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25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20/10/2022</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20/10/2022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20/10/2022</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20/10/2022</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20/10/2022</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20/10/2022</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20/10/2022</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20/10/2022</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20/10/2022</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2052216"/>
            <a:ext cx="3565524" cy="2384898"/>
          </a:xfrm>
        </p:spPr>
        <p:txBody>
          <a:bodyPr rtlCol="0" anchor="b" anchorCtr="0">
            <a:normAutofit fontScale="90000"/>
          </a:bodyPr>
          <a:lstStyle/>
          <a:p>
            <a:pPr rtl="0"/>
            <a:r>
              <a:rPr lang="fr-FR" dirty="0"/>
              <a:t>Projet </a:t>
            </a:r>
            <a:br>
              <a:rPr lang="fr-FR" dirty="0"/>
            </a:br>
            <a:r>
              <a:rPr lang="fr-FR" dirty="0"/>
              <a:t>Machine Learning pour ventes immobilières</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alphaModFix amt="88000"/>
            <a:extLst>
              <a:ext uri="{28A0092B-C50C-407E-A947-70E740481C1C}">
                <a14:useLocalDpi xmlns:a14="http://schemas.microsoft.com/office/drawing/2010/main" val="0"/>
              </a:ext>
            </a:extLst>
          </a:blip>
          <a:srcRect/>
          <a:stretch/>
        </p:blipFill>
        <p:spPr>
          <a:xfrm>
            <a:off x="0" y="0"/>
            <a:ext cx="7452360" cy="6858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5893788"/>
            <a:ext cx="3565524" cy="1731963"/>
          </a:xfrm>
        </p:spPr>
        <p:txBody>
          <a:bodyPr rtlCol="0">
            <a:normAutofit/>
          </a:bodyPr>
          <a:lstStyle/>
          <a:p>
            <a:pPr rtl="0"/>
            <a:r>
              <a:rPr lang="fr-FR" dirty="0"/>
              <a:t>LECOMTE Rémy</a:t>
            </a:r>
          </a:p>
          <a:p>
            <a:pPr rtl="0"/>
            <a:r>
              <a:rPr lang="fr-FR" dirty="0"/>
              <a:t>DUPAU Jonathan</a:t>
            </a:r>
          </a:p>
        </p:txBody>
      </p:sp>
      <p:sp>
        <p:nvSpPr>
          <p:cNvPr id="5" name="Titre 1">
            <a:extLst>
              <a:ext uri="{FF2B5EF4-FFF2-40B4-BE49-F238E27FC236}">
                <a16:creationId xmlns:a16="http://schemas.microsoft.com/office/drawing/2014/main" id="{032C971B-A5A8-E826-CFCB-F84AF17288FC}"/>
              </a:ext>
            </a:extLst>
          </p:cNvPr>
          <p:cNvSpPr txBox="1">
            <a:spLocks/>
          </p:cNvSpPr>
          <p:nvPr/>
        </p:nvSpPr>
        <p:spPr>
          <a:xfrm>
            <a:off x="2119796" y="2833173"/>
            <a:ext cx="3212767" cy="1191654"/>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a:lstStyle>
          <a:p>
            <a:r>
              <a:rPr lang="fr-FR" sz="8000" b="1" dirty="0"/>
              <a:t>JUNE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dirty="0"/>
              <a:t>But du projet</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dirty="0"/>
              <a:t>Concevoir un modèle </a:t>
            </a:r>
            <a:r>
              <a:rPr lang="fr-FR"/>
              <a:t>de Machine </a:t>
            </a:r>
            <a:r>
              <a:rPr lang="fr-FR" dirty="0"/>
              <a:t>Learning permettant d’estimer le prix de vente d’un bien immobilier</a:t>
            </a:r>
          </a:p>
          <a:p>
            <a:pPr rtl="0"/>
            <a:endParaRPr lang="fr-FR" dirty="0"/>
          </a:p>
          <a:p>
            <a:pPr rtl="0"/>
            <a:r>
              <a:rPr lang="fr-FR" dirty="0"/>
              <a:t>Thème deux</a:t>
            </a:r>
          </a:p>
          <a:p>
            <a:pPr rtl="0"/>
            <a:r>
              <a:rPr lang="fr-FR" dirty="0"/>
              <a:t>Thème trois</a:t>
            </a:r>
          </a:p>
          <a:p>
            <a:pPr rtl="0"/>
            <a:r>
              <a:rPr lang="fr-FR" dirty="0"/>
              <a:t>Rubrique quatre</a:t>
            </a:r>
          </a:p>
          <a:p>
            <a:pPr rtl="0"/>
            <a:r>
              <a:rPr lang="fr-FR" dirty="0"/>
              <a:t>Rubrique cinq</a:t>
            </a:r>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a:t>Introduction</a:t>
            </a:r>
            <a:endParaRPr lang="fr-FR" dirty="0"/>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a:solidFill>
                  <a:schemeClr val="tx1"/>
                </a:solidFill>
                <a:latin typeface="+mj-lt"/>
                <a:ea typeface="+mj-ea"/>
                <a:cs typeface="+mj-cs"/>
              </a:rPr>
              <a:t>Rubrique une</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a:latin typeface="+mn-lt"/>
                <a:ea typeface="+mn-ea"/>
                <a:cs typeface="+mn-cs"/>
              </a:rPr>
              <a:t>Sous-titre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fr-FR"/>
              <a:t>Graphique</a:t>
            </a:r>
          </a:p>
        </p:txBody>
      </p:sp>
      <p:graphicFrame>
        <p:nvGraphicFramePr>
          <p:cNvPr id="11" name="Espace réservé du contenu 10" descr="Espace réservé au graphique à barres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99252286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5</a:t>
            </a:fld>
            <a:endParaRPr lang="fr-F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fr-FR"/>
              <a:t>Tableau</a:t>
            </a:r>
          </a:p>
        </p:txBody>
      </p:sp>
      <p:graphicFrame>
        <p:nvGraphicFramePr>
          <p:cNvPr id="13" name="Tableau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fr-FR"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fr-FR">
                          <a:solidFill>
                            <a:schemeClr val="tx1"/>
                          </a:solidFill>
                        </a:rPr>
                        <a:t>Élément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fr-FR">
                          <a:solidFill>
                            <a:schemeClr val="tx1"/>
                          </a:solidFill>
                        </a:rPr>
                        <a:t>Élément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fr-FR">
                          <a:solidFill>
                            <a:schemeClr val="tx1"/>
                          </a:solidFill>
                        </a:rPr>
                        <a:t>Élément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fr-FR">
                          <a:solidFill>
                            <a:schemeClr val="tx1"/>
                          </a:solidFill>
                        </a:rPr>
                        <a:t>Élément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Espace réservé de la date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5" name="Espace réservé du pied de page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6</a:t>
            </a:fld>
            <a:endParaRPr lang="fr-F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fr-FR"/>
              <a:t>La meilleure manière de commencer, c’est d’arrêter de parler et de s’y mettre.</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fr-FR"/>
              <a:t>Walt Disney</a:t>
            </a:r>
          </a:p>
          <a:p>
            <a:pPr rtl="0"/>
            <a:endParaRPr lang="fr-FR" dirty="0"/>
          </a:p>
        </p:txBody>
      </p:sp>
      <p:pic>
        <p:nvPicPr>
          <p:cNvPr id="18" name="Espace réservé d’image 17" descr="Personne dessinant sur un tableau blanc">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7</a:t>
            </a:fld>
            <a:endParaRPr lang="fr-F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466EB5E66DA44AA381C6B248F06E1F" ma:contentTypeVersion="5" ma:contentTypeDescription="Crée un document." ma:contentTypeScope="" ma:versionID="e6cbb337d579bf101f44d46f1dddbc9f">
  <xsd:schema xmlns:xsd="http://www.w3.org/2001/XMLSchema" xmlns:xs="http://www.w3.org/2001/XMLSchema" xmlns:p="http://schemas.microsoft.com/office/2006/metadata/properties" xmlns:ns3="c7072dba-e833-4fe7-8f77-a6fc3c2e39a4" xmlns:ns4="4d265d88-50fe-4cb2-b608-3cad55d83803" targetNamespace="http://schemas.microsoft.com/office/2006/metadata/properties" ma:root="true" ma:fieldsID="58695fa8008dd8869ea4b0a039969aa8" ns3:_="" ns4:_="">
    <xsd:import namespace="c7072dba-e833-4fe7-8f77-a6fc3c2e39a4"/>
    <xsd:import namespace="4d265d88-50fe-4cb2-b608-3cad55d8380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72dba-e833-4fe7-8f77-a6fc3c2e39a4"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265d88-50fe-4cb2-b608-3cad55d8380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www.w3.org/XML/1998/namespace"/>
    <ds:schemaRef ds:uri="http://purl.org/dc/terms/"/>
    <ds:schemaRef ds:uri="http://schemas.openxmlformats.org/package/2006/metadata/core-properties"/>
    <ds:schemaRef ds:uri="http://schemas.microsoft.com/office/2006/metadata/properties"/>
    <ds:schemaRef ds:uri="http://purl.org/dc/elements/1.1/"/>
    <ds:schemaRef ds:uri="c7072dba-e833-4fe7-8f77-a6fc3c2e39a4"/>
    <ds:schemaRef ds:uri="http://schemas.microsoft.com/office/2006/documentManagement/types"/>
    <ds:schemaRef ds:uri="http://schemas.microsoft.com/office/infopath/2007/PartnerControls"/>
    <ds:schemaRef ds:uri="4d265d88-50fe-4cb2-b608-3cad55d83803"/>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FA20F8F6-41EA-462F-902E-275D2AA8AE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072dba-e833-4fe7-8f77-a6fc3c2e39a4"/>
    <ds:schemaRef ds:uri="4d265d88-50fe-4cb2-b608-3cad55d838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{ED35413B-01E4-4325-BC06-8837AA6D8E34}tf33713516_win32</Template>
  <TotalTime>63</TotalTime>
  <Words>806</Words>
  <Application>Microsoft Office PowerPoint</Application>
  <PresentationFormat>Grand écran</PresentationFormat>
  <Paragraphs>147</Paragraphs>
  <Slides>13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Symbol</vt:lpstr>
      <vt:lpstr>Walbaum Display</vt:lpstr>
      <vt:lpstr>3DFloatVTI</vt:lpstr>
      <vt:lpstr>Projet  Machine Learning pour ventes immobilières</vt:lpstr>
      <vt:lpstr>But du projet</vt:lpstr>
      <vt:lpstr>Introduction</vt:lpstr>
      <vt:lpstr>Rubrique une</vt:lpstr>
      <vt:lpstr>Graphique</vt:lpstr>
      <vt:lpstr>Tableau</vt:lpstr>
      <vt:lpstr>La meilleure manière de commencer, c’est d’arrêter de parler et de s’y mettre.</vt:lpstr>
      <vt:lpstr>Équipe</vt:lpstr>
      <vt:lpstr>Chronologie</vt:lpstr>
      <vt:lpstr>Contenu </vt:lpstr>
      <vt:lpstr>Contenu 2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Machine Learning pour ventes immobilières</dc:title>
  <dc:creator>DUPAU Jonathan</dc:creator>
  <cp:lastModifiedBy>DUPAU Jonathan</cp:lastModifiedBy>
  <cp:revision>1</cp:revision>
  <dcterms:created xsi:type="dcterms:W3CDTF">2022-10-20T12:41:16Z</dcterms:created>
  <dcterms:modified xsi:type="dcterms:W3CDTF">2022-10-20T13:44:29Z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0x01010022466EB5E66DA44AA381C6B248F06E1F</vt:lpwstr>
  </property>
</Properties>
</file>