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sldIdLst>
    <p:sldId id="291" r:id="rId2"/>
    <p:sldId id="299" r:id="rId3"/>
    <p:sldId id="290" r:id="rId4"/>
    <p:sldId id="304" r:id="rId5"/>
    <p:sldId id="309" r:id="rId6"/>
    <p:sldId id="368" r:id="rId7"/>
    <p:sldId id="316" r:id="rId8"/>
    <p:sldId id="320" r:id="rId9"/>
    <p:sldId id="369" r:id="rId10"/>
    <p:sldId id="308" r:id="rId11"/>
    <p:sldId id="321" r:id="rId12"/>
    <p:sldId id="322" r:id="rId13"/>
    <p:sldId id="280" r:id="rId14"/>
    <p:sldId id="287" r:id="rId15"/>
    <p:sldId id="317" r:id="rId16"/>
    <p:sldId id="279" r:id="rId17"/>
    <p:sldId id="266" r:id="rId18"/>
    <p:sldId id="264" r:id="rId19"/>
    <p:sldId id="265" r:id="rId20"/>
    <p:sldId id="278" r:id="rId21"/>
    <p:sldId id="272" r:id="rId22"/>
    <p:sldId id="275" r:id="rId23"/>
    <p:sldId id="274" r:id="rId24"/>
    <p:sldId id="281" r:id="rId25"/>
    <p:sldId id="276" r:id="rId26"/>
    <p:sldId id="282" r:id="rId27"/>
    <p:sldId id="283" r:id="rId28"/>
    <p:sldId id="284" r:id="rId29"/>
    <p:sldId id="285" r:id="rId30"/>
    <p:sldId id="286" r:id="rId31"/>
    <p:sldId id="289" r:id="rId32"/>
    <p:sldId id="298" r:id="rId33"/>
    <p:sldId id="361" r:id="rId34"/>
    <p:sldId id="372" r:id="rId35"/>
    <p:sldId id="341" r:id="rId36"/>
    <p:sldId id="337" r:id="rId37"/>
    <p:sldId id="362" r:id="rId38"/>
    <p:sldId id="371" r:id="rId39"/>
    <p:sldId id="332" r:id="rId40"/>
    <p:sldId id="344" r:id="rId41"/>
    <p:sldId id="334" r:id="rId42"/>
    <p:sldId id="363" r:id="rId43"/>
    <p:sldId id="350" r:id="rId44"/>
    <p:sldId id="373" r:id="rId45"/>
    <p:sldId id="374" r:id="rId46"/>
    <p:sldId id="375" r:id="rId47"/>
    <p:sldId id="370" r:id="rId48"/>
    <p:sldId id="364" r:id="rId49"/>
    <p:sldId id="376" r:id="rId50"/>
    <p:sldId id="315" r:id="rId51"/>
    <p:sldId id="378" r:id="rId52"/>
    <p:sldId id="377" r:id="rId53"/>
    <p:sldId id="380" r:id="rId54"/>
    <p:sldId id="379" r:id="rId55"/>
    <p:sldId id="359" r:id="rId56"/>
    <p:sldId id="312" r:id="rId57"/>
    <p:sldId id="355" r:id="rId58"/>
    <p:sldId id="311" r:id="rId59"/>
    <p:sldId id="356" r:id="rId60"/>
    <p:sldId id="295" r:id="rId61"/>
    <p:sldId id="293" r:id="rId62"/>
    <p:sldId id="294" r:id="rId63"/>
    <p:sldId id="296" r:id="rId64"/>
    <p:sldId id="297" r:id="rId65"/>
    <p:sldId id="305" r:id="rId66"/>
    <p:sldId id="307" r:id="rId67"/>
    <p:sldId id="310" r:id="rId68"/>
    <p:sldId id="306" r:id="rId69"/>
    <p:sldId id="302" r:id="rId70"/>
    <p:sldId id="331" r:id="rId71"/>
    <p:sldId id="360" r:id="rId72"/>
    <p:sldId id="340" r:id="rId73"/>
    <p:sldId id="326" r:id="rId74"/>
    <p:sldId id="324" r:id="rId75"/>
    <p:sldId id="327" r:id="rId76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75A6CB"/>
    <a:srgbClr val="F9A666"/>
    <a:srgbClr val="FFF2CC"/>
    <a:srgbClr val="B598D2"/>
    <a:srgbClr val="F9A76C"/>
    <a:srgbClr val="6FA3D0"/>
    <a:srgbClr val="F0EFEF"/>
    <a:srgbClr val="AFABAB"/>
    <a:srgbClr val="D77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6"/>
    <p:restoredTop sz="92047"/>
  </p:normalViewPr>
  <p:slideViewPr>
    <p:cSldViewPr snapToGrid="0" snapToObjects="1">
      <p:cViewPr varScale="1">
        <p:scale>
          <a:sx n="138" d="100"/>
          <a:sy n="138" d="100"/>
        </p:scale>
        <p:origin x="1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BC20E-EFA1-8048-A7CE-EDE1A994FEF2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815E2-7EE7-1C43-A884-B2976C60B2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02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Objet social (communauté d’hommes et de femmes)</a:t>
            </a:r>
          </a:p>
          <a:p>
            <a:pPr marL="228600" indent="-228600">
              <a:buAutoNum type="arabicParenR"/>
            </a:pPr>
            <a:r>
              <a:rPr lang="fr-FR" dirty="0"/>
              <a:t>On utilise le réseau d’électricité publique (pas d’autarcie)</a:t>
            </a:r>
          </a:p>
          <a:p>
            <a:pPr marL="228600" indent="-228600">
              <a:buAutoNum type="arabicParenR"/>
            </a:pPr>
            <a:r>
              <a:rPr lang="fr-FR" dirty="0"/>
              <a:t>Chaque consommateur garde un fournisseur extérieur pour couvrir le complément d’électricité</a:t>
            </a:r>
          </a:p>
          <a:p>
            <a:pPr marL="228600" indent="-228600">
              <a:buAutoNum type="arabicParenR"/>
            </a:pPr>
            <a:r>
              <a:rPr lang="fr-FR" dirty="0"/>
              <a:t>Notion de prise de décision collective sur la répartition du productible.</a:t>
            </a:r>
          </a:p>
          <a:p>
            <a:pPr marL="228600" indent="-228600">
              <a:buAutoNum type="arabicParenR"/>
            </a:pPr>
            <a:r>
              <a:rPr lang="fr-FR" dirty="0"/>
              <a:t>Couche physique et couche contractuelle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405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complexity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reach</a:t>
            </a:r>
            <a:r>
              <a:rPr lang="fr-FR" dirty="0"/>
              <a:t> at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scale</a:t>
            </a:r>
            <a:r>
              <a:rPr lang="fr-FR" dirty="0"/>
              <a:t> (house, </a:t>
            </a:r>
            <a:r>
              <a:rPr lang="fr-FR" dirty="0" err="1"/>
              <a:t>community</a:t>
            </a:r>
            <a:r>
              <a:rPr lang="fr-FR" dirty="0"/>
              <a:t>, inter-</a:t>
            </a:r>
            <a:r>
              <a:rPr lang="fr-FR" dirty="0" err="1"/>
              <a:t>communities</a:t>
            </a:r>
            <a:r>
              <a:rPr lang="fr-FR" dirty="0"/>
              <a:t>, national)</a:t>
            </a:r>
          </a:p>
          <a:p>
            <a:pPr marL="228600" indent="-228600">
              <a:buAutoNum type="arabicParenR"/>
            </a:pPr>
            <a:r>
              <a:rPr lang="fr-FR" dirty="0"/>
              <a:t>Physical coordination </a:t>
            </a:r>
            <a:r>
              <a:rPr lang="fr-FR" dirty="0" err="1"/>
              <a:t>depends</a:t>
            </a:r>
            <a:r>
              <a:rPr lang="fr-FR" dirty="0"/>
              <a:t> on </a:t>
            </a:r>
            <a:r>
              <a:rPr lang="fr-FR" dirty="0" err="1"/>
              <a:t>cost</a:t>
            </a:r>
            <a:r>
              <a:rPr lang="fr-FR" dirty="0"/>
              <a:t> allocation and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organization</a:t>
            </a:r>
            <a:endParaRPr lang="fr-FR" dirty="0"/>
          </a:p>
          <a:p>
            <a:pPr marL="228600" indent="-228600">
              <a:buAutoNum type="arabicParenR"/>
            </a:pPr>
            <a:r>
              <a:rPr lang="fr-FR" dirty="0" err="1"/>
              <a:t>Cost</a:t>
            </a:r>
            <a:r>
              <a:rPr lang="fr-FR" dirty="0"/>
              <a:t> allocation </a:t>
            </a:r>
            <a:r>
              <a:rPr lang="fr-FR" dirty="0" err="1"/>
              <a:t>can</a:t>
            </a:r>
            <a:r>
              <a:rPr lang="fr-FR" dirty="0"/>
              <a:t>  </a:t>
            </a:r>
            <a:r>
              <a:rPr lang="fr-FR" dirty="0" err="1"/>
              <a:t>provide</a:t>
            </a:r>
            <a:r>
              <a:rPr lang="fr-FR" dirty="0"/>
              <a:t> a </a:t>
            </a:r>
            <a:r>
              <a:rPr lang="fr-FR" dirty="0" err="1"/>
              <a:t>level</a:t>
            </a:r>
            <a:r>
              <a:rPr lang="fr-FR" dirty="0"/>
              <a:t> of abstraction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physical</a:t>
            </a:r>
            <a:r>
              <a:rPr lang="fr-FR" dirty="0"/>
              <a:t> flux (to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extend</a:t>
            </a:r>
            <a:r>
              <a:rPr lang="fr-FR" dirty="0"/>
              <a:t>)</a:t>
            </a:r>
          </a:p>
          <a:p>
            <a:pPr marL="228600" indent="-228600">
              <a:buAutoNum type="arabicParenR"/>
            </a:pPr>
            <a:r>
              <a:rPr lang="fr-FR" dirty="0"/>
              <a:t>2 axes of </a:t>
            </a:r>
            <a:r>
              <a:rPr lang="fr-FR" dirty="0" err="1"/>
              <a:t>review</a:t>
            </a:r>
            <a:r>
              <a:rPr lang="fr-FR" dirty="0"/>
              <a:t> for coordination </a:t>
            </a:r>
            <a:r>
              <a:rPr lang="fr-FR" dirty="0" err="1"/>
              <a:t>strategies</a:t>
            </a:r>
            <a:r>
              <a:rPr lang="fr-F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912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ICT = communication (blockchain, virtual machines on a server (agent), central influx, MQTT)</a:t>
            </a:r>
          </a:p>
          <a:p>
            <a:r>
              <a:rPr lang="en-AU" dirty="0"/>
              <a:t>Control = algorithm = ADMM or central optimization or PID, …</a:t>
            </a:r>
          </a:p>
          <a:p>
            <a:r>
              <a:rPr lang="en-AU" dirty="0"/>
              <a:t>Power system = central battery or many small batteries ? Physical distribution of resources</a:t>
            </a:r>
          </a:p>
          <a:p>
            <a:endParaRPr lang="en-AU" dirty="0"/>
          </a:p>
          <a:p>
            <a:r>
              <a:rPr lang="en-AU" dirty="0"/>
              <a:t>For 3 batteries centralized controller will be more efficient, for 1 million… </a:t>
            </a:r>
          </a:p>
          <a:p>
            <a:endParaRPr lang="en-AU" dirty="0"/>
          </a:p>
          <a:p>
            <a:r>
              <a:rPr lang="en-AU" dirty="0"/>
              <a:t>Centralized system </a:t>
            </a:r>
            <a:r>
              <a:rPr lang="en-AU" dirty="0" err="1"/>
              <a:t>choosen</a:t>
            </a:r>
            <a:r>
              <a:rPr lang="en-AU" dirty="0"/>
              <a:t> by a distributed governance ? Is it still distributed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5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396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L’énoncé du problème</a:t>
            </a:r>
          </a:p>
          <a:p>
            <a:pPr marL="228600" indent="-228600">
              <a:buAutoNum type="arabicParenR"/>
            </a:pPr>
            <a:r>
              <a:rPr lang="fr-FR" dirty="0"/>
              <a:t>2 composantes pour calculer les émissions (l’une sans l’autre n’a pas de sens)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983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1) On a fait un choix, une hypothèse forte</a:t>
            </a:r>
          </a:p>
          <a:p>
            <a:r>
              <a:rPr lang="fr-FR" dirty="0"/>
              <a:t>2) Évite les solutions qui consistent à </a:t>
            </a:r>
            <a:r>
              <a:rPr lang="fr-FR" dirty="0" err="1"/>
              <a:t>surdimmenssioner</a:t>
            </a:r>
            <a:r>
              <a:rPr lang="fr-FR" dirty="0"/>
              <a:t> le PV pour sa rentabilité carbone à l’export</a:t>
            </a:r>
          </a:p>
          <a:p>
            <a:r>
              <a:rPr lang="fr-FR" dirty="0"/>
              <a:t> (éviter de tomber dans une situation où on installe du PV en vu d’un impact National, reste à l’échelle locale).</a:t>
            </a:r>
          </a:p>
          <a:p>
            <a:endParaRPr lang="fr-FR" dirty="0"/>
          </a:p>
          <a:p>
            <a:r>
              <a:rPr lang="en-GB" i="1" dirty="0"/>
              <a:t>It is a conservative assumption. We justify this scope with a least three reasons 1) exporting power has technical implications that are not carbon neutral (see Rémy's comment) 2) the philosophy of self-sufficient communities aim at calculating GHG emission at the scale of the community, and not to dilute it at the scale of a country 3) if all energy communities take the assumption of an “infinite” grid is not a sustainable solution system wide.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828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Intuiter</a:t>
            </a:r>
            <a:r>
              <a:rPr lang="fr-FR" dirty="0"/>
              <a:t> le résultat (expliquer les axes)</a:t>
            </a:r>
          </a:p>
          <a:p>
            <a:pPr marL="228600" indent="-228600">
              <a:buAutoNum type="arabicParenR"/>
            </a:pPr>
            <a:r>
              <a:rPr lang="fr-FR" dirty="0"/>
              <a:t>Autoproduction bénéfique pour les aspects émission de gaz à effet de serre</a:t>
            </a:r>
          </a:p>
          <a:p>
            <a:pPr marL="228600" indent="-228600">
              <a:buAutoNum type="arabicParenR"/>
            </a:pPr>
            <a:r>
              <a:rPr lang="fr-FR" dirty="0"/>
              <a:t>Autoproduction dans l’excès (disproportion des équipements) qui amène à </a:t>
            </a:r>
            <a:r>
              <a:rPr lang="fr-FR" dirty="0" err="1"/>
              <a:t>quantativement</a:t>
            </a:r>
            <a:r>
              <a:rPr lang="fr-FR" dirty="0"/>
              <a:t> empirer les émissions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751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Même graphique à cela qu’on le présente sous forme d’abaque pour différent types de communautés</a:t>
            </a:r>
          </a:p>
          <a:p>
            <a:pPr marL="228600" indent="-228600">
              <a:buAutoNum type="arabicParenR"/>
            </a:pPr>
            <a:r>
              <a:rPr lang="fr-FR" dirty="0"/>
              <a:t>Intuition validé, coude vers 70% autoproduction (en fait assez « loin »)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354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noProof="0" dirty="0"/>
              <a:t>Même graphique, mais on commence à un niveau plus bas, grâce au réseau français plus vertueux</a:t>
            </a:r>
          </a:p>
          <a:p>
            <a:pPr marL="228600" indent="-228600">
              <a:buAutoNum type="arabicParenR"/>
            </a:pPr>
            <a:r>
              <a:rPr lang="fr-FR" noProof="0" dirty="0"/>
              <a:t>Intuition toujours présente, mais cette fois ci moins marqué, coude 20% autoproduction (assez facilement atteint)</a:t>
            </a:r>
          </a:p>
          <a:p>
            <a:pPr marL="228600" indent="-228600">
              <a:buAutoNum type="arabicParenR"/>
            </a:pPr>
            <a:r>
              <a:rPr lang="fr-FR" noProof="0" dirty="0"/>
              <a:t>De ce point de vue (sous entendu avec nos hypothèses), l’autoconsommation collective n’est pas une solution magique pour réduire nos émissions par kWh</a:t>
            </a:r>
          </a:p>
          <a:p>
            <a:pPr marL="228600" indent="-228600">
              <a:buAutoNum type="arabicParenR"/>
            </a:pPr>
            <a:endParaRPr lang="fr-FR" noProof="0" dirty="0"/>
          </a:p>
          <a:p>
            <a:pPr marL="228600" indent="-228600">
              <a:buAutoNum type="arabicParenR"/>
            </a:pPr>
            <a:r>
              <a:rPr lang="fr-FR" noProof="0" dirty="0"/>
              <a:t>À la fois c’est dommage, mais aussi tant mieux (presque) --&gt; souligne qu’on ne peut pas prendre la solution de la facilité (le kWh à 0gCO2), on échappe aux questions d’usages et de rapport à l’énergie. Pas seulement un question quantitative de sobriété. Rapport à la machine à travers la réparation (ami). Rapport à l’échelle spatio-temporelles réorganisation autour du vélo/transport en commun versus voiture(l’échelle couvre beaucoup de sujet, exemple de la démocratie athénienne à 10 000 âmes pas la même échelle que la démocratie à l’échelle de 66 millions, pourtant ce sont les mêmes mots utilisés).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718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Adding</a:t>
            </a:r>
            <a:r>
              <a:rPr lang="fr-FR" dirty="0"/>
              <a:t> a new </a:t>
            </a:r>
            <a:r>
              <a:rPr lang="fr-FR" dirty="0" err="1"/>
              <a:t>scale</a:t>
            </a:r>
            <a:r>
              <a:rPr lang="fr-FR" dirty="0"/>
              <a:t> </a:t>
            </a:r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equal</a:t>
            </a:r>
            <a:r>
              <a:rPr lang="fr-FR" dirty="0"/>
              <a:t> or </a:t>
            </a:r>
            <a:r>
              <a:rPr lang="fr-FR" dirty="0" err="1"/>
              <a:t>raise</a:t>
            </a:r>
            <a:r>
              <a:rPr lang="fr-FR" dirty="0"/>
              <a:t> the </a:t>
            </a:r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complexity</a:t>
            </a:r>
            <a:r>
              <a:rPr lang="fr-FR" dirty="0"/>
              <a:t> (# actions) </a:t>
            </a:r>
            <a:r>
              <a:rPr lang="fr-FR" dirty="0" err="1"/>
              <a:t>that</a:t>
            </a:r>
            <a:r>
              <a:rPr lang="fr-FR" dirty="0"/>
              <a:t> the system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consider</a:t>
            </a:r>
            <a:r>
              <a:rPr lang="fr-FR" dirty="0"/>
              <a:t>.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coherent</a:t>
            </a:r>
            <a:r>
              <a:rPr lang="fr-FR" dirty="0"/>
              <a:t> system to a </a:t>
            </a:r>
            <a:r>
              <a:rPr lang="fr-FR" dirty="0" err="1"/>
              <a:t>corralated</a:t>
            </a:r>
            <a:r>
              <a:rPr lang="fr-FR" dirty="0"/>
              <a:t> system (</a:t>
            </a:r>
            <a:r>
              <a:rPr lang="fr-FR" dirty="0" err="1"/>
              <a:t>explain</a:t>
            </a:r>
            <a:r>
              <a:rPr lang="fr-FR" dirty="0"/>
              <a:t>).</a:t>
            </a:r>
          </a:p>
          <a:p>
            <a:pPr marL="228600" indent="-228600">
              <a:buAutoNum type="arabicParenR"/>
            </a:pPr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field</a:t>
            </a:r>
            <a:r>
              <a:rPr lang="fr-FR" dirty="0"/>
              <a:t> </a:t>
            </a:r>
            <a:r>
              <a:rPr lang="fr-FR" dirty="0" err="1"/>
              <a:t>starts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recognizing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, and </a:t>
            </a:r>
            <a:r>
              <a:rPr lang="fr-FR" dirty="0" err="1"/>
              <a:t>providing</a:t>
            </a:r>
            <a:r>
              <a:rPr lang="fr-FR" dirty="0"/>
              <a:t> coordination designs for </a:t>
            </a:r>
            <a:r>
              <a:rPr lang="fr-FR" dirty="0" err="1"/>
              <a:t>it</a:t>
            </a:r>
            <a:r>
              <a:rPr lang="fr-FR" dirty="0"/>
              <a:t> (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exceed</a:t>
            </a:r>
            <a:r>
              <a:rPr lang="fr-FR" dirty="0"/>
              <a:t> the </a:t>
            </a:r>
            <a:r>
              <a:rPr lang="fr-FR" dirty="0" err="1"/>
              <a:t>complexity</a:t>
            </a:r>
            <a:r>
              <a:rPr lang="fr-FR" dirty="0"/>
              <a:t> of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makers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).</a:t>
            </a:r>
          </a:p>
          <a:p>
            <a:pPr marL="228600" indent="-228600">
              <a:buAutoNum type="arabicParenR"/>
            </a:pP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complexities</a:t>
            </a:r>
            <a:r>
              <a:rPr lang="fr-FR" dirty="0"/>
              <a:t> </a:t>
            </a:r>
            <a:r>
              <a:rPr lang="fr-FR" dirty="0" err="1"/>
              <a:t>aside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multi </a:t>
            </a:r>
            <a:r>
              <a:rPr lang="fr-FR" dirty="0" err="1"/>
              <a:t>actors</a:t>
            </a:r>
            <a:r>
              <a:rPr lang="fr-FR" dirty="0"/>
              <a:t>  (revenues – time, distribution </a:t>
            </a:r>
            <a:r>
              <a:rPr lang="fr-FR" dirty="0" err="1"/>
              <a:t>grid</a:t>
            </a:r>
            <a:r>
              <a:rPr lang="fr-FR" dirty="0"/>
              <a:t> – localisation)</a:t>
            </a:r>
          </a:p>
          <a:p>
            <a:pPr marL="228600" indent="-228600">
              <a:buAutoNum type="arabicParenR"/>
            </a:pPr>
            <a:r>
              <a:rPr lang="fr-FR" dirty="0" err="1"/>
              <a:t>Complexity</a:t>
            </a:r>
            <a:r>
              <a:rPr lang="fr-FR" dirty="0"/>
              <a:t> </a:t>
            </a:r>
            <a:r>
              <a:rPr lang="fr-FR" dirty="0" err="1"/>
              <a:t>provides</a:t>
            </a:r>
            <a:r>
              <a:rPr lang="fr-FR" dirty="0"/>
              <a:t> more action (manage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resources</a:t>
            </a:r>
            <a:r>
              <a:rPr lang="fr-FR" dirty="0"/>
              <a:t>) but </a:t>
            </a:r>
            <a:r>
              <a:rPr lang="fr-FR" dirty="0" err="1"/>
              <a:t>does</a:t>
            </a:r>
            <a:r>
              <a:rPr lang="fr-FR" dirty="0"/>
              <a:t> not </a:t>
            </a:r>
            <a:r>
              <a:rPr lang="fr-FR" dirty="0" err="1"/>
              <a:t>garantee</a:t>
            </a:r>
            <a:r>
              <a:rPr lang="fr-FR" dirty="0"/>
              <a:t> to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(use </a:t>
            </a:r>
            <a:r>
              <a:rPr lang="fr-FR" dirty="0" err="1"/>
              <a:t>alg</a:t>
            </a:r>
            <a:r>
              <a:rPr lang="fr-FR" dirty="0"/>
              <a:t>. 1 has a </a:t>
            </a:r>
            <a:r>
              <a:rPr lang="fr-FR" dirty="0" err="1"/>
              <a:t>lower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 to </a:t>
            </a:r>
            <a:r>
              <a:rPr lang="fr-FR" dirty="0" err="1"/>
              <a:t>see</a:t>
            </a:r>
            <a:r>
              <a:rPr lang="fr-FR" dirty="0"/>
              <a:t> 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good </a:t>
            </a:r>
            <a:r>
              <a:rPr lang="fr-FR" dirty="0" err="1"/>
              <a:t>decision</a:t>
            </a:r>
            <a:r>
              <a:rPr lang="fr-FR" dirty="0"/>
              <a:t> / the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large </a:t>
            </a:r>
            <a:r>
              <a:rPr lang="fr-FR" dirty="0" err="1"/>
              <a:t>enough</a:t>
            </a:r>
            <a:r>
              <a:rPr lang="fr-FR" dirty="0"/>
              <a:t> (if exchange are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expensive</a:t>
            </a:r>
            <a:r>
              <a:rPr lang="fr-FR" dirty="0"/>
              <a:t>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161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More or less complex energy communities (with different scales involved, coherent or </a:t>
            </a:r>
            <a:r>
              <a:rPr lang="en-AU" dirty="0" err="1"/>
              <a:t>corrolated</a:t>
            </a:r>
            <a:r>
              <a:rPr lang="en-AU" dirty="0"/>
              <a:t>)</a:t>
            </a:r>
          </a:p>
          <a:p>
            <a:pPr marL="228600" indent="-228600">
              <a:buAutoNum type="arabicParenR"/>
            </a:pPr>
            <a:r>
              <a:rPr lang="en-AU" dirty="0"/>
              <a:t>Coordination with more actions can be necessary but never sufficient for better performance (good action)</a:t>
            </a:r>
          </a:p>
          <a:p>
            <a:pPr marL="228600" indent="-228600">
              <a:buAutoNum type="arabicParenR"/>
            </a:pPr>
            <a:r>
              <a:rPr lang="en-AU" dirty="0"/>
              <a:t>Unforeseen evolution of communities, how to design an evolutionary coordination (keep good mutations)?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294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Différence physique limité (compteurs)</a:t>
            </a:r>
          </a:p>
          <a:p>
            <a:pPr marL="228600" indent="-228600">
              <a:buAutoNum type="arabicParenR"/>
            </a:pPr>
            <a:r>
              <a:rPr lang="fr-FR" dirty="0"/>
              <a:t>Différence économique et « philosophique » marquées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573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Before thinking about the coordination strategy, we have to think about the expected complexity of our local energy community at each scale (house, community, DSO, TSO)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Illustrate examples, complexity of system 1, versus system 2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The complexity at each scale of our system will give us the complexity of coordination we need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It is necessary for our coordination to have at least the complexity of the system at a given scale (lower bound)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It is not sufficient as: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More available actions (complex coordination) do not guarantee a better performance (no because we still need to make good decisions, yes because we can manage exchanges). Individual case actually provide an interesting lower bound on our performance.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More action can be overwhelming/useless, some actions (degree of freedom) can potentially be eliminated (distribution grid is robust enough, exchange cost are prohibitive)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Accepting that a complex system (community) will present elements that were not considered ahead of time. Thus the question becomes : how to account for an evolutionary process of our coordination strategy (keeping the ”good mutation”  and not the bad)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937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reasons</a:t>
            </a:r>
            <a:r>
              <a:rPr lang="fr-FR" dirty="0"/>
              <a:t>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community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chapter</a:t>
            </a:r>
            <a:r>
              <a:rPr lang="fr-FR" dirty="0"/>
              <a:t> 1</a:t>
            </a:r>
          </a:p>
          <a:p>
            <a:pPr marL="228600" indent="-228600">
              <a:buAutoNum type="arabicParenR"/>
            </a:pP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technico-economic</a:t>
            </a:r>
            <a:r>
              <a:rPr lang="fr-FR" dirty="0"/>
              <a:t> perspective, </a:t>
            </a:r>
            <a:r>
              <a:rPr lang="fr-FR" dirty="0" err="1"/>
              <a:t>hope</a:t>
            </a:r>
            <a:r>
              <a:rPr lang="fr-FR" dirty="0"/>
              <a:t> to </a:t>
            </a:r>
            <a:r>
              <a:rPr lang="fr-FR" dirty="0" err="1"/>
              <a:t>validate</a:t>
            </a:r>
            <a:r>
              <a:rPr lang="fr-FR" dirty="0"/>
              <a:t> </a:t>
            </a:r>
            <a:r>
              <a:rPr lang="fr-FR" dirty="0" err="1"/>
              <a:t>equation</a:t>
            </a:r>
            <a:r>
              <a:rPr lang="fr-FR" dirty="0"/>
              <a:t> (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the case in France).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236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67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Storage = </a:t>
            </a:r>
            <a:r>
              <a:rPr lang="fr-FR" dirty="0" err="1"/>
              <a:t>demand</a:t>
            </a:r>
            <a:endParaRPr lang="fr-FR" dirty="0"/>
          </a:p>
          <a:p>
            <a:r>
              <a:rPr lang="fr-FR" dirty="0"/>
              <a:t>SS = 12 / 21 = 57%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560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21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Historical narrative (see ”quoi de </a:t>
            </a:r>
            <a:r>
              <a:rPr lang="en-AU" dirty="0" err="1"/>
              <a:t>neuf</a:t>
            </a:r>
            <a:r>
              <a:rPr lang="en-AU" dirty="0"/>
              <a:t>” avoid the innovative narrative)</a:t>
            </a:r>
          </a:p>
          <a:p>
            <a:pPr marL="228600" indent="-228600">
              <a:buAutoNum type="arabicParenR"/>
            </a:pPr>
            <a:r>
              <a:rPr lang="en-AU" dirty="0"/>
              <a:t>What level of complexity do we expect our communities ?</a:t>
            </a:r>
          </a:p>
          <a:p>
            <a:pPr marL="228600" indent="-228600">
              <a:buAutoNum type="arabicParenR"/>
            </a:pPr>
            <a:r>
              <a:rPr lang="en-AU" dirty="0"/>
              <a:t>Not just a question of physical coordination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29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More or less complex energy communities (with different scales involved, coherent or </a:t>
            </a:r>
            <a:r>
              <a:rPr lang="en-AU" dirty="0" err="1"/>
              <a:t>corrolated</a:t>
            </a:r>
            <a:r>
              <a:rPr lang="en-AU" dirty="0"/>
              <a:t>)</a:t>
            </a:r>
          </a:p>
          <a:p>
            <a:pPr marL="228600" indent="-228600">
              <a:buAutoNum type="arabicParenR"/>
            </a:pPr>
            <a:r>
              <a:rPr lang="en-AU" dirty="0"/>
              <a:t>Coordination with more actions can be necessary but never sufficient for better performance (good action)</a:t>
            </a:r>
          </a:p>
          <a:p>
            <a:pPr marL="228600" indent="-228600">
              <a:buAutoNum type="arabicParenR"/>
            </a:pPr>
            <a:r>
              <a:rPr lang="en-AU" dirty="0"/>
              <a:t>Unforeseen evolution of communities, how to design an evolutionary coordination (keep good mutations)?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397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Non exhaustive </a:t>
            </a:r>
            <a:r>
              <a:rPr lang="fr-FR" dirty="0" err="1"/>
              <a:t>list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expectations, </a:t>
            </a:r>
            <a:r>
              <a:rPr lang="fr-FR" dirty="0" err="1"/>
              <a:t>we</a:t>
            </a:r>
            <a:r>
              <a:rPr lang="fr-FR" dirty="0"/>
              <a:t> dont’ </a:t>
            </a:r>
            <a:r>
              <a:rPr lang="fr-FR" dirty="0" err="1"/>
              <a:t>prioritize</a:t>
            </a:r>
            <a:r>
              <a:rPr lang="fr-FR" dirty="0"/>
              <a:t> last 4 for </a:t>
            </a:r>
            <a:r>
              <a:rPr lang="fr-FR" dirty="0" err="1"/>
              <a:t>reasons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discuss</a:t>
            </a:r>
            <a:r>
              <a:rPr lang="fr-FR" dirty="0"/>
              <a:t> </a:t>
            </a:r>
            <a:r>
              <a:rPr lang="fr-FR" dirty="0" err="1"/>
              <a:t>later</a:t>
            </a:r>
            <a:endParaRPr lang="fr-FR" dirty="0"/>
          </a:p>
          <a:p>
            <a:pPr marL="228600" indent="-228600">
              <a:buAutoNum type="arabicParenR"/>
            </a:pPr>
            <a:r>
              <a:rPr lang="fr-FR" dirty="0"/>
              <a:t>Coordination </a:t>
            </a:r>
            <a:r>
              <a:rPr lang="fr-FR" dirty="0" err="1"/>
              <a:t>strategies</a:t>
            </a:r>
            <a:r>
              <a:rPr lang="fr-FR" dirty="0"/>
              <a:t> </a:t>
            </a:r>
            <a:r>
              <a:rPr lang="fr-FR" dirty="0" err="1"/>
              <a:t>themselve</a:t>
            </a:r>
            <a:r>
              <a:rPr lang="fr-FR" dirty="0"/>
              <a:t> </a:t>
            </a:r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 (i.e., </a:t>
            </a:r>
            <a:r>
              <a:rPr lang="fr-FR" dirty="0" err="1"/>
              <a:t>many</a:t>
            </a:r>
            <a:r>
              <a:rPr lang="fr-FR" dirty="0"/>
              <a:t> actions </a:t>
            </a:r>
            <a:r>
              <a:rPr lang="fr-FR" dirty="0" err="1"/>
              <a:t>interact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541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Not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possible to do </a:t>
            </a:r>
            <a:r>
              <a:rPr lang="fr-FR" dirty="0" err="1"/>
              <a:t>without</a:t>
            </a:r>
            <a:r>
              <a:rPr lang="fr-FR" dirty="0"/>
              <a:t> (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passive </a:t>
            </a:r>
            <a:r>
              <a:rPr lang="fr-FR" dirty="0" err="1"/>
              <a:t>communities</a:t>
            </a:r>
            <a:r>
              <a:rPr lang="fr-FR" dirty="0"/>
              <a:t>)</a:t>
            </a:r>
          </a:p>
          <a:p>
            <a:pPr marL="228600" indent="-228600">
              <a:buAutoNum type="arabicParenR"/>
            </a:pPr>
            <a:r>
              <a:rPr lang="fr-FR" dirty="0"/>
              <a:t>The </a:t>
            </a:r>
            <a:r>
              <a:rPr lang="fr-FR" dirty="0" err="1"/>
              <a:t>economical</a:t>
            </a:r>
            <a:r>
              <a:rPr lang="fr-FR" dirty="0"/>
              <a:t> </a:t>
            </a:r>
            <a:r>
              <a:rPr lang="fr-FR" dirty="0" err="1"/>
              <a:t>dispatch</a:t>
            </a:r>
            <a:r>
              <a:rPr lang="fr-FR" dirty="0"/>
              <a:t> has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degree</a:t>
            </a:r>
            <a:r>
              <a:rPr lang="fr-FR" dirty="0"/>
              <a:t> of </a:t>
            </a:r>
            <a:r>
              <a:rPr lang="fr-FR" dirty="0" err="1"/>
              <a:t>freedom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regard to </a:t>
            </a:r>
            <a:r>
              <a:rPr lang="fr-FR" dirty="0" err="1"/>
              <a:t>physical</a:t>
            </a:r>
            <a:r>
              <a:rPr lang="fr-FR" dirty="0"/>
              <a:t> flux</a:t>
            </a:r>
          </a:p>
          <a:p>
            <a:pPr marL="228600" indent="-228600">
              <a:buAutoNum type="arabicParenR"/>
            </a:pPr>
            <a:r>
              <a:rPr lang="fr-FR" dirty="0" err="1"/>
              <a:t>Physically</a:t>
            </a:r>
            <a:r>
              <a:rPr lang="fr-FR" dirty="0"/>
              <a:t> use all </a:t>
            </a:r>
            <a:r>
              <a:rPr lang="fr-FR" dirty="0" err="1"/>
              <a:t>resources</a:t>
            </a:r>
            <a:r>
              <a:rPr lang="fr-FR" dirty="0"/>
              <a:t> « </a:t>
            </a:r>
            <a:r>
              <a:rPr lang="fr-FR" dirty="0" err="1"/>
              <a:t>together</a:t>
            </a:r>
            <a:r>
              <a:rPr lang="fr-FR" dirty="0"/>
              <a:t> » and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economically</a:t>
            </a:r>
            <a:r>
              <a:rPr lang="fr-FR" dirty="0"/>
              <a:t> « </a:t>
            </a:r>
            <a:r>
              <a:rPr lang="fr-FR" dirty="0" err="1"/>
              <a:t>reward</a:t>
            </a:r>
            <a:r>
              <a:rPr lang="fr-FR" dirty="0"/>
              <a:t> » </a:t>
            </a:r>
            <a:r>
              <a:rPr lang="fr-FR" dirty="0" err="1"/>
              <a:t>resource</a:t>
            </a:r>
            <a:r>
              <a:rPr lang="fr-FR" dirty="0"/>
              <a:t> </a:t>
            </a:r>
            <a:r>
              <a:rPr lang="fr-FR" dirty="0" err="1"/>
              <a:t>owners</a:t>
            </a:r>
            <a:r>
              <a:rPr lang="fr-FR" dirty="0"/>
              <a:t> (</a:t>
            </a:r>
            <a:r>
              <a:rPr lang="fr-FR" dirty="0" err="1"/>
              <a:t>increase</a:t>
            </a:r>
            <a:r>
              <a:rPr lang="fr-FR" dirty="0"/>
              <a:t> the cake size, and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share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how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752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8FFE-F00A-6F42-BD2C-B70EB9CEB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217F7-3C85-B34E-A096-1E7D16A1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527B9-6745-044C-988F-57652BB3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740BE-E5F7-0B44-97C9-2BB6E313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800BA-33E5-D74B-9380-E0752805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9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1082-973D-274A-9C9C-17D04FC5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67414-EEBF-6848-8E52-E1D791418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B9A5-F049-3642-9DAE-F279F0CE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4C1D-3C03-584E-90D1-EB382210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84481-7AC8-3242-83DB-2C96428D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33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EEF10-F241-2B40-804F-B178FC144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1FE0B-B3CA-674B-8D41-39D505105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9E1B5-8324-7D4F-9BD7-54E3235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5BD11-85EC-3B4D-B8D3-CD6E4074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F0879-0AE9-134D-9B6C-D8CFCE3C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78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E961-6106-1647-9490-17D6BD1F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DCB0-492F-974A-A7A7-F98424270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7AA5B-1A3F-684C-84B4-097F7C69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6C0C1-084A-764C-8F67-1B038BEA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36B1-FA69-6849-9563-B7F5994D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70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1006-FB9C-6346-A93C-452DCA16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4791-5F4C-F84E-8657-927285117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E502A-52F8-2244-AD71-3339D0F0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B22C1-FE37-D44F-A1AD-E17E9A9A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5E98-F3B1-A541-A810-9CC6E6C6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69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D561-8CA3-2645-9CE2-A267261D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BA013-6BA5-4D4F-BEF6-7A335BFCE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29132-730F-9F4C-B5B2-176CD6821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A15FB-58E0-1A41-834D-26F95F8D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DBDFC-0965-AE4C-9A06-6FBF3F3E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31772-040F-1941-8053-57EBC2E7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86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0DDE-5360-D946-8D1A-2F29DD64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2E45D-C7C6-F74A-912E-5F1A6C2D4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C01C1-9993-9245-B0DE-D0F04F524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AE12B-B61D-0E4C-9722-2344F20C2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192FE-36E2-C946-AE6D-AC33B0C81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C59CB-3243-B348-81EF-3C475285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63906-660F-B64E-B17D-50EF9A3A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98F51-F074-664A-A4A3-6CBA1BDA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27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57BB-388F-3747-9D49-6C4E42FC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7C4D0-EC13-EE4A-A4D9-6A9973F7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9AD6C-818A-6043-AEBA-D52F03B3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D093A-5902-1348-AAD8-89C48547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92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241F5-426D-284D-9291-A1B94F94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AAF88-942B-FC4A-BF2F-FDEA7CB6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6641C-2693-3E42-A7A2-052146B2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77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3590-6554-1741-BC33-D48D5899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D1B5-53AD-724D-89E5-604FD41E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D771F-AD5A-2643-B7D9-975C48AFA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12AD2-8F26-DA43-BB4D-B4C230F8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82AC8-112C-CD4E-A306-526BF21C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898AF-D6C4-094D-9B5E-798AB4BD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07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0537-CBFB-044D-8DC3-824619CE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74621-8224-4A4B-A175-9FAE920C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E64BC-A642-7547-B94D-FC40C3C58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7E64E-1BBD-A347-92AD-62DFED60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8BE1B-87FA-B44A-A972-5A8879CD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DBEC2-55D9-604D-A402-971AD584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5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857DD-668B-A347-9184-F57109DD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878EF-490E-004B-8B8F-C494F966A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0975E-4FE5-854D-8E56-60DD8AD85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8504B-EAA2-434B-9641-0B2D7A5B4E5E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EB6A-7116-9348-AC1B-FEA2805C3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A3B1B-8799-6245-A801-6F5EA5D21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41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/>
                </a:solidFill>
              </a:rPr>
              <a:t>Chapter 1</a:t>
            </a:r>
            <a:br>
              <a:rPr lang="en-AU" dirty="0"/>
            </a:br>
            <a:r>
              <a:rPr lang="en-AU" dirty="0"/>
              <a:t>Introduction: Local energy communities ?</a:t>
            </a:r>
          </a:p>
        </p:txBody>
      </p:sp>
    </p:spTree>
    <p:extLst>
      <p:ext uri="{BB962C8B-B14F-4D97-AF65-F5344CB8AC3E}">
        <p14:creationId xmlns:p14="http://schemas.microsoft.com/office/powerpoint/2010/main" val="105149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Research landscape and questions.</a:t>
            </a:r>
          </a:p>
        </p:txBody>
      </p:sp>
    </p:spTree>
    <p:extLst>
      <p:ext uri="{BB962C8B-B14F-4D97-AF65-F5344CB8AC3E}">
        <p14:creationId xmlns:p14="http://schemas.microsoft.com/office/powerpoint/2010/main" val="1849856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EA04F7-7474-4D4F-AD7C-134F7CA224FD}"/>
              </a:ext>
            </a:extLst>
          </p:cNvPr>
          <p:cNvSpPr txBox="1"/>
          <p:nvPr/>
        </p:nvSpPr>
        <p:spPr>
          <a:xfrm>
            <a:off x="660578" y="1061930"/>
            <a:ext cx="11025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Research question #1:</a:t>
            </a:r>
            <a:r>
              <a:rPr lang="en-AU" sz="2800" dirty="0"/>
              <a:t> </a:t>
            </a:r>
          </a:p>
          <a:p>
            <a:endParaRPr lang="en-AU" sz="2800" dirty="0"/>
          </a:p>
          <a:p>
            <a:r>
              <a:rPr lang="en-GB" sz="3600" dirty="0"/>
              <a:t>How to coordinate local consumption with production within a community? </a:t>
            </a:r>
          </a:p>
          <a:p>
            <a:r>
              <a:rPr lang="en-AU" sz="2400" dirty="0"/>
              <a:t>  </a:t>
            </a:r>
            <a:endParaRPr lang="en-AU" sz="2400" u="sng" dirty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85369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CE5D8D-3483-984B-9F4C-951F3CB3C371}"/>
              </a:ext>
            </a:extLst>
          </p:cNvPr>
          <p:cNvSpPr txBox="1"/>
          <p:nvPr/>
        </p:nvSpPr>
        <p:spPr>
          <a:xfrm>
            <a:off x="660578" y="1061932"/>
            <a:ext cx="1102508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Research question #2:</a:t>
            </a:r>
          </a:p>
          <a:p>
            <a:endParaRPr lang="en-AU" sz="2800" u="sng" dirty="0"/>
          </a:p>
          <a:p>
            <a:r>
              <a:rPr lang="en-GB" sz="3600" dirty="0"/>
              <a:t>Is more renewable energy systems always better for local energy communities? </a:t>
            </a:r>
          </a:p>
          <a:p>
            <a:r>
              <a:rPr lang="en-AU" sz="2800" dirty="0"/>
              <a:t>  </a:t>
            </a:r>
            <a:endParaRPr lang="en-AU" sz="2800" u="sng" dirty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81301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/>
                </a:solidFill>
              </a:rPr>
              <a:t>Chapter 2</a:t>
            </a:r>
            <a:br>
              <a:rPr lang="en-AU" dirty="0"/>
            </a:br>
            <a:r>
              <a:rPr lang="en-AU" dirty="0"/>
              <a:t>What does it means to “self-consume” ?</a:t>
            </a:r>
          </a:p>
        </p:txBody>
      </p:sp>
    </p:spTree>
    <p:extLst>
      <p:ext uri="{BB962C8B-B14F-4D97-AF65-F5344CB8AC3E}">
        <p14:creationId xmlns:p14="http://schemas.microsoft.com/office/powerpoint/2010/main" val="2794998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333DE10-608A-8D40-A6AF-7AF6A4A65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038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ompteur électrique - Icônes la technologie gratuites">
            <a:extLst>
              <a:ext uri="{FF2B5EF4-FFF2-40B4-BE49-F238E27FC236}">
                <a16:creationId xmlns:a16="http://schemas.microsoft.com/office/drawing/2014/main" id="{D7BF2425-4328-E64C-8C92-88B01DA57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04" y="4380617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Solar cell  premium icon">
            <a:extLst>
              <a:ext uri="{FF2B5EF4-FFF2-40B4-BE49-F238E27FC236}">
                <a16:creationId xmlns:a16="http://schemas.microsoft.com/office/drawing/2014/main" id="{4D63542D-BE44-674A-AFBF-1B30C070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317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ompteur électrique - Icônes la technologie gratuites">
            <a:extLst>
              <a:ext uri="{FF2B5EF4-FFF2-40B4-BE49-F238E27FC236}">
                <a16:creationId xmlns:a16="http://schemas.microsoft.com/office/drawing/2014/main" id="{496ADBFD-45A2-5341-966C-6FE342D10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623" y="4380616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173609-1B23-CF46-ADCB-AEC48CB6E53D}"/>
              </a:ext>
            </a:extLst>
          </p:cNvPr>
          <p:cNvCxnSpPr>
            <a:endCxn id="3080" idx="0"/>
          </p:cNvCxnSpPr>
          <p:nvPr/>
        </p:nvCxnSpPr>
        <p:spPr>
          <a:xfrm>
            <a:off x="2750324" y="3168504"/>
            <a:ext cx="1" cy="1212113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258758-07E7-3A41-9E43-FA172FA8431B}"/>
              </a:ext>
            </a:extLst>
          </p:cNvPr>
          <p:cNvCxnSpPr/>
          <p:nvPr/>
        </p:nvCxnSpPr>
        <p:spPr>
          <a:xfrm>
            <a:off x="4487043" y="3158794"/>
            <a:ext cx="1" cy="1212113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B4B775-733A-5043-84E0-0B510229555D}"/>
              </a:ext>
            </a:extLst>
          </p:cNvPr>
          <p:cNvCxnSpPr>
            <a:cxnSpLocks/>
          </p:cNvCxnSpPr>
          <p:nvPr/>
        </p:nvCxnSpPr>
        <p:spPr>
          <a:xfrm>
            <a:off x="4487040" y="5457457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B213B2-F496-6143-BDA2-328E440554D6}"/>
              </a:ext>
            </a:extLst>
          </p:cNvPr>
          <p:cNvCxnSpPr>
            <a:cxnSpLocks/>
          </p:cNvCxnSpPr>
          <p:nvPr/>
        </p:nvCxnSpPr>
        <p:spPr>
          <a:xfrm>
            <a:off x="2753973" y="5457457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503F56-E83E-6144-9C3B-ACDA3EFDF7A2}"/>
              </a:ext>
            </a:extLst>
          </p:cNvPr>
          <p:cNvCxnSpPr>
            <a:cxnSpLocks/>
          </p:cNvCxnSpPr>
          <p:nvPr/>
        </p:nvCxnSpPr>
        <p:spPr>
          <a:xfrm>
            <a:off x="1796902" y="5975498"/>
            <a:ext cx="36044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83B0ECB-DBD1-AD45-8171-88E1A4547743}"/>
              </a:ext>
            </a:extLst>
          </p:cNvPr>
          <p:cNvSpPr/>
          <p:nvPr/>
        </p:nvSpPr>
        <p:spPr>
          <a:xfrm>
            <a:off x="2681212" y="5906389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24DB4E-D7B7-CE43-BC57-AA934D60A1A8}"/>
              </a:ext>
            </a:extLst>
          </p:cNvPr>
          <p:cNvSpPr/>
          <p:nvPr/>
        </p:nvSpPr>
        <p:spPr>
          <a:xfrm>
            <a:off x="4408096" y="5895756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196BA-5F75-D943-88D9-B42DC1D63349}"/>
              </a:ext>
            </a:extLst>
          </p:cNvPr>
          <p:cNvSpPr txBox="1"/>
          <p:nvPr/>
        </p:nvSpPr>
        <p:spPr>
          <a:xfrm>
            <a:off x="3668709" y="6055242"/>
            <a:ext cx="17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Distribution grid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A4CC7-9015-F64E-9A5C-8CCB4C48D42D}"/>
              </a:ext>
            </a:extLst>
          </p:cNvPr>
          <p:cNvSpPr txBox="1"/>
          <p:nvPr/>
        </p:nvSpPr>
        <p:spPr>
          <a:xfrm>
            <a:off x="1560299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E94F28-B3EA-D446-ADDC-E70F462ED74B}"/>
              </a:ext>
            </a:extLst>
          </p:cNvPr>
          <p:cNvSpPr txBox="1"/>
          <p:nvPr/>
        </p:nvSpPr>
        <p:spPr>
          <a:xfrm>
            <a:off x="4542025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F808A-F409-2D43-827F-7CC2B526183F}"/>
              </a:ext>
            </a:extLst>
          </p:cNvPr>
          <p:cNvSpPr txBox="1"/>
          <p:nvPr/>
        </p:nvSpPr>
        <p:spPr>
          <a:xfrm>
            <a:off x="3996362" y="123094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Demand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B5D117-DE4E-DB46-8AA4-CD20BBA64B52}"/>
              </a:ext>
            </a:extLst>
          </p:cNvPr>
          <p:cNvSpPr txBox="1"/>
          <p:nvPr/>
        </p:nvSpPr>
        <p:spPr>
          <a:xfrm>
            <a:off x="2090446" y="1230948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29A9F-44B9-1A41-BFC3-6E01301924D1}"/>
              </a:ext>
            </a:extLst>
          </p:cNvPr>
          <p:cNvSpPr txBox="1"/>
          <p:nvPr/>
        </p:nvSpPr>
        <p:spPr>
          <a:xfrm>
            <a:off x="2553963" y="476075"/>
            <a:ext cx="209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Feed-in-tariff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10F493F6-3B4A-6340-95A1-C7450E79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071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 descr="Solar cell  premium icon">
            <a:extLst>
              <a:ext uri="{FF2B5EF4-FFF2-40B4-BE49-F238E27FC236}">
                <a16:creationId xmlns:a16="http://schemas.microsoft.com/office/drawing/2014/main" id="{E49831D8-A497-534D-85D1-605E09D76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350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ompteur électrique - Icônes la technologie gratuites">
            <a:extLst>
              <a:ext uri="{FF2B5EF4-FFF2-40B4-BE49-F238E27FC236}">
                <a16:creationId xmlns:a16="http://schemas.microsoft.com/office/drawing/2014/main" id="{07E62919-3517-7342-AFFC-3F714AF94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867" y="4364774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188505-B475-FF48-90E3-7AFD6FD98FA0}"/>
              </a:ext>
            </a:extLst>
          </p:cNvPr>
          <p:cNvCxnSpPr>
            <a:cxnSpLocks/>
          </p:cNvCxnSpPr>
          <p:nvPr/>
        </p:nvCxnSpPr>
        <p:spPr>
          <a:xfrm>
            <a:off x="7632355" y="3168502"/>
            <a:ext cx="0" cy="59634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07E4B3-F12D-3046-9CA5-2733AEC23853}"/>
              </a:ext>
            </a:extLst>
          </p:cNvPr>
          <p:cNvCxnSpPr>
            <a:cxnSpLocks/>
          </p:cNvCxnSpPr>
          <p:nvPr/>
        </p:nvCxnSpPr>
        <p:spPr>
          <a:xfrm>
            <a:off x="9369074" y="3158792"/>
            <a:ext cx="0" cy="60605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D981B4-E044-1843-940D-C3613B8FB2B5}"/>
              </a:ext>
            </a:extLst>
          </p:cNvPr>
          <p:cNvCxnSpPr>
            <a:cxnSpLocks/>
          </p:cNvCxnSpPr>
          <p:nvPr/>
        </p:nvCxnSpPr>
        <p:spPr>
          <a:xfrm>
            <a:off x="8481154" y="5416939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EE79FF-9BC6-604F-8D52-FF933458DE58}"/>
              </a:ext>
            </a:extLst>
          </p:cNvPr>
          <p:cNvCxnSpPr>
            <a:cxnSpLocks/>
          </p:cNvCxnSpPr>
          <p:nvPr/>
        </p:nvCxnSpPr>
        <p:spPr>
          <a:xfrm>
            <a:off x="6678935" y="5958872"/>
            <a:ext cx="36044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C0B02A2-89AA-3F44-98C7-1E12DF2C8569}"/>
              </a:ext>
            </a:extLst>
          </p:cNvPr>
          <p:cNvSpPr/>
          <p:nvPr/>
        </p:nvSpPr>
        <p:spPr>
          <a:xfrm>
            <a:off x="8427149" y="5880177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70C438-BB4F-BF48-80BB-3FA233255E71}"/>
              </a:ext>
            </a:extLst>
          </p:cNvPr>
          <p:cNvSpPr txBox="1"/>
          <p:nvPr/>
        </p:nvSpPr>
        <p:spPr>
          <a:xfrm>
            <a:off x="8461830" y="6055242"/>
            <a:ext cx="17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Distribution grid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0F81EA-BE34-5A47-8874-CD535891E6D3}"/>
              </a:ext>
            </a:extLst>
          </p:cNvPr>
          <p:cNvSpPr txBox="1"/>
          <p:nvPr/>
        </p:nvSpPr>
        <p:spPr>
          <a:xfrm>
            <a:off x="7274072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37CFB4-9A3F-B64E-90BC-CB29660452C4}"/>
              </a:ext>
            </a:extLst>
          </p:cNvPr>
          <p:cNvSpPr txBox="1"/>
          <p:nvPr/>
        </p:nvSpPr>
        <p:spPr>
          <a:xfrm>
            <a:off x="8878395" y="123094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Demand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14FB14-363D-FE46-9D20-554373F113F2}"/>
              </a:ext>
            </a:extLst>
          </p:cNvPr>
          <p:cNvSpPr txBox="1"/>
          <p:nvPr/>
        </p:nvSpPr>
        <p:spPr>
          <a:xfrm>
            <a:off x="6972479" y="1230948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E347C2-39C0-094A-94F1-70194B9CB490}"/>
              </a:ext>
            </a:extLst>
          </p:cNvPr>
          <p:cNvSpPr txBox="1"/>
          <p:nvPr/>
        </p:nvSpPr>
        <p:spPr>
          <a:xfrm>
            <a:off x="7125524" y="483263"/>
            <a:ext cx="2732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Self-consumption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399A7C4-947A-CF4F-84FD-F1DD31028D75}"/>
              </a:ext>
            </a:extLst>
          </p:cNvPr>
          <p:cNvCxnSpPr>
            <a:cxnSpLocks/>
          </p:cNvCxnSpPr>
          <p:nvPr/>
        </p:nvCxnSpPr>
        <p:spPr>
          <a:xfrm>
            <a:off x="8491286" y="3774558"/>
            <a:ext cx="0" cy="60605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514DCE4-27C2-D94E-B546-341724592B41}"/>
              </a:ext>
            </a:extLst>
          </p:cNvPr>
          <p:cNvCxnSpPr>
            <a:cxnSpLocks/>
          </p:cNvCxnSpPr>
          <p:nvPr/>
        </p:nvCxnSpPr>
        <p:spPr>
          <a:xfrm>
            <a:off x="7632357" y="3753258"/>
            <a:ext cx="848799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0B54E33-FA25-9947-B58B-1D222820ABAF}"/>
              </a:ext>
            </a:extLst>
          </p:cNvPr>
          <p:cNvCxnSpPr>
            <a:cxnSpLocks/>
          </p:cNvCxnSpPr>
          <p:nvPr/>
        </p:nvCxnSpPr>
        <p:spPr>
          <a:xfrm>
            <a:off x="8520277" y="3751934"/>
            <a:ext cx="848799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8A3A5EA-858B-0142-B6BD-7593D8226F4F}"/>
              </a:ext>
            </a:extLst>
          </p:cNvPr>
          <p:cNvSpPr/>
          <p:nvPr/>
        </p:nvSpPr>
        <p:spPr>
          <a:xfrm>
            <a:off x="8431605" y="3692666"/>
            <a:ext cx="138223" cy="138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7731E37-0AE9-A746-AD79-ADBE3B391692}"/>
              </a:ext>
            </a:extLst>
          </p:cNvPr>
          <p:cNvSpPr/>
          <p:nvPr/>
        </p:nvSpPr>
        <p:spPr>
          <a:xfrm>
            <a:off x="1458686" y="999297"/>
            <a:ext cx="4332514" cy="5619219"/>
          </a:xfrm>
          <a:prstGeom prst="roundRect">
            <a:avLst/>
          </a:prstGeom>
          <a:noFill/>
          <a:ln w="28575">
            <a:solidFill>
              <a:srgbClr val="C00000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1F785C7-8439-9347-BCEA-78622C41DC4B}"/>
              </a:ext>
            </a:extLst>
          </p:cNvPr>
          <p:cNvSpPr/>
          <p:nvPr/>
        </p:nvSpPr>
        <p:spPr>
          <a:xfrm>
            <a:off x="6354018" y="1021279"/>
            <a:ext cx="4332514" cy="5619219"/>
          </a:xfrm>
          <a:prstGeom prst="roundRect">
            <a:avLst/>
          </a:prstGeom>
          <a:noFill/>
          <a:ln w="28575">
            <a:solidFill>
              <a:srgbClr val="C00000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58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CA10826-E948-F84B-8400-6CCC6D6742F9}"/>
              </a:ext>
            </a:extLst>
          </p:cNvPr>
          <p:cNvSpPr/>
          <p:nvPr/>
        </p:nvSpPr>
        <p:spPr>
          <a:xfrm>
            <a:off x="4336407" y="5765224"/>
            <a:ext cx="280861" cy="272730"/>
          </a:xfrm>
          <a:prstGeom prst="rect">
            <a:avLst/>
          </a:prstGeom>
          <a:solidFill>
            <a:srgbClr val="FED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51DA513D-295A-BC4C-8709-D1C879E64AF7}"/>
              </a:ext>
            </a:extLst>
          </p:cNvPr>
          <p:cNvSpPr/>
          <p:nvPr/>
        </p:nvSpPr>
        <p:spPr>
          <a:xfrm>
            <a:off x="2307289" y="2664764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B2FDF7CB-9239-3E4A-814F-5F0EF525FEC6}"/>
              </a:ext>
            </a:extLst>
          </p:cNvPr>
          <p:cNvSpPr/>
          <p:nvPr/>
        </p:nvSpPr>
        <p:spPr>
          <a:xfrm>
            <a:off x="6482046" y="2552271"/>
            <a:ext cx="2018370" cy="1916395"/>
          </a:xfrm>
          <a:custGeom>
            <a:avLst/>
            <a:gdLst>
              <a:gd name="connsiteX0" fmla="*/ 0 w 1516565"/>
              <a:gd name="connsiteY0" fmla="*/ 0 h 1026500"/>
              <a:gd name="connsiteX1" fmla="*/ 1516565 w 1516565"/>
              <a:gd name="connsiteY1" fmla="*/ 0 h 1026500"/>
              <a:gd name="connsiteX2" fmla="*/ 1516565 w 1516565"/>
              <a:gd name="connsiteY2" fmla="*/ 1026500 h 1026500"/>
              <a:gd name="connsiteX3" fmla="*/ 0 w 1516565"/>
              <a:gd name="connsiteY3" fmla="*/ 1026500 h 1026500"/>
              <a:gd name="connsiteX4" fmla="*/ 0 w 1516565"/>
              <a:gd name="connsiteY4" fmla="*/ 0 h 1026500"/>
              <a:gd name="connsiteX0" fmla="*/ 0 w 2018370"/>
              <a:gd name="connsiteY0" fmla="*/ 0 h 1305280"/>
              <a:gd name="connsiteX1" fmla="*/ 2018370 w 2018370"/>
              <a:gd name="connsiteY1" fmla="*/ 278780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2001117 w 2018370"/>
              <a:gd name="connsiteY1" fmla="*/ 296033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208432 h 1513712"/>
              <a:gd name="connsiteX1" fmla="*/ 1995366 w 2018370"/>
              <a:gd name="connsiteY1" fmla="*/ 521718 h 1513712"/>
              <a:gd name="connsiteX2" fmla="*/ 2018370 w 2018370"/>
              <a:gd name="connsiteY2" fmla="*/ 1513712 h 1513712"/>
              <a:gd name="connsiteX3" fmla="*/ 501805 w 2018370"/>
              <a:gd name="connsiteY3" fmla="*/ 1513712 h 1513712"/>
              <a:gd name="connsiteX4" fmla="*/ 0 w 2018370"/>
              <a:gd name="connsiteY4" fmla="*/ 208432 h 1513712"/>
              <a:gd name="connsiteX0" fmla="*/ 0 w 2018370"/>
              <a:gd name="connsiteY0" fmla="*/ 293312 h 1598592"/>
              <a:gd name="connsiteX1" fmla="*/ 1995366 w 2018370"/>
              <a:gd name="connsiteY1" fmla="*/ 606598 h 1598592"/>
              <a:gd name="connsiteX2" fmla="*/ 2018370 w 2018370"/>
              <a:gd name="connsiteY2" fmla="*/ 1598592 h 1598592"/>
              <a:gd name="connsiteX3" fmla="*/ 501805 w 2018370"/>
              <a:gd name="connsiteY3" fmla="*/ 1598592 h 1598592"/>
              <a:gd name="connsiteX4" fmla="*/ 0 w 2018370"/>
              <a:gd name="connsiteY4" fmla="*/ 293312 h 1598592"/>
              <a:gd name="connsiteX0" fmla="*/ 0 w 2018370"/>
              <a:gd name="connsiteY0" fmla="*/ 451819 h 1757099"/>
              <a:gd name="connsiteX1" fmla="*/ 737032 w 2018370"/>
              <a:gd name="connsiteY1" fmla="*/ 7480 h 1757099"/>
              <a:gd name="connsiteX2" fmla="*/ 1995366 w 2018370"/>
              <a:gd name="connsiteY2" fmla="*/ 765105 h 1757099"/>
              <a:gd name="connsiteX3" fmla="*/ 2018370 w 2018370"/>
              <a:gd name="connsiteY3" fmla="*/ 1757099 h 1757099"/>
              <a:gd name="connsiteX4" fmla="*/ 501805 w 2018370"/>
              <a:gd name="connsiteY4" fmla="*/ 1757099 h 1757099"/>
              <a:gd name="connsiteX5" fmla="*/ 0 w 2018370"/>
              <a:gd name="connsiteY5" fmla="*/ 451819 h 1757099"/>
              <a:gd name="connsiteX0" fmla="*/ 0 w 2018370"/>
              <a:gd name="connsiteY0" fmla="*/ 450380 h 1755660"/>
              <a:gd name="connsiteX1" fmla="*/ 737032 w 2018370"/>
              <a:gd name="connsiteY1" fmla="*/ 6041 h 1755660"/>
              <a:gd name="connsiteX2" fmla="*/ 1995366 w 2018370"/>
              <a:gd name="connsiteY2" fmla="*/ 763666 h 1755660"/>
              <a:gd name="connsiteX3" fmla="*/ 2018370 w 2018370"/>
              <a:gd name="connsiteY3" fmla="*/ 1755660 h 1755660"/>
              <a:gd name="connsiteX4" fmla="*/ 501805 w 2018370"/>
              <a:gd name="connsiteY4" fmla="*/ 1755660 h 1755660"/>
              <a:gd name="connsiteX5" fmla="*/ 0 w 2018370"/>
              <a:gd name="connsiteY5" fmla="*/ 450380 h 1755660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88112 h 1893392"/>
              <a:gd name="connsiteX1" fmla="*/ 834798 w 2018370"/>
              <a:gd name="connsiteY1" fmla="*/ 0 h 1893392"/>
              <a:gd name="connsiteX2" fmla="*/ 1995366 w 2018370"/>
              <a:gd name="connsiteY2" fmla="*/ 901398 h 1893392"/>
              <a:gd name="connsiteX3" fmla="*/ 2018370 w 2018370"/>
              <a:gd name="connsiteY3" fmla="*/ 1893392 h 1893392"/>
              <a:gd name="connsiteX4" fmla="*/ 501805 w 2018370"/>
              <a:gd name="connsiteY4" fmla="*/ 1893392 h 1893392"/>
              <a:gd name="connsiteX5" fmla="*/ 0 w 2018370"/>
              <a:gd name="connsiteY5" fmla="*/ 588112 h 1893392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370" h="1916395">
                <a:moveTo>
                  <a:pt x="0" y="611115"/>
                </a:moveTo>
                <a:cubicBezTo>
                  <a:pt x="192562" y="412485"/>
                  <a:pt x="525240" y="11046"/>
                  <a:pt x="811794" y="0"/>
                </a:cubicBezTo>
                <a:cubicBezTo>
                  <a:pt x="1184612" y="63716"/>
                  <a:pt x="1699380" y="731521"/>
                  <a:pt x="1995366" y="924401"/>
                </a:cubicBezTo>
                <a:lnTo>
                  <a:pt x="2018370" y="1916395"/>
                </a:lnTo>
                <a:lnTo>
                  <a:pt x="501805" y="1916395"/>
                </a:lnTo>
                <a:cubicBezTo>
                  <a:pt x="282778" y="1481302"/>
                  <a:pt x="167268" y="1046208"/>
                  <a:pt x="0" y="611115"/>
                </a:cubicBez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B306D5B6-1C16-7C45-9426-159D1751A6CD}"/>
              </a:ext>
            </a:extLst>
          </p:cNvPr>
          <p:cNvSpPr/>
          <p:nvPr/>
        </p:nvSpPr>
        <p:spPr>
          <a:xfrm>
            <a:off x="3930190" y="2869906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3704B8C4-1305-4141-B003-345450A501C3}"/>
              </a:ext>
            </a:extLst>
          </p:cNvPr>
          <p:cNvSpPr/>
          <p:nvPr/>
        </p:nvSpPr>
        <p:spPr>
          <a:xfrm>
            <a:off x="4413316" y="826985"/>
            <a:ext cx="2069643" cy="2774032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774032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873152" y="2605710"/>
                  <a:pt x="1597950" y="2817963"/>
                  <a:pt x="1253009" y="2766204"/>
                </a:cubicBezTo>
                <a:cubicBezTo>
                  <a:pt x="942575" y="2679940"/>
                  <a:pt x="207876" y="2185891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0CF516-1910-7341-8D1C-1DF07C180F99}"/>
              </a:ext>
            </a:extLst>
          </p:cNvPr>
          <p:cNvCxnSpPr>
            <a:cxnSpLocks/>
          </p:cNvCxnSpPr>
          <p:nvPr/>
        </p:nvCxnSpPr>
        <p:spPr>
          <a:xfrm>
            <a:off x="2322640" y="636365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255335-4D34-9640-964B-4B93DE5E554E}"/>
              </a:ext>
            </a:extLst>
          </p:cNvPr>
          <p:cNvCxnSpPr>
            <a:cxnSpLocks/>
          </p:cNvCxnSpPr>
          <p:nvPr/>
        </p:nvCxnSpPr>
        <p:spPr>
          <a:xfrm flipH="1">
            <a:off x="2084747" y="4468666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620510A2-8001-6A47-80A3-7063BFAEAF2B}"/>
              </a:ext>
            </a:extLst>
          </p:cNvPr>
          <p:cNvSpPr/>
          <p:nvPr/>
        </p:nvSpPr>
        <p:spPr>
          <a:xfrm>
            <a:off x="2333792" y="2565166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D69D857-5729-6C41-9FDC-774C2D419605}"/>
              </a:ext>
            </a:extLst>
          </p:cNvPr>
          <p:cNvSpPr/>
          <p:nvPr/>
        </p:nvSpPr>
        <p:spPr>
          <a:xfrm>
            <a:off x="3928416" y="825932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09330-4614-B142-A616-43A92751FA88}"/>
              </a:ext>
            </a:extLst>
          </p:cNvPr>
          <p:cNvSpPr txBox="1"/>
          <p:nvPr/>
        </p:nvSpPr>
        <p:spPr>
          <a:xfrm>
            <a:off x="2175253" y="302082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59D036-76B8-564A-A35C-AA7B16D42CD3}"/>
              </a:ext>
            </a:extLst>
          </p:cNvPr>
          <p:cNvCxnSpPr/>
          <p:nvPr/>
        </p:nvCxnSpPr>
        <p:spPr>
          <a:xfrm flipV="1">
            <a:off x="3928416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20BD4E-746C-FB4D-B564-10EBEFBC7738}"/>
              </a:ext>
            </a:extLst>
          </p:cNvPr>
          <p:cNvSpPr txBox="1"/>
          <p:nvPr/>
        </p:nvSpPr>
        <p:spPr>
          <a:xfrm>
            <a:off x="3367979" y="450471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C133AE-D563-3241-AC6F-657042B39092}"/>
              </a:ext>
            </a:extLst>
          </p:cNvPr>
          <p:cNvCxnSpPr/>
          <p:nvPr/>
        </p:nvCxnSpPr>
        <p:spPr>
          <a:xfrm flipV="1">
            <a:off x="5549853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65B420-07EA-B846-8DBF-B0F0FAA80C53}"/>
              </a:ext>
            </a:extLst>
          </p:cNvPr>
          <p:cNvCxnSpPr/>
          <p:nvPr/>
        </p:nvCxnSpPr>
        <p:spPr>
          <a:xfrm flipV="1">
            <a:off x="7178787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0A203D-425D-7740-B19D-4F7F273F6E4B}"/>
              </a:ext>
            </a:extLst>
          </p:cNvPr>
          <p:cNvSpPr txBox="1"/>
          <p:nvPr/>
        </p:nvSpPr>
        <p:spPr>
          <a:xfrm>
            <a:off x="5200238" y="450471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9D43BC-C2D6-F14F-9C86-1B1C01676780}"/>
              </a:ext>
            </a:extLst>
          </p:cNvPr>
          <p:cNvSpPr txBox="1"/>
          <p:nvPr/>
        </p:nvSpPr>
        <p:spPr>
          <a:xfrm>
            <a:off x="6853935" y="4504717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8FF298-8DFB-2F42-83BA-6096C7021D63}"/>
              </a:ext>
            </a:extLst>
          </p:cNvPr>
          <p:cNvSpPr txBox="1"/>
          <p:nvPr/>
        </p:nvSpPr>
        <p:spPr>
          <a:xfrm>
            <a:off x="4828670" y="1926611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D1F760-3CAC-1744-9137-EFDFBE1EB623}"/>
              </a:ext>
            </a:extLst>
          </p:cNvPr>
          <p:cNvSpPr/>
          <p:nvPr/>
        </p:nvSpPr>
        <p:spPr>
          <a:xfrm>
            <a:off x="6835539" y="3517894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7DEAAB-9321-1148-94DF-7F9974B5F939}"/>
              </a:ext>
            </a:extLst>
          </p:cNvPr>
          <p:cNvSpPr/>
          <p:nvPr/>
        </p:nvSpPr>
        <p:spPr>
          <a:xfrm>
            <a:off x="3961246" y="3648182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4D7F3E"/>
                </a:solidFill>
              </a:rPr>
              <a:t>Local consumption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0E7FCB-401C-2344-B850-2B4951198ABA}"/>
              </a:ext>
            </a:extLst>
          </p:cNvPr>
          <p:cNvCxnSpPr/>
          <p:nvPr/>
        </p:nvCxnSpPr>
        <p:spPr>
          <a:xfrm>
            <a:off x="6478823" y="790739"/>
            <a:ext cx="457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2828D0-C721-4C4B-9AAE-768FC1E0C01A}"/>
              </a:ext>
            </a:extLst>
          </p:cNvPr>
          <p:cNvCxnSpPr/>
          <p:nvPr/>
        </p:nvCxnSpPr>
        <p:spPr>
          <a:xfrm>
            <a:off x="6478823" y="1092735"/>
            <a:ext cx="457208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33C858-697B-664C-91F2-8D368F2DAE8E}"/>
              </a:ext>
            </a:extLst>
          </p:cNvPr>
          <p:cNvSpPr txBox="1"/>
          <p:nvPr/>
        </p:nvSpPr>
        <p:spPr>
          <a:xfrm>
            <a:off x="7039054" y="603294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Consumption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CDF282-9B74-3542-BDB5-8144C4460EDA}"/>
              </a:ext>
            </a:extLst>
          </p:cNvPr>
          <p:cNvSpPr txBox="1"/>
          <p:nvPr/>
        </p:nvSpPr>
        <p:spPr>
          <a:xfrm>
            <a:off x="7039056" y="908069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Production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DFF4F8-201C-174F-B8D1-1B1A578AA85F}"/>
              </a:ext>
            </a:extLst>
          </p:cNvPr>
          <p:cNvSpPr txBox="1"/>
          <p:nvPr/>
        </p:nvSpPr>
        <p:spPr>
          <a:xfrm>
            <a:off x="1785023" y="5438393"/>
            <a:ext cx="258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Self-consumption =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34AD4D-3361-C242-A352-605F2664048B}"/>
              </a:ext>
            </a:extLst>
          </p:cNvPr>
          <p:cNvCxnSpPr/>
          <p:nvPr/>
        </p:nvCxnSpPr>
        <p:spPr>
          <a:xfrm>
            <a:off x="4198461" y="5652947"/>
            <a:ext cx="10406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862616B-689F-1A46-BB98-E7CB31C3FA94}"/>
              </a:ext>
            </a:extLst>
          </p:cNvPr>
          <p:cNvSpPr/>
          <p:nvPr/>
        </p:nvSpPr>
        <p:spPr>
          <a:xfrm>
            <a:off x="4897327" y="5751832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6684E1-8AF5-FB4C-AEF9-FE55F39A8FBA}"/>
              </a:ext>
            </a:extLst>
          </p:cNvPr>
          <p:cNvSpPr txBox="1"/>
          <p:nvPr/>
        </p:nvSpPr>
        <p:spPr>
          <a:xfrm>
            <a:off x="4601952" y="57166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+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85307E-8FA1-EB4A-9ED5-73629E9AC473}"/>
              </a:ext>
            </a:extLst>
          </p:cNvPr>
          <p:cNvSpPr/>
          <p:nvPr/>
        </p:nvSpPr>
        <p:spPr>
          <a:xfrm>
            <a:off x="4601952" y="5263104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059149-73EF-1F4A-9E34-010131EFFF70}"/>
              </a:ext>
            </a:extLst>
          </p:cNvPr>
          <p:cNvSpPr/>
          <p:nvPr/>
        </p:nvSpPr>
        <p:spPr>
          <a:xfrm>
            <a:off x="7791318" y="5733694"/>
            <a:ext cx="280861" cy="272730"/>
          </a:xfrm>
          <a:prstGeom prst="rect">
            <a:avLst/>
          </a:prstGeom>
          <a:solidFill>
            <a:srgbClr val="A1B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2170E6-CF95-9B40-8DA5-11CD171D317D}"/>
              </a:ext>
            </a:extLst>
          </p:cNvPr>
          <p:cNvSpPr txBox="1"/>
          <p:nvPr/>
        </p:nvSpPr>
        <p:spPr>
          <a:xfrm>
            <a:off x="5598683" y="5444855"/>
            <a:ext cx="178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Self-sufficiency =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A5ECF0-D36B-514D-8C21-10BBD507CA84}"/>
              </a:ext>
            </a:extLst>
          </p:cNvPr>
          <p:cNvCxnSpPr/>
          <p:nvPr/>
        </p:nvCxnSpPr>
        <p:spPr>
          <a:xfrm>
            <a:off x="7653372" y="5621417"/>
            <a:ext cx="10406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5761316-303E-6B42-932E-A3ABC86348DC}"/>
              </a:ext>
            </a:extLst>
          </p:cNvPr>
          <p:cNvSpPr/>
          <p:nvPr/>
        </p:nvSpPr>
        <p:spPr>
          <a:xfrm>
            <a:off x="8352238" y="5720302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718EBD-FD7E-9A44-A9B1-488C4DF0C61B}"/>
              </a:ext>
            </a:extLst>
          </p:cNvPr>
          <p:cNvSpPr txBox="1"/>
          <p:nvPr/>
        </p:nvSpPr>
        <p:spPr>
          <a:xfrm>
            <a:off x="8056863" y="56850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+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E4AD97-EBA7-8443-8838-BF0551D82EEB}"/>
              </a:ext>
            </a:extLst>
          </p:cNvPr>
          <p:cNvSpPr/>
          <p:nvPr/>
        </p:nvSpPr>
        <p:spPr>
          <a:xfrm>
            <a:off x="8056863" y="5231574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740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What’s the impact of time intervals ?</a:t>
            </a:r>
          </a:p>
        </p:txBody>
      </p:sp>
    </p:spTree>
    <p:extLst>
      <p:ext uri="{BB962C8B-B14F-4D97-AF65-F5344CB8AC3E}">
        <p14:creationId xmlns:p14="http://schemas.microsoft.com/office/powerpoint/2010/main" val="1589498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9CF5CD4-0998-D041-BC8D-5200101A49C9}"/>
              </a:ext>
            </a:extLst>
          </p:cNvPr>
          <p:cNvSpPr/>
          <p:nvPr/>
        </p:nvSpPr>
        <p:spPr>
          <a:xfrm>
            <a:off x="5609215" y="2939813"/>
            <a:ext cx="784860" cy="725158"/>
          </a:xfrm>
          <a:prstGeom prst="rect">
            <a:avLst/>
          </a:prstGeom>
          <a:solidFill>
            <a:srgbClr val="ED7D31">
              <a:alpha val="29804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5CB8848-8616-E540-B581-C3E2987A842D}"/>
              </a:ext>
            </a:extLst>
          </p:cNvPr>
          <p:cNvCxnSpPr>
            <a:cxnSpLocks/>
          </p:cNvCxnSpPr>
          <p:nvPr/>
        </p:nvCxnSpPr>
        <p:spPr>
          <a:xfrm>
            <a:off x="4083691" y="3692667"/>
            <a:ext cx="30998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A8C9BB-1952-E248-B8F6-F99A4E34429C}"/>
              </a:ext>
            </a:extLst>
          </p:cNvPr>
          <p:cNvCxnSpPr>
            <a:cxnSpLocks/>
          </p:cNvCxnSpPr>
          <p:nvPr/>
        </p:nvCxnSpPr>
        <p:spPr>
          <a:xfrm flipV="1">
            <a:off x="4824355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0DDAAE-7635-644F-AE5A-4DA1D0A91942}"/>
              </a:ext>
            </a:extLst>
          </p:cNvPr>
          <p:cNvCxnSpPr>
            <a:cxnSpLocks/>
          </p:cNvCxnSpPr>
          <p:nvPr/>
        </p:nvCxnSpPr>
        <p:spPr>
          <a:xfrm flipV="1">
            <a:off x="6394075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A0455E-C41F-A74A-91B8-514D0BB39271}"/>
              </a:ext>
            </a:extLst>
          </p:cNvPr>
          <p:cNvCxnSpPr>
            <a:cxnSpLocks/>
          </p:cNvCxnSpPr>
          <p:nvPr/>
        </p:nvCxnSpPr>
        <p:spPr>
          <a:xfrm flipV="1">
            <a:off x="5609218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7970F1D9-123C-8449-9266-A8DAF9C6419C}"/>
              </a:ext>
            </a:extLst>
          </p:cNvPr>
          <p:cNvSpPr/>
          <p:nvPr/>
        </p:nvSpPr>
        <p:spPr>
          <a:xfrm rot="16200000">
            <a:off x="5402344" y="1512199"/>
            <a:ext cx="413748" cy="1569715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FA424E-487D-F449-9B5F-14857243644A}"/>
              </a:ext>
            </a:extLst>
          </p:cNvPr>
          <p:cNvCxnSpPr/>
          <p:nvPr/>
        </p:nvCxnSpPr>
        <p:spPr>
          <a:xfrm>
            <a:off x="4824355" y="3317763"/>
            <a:ext cx="1569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CC1675-EA8C-4148-AA8B-42FDA5DFC3A4}"/>
              </a:ext>
            </a:extLst>
          </p:cNvPr>
          <p:cNvCxnSpPr>
            <a:cxnSpLocks/>
          </p:cNvCxnSpPr>
          <p:nvPr/>
        </p:nvCxnSpPr>
        <p:spPr>
          <a:xfrm>
            <a:off x="5609215" y="2939811"/>
            <a:ext cx="784860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21EFB6-9252-CB44-9FB6-DE72B8418E44}"/>
              </a:ext>
            </a:extLst>
          </p:cNvPr>
          <p:cNvSpPr/>
          <p:nvPr/>
        </p:nvSpPr>
        <p:spPr>
          <a:xfrm>
            <a:off x="4824355" y="3317763"/>
            <a:ext cx="1569720" cy="365760"/>
          </a:xfrm>
          <a:prstGeom prst="rect">
            <a:avLst/>
          </a:prstGeom>
          <a:solidFill>
            <a:srgbClr val="2F528F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E84516-896B-414B-BE4E-8A04C740AF1C}"/>
              </a:ext>
            </a:extLst>
          </p:cNvPr>
          <p:cNvSpPr txBox="1"/>
          <p:nvPr/>
        </p:nvSpPr>
        <p:spPr>
          <a:xfrm>
            <a:off x="4642242" y="1469432"/>
            <a:ext cx="255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With</a:t>
            </a:r>
            <a:r>
              <a:rPr lang="en-AU" sz="1600" b="1" dirty="0">
                <a:solidFill>
                  <a:schemeClr val="accent6">
                    <a:lumMod val="75000"/>
                  </a:schemeClr>
                </a:solidFill>
              </a:rPr>
              <a:t> 30 min </a:t>
            </a:r>
            <a:r>
              <a:rPr lang="en-AU" sz="1600" dirty="0"/>
              <a:t>intervals:</a:t>
            </a:r>
          </a:p>
          <a:p>
            <a:r>
              <a:rPr lang="en-AU" sz="1600" dirty="0"/>
              <a:t>self-sufficiency </a:t>
            </a:r>
            <a:r>
              <a:rPr lang="en-AU" sz="1600" b="1" dirty="0">
                <a:solidFill>
                  <a:schemeClr val="accent6">
                    <a:lumMod val="75000"/>
                  </a:schemeClr>
                </a:solidFill>
              </a:rPr>
              <a:t>= 100%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A47E9E4D-F93F-BA40-A15D-942D8C4D105B}"/>
              </a:ext>
            </a:extLst>
          </p:cNvPr>
          <p:cNvSpPr/>
          <p:nvPr/>
        </p:nvSpPr>
        <p:spPr>
          <a:xfrm rot="5400000">
            <a:off x="5119383" y="3778147"/>
            <a:ext cx="194804" cy="784860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0A31D911-F0F4-C441-9A07-123AAA36DC12}"/>
              </a:ext>
            </a:extLst>
          </p:cNvPr>
          <p:cNvSpPr/>
          <p:nvPr/>
        </p:nvSpPr>
        <p:spPr>
          <a:xfrm rot="5400000">
            <a:off x="5914911" y="3791086"/>
            <a:ext cx="194804" cy="784860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785B6A-65A2-7C45-8BE8-EEC88A89F3E8}"/>
              </a:ext>
            </a:extLst>
          </p:cNvPr>
          <p:cNvSpPr txBox="1"/>
          <p:nvPr/>
        </p:nvSpPr>
        <p:spPr>
          <a:xfrm>
            <a:off x="3955677" y="367084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10 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4F88B7-5983-B348-B760-16DF6F6B02D5}"/>
              </a:ext>
            </a:extLst>
          </p:cNvPr>
          <p:cNvSpPr txBox="1"/>
          <p:nvPr/>
        </p:nvSpPr>
        <p:spPr>
          <a:xfrm>
            <a:off x="6373201" y="366497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10:30 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5810F3-3466-4C4D-A6B3-6DF8C10B4439}"/>
              </a:ext>
            </a:extLst>
          </p:cNvPr>
          <p:cNvSpPr txBox="1"/>
          <p:nvPr/>
        </p:nvSpPr>
        <p:spPr>
          <a:xfrm>
            <a:off x="4723012" y="4381518"/>
            <a:ext cx="255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With</a:t>
            </a:r>
            <a:r>
              <a:rPr lang="en-AU" sz="1600" b="1" dirty="0">
                <a:solidFill>
                  <a:srgbClr val="C00000"/>
                </a:solidFill>
              </a:rPr>
              <a:t> 15 min </a:t>
            </a:r>
            <a:r>
              <a:rPr lang="en-AU" sz="1600" dirty="0"/>
              <a:t>intervals:</a:t>
            </a:r>
          </a:p>
          <a:p>
            <a:r>
              <a:rPr lang="en-AU" sz="1600" dirty="0"/>
              <a:t>self-sufficiency </a:t>
            </a:r>
            <a:r>
              <a:rPr lang="en-AU" sz="1600" b="1" dirty="0">
                <a:solidFill>
                  <a:srgbClr val="C00000"/>
                </a:solidFill>
              </a:rPr>
              <a:t>= 50%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534F26-B29D-3449-B0C8-4E310FCB0F5E}"/>
              </a:ext>
            </a:extLst>
          </p:cNvPr>
          <p:cNvSpPr txBox="1"/>
          <p:nvPr/>
        </p:nvSpPr>
        <p:spPr>
          <a:xfrm>
            <a:off x="4214355" y="32650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C625-5BFE-AD46-9A7A-DDEF4F0DB8BA}"/>
              </a:ext>
            </a:extLst>
          </p:cNvPr>
          <p:cNvSpPr txBox="1"/>
          <p:nvPr/>
        </p:nvSpPr>
        <p:spPr>
          <a:xfrm>
            <a:off x="6498003" y="32444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21C727-923B-0A45-B5E8-A8A4FC7E1404}"/>
              </a:ext>
            </a:extLst>
          </p:cNvPr>
          <p:cNvSpPr txBox="1"/>
          <p:nvPr/>
        </p:nvSpPr>
        <p:spPr>
          <a:xfrm>
            <a:off x="4791663" y="292331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2F528F"/>
                </a:solidFill>
              </a:rPr>
              <a:t>load(t)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5365C-87F4-2E44-BBA0-B27EA23FD03D}"/>
              </a:ext>
            </a:extLst>
          </p:cNvPr>
          <p:cNvSpPr txBox="1"/>
          <p:nvPr/>
        </p:nvSpPr>
        <p:spPr>
          <a:xfrm>
            <a:off x="5590018" y="2546604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ED7D31"/>
                </a:solidFill>
              </a:rPr>
              <a:t>prod(t)</a:t>
            </a:r>
          </a:p>
        </p:txBody>
      </p:sp>
    </p:spTree>
    <p:extLst>
      <p:ext uri="{BB962C8B-B14F-4D97-AF65-F5344CB8AC3E}">
        <p14:creationId xmlns:p14="http://schemas.microsoft.com/office/powerpoint/2010/main" val="1677214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4005B9C7-FA7E-1245-935C-F80618D7C553}"/>
              </a:ext>
            </a:extLst>
          </p:cNvPr>
          <p:cNvSpPr/>
          <p:nvPr/>
        </p:nvSpPr>
        <p:spPr>
          <a:xfrm>
            <a:off x="1814946" y="1320799"/>
            <a:ext cx="7620000" cy="3810000"/>
          </a:xfrm>
          <a:custGeom>
            <a:avLst/>
            <a:gdLst>
              <a:gd name="connsiteX0" fmla="*/ 0 w 7620000"/>
              <a:gd name="connsiteY0" fmla="*/ 0 h 3810000"/>
              <a:gd name="connsiteX1" fmla="*/ 7620000 w 7620000"/>
              <a:gd name="connsiteY1" fmla="*/ 0 h 3810000"/>
              <a:gd name="connsiteX2" fmla="*/ 7620000 w 7620000"/>
              <a:gd name="connsiteY2" fmla="*/ 3810000 h 3810000"/>
              <a:gd name="connsiteX3" fmla="*/ 0 w 76200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3810000">
                <a:moveTo>
                  <a:pt x="0" y="0"/>
                </a:moveTo>
                <a:lnTo>
                  <a:pt x="7620000" y="0"/>
                </a:lnTo>
                <a:lnTo>
                  <a:pt x="7620000" y="3810000"/>
                </a:lnTo>
                <a:lnTo>
                  <a:pt x="0" y="3810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7" name="Graphic 2">
            <a:extLst>
              <a:ext uri="{FF2B5EF4-FFF2-40B4-BE49-F238E27FC236}">
                <a16:creationId xmlns:a16="http://schemas.microsoft.com/office/drawing/2014/main" id="{32F1F224-EFA3-2749-9F88-A2643810FD03}"/>
              </a:ext>
            </a:extLst>
          </p:cNvPr>
          <p:cNvGrpSpPr/>
          <p:nvPr/>
        </p:nvGrpSpPr>
        <p:grpSpPr>
          <a:xfrm>
            <a:off x="2453121" y="1797049"/>
            <a:ext cx="6343650" cy="2476500"/>
            <a:chOff x="2453121" y="1797049"/>
            <a:chExt cx="6343650" cy="2476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BFF4ADDB-74CA-AF4C-BBE4-9AF30D0E878F}"/>
                </a:ext>
              </a:extLst>
            </p:cNvPr>
            <p:cNvGrpSpPr/>
            <p:nvPr/>
          </p:nvGrpSpPr>
          <p:grpSpPr>
            <a:xfrm>
              <a:off x="3510396" y="1797049"/>
              <a:ext cx="4229100" cy="2476500"/>
              <a:chOff x="3510396" y="1797049"/>
              <a:chExt cx="4229100" cy="2476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66F26F37-A6FA-684D-AF9D-43C1227CD2D8}"/>
                  </a:ext>
                </a:extLst>
              </p:cNvPr>
              <p:cNvSpPr/>
              <p:nvPr/>
            </p:nvSpPr>
            <p:spPr>
              <a:xfrm>
                <a:off x="3510396" y="1797049"/>
                <a:ext cx="9525" cy="2476500"/>
              </a:xfrm>
              <a:custGeom>
                <a:avLst/>
                <a:gdLst>
                  <a:gd name="connsiteX0" fmla="*/ 178 w 9525"/>
                  <a:gd name="connsiteY0" fmla="*/ 0 h 2476500"/>
                  <a:gd name="connsiteX1" fmla="*/ 178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178" y="0"/>
                    </a:moveTo>
                    <a:lnTo>
                      <a:pt x="178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15B61A00-569F-E543-869D-C1F217260AD1}"/>
                  </a:ext>
                </a:extLst>
              </p:cNvPr>
              <p:cNvSpPr/>
              <p:nvPr/>
            </p:nvSpPr>
            <p:spPr>
              <a:xfrm>
                <a:off x="4567671" y="1797049"/>
                <a:ext cx="9525" cy="2476500"/>
              </a:xfrm>
              <a:custGeom>
                <a:avLst/>
                <a:gdLst>
                  <a:gd name="connsiteX0" fmla="*/ 289 w 9525"/>
                  <a:gd name="connsiteY0" fmla="*/ 0 h 2476500"/>
                  <a:gd name="connsiteX1" fmla="*/ 289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89" y="0"/>
                    </a:moveTo>
                    <a:lnTo>
                      <a:pt x="289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FD3B771-E6CC-2640-A379-8AB44C4D4FE9}"/>
                  </a:ext>
                </a:extLst>
              </p:cNvPr>
              <p:cNvSpPr/>
              <p:nvPr/>
            </p:nvSpPr>
            <p:spPr>
              <a:xfrm>
                <a:off x="5624946" y="1797049"/>
                <a:ext cx="9525" cy="2476500"/>
              </a:xfrm>
              <a:custGeom>
                <a:avLst/>
                <a:gdLst>
                  <a:gd name="connsiteX0" fmla="*/ 400 w 9525"/>
                  <a:gd name="connsiteY0" fmla="*/ 0 h 2476500"/>
                  <a:gd name="connsiteX1" fmla="*/ 400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400" y="0"/>
                    </a:moveTo>
                    <a:lnTo>
                      <a:pt x="400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B4AE0E3-F6CC-A74F-B0D7-6A17D0251F26}"/>
                  </a:ext>
                </a:extLst>
              </p:cNvPr>
              <p:cNvSpPr/>
              <p:nvPr/>
            </p:nvSpPr>
            <p:spPr>
              <a:xfrm>
                <a:off x="6682221" y="1797049"/>
                <a:ext cx="9525" cy="2476500"/>
              </a:xfrm>
              <a:custGeom>
                <a:avLst/>
                <a:gdLst>
                  <a:gd name="connsiteX0" fmla="*/ 511 w 9525"/>
                  <a:gd name="connsiteY0" fmla="*/ 0 h 2476500"/>
                  <a:gd name="connsiteX1" fmla="*/ 51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511" y="0"/>
                    </a:moveTo>
                    <a:lnTo>
                      <a:pt x="51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9B85D76-18A7-154D-AA3A-6CFB2707BB86}"/>
                  </a:ext>
                </a:extLst>
              </p:cNvPr>
              <p:cNvSpPr/>
              <p:nvPr/>
            </p:nvSpPr>
            <p:spPr>
              <a:xfrm>
                <a:off x="7739496" y="1797049"/>
                <a:ext cx="9525" cy="2476500"/>
              </a:xfrm>
              <a:custGeom>
                <a:avLst/>
                <a:gdLst>
                  <a:gd name="connsiteX0" fmla="*/ 622 w 9525"/>
                  <a:gd name="connsiteY0" fmla="*/ 0 h 2476500"/>
                  <a:gd name="connsiteX1" fmla="*/ 622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22" y="0"/>
                    </a:moveTo>
                    <a:lnTo>
                      <a:pt x="622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0DDE0ECF-F1AA-814B-A7FC-A73E5E97131D}"/>
                </a:ext>
              </a:extLst>
            </p:cNvPr>
            <p:cNvGrpSpPr/>
            <p:nvPr/>
          </p:nvGrpSpPr>
          <p:grpSpPr>
            <a:xfrm>
              <a:off x="2453121" y="1837625"/>
              <a:ext cx="6343650" cy="2029968"/>
              <a:chOff x="2453121" y="1837625"/>
              <a:chExt cx="6343650" cy="2029968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05051BE-7D34-0047-A0B2-DC07CDDE8BA3}"/>
                  </a:ext>
                </a:extLst>
              </p:cNvPr>
              <p:cNvSpPr/>
              <p:nvPr/>
            </p:nvSpPr>
            <p:spPr>
              <a:xfrm>
                <a:off x="2453121" y="3867593"/>
                <a:ext cx="6343650" cy="9525"/>
              </a:xfrm>
              <a:custGeom>
                <a:avLst/>
                <a:gdLst>
                  <a:gd name="connsiteX0" fmla="*/ 0 w 6343650"/>
                  <a:gd name="connsiteY0" fmla="*/ 267 h 9525"/>
                  <a:gd name="connsiteX1" fmla="*/ 6343650 w 6343650"/>
                  <a:gd name="connsiteY1" fmla="*/ 26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267"/>
                    </a:moveTo>
                    <a:lnTo>
                      <a:pt x="6343650" y="26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954D605-8350-554E-BDB7-FA2D47B54558}"/>
                  </a:ext>
                </a:extLst>
              </p:cNvPr>
              <p:cNvSpPr/>
              <p:nvPr/>
            </p:nvSpPr>
            <p:spPr>
              <a:xfrm>
                <a:off x="2453121" y="3461542"/>
                <a:ext cx="6343650" cy="9525"/>
              </a:xfrm>
              <a:custGeom>
                <a:avLst/>
                <a:gdLst>
                  <a:gd name="connsiteX0" fmla="*/ 0 w 6343650"/>
                  <a:gd name="connsiteY0" fmla="*/ 225 h 9525"/>
                  <a:gd name="connsiteX1" fmla="*/ 6343650 w 6343650"/>
                  <a:gd name="connsiteY1" fmla="*/ 2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225"/>
                    </a:moveTo>
                    <a:lnTo>
                      <a:pt x="6343650" y="2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484DE6F-3AE2-9342-BF2A-C49FD44C7C71}"/>
                  </a:ext>
                </a:extLst>
              </p:cNvPr>
              <p:cNvSpPr/>
              <p:nvPr/>
            </p:nvSpPr>
            <p:spPr>
              <a:xfrm>
                <a:off x="2453121" y="3055587"/>
                <a:ext cx="6343650" cy="9525"/>
              </a:xfrm>
              <a:custGeom>
                <a:avLst/>
                <a:gdLst>
                  <a:gd name="connsiteX0" fmla="*/ 0 w 6343650"/>
                  <a:gd name="connsiteY0" fmla="*/ 182 h 9525"/>
                  <a:gd name="connsiteX1" fmla="*/ 6343650 w 6343650"/>
                  <a:gd name="connsiteY1" fmla="*/ 18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182"/>
                    </a:moveTo>
                    <a:lnTo>
                      <a:pt x="6343650" y="18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6B28DDD9-C156-654D-94CE-7C0468A005FA}"/>
                  </a:ext>
                </a:extLst>
              </p:cNvPr>
              <p:cNvSpPr/>
              <p:nvPr/>
            </p:nvSpPr>
            <p:spPr>
              <a:xfrm>
                <a:off x="2453121" y="2649631"/>
                <a:ext cx="6343650" cy="9525"/>
              </a:xfrm>
              <a:custGeom>
                <a:avLst/>
                <a:gdLst>
                  <a:gd name="connsiteX0" fmla="*/ 0 w 6343650"/>
                  <a:gd name="connsiteY0" fmla="*/ 140 h 9525"/>
                  <a:gd name="connsiteX1" fmla="*/ 6343650 w 6343650"/>
                  <a:gd name="connsiteY1" fmla="*/ 14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140"/>
                    </a:moveTo>
                    <a:lnTo>
                      <a:pt x="6343650" y="14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AEE3E697-C124-0A4C-8CB0-6E5B6CB298CB}"/>
                  </a:ext>
                </a:extLst>
              </p:cNvPr>
              <p:cNvSpPr/>
              <p:nvPr/>
            </p:nvSpPr>
            <p:spPr>
              <a:xfrm>
                <a:off x="2453121" y="2243676"/>
                <a:ext cx="6343650" cy="9525"/>
              </a:xfrm>
              <a:custGeom>
                <a:avLst/>
                <a:gdLst>
                  <a:gd name="connsiteX0" fmla="*/ 0 w 6343650"/>
                  <a:gd name="connsiteY0" fmla="*/ 97 h 9525"/>
                  <a:gd name="connsiteX1" fmla="*/ 6343650 w 6343650"/>
                  <a:gd name="connsiteY1" fmla="*/ 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97"/>
                    </a:moveTo>
                    <a:lnTo>
                      <a:pt x="6343650" y="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17733AF-7322-F042-B0A3-A4AA13EE8E92}"/>
                  </a:ext>
                </a:extLst>
              </p:cNvPr>
              <p:cNvSpPr/>
              <p:nvPr/>
            </p:nvSpPr>
            <p:spPr>
              <a:xfrm>
                <a:off x="2453121" y="1837625"/>
                <a:ext cx="6343650" cy="9525"/>
              </a:xfrm>
              <a:custGeom>
                <a:avLst/>
                <a:gdLst>
                  <a:gd name="connsiteX0" fmla="*/ 0 w 6343650"/>
                  <a:gd name="connsiteY0" fmla="*/ 54 h 9525"/>
                  <a:gd name="connsiteX1" fmla="*/ 6343650 w 6343650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54"/>
                    </a:moveTo>
                    <a:lnTo>
                      <a:pt x="6343650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B2F08222-CF36-014B-B9A7-33059DB4C06B}"/>
              </a:ext>
            </a:extLst>
          </p:cNvPr>
          <p:cNvSpPr/>
          <p:nvPr/>
        </p:nvSpPr>
        <p:spPr>
          <a:xfrm>
            <a:off x="2453121" y="4273551"/>
            <a:ext cx="6343650" cy="9525"/>
          </a:xfrm>
          <a:custGeom>
            <a:avLst/>
            <a:gdLst>
              <a:gd name="connsiteX0" fmla="*/ 0 w 6343650"/>
              <a:gd name="connsiteY0" fmla="*/ 310 h 9525"/>
              <a:gd name="connsiteX1" fmla="*/ 6343650 w 6343650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43650" h="9525">
                <a:moveTo>
                  <a:pt x="0" y="310"/>
                </a:moveTo>
                <a:lnTo>
                  <a:pt x="6343650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9F713A5-80B3-2347-B92B-6FD50DD109BB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0328D63-DDBB-ED44-A4FD-C330804A7EDD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15E8B3F-9117-4A46-9414-95A38BD9C420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2049039-E133-BB4F-BAEF-300726E573B1}"/>
              </a:ext>
            </a:extLst>
          </p:cNvPr>
          <p:cNvSpPr/>
          <p:nvPr/>
        </p:nvSpPr>
        <p:spPr>
          <a:xfrm>
            <a:off x="2443598" y="1797049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9F5B10-3C14-A348-8BF2-9A75C946694E}"/>
              </a:ext>
            </a:extLst>
          </p:cNvPr>
          <p:cNvSpPr txBox="1"/>
          <p:nvPr/>
        </p:nvSpPr>
        <p:spPr>
          <a:xfrm>
            <a:off x="221976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 dirty="0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3169C-0FF3-D146-96F1-64805CE59C84}"/>
              </a:ext>
            </a:extLst>
          </p:cNvPr>
          <p:cNvSpPr txBox="1"/>
          <p:nvPr/>
        </p:nvSpPr>
        <p:spPr>
          <a:xfrm>
            <a:off x="199115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1, 2014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080F94-9F47-1549-9FE2-84AFC1AE9AB6}"/>
              </a:ext>
            </a:extLst>
          </p:cNvPr>
          <p:cNvSpPr txBox="1"/>
          <p:nvPr/>
        </p:nvSpPr>
        <p:spPr>
          <a:xfrm>
            <a:off x="327703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25611B-7187-C147-BF4F-245D3F73AF7E}"/>
              </a:ext>
            </a:extLst>
          </p:cNvPr>
          <p:cNvSpPr txBox="1"/>
          <p:nvPr/>
        </p:nvSpPr>
        <p:spPr>
          <a:xfrm>
            <a:off x="433431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1F8213-FDD8-024D-AABF-83317A144FA0}"/>
              </a:ext>
            </a:extLst>
          </p:cNvPr>
          <p:cNvSpPr txBox="1"/>
          <p:nvPr/>
        </p:nvSpPr>
        <p:spPr>
          <a:xfrm>
            <a:off x="410570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2, 2014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77092F-C974-FF4C-9625-0661B7846A75}"/>
              </a:ext>
            </a:extLst>
          </p:cNvPr>
          <p:cNvSpPr txBox="1"/>
          <p:nvPr/>
        </p:nvSpPr>
        <p:spPr>
          <a:xfrm>
            <a:off x="539158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DC0071-64D3-124E-9867-C23A819236E2}"/>
              </a:ext>
            </a:extLst>
          </p:cNvPr>
          <p:cNvSpPr txBox="1"/>
          <p:nvPr/>
        </p:nvSpPr>
        <p:spPr>
          <a:xfrm>
            <a:off x="644886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224172-C1F1-2748-B968-9A229982EAAA}"/>
              </a:ext>
            </a:extLst>
          </p:cNvPr>
          <p:cNvSpPr txBox="1"/>
          <p:nvPr/>
        </p:nvSpPr>
        <p:spPr>
          <a:xfrm>
            <a:off x="622025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3, 2014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1C19B-24B7-584F-8B58-E94DA6002B05}"/>
              </a:ext>
            </a:extLst>
          </p:cNvPr>
          <p:cNvSpPr txBox="1"/>
          <p:nvPr/>
        </p:nvSpPr>
        <p:spPr>
          <a:xfrm>
            <a:off x="750613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7BF480-1ACE-0F44-BEA0-E61431571445}"/>
              </a:ext>
            </a:extLst>
          </p:cNvPr>
          <p:cNvSpPr txBox="1"/>
          <p:nvPr/>
        </p:nvSpPr>
        <p:spPr>
          <a:xfrm>
            <a:off x="833317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5D6E47-CE5B-4941-B15A-D7DB703E953B}"/>
              </a:ext>
            </a:extLst>
          </p:cNvPr>
          <p:cNvSpPr txBox="1"/>
          <p:nvPr/>
        </p:nvSpPr>
        <p:spPr>
          <a:xfrm>
            <a:off x="7861170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4, 2014</a:t>
            </a:r>
          </a:p>
        </p:txBody>
      </p:sp>
      <p:grpSp>
        <p:nvGrpSpPr>
          <p:cNvPr id="38" name="Graphic 2">
            <a:extLst>
              <a:ext uri="{FF2B5EF4-FFF2-40B4-BE49-F238E27FC236}">
                <a16:creationId xmlns:a16="http://schemas.microsoft.com/office/drawing/2014/main" id="{12E57D6A-6694-2B43-9146-776D8059905A}"/>
              </a:ext>
            </a:extLst>
          </p:cNvPr>
          <p:cNvGrpSpPr/>
          <p:nvPr/>
        </p:nvGrpSpPr>
        <p:grpSpPr>
          <a:xfrm>
            <a:off x="2201661" y="1664746"/>
            <a:ext cx="288862" cy="2747548"/>
            <a:chOff x="2201661" y="1664746"/>
            <a:chExt cx="288862" cy="2747548"/>
          </a:xfrm>
          <a:solidFill>
            <a:srgbClr val="2A3F5F"/>
          </a:solidFill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A324B74-368C-ED49-A302-10E6B5C7A630}"/>
                </a:ext>
              </a:extLst>
            </p:cNvPr>
            <p:cNvSpPr txBox="1"/>
            <p:nvPr/>
          </p:nvSpPr>
          <p:spPr>
            <a:xfrm>
              <a:off x="2201661" y="4100670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5FFD94-E017-E34A-BEDA-E3E567CA419F}"/>
                </a:ext>
              </a:extLst>
            </p:cNvPr>
            <p:cNvSpPr txBox="1"/>
            <p:nvPr/>
          </p:nvSpPr>
          <p:spPr>
            <a:xfrm>
              <a:off x="2201661" y="3694714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2A6173B-DC12-6A42-B892-7A3F0F00A33D}"/>
                </a:ext>
              </a:extLst>
            </p:cNvPr>
            <p:cNvSpPr txBox="1"/>
            <p:nvPr/>
          </p:nvSpPr>
          <p:spPr>
            <a:xfrm>
              <a:off x="2201661" y="3288663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5BFBA7B-FB82-C04C-9186-59A1F26307A9}"/>
                </a:ext>
              </a:extLst>
            </p:cNvPr>
            <p:cNvSpPr txBox="1"/>
            <p:nvPr/>
          </p:nvSpPr>
          <p:spPr>
            <a:xfrm>
              <a:off x="2201661" y="2882708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9747B5-EBB3-7E44-A49E-D6FD5CF1117F}"/>
                </a:ext>
              </a:extLst>
            </p:cNvPr>
            <p:cNvSpPr txBox="1"/>
            <p:nvPr/>
          </p:nvSpPr>
          <p:spPr>
            <a:xfrm>
              <a:off x="2201661" y="2476752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871CAED-A079-C34B-9F8A-DC2282750567}"/>
                </a:ext>
              </a:extLst>
            </p:cNvPr>
            <p:cNvSpPr txBox="1"/>
            <p:nvPr/>
          </p:nvSpPr>
          <p:spPr>
            <a:xfrm>
              <a:off x="2201661" y="2070797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ACF4F8-0C97-C249-BCB2-4367D985DAB9}"/>
                </a:ext>
              </a:extLst>
            </p:cNvPr>
            <p:cNvSpPr txBox="1"/>
            <p:nvPr/>
          </p:nvSpPr>
          <p:spPr>
            <a:xfrm>
              <a:off x="2201661" y="1664746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1B673553-CD9E-D044-A0DD-0077973CF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946" y="1320799"/>
            <a:ext cx="7620000" cy="3810000"/>
          </a:xfrm>
          <a:custGeom>
            <a:avLst/>
            <a:gdLst>
              <a:gd name="connsiteX0" fmla="*/ 0 w 7620000"/>
              <a:gd name="connsiteY0" fmla="*/ 0 h 3810000"/>
              <a:gd name="connsiteX1" fmla="*/ 7620000 w 7620000"/>
              <a:gd name="connsiteY1" fmla="*/ 0 h 3810000"/>
              <a:gd name="connsiteX2" fmla="*/ 7620000 w 7620000"/>
              <a:gd name="connsiteY2" fmla="*/ 3810000 h 3810000"/>
              <a:gd name="connsiteX3" fmla="*/ 0 w 76200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3810000">
                <a:moveTo>
                  <a:pt x="0" y="0"/>
                </a:moveTo>
                <a:lnTo>
                  <a:pt x="7620000" y="0"/>
                </a:lnTo>
                <a:lnTo>
                  <a:pt x="76200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3113067-85E1-A94A-B91B-6620640AAF3C}"/>
              </a:ext>
            </a:extLst>
          </p:cNvPr>
          <p:cNvSpPr txBox="1"/>
          <p:nvPr/>
        </p:nvSpPr>
        <p:spPr>
          <a:xfrm rot="16200000">
            <a:off x="1271471" y="2851641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80E549-8A82-E643-94D7-40C5D1A380D5}"/>
              </a:ext>
            </a:extLst>
          </p:cNvPr>
          <p:cNvSpPr txBox="1"/>
          <p:nvPr/>
        </p:nvSpPr>
        <p:spPr>
          <a:xfrm>
            <a:off x="7098396" y="2068439"/>
            <a:ext cx="187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5425DB-73E0-C944-BE98-75D277A4490C}"/>
              </a:ext>
            </a:extLst>
          </p:cNvPr>
          <p:cNvCxnSpPr>
            <a:cxnSpLocks/>
          </p:cNvCxnSpPr>
          <p:nvPr/>
        </p:nvCxnSpPr>
        <p:spPr>
          <a:xfrm>
            <a:off x="7741822" y="2381075"/>
            <a:ext cx="0" cy="1242593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8213F66-FF63-4142-AD03-940513172130}"/>
              </a:ext>
            </a:extLst>
          </p:cNvPr>
          <p:cNvSpPr txBox="1"/>
          <p:nvPr/>
        </p:nvSpPr>
        <p:spPr>
          <a:xfrm>
            <a:off x="3598363" y="2445231"/>
            <a:ext cx="13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6352D2-9ED3-8A48-AB7B-9A41AD9BE5A4}"/>
              </a:ext>
            </a:extLst>
          </p:cNvPr>
          <p:cNvCxnSpPr>
            <a:cxnSpLocks/>
          </p:cNvCxnSpPr>
          <p:nvPr/>
        </p:nvCxnSpPr>
        <p:spPr>
          <a:xfrm>
            <a:off x="4149958" y="2797663"/>
            <a:ext cx="0" cy="345566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209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80D2ED30-6243-F947-9AE8-4FD4C24FE647}"/>
              </a:ext>
            </a:extLst>
          </p:cNvPr>
          <p:cNvGrpSpPr/>
          <p:nvPr/>
        </p:nvGrpSpPr>
        <p:grpSpPr>
          <a:xfrm>
            <a:off x="2962277" y="476252"/>
            <a:ext cx="6467475" cy="5762625"/>
            <a:chOff x="2962275" y="476250"/>
            <a:chExt cx="6467475" cy="57626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40F32579-7080-CC4F-8314-839E800A4C55}"/>
                </a:ext>
              </a:extLst>
            </p:cNvPr>
            <p:cNvGrpSpPr/>
            <p:nvPr/>
          </p:nvGrpSpPr>
          <p:grpSpPr>
            <a:xfrm>
              <a:off x="4255770" y="476250"/>
              <a:ext cx="3880485" cy="5762625"/>
              <a:chOff x="4255770" y="476250"/>
              <a:chExt cx="3880485" cy="57626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6B8BBA1-9579-4049-9415-A5636267758B}"/>
                  </a:ext>
                </a:extLst>
              </p:cNvPr>
              <p:cNvSpPr/>
              <p:nvPr/>
            </p:nvSpPr>
            <p:spPr>
              <a:xfrm>
                <a:off x="4255770" y="476250"/>
                <a:ext cx="9525" cy="5762625"/>
              </a:xfrm>
              <a:custGeom>
                <a:avLst/>
                <a:gdLst>
                  <a:gd name="connsiteX0" fmla="*/ 207 w 9525"/>
                  <a:gd name="connsiteY0" fmla="*/ 0 h 5762625"/>
                  <a:gd name="connsiteX1" fmla="*/ 20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07" y="0"/>
                    </a:moveTo>
                    <a:lnTo>
                      <a:pt x="20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DF4FC944-599E-984C-8BEA-63D5D6F1E3BB}"/>
                  </a:ext>
                </a:extLst>
              </p:cNvPr>
              <p:cNvSpPr/>
              <p:nvPr/>
            </p:nvSpPr>
            <p:spPr>
              <a:xfrm>
                <a:off x="5549265" y="476250"/>
                <a:ext cx="9525" cy="5762625"/>
              </a:xfrm>
              <a:custGeom>
                <a:avLst/>
                <a:gdLst>
                  <a:gd name="connsiteX0" fmla="*/ 343 w 9525"/>
                  <a:gd name="connsiteY0" fmla="*/ 0 h 5762625"/>
                  <a:gd name="connsiteX1" fmla="*/ 34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43" y="0"/>
                    </a:moveTo>
                    <a:lnTo>
                      <a:pt x="34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5D51480-053E-B640-B429-8A733D3F9B28}"/>
                  </a:ext>
                </a:extLst>
              </p:cNvPr>
              <p:cNvSpPr/>
              <p:nvPr/>
            </p:nvSpPr>
            <p:spPr>
              <a:xfrm>
                <a:off x="6842760" y="476250"/>
                <a:ext cx="9525" cy="5762625"/>
              </a:xfrm>
              <a:custGeom>
                <a:avLst/>
                <a:gdLst>
                  <a:gd name="connsiteX0" fmla="*/ 478 w 9525"/>
                  <a:gd name="connsiteY0" fmla="*/ 0 h 5762625"/>
                  <a:gd name="connsiteX1" fmla="*/ 478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78" y="0"/>
                    </a:moveTo>
                    <a:lnTo>
                      <a:pt x="478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4D172B5-25F4-6049-A0FB-6C39D0E7B34D}"/>
                  </a:ext>
                </a:extLst>
              </p:cNvPr>
              <p:cNvSpPr/>
              <p:nvPr/>
            </p:nvSpPr>
            <p:spPr>
              <a:xfrm>
                <a:off x="8136255" y="476250"/>
                <a:ext cx="9525" cy="5762625"/>
              </a:xfrm>
              <a:custGeom>
                <a:avLst/>
                <a:gdLst>
                  <a:gd name="connsiteX0" fmla="*/ 614 w 9525"/>
                  <a:gd name="connsiteY0" fmla="*/ 0 h 5762625"/>
                  <a:gd name="connsiteX1" fmla="*/ 614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4" y="0"/>
                    </a:moveTo>
                    <a:lnTo>
                      <a:pt x="614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AAD89BA8-01A1-9144-854C-8F12C454EED7}"/>
                </a:ext>
              </a:extLst>
            </p:cNvPr>
            <p:cNvGrpSpPr/>
            <p:nvPr/>
          </p:nvGrpSpPr>
          <p:grpSpPr>
            <a:xfrm>
              <a:off x="2962275" y="779526"/>
              <a:ext cx="6467475" cy="4852797"/>
              <a:chOff x="2962275" y="779526"/>
              <a:chExt cx="6467475" cy="4852797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C97EAD02-50F8-BD4E-B59B-2B2A4B7AE3F8}"/>
                  </a:ext>
                </a:extLst>
              </p:cNvPr>
              <p:cNvSpPr/>
              <p:nvPr/>
            </p:nvSpPr>
            <p:spPr>
              <a:xfrm>
                <a:off x="2962275" y="5632323"/>
                <a:ext cx="6467475" cy="9525"/>
              </a:xfrm>
              <a:custGeom>
                <a:avLst/>
                <a:gdLst>
                  <a:gd name="connsiteX0" fmla="*/ 0 w 6467475"/>
                  <a:gd name="connsiteY0" fmla="*/ 591 h 9525"/>
                  <a:gd name="connsiteX1" fmla="*/ 6467475 w 6467475"/>
                  <a:gd name="connsiteY1" fmla="*/ 5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91"/>
                    </a:moveTo>
                    <a:lnTo>
                      <a:pt x="6467475" y="5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7B33344-1089-7640-B588-4357571396D0}"/>
                  </a:ext>
                </a:extLst>
              </p:cNvPr>
              <p:cNvSpPr/>
              <p:nvPr/>
            </p:nvSpPr>
            <p:spPr>
              <a:xfrm>
                <a:off x="2962275" y="5025675"/>
                <a:ext cx="6467475" cy="9525"/>
              </a:xfrm>
              <a:custGeom>
                <a:avLst/>
                <a:gdLst>
                  <a:gd name="connsiteX0" fmla="*/ 0 w 6467475"/>
                  <a:gd name="connsiteY0" fmla="*/ 528 h 9525"/>
                  <a:gd name="connsiteX1" fmla="*/ 6467475 w 6467475"/>
                  <a:gd name="connsiteY1" fmla="*/ 52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8"/>
                    </a:moveTo>
                    <a:lnTo>
                      <a:pt x="6467475" y="52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1BDEA7-4717-074E-A51E-2291E0DCBC73}"/>
                  </a:ext>
                </a:extLst>
              </p:cNvPr>
              <p:cNvSpPr/>
              <p:nvPr/>
            </p:nvSpPr>
            <p:spPr>
              <a:xfrm>
                <a:off x="2962275" y="4419123"/>
                <a:ext cx="6467475" cy="9525"/>
              </a:xfrm>
              <a:custGeom>
                <a:avLst/>
                <a:gdLst>
                  <a:gd name="connsiteX0" fmla="*/ 0 w 6467475"/>
                  <a:gd name="connsiteY0" fmla="*/ 464 h 9525"/>
                  <a:gd name="connsiteX1" fmla="*/ 6467475 w 6467475"/>
                  <a:gd name="connsiteY1" fmla="*/ 4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64"/>
                    </a:moveTo>
                    <a:lnTo>
                      <a:pt x="6467475" y="46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F69316CB-3A56-144E-BB18-9D2F97CD8957}"/>
                  </a:ext>
                </a:extLst>
              </p:cNvPr>
              <p:cNvSpPr/>
              <p:nvPr/>
            </p:nvSpPr>
            <p:spPr>
              <a:xfrm>
                <a:off x="2962275" y="3812476"/>
                <a:ext cx="6467475" cy="9525"/>
              </a:xfrm>
              <a:custGeom>
                <a:avLst/>
                <a:gdLst>
                  <a:gd name="connsiteX0" fmla="*/ 0 w 6467475"/>
                  <a:gd name="connsiteY0" fmla="*/ 400 h 9525"/>
                  <a:gd name="connsiteX1" fmla="*/ 6467475 w 6467475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00"/>
                    </a:moveTo>
                    <a:lnTo>
                      <a:pt x="6467475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119C01C5-6771-A645-A978-08A78210A280}"/>
                  </a:ext>
                </a:extLst>
              </p:cNvPr>
              <p:cNvSpPr/>
              <p:nvPr/>
            </p:nvSpPr>
            <p:spPr>
              <a:xfrm>
                <a:off x="2962275" y="3205924"/>
                <a:ext cx="6467475" cy="9525"/>
              </a:xfrm>
              <a:custGeom>
                <a:avLst/>
                <a:gdLst>
                  <a:gd name="connsiteX0" fmla="*/ 0 w 6467475"/>
                  <a:gd name="connsiteY0" fmla="*/ 337 h 9525"/>
                  <a:gd name="connsiteX1" fmla="*/ 6467475 w 6467475"/>
                  <a:gd name="connsiteY1" fmla="*/ 3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7"/>
                    </a:moveTo>
                    <a:lnTo>
                      <a:pt x="6467475" y="3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7F95E1C-28FE-B34E-9D93-36E86D349F26}"/>
                  </a:ext>
                </a:extLst>
              </p:cNvPr>
              <p:cNvSpPr/>
              <p:nvPr/>
            </p:nvSpPr>
            <p:spPr>
              <a:xfrm>
                <a:off x="2962275" y="2599277"/>
                <a:ext cx="6467475" cy="9525"/>
              </a:xfrm>
              <a:custGeom>
                <a:avLst/>
                <a:gdLst>
                  <a:gd name="connsiteX0" fmla="*/ 0 w 6467475"/>
                  <a:gd name="connsiteY0" fmla="*/ 273 h 9525"/>
                  <a:gd name="connsiteX1" fmla="*/ 6467475 w 6467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73"/>
                    </a:moveTo>
                    <a:lnTo>
                      <a:pt x="6467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F5207BF-5DC6-1540-9EE2-4D4D14CEB357}"/>
                  </a:ext>
                </a:extLst>
              </p:cNvPr>
              <p:cNvSpPr/>
              <p:nvPr/>
            </p:nvSpPr>
            <p:spPr>
              <a:xfrm>
                <a:off x="2962275" y="1992725"/>
                <a:ext cx="6467475" cy="9525"/>
              </a:xfrm>
              <a:custGeom>
                <a:avLst/>
                <a:gdLst>
                  <a:gd name="connsiteX0" fmla="*/ 0 w 6467475"/>
                  <a:gd name="connsiteY0" fmla="*/ 209 h 9525"/>
                  <a:gd name="connsiteX1" fmla="*/ 6467475 w 6467475"/>
                  <a:gd name="connsiteY1" fmla="*/ 2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09"/>
                    </a:moveTo>
                    <a:lnTo>
                      <a:pt x="6467475" y="2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41BC70AB-DF0A-694A-B142-7030639AC6EC}"/>
                  </a:ext>
                </a:extLst>
              </p:cNvPr>
              <p:cNvSpPr/>
              <p:nvPr/>
            </p:nvSpPr>
            <p:spPr>
              <a:xfrm>
                <a:off x="2962275" y="1386173"/>
                <a:ext cx="6467475" cy="9525"/>
              </a:xfrm>
              <a:custGeom>
                <a:avLst/>
                <a:gdLst>
                  <a:gd name="connsiteX0" fmla="*/ 0 w 6467475"/>
                  <a:gd name="connsiteY0" fmla="*/ 146 h 9525"/>
                  <a:gd name="connsiteX1" fmla="*/ 6467475 w 6467475"/>
                  <a:gd name="connsiteY1" fmla="*/ 1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6"/>
                    </a:moveTo>
                    <a:lnTo>
                      <a:pt x="6467475" y="1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8CC1BAE-A482-8049-9C17-3A249EAA0DB4}"/>
                  </a:ext>
                </a:extLst>
              </p:cNvPr>
              <p:cNvSpPr/>
              <p:nvPr/>
            </p:nvSpPr>
            <p:spPr>
              <a:xfrm>
                <a:off x="2962275" y="779526"/>
                <a:ext cx="6467475" cy="9525"/>
              </a:xfrm>
              <a:custGeom>
                <a:avLst/>
                <a:gdLst>
                  <a:gd name="connsiteX0" fmla="*/ 0 w 6467475"/>
                  <a:gd name="connsiteY0" fmla="*/ 82 h 9525"/>
                  <a:gd name="connsiteX1" fmla="*/ 6467475 w 6467475"/>
                  <a:gd name="connsiteY1" fmla="*/ 8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82"/>
                    </a:moveTo>
                    <a:lnTo>
                      <a:pt x="6467475" y="8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D86D810D-7D05-644A-8291-E64DD32AE234}"/>
              </a:ext>
            </a:extLst>
          </p:cNvPr>
          <p:cNvSpPr/>
          <p:nvPr/>
        </p:nvSpPr>
        <p:spPr>
          <a:xfrm>
            <a:off x="2962277" y="6238877"/>
            <a:ext cx="6467475" cy="9525"/>
          </a:xfrm>
          <a:custGeom>
            <a:avLst/>
            <a:gdLst>
              <a:gd name="connsiteX0" fmla="*/ 0 w 6467475"/>
              <a:gd name="connsiteY0" fmla="*/ 655 h 9525"/>
              <a:gd name="connsiteX1" fmla="*/ 6467475 w 64674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55"/>
                </a:moveTo>
                <a:lnTo>
                  <a:pt x="6467475" y="65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CAA0B82-E683-B34A-A5DD-756DD08D1B97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A918BC9-67CB-714C-9F79-E54D2F3987F5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F4D0DA7-0415-3A42-B832-83F5155F8FF2}"/>
              </a:ext>
            </a:extLst>
          </p:cNvPr>
          <p:cNvSpPr/>
          <p:nvPr/>
        </p:nvSpPr>
        <p:spPr>
          <a:xfrm>
            <a:off x="3091626" y="4467701"/>
            <a:ext cx="6338125" cy="1660112"/>
          </a:xfrm>
          <a:custGeom>
            <a:avLst/>
            <a:gdLst>
              <a:gd name="connsiteX0" fmla="*/ 71 w 6338125"/>
              <a:gd name="connsiteY0" fmla="*/ 1660163 h 1660112"/>
              <a:gd name="connsiteX1" fmla="*/ 256198 w 6338125"/>
              <a:gd name="connsiteY1" fmla="*/ 1449851 h 1660112"/>
              <a:gd name="connsiteX2" fmla="*/ 320206 w 6338125"/>
              <a:gd name="connsiteY2" fmla="*/ 1402702 h 1660112"/>
              <a:gd name="connsiteX3" fmla="*/ 512230 w 6338125"/>
              <a:gd name="connsiteY3" fmla="*/ 1279163 h 1660112"/>
              <a:gd name="connsiteX4" fmla="*/ 576238 w 6338125"/>
              <a:gd name="connsiteY4" fmla="*/ 1242872 h 1660112"/>
              <a:gd name="connsiteX5" fmla="*/ 768358 w 6338125"/>
              <a:gd name="connsiteY5" fmla="*/ 1145527 h 1660112"/>
              <a:gd name="connsiteX6" fmla="*/ 832366 w 6338125"/>
              <a:gd name="connsiteY6" fmla="*/ 1116285 h 1660112"/>
              <a:gd name="connsiteX7" fmla="*/ 1088398 w 6338125"/>
              <a:gd name="connsiteY7" fmla="*/ 1010653 h 1660112"/>
              <a:gd name="connsiteX8" fmla="*/ 1152501 w 6338125"/>
              <a:gd name="connsiteY8" fmla="*/ 986459 h 1660112"/>
              <a:gd name="connsiteX9" fmla="*/ 1472541 w 6338125"/>
              <a:gd name="connsiteY9" fmla="*/ 875398 h 1660112"/>
              <a:gd name="connsiteX10" fmla="*/ 1536549 w 6338125"/>
              <a:gd name="connsiteY10" fmla="*/ 854919 h 1660112"/>
              <a:gd name="connsiteX11" fmla="*/ 1920692 w 6338125"/>
              <a:gd name="connsiteY11" fmla="*/ 742619 h 1660112"/>
              <a:gd name="connsiteX12" fmla="*/ 1984700 w 6338125"/>
              <a:gd name="connsiteY12" fmla="*/ 725379 h 1660112"/>
              <a:gd name="connsiteX13" fmla="*/ 2432851 w 6338125"/>
              <a:gd name="connsiteY13" fmla="*/ 613555 h 1660112"/>
              <a:gd name="connsiteX14" fmla="*/ 2496955 w 6338125"/>
              <a:gd name="connsiteY14" fmla="*/ 598792 h 1660112"/>
              <a:gd name="connsiteX15" fmla="*/ 3009114 w 6338125"/>
              <a:gd name="connsiteY15" fmla="*/ 488587 h 1660112"/>
              <a:gd name="connsiteX16" fmla="*/ 3073122 w 6338125"/>
              <a:gd name="connsiteY16" fmla="*/ 475824 h 1660112"/>
              <a:gd name="connsiteX17" fmla="*/ 3649289 w 6338125"/>
              <a:gd name="connsiteY17" fmla="*/ 368477 h 1660112"/>
              <a:gd name="connsiteX18" fmla="*/ 3713297 w 6338125"/>
              <a:gd name="connsiteY18" fmla="*/ 357333 h 1660112"/>
              <a:gd name="connsiteX19" fmla="*/ 4353568 w 6338125"/>
              <a:gd name="connsiteY19" fmla="*/ 253796 h 1660112"/>
              <a:gd name="connsiteX20" fmla="*/ 4417576 w 6338125"/>
              <a:gd name="connsiteY20" fmla="*/ 244081 h 1660112"/>
              <a:gd name="connsiteX21" fmla="*/ 5121759 w 6338125"/>
              <a:gd name="connsiteY21" fmla="*/ 144830 h 1660112"/>
              <a:gd name="connsiteX22" fmla="*/ 5185767 w 6338125"/>
              <a:gd name="connsiteY22" fmla="*/ 136448 h 1660112"/>
              <a:gd name="connsiteX23" fmla="*/ 6018062 w 6338125"/>
              <a:gd name="connsiteY23" fmla="*/ 35197 h 1660112"/>
              <a:gd name="connsiteX24" fmla="*/ 6082069 w 6338125"/>
              <a:gd name="connsiteY24" fmla="*/ 28054 h 1660112"/>
              <a:gd name="connsiteX25" fmla="*/ 6338197 w 6338125"/>
              <a:gd name="connsiteY25" fmla="*/ 50 h 166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660112">
                <a:moveTo>
                  <a:pt x="71" y="1660163"/>
                </a:moveTo>
                <a:lnTo>
                  <a:pt x="256198" y="1449851"/>
                </a:lnTo>
                <a:lnTo>
                  <a:pt x="320206" y="1402702"/>
                </a:lnTo>
                <a:lnTo>
                  <a:pt x="512230" y="1279163"/>
                </a:lnTo>
                <a:lnTo>
                  <a:pt x="576238" y="1242872"/>
                </a:lnTo>
                <a:lnTo>
                  <a:pt x="768358" y="1145527"/>
                </a:lnTo>
                <a:lnTo>
                  <a:pt x="832366" y="1116285"/>
                </a:lnTo>
                <a:lnTo>
                  <a:pt x="1088398" y="1010653"/>
                </a:lnTo>
                <a:lnTo>
                  <a:pt x="1152501" y="986459"/>
                </a:lnTo>
                <a:lnTo>
                  <a:pt x="1472541" y="875398"/>
                </a:lnTo>
                <a:lnTo>
                  <a:pt x="1536549" y="854919"/>
                </a:lnTo>
                <a:lnTo>
                  <a:pt x="1920692" y="742619"/>
                </a:lnTo>
                <a:lnTo>
                  <a:pt x="1984700" y="725379"/>
                </a:lnTo>
                <a:lnTo>
                  <a:pt x="2432851" y="613555"/>
                </a:lnTo>
                <a:lnTo>
                  <a:pt x="2496955" y="598792"/>
                </a:lnTo>
                <a:lnTo>
                  <a:pt x="3009114" y="488587"/>
                </a:lnTo>
                <a:lnTo>
                  <a:pt x="3073122" y="475824"/>
                </a:lnTo>
                <a:lnTo>
                  <a:pt x="3649289" y="368477"/>
                </a:lnTo>
                <a:lnTo>
                  <a:pt x="3713297" y="357333"/>
                </a:lnTo>
                <a:lnTo>
                  <a:pt x="4353568" y="253796"/>
                </a:lnTo>
                <a:lnTo>
                  <a:pt x="4417576" y="244081"/>
                </a:lnTo>
                <a:lnTo>
                  <a:pt x="5121759" y="144830"/>
                </a:lnTo>
                <a:lnTo>
                  <a:pt x="5185767" y="136448"/>
                </a:lnTo>
                <a:lnTo>
                  <a:pt x="6018062" y="35197"/>
                </a:lnTo>
                <a:lnTo>
                  <a:pt x="6082069" y="28054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A0EBBB9-D0A1-6B4D-BCE9-C71EE8916A43}"/>
              </a:ext>
            </a:extLst>
          </p:cNvPr>
          <p:cNvSpPr/>
          <p:nvPr/>
        </p:nvSpPr>
        <p:spPr>
          <a:xfrm>
            <a:off x="3091626" y="4394646"/>
            <a:ext cx="6338125" cy="1733169"/>
          </a:xfrm>
          <a:custGeom>
            <a:avLst/>
            <a:gdLst>
              <a:gd name="connsiteX0" fmla="*/ 71 w 6338125"/>
              <a:gd name="connsiteY0" fmla="*/ 1733219 h 1733169"/>
              <a:gd name="connsiteX1" fmla="*/ 256198 w 6338125"/>
              <a:gd name="connsiteY1" fmla="*/ 1520240 h 1733169"/>
              <a:gd name="connsiteX2" fmla="*/ 320206 w 6338125"/>
              <a:gd name="connsiteY2" fmla="*/ 1472043 h 1733169"/>
              <a:gd name="connsiteX3" fmla="*/ 512230 w 6338125"/>
              <a:gd name="connsiteY3" fmla="*/ 1344885 h 1733169"/>
              <a:gd name="connsiteX4" fmla="*/ 576238 w 6338125"/>
              <a:gd name="connsiteY4" fmla="*/ 1307547 h 1733169"/>
              <a:gd name="connsiteX5" fmla="*/ 768358 w 6338125"/>
              <a:gd name="connsiteY5" fmla="*/ 1207153 h 1733169"/>
              <a:gd name="connsiteX6" fmla="*/ 832366 w 6338125"/>
              <a:gd name="connsiteY6" fmla="*/ 1176673 h 1733169"/>
              <a:gd name="connsiteX7" fmla="*/ 1088398 w 6338125"/>
              <a:gd name="connsiteY7" fmla="*/ 1065898 h 1733169"/>
              <a:gd name="connsiteX8" fmla="*/ 1152501 w 6338125"/>
              <a:gd name="connsiteY8" fmla="*/ 1040275 h 1733169"/>
              <a:gd name="connsiteX9" fmla="*/ 1472541 w 6338125"/>
              <a:gd name="connsiteY9" fmla="*/ 922165 h 1733169"/>
              <a:gd name="connsiteX10" fmla="*/ 1536549 w 6338125"/>
              <a:gd name="connsiteY10" fmla="*/ 900448 h 1733169"/>
              <a:gd name="connsiteX11" fmla="*/ 1920692 w 6338125"/>
              <a:gd name="connsiteY11" fmla="*/ 779671 h 1733169"/>
              <a:gd name="connsiteX12" fmla="*/ 1984700 w 6338125"/>
              <a:gd name="connsiteY12" fmla="*/ 761002 h 1733169"/>
              <a:gd name="connsiteX13" fmla="*/ 2432851 w 6338125"/>
              <a:gd name="connsiteY13" fmla="*/ 640416 h 1733169"/>
              <a:gd name="connsiteX14" fmla="*/ 2496955 w 6338125"/>
              <a:gd name="connsiteY14" fmla="*/ 624509 h 1733169"/>
              <a:gd name="connsiteX15" fmla="*/ 3009114 w 6338125"/>
              <a:gd name="connsiteY15" fmla="*/ 506494 h 1733169"/>
              <a:gd name="connsiteX16" fmla="*/ 3073122 w 6338125"/>
              <a:gd name="connsiteY16" fmla="*/ 492873 h 1733169"/>
              <a:gd name="connsiteX17" fmla="*/ 3649289 w 6338125"/>
              <a:gd name="connsiteY17" fmla="*/ 378955 h 1733169"/>
              <a:gd name="connsiteX18" fmla="*/ 3713297 w 6338125"/>
              <a:gd name="connsiteY18" fmla="*/ 367144 h 1733169"/>
              <a:gd name="connsiteX19" fmla="*/ 4353568 w 6338125"/>
              <a:gd name="connsiteY19" fmla="*/ 259035 h 1733169"/>
              <a:gd name="connsiteX20" fmla="*/ 4417576 w 6338125"/>
              <a:gd name="connsiteY20" fmla="*/ 249033 h 1733169"/>
              <a:gd name="connsiteX21" fmla="*/ 5057751 w 6338125"/>
              <a:gd name="connsiteY21" fmla="*/ 156070 h 1733169"/>
              <a:gd name="connsiteX22" fmla="*/ 5121759 w 6338125"/>
              <a:gd name="connsiteY22" fmla="*/ 147402 h 1733169"/>
              <a:gd name="connsiteX23" fmla="*/ 5826037 w 6338125"/>
              <a:gd name="connsiteY23" fmla="*/ 58153 h 1733169"/>
              <a:gd name="connsiteX24" fmla="*/ 5890046 w 6338125"/>
              <a:gd name="connsiteY24" fmla="*/ 50628 h 1733169"/>
              <a:gd name="connsiteX25" fmla="*/ 6338197 w 6338125"/>
              <a:gd name="connsiteY25" fmla="*/ 50 h 173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733169">
                <a:moveTo>
                  <a:pt x="71" y="1733219"/>
                </a:moveTo>
                <a:lnTo>
                  <a:pt x="256198" y="1520240"/>
                </a:lnTo>
                <a:lnTo>
                  <a:pt x="320206" y="1472043"/>
                </a:lnTo>
                <a:lnTo>
                  <a:pt x="512230" y="1344885"/>
                </a:lnTo>
                <a:lnTo>
                  <a:pt x="576238" y="1307547"/>
                </a:lnTo>
                <a:lnTo>
                  <a:pt x="768358" y="1207153"/>
                </a:lnTo>
                <a:lnTo>
                  <a:pt x="832366" y="1176673"/>
                </a:lnTo>
                <a:lnTo>
                  <a:pt x="1088398" y="1065898"/>
                </a:lnTo>
                <a:lnTo>
                  <a:pt x="1152501" y="1040275"/>
                </a:lnTo>
                <a:lnTo>
                  <a:pt x="1472541" y="922165"/>
                </a:lnTo>
                <a:lnTo>
                  <a:pt x="1536549" y="900448"/>
                </a:lnTo>
                <a:lnTo>
                  <a:pt x="1920692" y="779671"/>
                </a:lnTo>
                <a:lnTo>
                  <a:pt x="1984700" y="761002"/>
                </a:lnTo>
                <a:lnTo>
                  <a:pt x="2432851" y="640416"/>
                </a:lnTo>
                <a:lnTo>
                  <a:pt x="2496955" y="624509"/>
                </a:lnTo>
                <a:lnTo>
                  <a:pt x="3009114" y="506494"/>
                </a:lnTo>
                <a:lnTo>
                  <a:pt x="3073122" y="492873"/>
                </a:lnTo>
                <a:lnTo>
                  <a:pt x="3649289" y="378955"/>
                </a:lnTo>
                <a:lnTo>
                  <a:pt x="3713297" y="367144"/>
                </a:lnTo>
                <a:lnTo>
                  <a:pt x="4353568" y="259035"/>
                </a:lnTo>
                <a:lnTo>
                  <a:pt x="4417576" y="249033"/>
                </a:lnTo>
                <a:lnTo>
                  <a:pt x="5057751" y="156070"/>
                </a:lnTo>
                <a:lnTo>
                  <a:pt x="5121759" y="147402"/>
                </a:lnTo>
                <a:lnTo>
                  <a:pt x="5826037" y="58153"/>
                </a:lnTo>
                <a:lnTo>
                  <a:pt x="5890046" y="50628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B7636EF7-E172-1741-BF17-61B0D0501663}"/>
              </a:ext>
            </a:extLst>
          </p:cNvPr>
          <p:cNvSpPr/>
          <p:nvPr/>
        </p:nvSpPr>
        <p:spPr>
          <a:xfrm>
            <a:off x="3091626" y="4323016"/>
            <a:ext cx="6338125" cy="1804702"/>
          </a:xfrm>
          <a:custGeom>
            <a:avLst/>
            <a:gdLst>
              <a:gd name="connsiteX0" fmla="*/ 71 w 6338125"/>
              <a:gd name="connsiteY0" fmla="*/ 1804752 h 1804702"/>
              <a:gd name="connsiteX1" fmla="*/ 320206 w 6338125"/>
              <a:gd name="connsiteY1" fmla="*/ 1540147 h 1804702"/>
              <a:gd name="connsiteX2" fmla="*/ 384214 w 6338125"/>
              <a:gd name="connsiteY2" fmla="*/ 1494047 h 1804702"/>
              <a:gd name="connsiteX3" fmla="*/ 576238 w 6338125"/>
              <a:gd name="connsiteY3" fmla="*/ 1371555 h 1804702"/>
              <a:gd name="connsiteX4" fmla="*/ 640246 w 6338125"/>
              <a:gd name="connsiteY4" fmla="*/ 1335264 h 1804702"/>
              <a:gd name="connsiteX5" fmla="*/ 832366 w 6338125"/>
              <a:gd name="connsiteY5" fmla="*/ 1236395 h 1804702"/>
              <a:gd name="connsiteX6" fmla="*/ 896374 w 6338125"/>
              <a:gd name="connsiteY6" fmla="*/ 1206010 h 1804702"/>
              <a:gd name="connsiteX7" fmla="*/ 1152501 w 6338125"/>
              <a:gd name="connsiteY7" fmla="*/ 1093901 h 1804702"/>
              <a:gd name="connsiteX8" fmla="*/ 1216509 w 6338125"/>
              <a:gd name="connsiteY8" fmla="*/ 1067803 h 1804702"/>
              <a:gd name="connsiteX9" fmla="*/ 1536549 w 6338125"/>
              <a:gd name="connsiteY9" fmla="*/ 946835 h 1804702"/>
              <a:gd name="connsiteX10" fmla="*/ 1600652 w 6338125"/>
              <a:gd name="connsiteY10" fmla="*/ 924356 h 1804702"/>
              <a:gd name="connsiteX11" fmla="*/ 1984700 w 6338125"/>
              <a:gd name="connsiteY11" fmla="*/ 799484 h 1804702"/>
              <a:gd name="connsiteX12" fmla="*/ 2048803 w 6338125"/>
              <a:gd name="connsiteY12" fmla="*/ 780243 h 1804702"/>
              <a:gd name="connsiteX13" fmla="*/ 2496955 w 6338125"/>
              <a:gd name="connsiteY13" fmla="*/ 655370 h 1804702"/>
              <a:gd name="connsiteX14" fmla="*/ 2560963 w 6338125"/>
              <a:gd name="connsiteY14" fmla="*/ 638701 h 1804702"/>
              <a:gd name="connsiteX15" fmla="*/ 3009114 w 6338125"/>
              <a:gd name="connsiteY15" fmla="*/ 529735 h 1804702"/>
              <a:gd name="connsiteX16" fmla="*/ 3073122 w 6338125"/>
              <a:gd name="connsiteY16" fmla="*/ 515162 h 1804702"/>
              <a:gd name="connsiteX17" fmla="*/ 3585281 w 6338125"/>
              <a:gd name="connsiteY17" fmla="*/ 406291 h 1804702"/>
              <a:gd name="connsiteX18" fmla="*/ 3649289 w 6338125"/>
              <a:gd name="connsiteY18" fmla="*/ 393528 h 1804702"/>
              <a:gd name="connsiteX19" fmla="*/ 4225457 w 6338125"/>
              <a:gd name="connsiteY19" fmla="*/ 286467 h 1804702"/>
              <a:gd name="connsiteX20" fmla="*/ 4289465 w 6338125"/>
              <a:gd name="connsiteY20" fmla="*/ 275418 h 1804702"/>
              <a:gd name="connsiteX21" fmla="*/ 4929735 w 6338125"/>
              <a:gd name="connsiteY21" fmla="*/ 174739 h 1804702"/>
              <a:gd name="connsiteX22" fmla="*/ 4993743 w 6338125"/>
              <a:gd name="connsiteY22" fmla="*/ 165404 h 1804702"/>
              <a:gd name="connsiteX23" fmla="*/ 5698021 w 6338125"/>
              <a:gd name="connsiteY23" fmla="*/ 72250 h 1804702"/>
              <a:gd name="connsiteX24" fmla="*/ 5762030 w 6338125"/>
              <a:gd name="connsiteY24" fmla="*/ 64534 h 1804702"/>
              <a:gd name="connsiteX25" fmla="*/ 6338197 w 6338125"/>
              <a:gd name="connsiteY25" fmla="*/ 50 h 18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804702">
                <a:moveTo>
                  <a:pt x="71" y="1804752"/>
                </a:moveTo>
                <a:lnTo>
                  <a:pt x="320206" y="1540147"/>
                </a:lnTo>
                <a:lnTo>
                  <a:pt x="384214" y="1494047"/>
                </a:lnTo>
                <a:lnTo>
                  <a:pt x="576238" y="1371555"/>
                </a:lnTo>
                <a:lnTo>
                  <a:pt x="640246" y="1335264"/>
                </a:lnTo>
                <a:lnTo>
                  <a:pt x="832366" y="1236395"/>
                </a:lnTo>
                <a:lnTo>
                  <a:pt x="896374" y="1206010"/>
                </a:lnTo>
                <a:lnTo>
                  <a:pt x="1152501" y="1093901"/>
                </a:lnTo>
                <a:lnTo>
                  <a:pt x="1216509" y="1067803"/>
                </a:lnTo>
                <a:lnTo>
                  <a:pt x="1536549" y="946835"/>
                </a:lnTo>
                <a:lnTo>
                  <a:pt x="1600652" y="924356"/>
                </a:lnTo>
                <a:lnTo>
                  <a:pt x="1984700" y="799484"/>
                </a:lnTo>
                <a:lnTo>
                  <a:pt x="2048803" y="780243"/>
                </a:lnTo>
                <a:lnTo>
                  <a:pt x="2496955" y="655370"/>
                </a:lnTo>
                <a:lnTo>
                  <a:pt x="2560963" y="638701"/>
                </a:lnTo>
                <a:lnTo>
                  <a:pt x="3009114" y="529735"/>
                </a:lnTo>
                <a:lnTo>
                  <a:pt x="3073122" y="515162"/>
                </a:lnTo>
                <a:lnTo>
                  <a:pt x="3585281" y="406291"/>
                </a:lnTo>
                <a:lnTo>
                  <a:pt x="3649289" y="393528"/>
                </a:lnTo>
                <a:lnTo>
                  <a:pt x="4225457" y="286467"/>
                </a:lnTo>
                <a:lnTo>
                  <a:pt x="4289465" y="275418"/>
                </a:lnTo>
                <a:lnTo>
                  <a:pt x="4929735" y="174739"/>
                </a:lnTo>
                <a:lnTo>
                  <a:pt x="4993743" y="165404"/>
                </a:lnTo>
                <a:lnTo>
                  <a:pt x="5698021" y="72250"/>
                </a:lnTo>
                <a:lnTo>
                  <a:pt x="5762030" y="64534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E4575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C30080B-E335-534D-BD32-C799DD65E1C5}"/>
              </a:ext>
            </a:extLst>
          </p:cNvPr>
          <p:cNvSpPr/>
          <p:nvPr/>
        </p:nvSpPr>
        <p:spPr>
          <a:xfrm>
            <a:off x="3091626" y="4238912"/>
            <a:ext cx="6338125" cy="1888807"/>
          </a:xfrm>
          <a:custGeom>
            <a:avLst/>
            <a:gdLst>
              <a:gd name="connsiteX0" fmla="*/ 71 w 6338125"/>
              <a:gd name="connsiteY0" fmla="*/ 1888858 h 1888807"/>
              <a:gd name="connsiteX1" fmla="*/ 320206 w 6338125"/>
              <a:gd name="connsiteY1" fmla="*/ 1622253 h 1888807"/>
              <a:gd name="connsiteX2" fmla="*/ 384214 w 6338125"/>
              <a:gd name="connsiteY2" fmla="*/ 1574914 h 1888807"/>
              <a:gd name="connsiteX3" fmla="*/ 576238 w 6338125"/>
              <a:gd name="connsiteY3" fmla="*/ 1447469 h 1888807"/>
              <a:gd name="connsiteX4" fmla="*/ 640246 w 6338125"/>
              <a:gd name="connsiteY4" fmla="*/ 1409274 h 1888807"/>
              <a:gd name="connsiteX5" fmla="*/ 896374 w 6338125"/>
              <a:gd name="connsiteY5" fmla="*/ 1270780 h 1888807"/>
              <a:gd name="connsiteX6" fmla="*/ 960382 w 6338125"/>
              <a:gd name="connsiteY6" fmla="*/ 1239062 h 1888807"/>
              <a:gd name="connsiteX7" fmla="*/ 1280517 w 6338125"/>
              <a:gd name="connsiteY7" fmla="*/ 1092853 h 1888807"/>
              <a:gd name="connsiteX8" fmla="*/ 1344525 w 6338125"/>
              <a:gd name="connsiteY8" fmla="*/ 1065802 h 1888807"/>
              <a:gd name="connsiteX9" fmla="*/ 1664660 w 6338125"/>
              <a:gd name="connsiteY9" fmla="*/ 940453 h 1888807"/>
              <a:gd name="connsiteX10" fmla="*/ 1728668 w 6338125"/>
              <a:gd name="connsiteY10" fmla="*/ 917212 h 1888807"/>
              <a:gd name="connsiteX11" fmla="*/ 2176819 w 6338125"/>
              <a:gd name="connsiteY11" fmla="*/ 765955 h 1888807"/>
              <a:gd name="connsiteX12" fmla="*/ 2240827 w 6338125"/>
              <a:gd name="connsiteY12" fmla="*/ 745762 h 1888807"/>
              <a:gd name="connsiteX13" fmla="*/ 2624971 w 6338125"/>
              <a:gd name="connsiteY13" fmla="*/ 633081 h 1888807"/>
              <a:gd name="connsiteX14" fmla="*/ 2688979 w 6338125"/>
              <a:gd name="connsiteY14" fmla="*/ 615651 h 1888807"/>
              <a:gd name="connsiteX15" fmla="*/ 3073122 w 6338125"/>
              <a:gd name="connsiteY15" fmla="*/ 519448 h 1888807"/>
              <a:gd name="connsiteX16" fmla="*/ 3137130 w 6338125"/>
              <a:gd name="connsiteY16" fmla="*/ 504589 h 1888807"/>
              <a:gd name="connsiteX17" fmla="*/ 3649289 w 6338125"/>
              <a:gd name="connsiteY17" fmla="*/ 395147 h 1888807"/>
              <a:gd name="connsiteX18" fmla="*/ 3713297 w 6338125"/>
              <a:gd name="connsiteY18" fmla="*/ 382288 h 1888807"/>
              <a:gd name="connsiteX19" fmla="*/ 4225457 w 6338125"/>
              <a:gd name="connsiteY19" fmla="*/ 288181 h 1888807"/>
              <a:gd name="connsiteX20" fmla="*/ 4289465 w 6338125"/>
              <a:gd name="connsiteY20" fmla="*/ 277323 h 1888807"/>
              <a:gd name="connsiteX21" fmla="*/ 4929735 w 6338125"/>
              <a:gd name="connsiteY21" fmla="*/ 176834 h 1888807"/>
              <a:gd name="connsiteX22" fmla="*/ 4993743 w 6338125"/>
              <a:gd name="connsiteY22" fmla="*/ 167499 h 1888807"/>
              <a:gd name="connsiteX23" fmla="*/ 5633918 w 6338125"/>
              <a:gd name="connsiteY23" fmla="*/ 81108 h 1888807"/>
              <a:gd name="connsiteX24" fmla="*/ 5698021 w 6338125"/>
              <a:gd name="connsiteY24" fmla="*/ 73202 h 1888807"/>
              <a:gd name="connsiteX25" fmla="*/ 6338197 w 6338125"/>
              <a:gd name="connsiteY25" fmla="*/ 50 h 188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888807">
                <a:moveTo>
                  <a:pt x="71" y="1888858"/>
                </a:moveTo>
                <a:lnTo>
                  <a:pt x="320206" y="1622253"/>
                </a:lnTo>
                <a:lnTo>
                  <a:pt x="384214" y="1574914"/>
                </a:lnTo>
                <a:lnTo>
                  <a:pt x="576238" y="1447469"/>
                </a:lnTo>
                <a:lnTo>
                  <a:pt x="640246" y="1409274"/>
                </a:lnTo>
                <a:lnTo>
                  <a:pt x="896374" y="1270780"/>
                </a:lnTo>
                <a:lnTo>
                  <a:pt x="960382" y="1239062"/>
                </a:lnTo>
                <a:lnTo>
                  <a:pt x="1280517" y="1092853"/>
                </a:lnTo>
                <a:lnTo>
                  <a:pt x="1344525" y="1065802"/>
                </a:lnTo>
                <a:lnTo>
                  <a:pt x="1664660" y="940453"/>
                </a:lnTo>
                <a:lnTo>
                  <a:pt x="1728668" y="917212"/>
                </a:lnTo>
                <a:lnTo>
                  <a:pt x="2176819" y="765955"/>
                </a:lnTo>
                <a:lnTo>
                  <a:pt x="2240827" y="745762"/>
                </a:lnTo>
                <a:lnTo>
                  <a:pt x="2624971" y="633081"/>
                </a:lnTo>
                <a:lnTo>
                  <a:pt x="2688979" y="615651"/>
                </a:lnTo>
                <a:lnTo>
                  <a:pt x="3073122" y="519448"/>
                </a:lnTo>
                <a:lnTo>
                  <a:pt x="3137130" y="504589"/>
                </a:lnTo>
                <a:lnTo>
                  <a:pt x="3649289" y="395147"/>
                </a:lnTo>
                <a:lnTo>
                  <a:pt x="3713297" y="382288"/>
                </a:lnTo>
                <a:lnTo>
                  <a:pt x="4225457" y="288181"/>
                </a:lnTo>
                <a:lnTo>
                  <a:pt x="4289465" y="277323"/>
                </a:lnTo>
                <a:lnTo>
                  <a:pt x="4929735" y="176834"/>
                </a:lnTo>
                <a:lnTo>
                  <a:pt x="4993743" y="167499"/>
                </a:lnTo>
                <a:lnTo>
                  <a:pt x="5633918" y="81108"/>
                </a:lnTo>
                <a:lnTo>
                  <a:pt x="5698021" y="73202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72B7B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AA1270BE-A212-E942-A371-937D9CB7DBFE}"/>
              </a:ext>
            </a:extLst>
          </p:cNvPr>
          <p:cNvSpPr/>
          <p:nvPr/>
        </p:nvSpPr>
        <p:spPr>
          <a:xfrm>
            <a:off x="3091626" y="2493551"/>
            <a:ext cx="6338125" cy="3633597"/>
          </a:xfrm>
          <a:custGeom>
            <a:avLst/>
            <a:gdLst>
              <a:gd name="connsiteX0" fmla="*/ 71 w 6338125"/>
              <a:gd name="connsiteY0" fmla="*/ 3633647 h 3633597"/>
              <a:gd name="connsiteX1" fmla="*/ 1152501 w 6338125"/>
              <a:gd name="connsiteY1" fmla="*/ 2649810 h 3633597"/>
              <a:gd name="connsiteX2" fmla="*/ 1216509 w 6338125"/>
              <a:gd name="connsiteY2" fmla="*/ 2597613 h 3633597"/>
              <a:gd name="connsiteX3" fmla="*/ 1664660 w 6338125"/>
              <a:gd name="connsiteY3" fmla="*/ 2243092 h 3633597"/>
              <a:gd name="connsiteX4" fmla="*/ 1728668 w 6338125"/>
              <a:gd name="connsiteY4" fmla="*/ 2193848 h 3633597"/>
              <a:gd name="connsiteX5" fmla="*/ 2176819 w 6338125"/>
              <a:gd name="connsiteY5" fmla="*/ 1855901 h 3633597"/>
              <a:gd name="connsiteX6" fmla="*/ 2240827 w 6338125"/>
              <a:gd name="connsiteY6" fmla="*/ 1809038 h 3633597"/>
              <a:gd name="connsiteX7" fmla="*/ 2624971 w 6338125"/>
              <a:gd name="connsiteY7" fmla="*/ 1540719 h 3633597"/>
              <a:gd name="connsiteX8" fmla="*/ 2688979 w 6338125"/>
              <a:gd name="connsiteY8" fmla="*/ 1498142 h 3633597"/>
              <a:gd name="connsiteX9" fmla="*/ 3009114 w 6338125"/>
              <a:gd name="connsiteY9" fmla="*/ 1291831 h 3633597"/>
              <a:gd name="connsiteX10" fmla="*/ 3073122 w 6338125"/>
              <a:gd name="connsiteY10" fmla="*/ 1252492 h 3633597"/>
              <a:gd name="connsiteX11" fmla="*/ 3329154 w 6338125"/>
              <a:gd name="connsiteY11" fmla="*/ 1103807 h 3633597"/>
              <a:gd name="connsiteX12" fmla="*/ 3393162 w 6338125"/>
              <a:gd name="connsiteY12" fmla="*/ 1069422 h 3633597"/>
              <a:gd name="connsiteX13" fmla="*/ 3777305 w 6338125"/>
              <a:gd name="connsiteY13" fmla="*/ 875588 h 3633597"/>
              <a:gd name="connsiteX14" fmla="*/ 3841313 w 6338125"/>
              <a:gd name="connsiteY14" fmla="*/ 845489 h 3633597"/>
              <a:gd name="connsiteX15" fmla="*/ 4225457 w 6338125"/>
              <a:gd name="connsiteY15" fmla="*/ 674610 h 3633597"/>
              <a:gd name="connsiteX16" fmla="*/ 4289465 w 6338125"/>
              <a:gd name="connsiteY16" fmla="*/ 647845 h 3633597"/>
              <a:gd name="connsiteX17" fmla="*/ 4673608 w 6338125"/>
              <a:gd name="connsiteY17" fmla="*/ 500017 h 3633597"/>
              <a:gd name="connsiteX18" fmla="*/ 4737616 w 6338125"/>
              <a:gd name="connsiteY18" fmla="*/ 476967 h 3633597"/>
              <a:gd name="connsiteX19" fmla="*/ 5185767 w 6338125"/>
              <a:gd name="connsiteY19" fmla="*/ 324091 h 3633597"/>
              <a:gd name="connsiteX20" fmla="*/ 5249870 w 6338125"/>
              <a:gd name="connsiteY20" fmla="*/ 303898 h 3633597"/>
              <a:gd name="connsiteX21" fmla="*/ 5762030 w 6338125"/>
              <a:gd name="connsiteY21" fmla="*/ 152736 h 3633597"/>
              <a:gd name="connsiteX22" fmla="*/ 5826037 w 6338125"/>
              <a:gd name="connsiteY22" fmla="*/ 134638 h 3633597"/>
              <a:gd name="connsiteX23" fmla="*/ 6274189 w 6338125"/>
              <a:gd name="connsiteY23" fmla="*/ 16147 h 3633597"/>
              <a:gd name="connsiteX24" fmla="*/ 6338197 w 6338125"/>
              <a:gd name="connsiteY24" fmla="*/ 50 h 3633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38125" h="3633597">
                <a:moveTo>
                  <a:pt x="71" y="3633647"/>
                </a:moveTo>
                <a:lnTo>
                  <a:pt x="1152501" y="2649810"/>
                </a:lnTo>
                <a:lnTo>
                  <a:pt x="1216509" y="2597613"/>
                </a:lnTo>
                <a:lnTo>
                  <a:pt x="1664660" y="2243092"/>
                </a:lnTo>
                <a:lnTo>
                  <a:pt x="1728668" y="2193848"/>
                </a:lnTo>
                <a:lnTo>
                  <a:pt x="2176819" y="1855901"/>
                </a:lnTo>
                <a:lnTo>
                  <a:pt x="2240827" y="1809038"/>
                </a:lnTo>
                <a:lnTo>
                  <a:pt x="2624971" y="1540719"/>
                </a:lnTo>
                <a:lnTo>
                  <a:pt x="2688979" y="1498142"/>
                </a:lnTo>
                <a:lnTo>
                  <a:pt x="3009114" y="1291831"/>
                </a:lnTo>
                <a:lnTo>
                  <a:pt x="3073122" y="1252492"/>
                </a:lnTo>
                <a:lnTo>
                  <a:pt x="3329154" y="1103807"/>
                </a:lnTo>
                <a:lnTo>
                  <a:pt x="3393162" y="1069422"/>
                </a:lnTo>
                <a:lnTo>
                  <a:pt x="3777305" y="875588"/>
                </a:lnTo>
                <a:lnTo>
                  <a:pt x="3841313" y="845489"/>
                </a:lnTo>
                <a:lnTo>
                  <a:pt x="4225457" y="674610"/>
                </a:lnTo>
                <a:lnTo>
                  <a:pt x="4289465" y="647845"/>
                </a:lnTo>
                <a:lnTo>
                  <a:pt x="4673608" y="500017"/>
                </a:lnTo>
                <a:lnTo>
                  <a:pt x="4737616" y="476967"/>
                </a:lnTo>
                <a:lnTo>
                  <a:pt x="5185767" y="324091"/>
                </a:lnTo>
                <a:lnTo>
                  <a:pt x="5249870" y="303898"/>
                </a:lnTo>
                <a:lnTo>
                  <a:pt x="5762030" y="152736"/>
                </a:lnTo>
                <a:lnTo>
                  <a:pt x="5826037" y="134638"/>
                </a:lnTo>
                <a:lnTo>
                  <a:pt x="6274189" y="16147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54A24B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D76A2BB-3493-CD41-BBFB-941A00A15B81}"/>
              </a:ext>
            </a:extLst>
          </p:cNvPr>
          <p:cNvSpPr/>
          <p:nvPr/>
        </p:nvSpPr>
        <p:spPr>
          <a:xfrm>
            <a:off x="3091626" y="2208849"/>
            <a:ext cx="6338125" cy="3918299"/>
          </a:xfrm>
          <a:custGeom>
            <a:avLst/>
            <a:gdLst>
              <a:gd name="connsiteX0" fmla="*/ 71 w 6338125"/>
              <a:gd name="connsiteY0" fmla="*/ 3918350 h 3918299"/>
              <a:gd name="connsiteX1" fmla="*/ 1728668 w 6338125"/>
              <a:gd name="connsiteY1" fmla="*/ 2431973 h 3918299"/>
              <a:gd name="connsiteX2" fmla="*/ 1792676 w 6338125"/>
              <a:gd name="connsiteY2" fmla="*/ 2380348 h 3918299"/>
              <a:gd name="connsiteX3" fmla="*/ 2752987 w 6338125"/>
              <a:gd name="connsiteY3" fmla="*/ 1612633 h 3918299"/>
              <a:gd name="connsiteX4" fmla="*/ 2816995 w 6338125"/>
              <a:gd name="connsiteY4" fmla="*/ 1564341 h 3918299"/>
              <a:gd name="connsiteX5" fmla="*/ 3137130 w 6338125"/>
              <a:gd name="connsiteY5" fmla="*/ 1330883 h 3918299"/>
              <a:gd name="connsiteX6" fmla="*/ 3201138 w 6338125"/>
              <a:gd name="connsiteY6" fmla="*/ 1287163 h 3918299"/>
              <a:gd name="connsiteX7" fmla="*/ 3521273 w 6338125"/>
              <a:gd name="connsiteY7" fmla="*/ 1079614 h 3918299"/>
              <a:gd name="connsiteX8" fmla="*/ 3585281 w 6338125"/>
              <a:gd name="connsiteY8" fmla="*/ 1039704 h 3918299"/>
              <a:gd name="connsiteX9" fmla="*/ 3841313 w 6338125"/>
              <a:gd name="connsiteY9" fmla="*/ 894257 h 3918299"/>
              <a:gd name="connsiteX10" fmla="*/ 3905416 w 6338125"/>
              <a:gd name="connsiteY10" fmla="*/ 859872 h 3918299"/>
              <a:gd name="connsiteX11" fmla="*/ 4097440 w 6338125"/>
              <a:gd name="connsiteY11" fmla="*/ 770622 h 3918299"/>
              <a:gd name="connsiteX12" fmla="*/ 4161448 w 6338125"/>
              <a:gd name="connsiteY12" fmla="*/ 743667 h 3918299"/>
              <a:gd name="connsiteX13" fmla="*/ 4673608 w 6338125"/>
              <a:gd name="connsiteY13" fmla="*/ 538498 h 3918299"/>
              <a:gd name="connsiteX14" fmla="*/ 4737616 w 6338125"/>
              <a:gd name="connsiteY14" fmla="*/ 515353 h 3918299"/>
              <a:gd name="connsiteX15" fmla="*/ 5505902 w 6338125"/>
              <a:gd name="connsiteY15" fmla="*/ 245414 h 3918299"/>
              <a:gd name="connsiteX16" fmla="*/ 5569911 w 6338125"/>
              <a:gd name="connsiteY16" fmla="*/ 225697 h 3918299"/>
              <a:gd name="connsiteX17" fmla="*/ 6082069 w 6338125"/>
              <a:gd name="connsiteY17" fmla="*/ 74440 h 3918299"/>
              <a:gd name="connsiteX18" fmla="*/ 6146173 w 6338125"/>
              <a:gd name="connsiteY18" fmla="*/ 55867 h 3918299"/>
              <a:gd name="connsiteX19" fmla="*/ 6338197 w 6338125"/>
              <a:gd name="connsiteY19" fmla="*/ 50 h 391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38125" h="3918299">
                <a:moveTo>
                  <a:pt x="71" y="3918350"/>
                </a:moveTo>
                <a:lnTo>
                  <a:pt x="1728668" y="2431973"/>
                </a:lnTo>
                <a:lnTo>
                  <a:pt x="1792676" y="2380348"/>
                </a:lnTo>
                <a:lnTo>
                  <a:pt x="2752987" y="1612633"/>
                </a:lnTo>
                <a:lnTo>
                  <a:pt x="2816995" y="1564341"/>
                </a:lnTo>
                <a:lnTo>
                  <a:pt x="3137130" y="1330883"/>
                </a:lnTo>
                <a:lnTo>
                  <a:pt x="3201138" y="1287163"/>
                </a:lnTo>
                <a:lnTo>
                  <a:pt x="3521273" y="1079614"/>
                </a:lnTo>
                <a:lnTo>
                  <a:pt x="3585281" y="1039704"/>
                </a:lnTo>
                <a:lnTo>
                  <a:pt x="3841313" y="894257"/>
                </a:lnTo>
                <a:lnTo>
                  <a:pt x="3905416" y="859872"/>
                </a:lnTo>
                <a:lnTo>
                  <a:pt x="4097440" y="770622"/>
                </a:lnTo>
                <a:lnTo>
                  <a:pt x="4161448" y="743667"/>
                </a:lnTo>
                <a:lnTo>
                  <a:pt x="4673608" y="538498"/>
                </a:lnTo>
                <a:lnTo>
                  <a:pt x="4737616" y="515353"/>
                </a:lnTo>
                <a:lnTo>
                  <a:pt x="5505902" y="245414"/>
                </a:lnTo>
                <a:lnTo>
                  <a:pt x="5569911" y="225697"/>
                </a:lnTo>
                <a:lnTo>
                  <a:pt x="6082069" y="74440"/>
                </a:lnTo>
                <a:lnTo>
                  <a:pt x="6146173" y="55867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EECA3B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F57D533-BE09-FA49-BF30-7D889CE16EA2}"/>
              </a:ext>
            </a:extLst>
          </p:cNvPr>
          <p:cNvSpPr/>
          <p:nvPr/>
        </p:nvSpPr>
        <p:spPr>
          <a:xfrm>
            <a:off x="3091626" y="2095404"/>
            <a:ext cx="6338125" cy="4031742"/>
          </a:xfrm>
          <a:custGeom>
            <a:avLst/>
            <a:gdLst>
              <a:gd name="connsiteX0" fmla="*/ 71 w 6338125"/>
              <a:gd name="connsiteY0" fmla="*/ 4031792 h 4031742"/>
              <a:gd name="connsiteX1" fmla="*/ 2368843 w 6338125"/>
              <a:gd name="connsiteY1" fmla="*/ 1990870 h 4031742"/>
              <a:gd name="connsiteX2" fmla="*/ 2432851 w 6338125"/>
              <a:gd name="connsiteY2" fmla="*/ 1943341 h 4031742"/>
              <a:gd name="connsiteX3" fmla="*/ 3393162 w 6338125"/>
              <a:gd name="connsiteY3" fmla="*/ 1236681 h 4031742"/>
              <a:gd name="connsiteX4" fmla="*/ 3457265 w 6338125"/>
              <a:gd name="connsiteY4" fmla="*/ 1195628 h 4031742"/>
              <a:gd name="connsiteX5" fmla="*/ 3713297 w 6338125"/>
              <a:gd name="connsiteY5" fmla="*/ 1036275 h 4031742"/>
              <a:gd name="connsiteX6" fmla="*/ 3777305 w 6338125"/>
              <a:gd name="connsiteY6" fmla="*/ 1002270 h 4031742"/>
              <a:gd name="connsiteX7" fmla="*/ 4353568 w 6338125"/>
              <a:gd name="connsiteY7" fmla="*/ 699280 h 4031742"/>
              <a:gd name="connsiteX8" fmla="*/ 4417576 w 6338125"/>
              <a:gd name="connsiteY8" fmla="*/ 671753 h 4031742"/>
              <a:gd name="connsiteX9" fmla="*/ 5185767 w 6338125"/>
              <a:gd name="connsiteY9" fmla="*/ 345807 h 4031742"/>
              <a:gd name="connsiteX10" fmla="*/ 5249870 w 6338125"/>
              <a:gd name="connsiteY10" fmla="*/ 324090 h 4031742"/>
              <a:gd name="connsiteX11" fmla="*/ 5762030 w 6338125"/>
              <a:gd name="connsiteY11" fmla="*/ 154164 h 4031742"/>
              <a:gd name="connsiteX12" fmla="*/ 5826037 w 6338125"/>
              <a:gd name="connsiteY12" fmla="*/ 137019 h 4031742"/>
              <a:gd name="connsiteX13" fmla="*/ 6338197 w 6338125"/>
              <a:gd name="connsiteY13" fmla="*/ 50 h 4031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38125" h="4031742">
                <a:moveTo>
                  <a:pt x="71" y="4031792"/>
                </a:moveTo>
                <a:lnTo>
                  <a:pt x="2368843" y="1990870"/>
                </a:lnTo>
                <a:lnTo>
                  <a:pt x="2432851" y="1943341"/>
                </a:lnTo>
                <a:lnTo>
                  <a:pt x="3393162" y="1236681"/>
                </a:lnTo>
                <a:lnTo>
                  <a:pt x="3457265" y="1195628"/>
                </a:lnTo>
                <a:lnTo>
                  <a:pt x="3713297" y="1036275"/>
                </a:lnTo>
                <a:lnTo>
                  <a:pt x="3777305" y="1002270"/>
                </a:lnTo>
                <a:lnTo>
                  <a:pt x="4353568" y="699280"/>
                </a:lnTo>
                <a:lnTo>
                  <a:pt x="4417576" y="671753"/>
                </a:lnTo>
                <a:lnTo>
                  <a:pt x="5185767" y="345807"/>
                </a:lnTo>
                <a:lnTo>
                  <a:pt x="5249870" y="324090"/>
                </a:lnTo>
                <a:lnTo>
                  <a:pt x="5762030" y="154164"/>
                </a:lnTo>
                <a:lnTo>
                  <a:pt x="5826037" y="137019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B279A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170B472-C223-DB48-A4DC-C1AF334D0AF0}"/>
              </a:ext>
            </a:extLst>
          </p:cNvPr>
          <p:cNvSpPr/>
          <p:nvPr/>
        </p:nvSpPr>
        <p:spPr>
          <a:xfrm>
            <a:off x="3091626" y="654655"/>
            <a:ext cx="6338125" cy="5472493"/>
          </a:xfrm>
          <a:custGeom>
            <a:avLst/>
            <a:gdLst>
              <a:gd name="connsiteX0" fmla="*/ 71 w 6338125"/>
              <a:gd name="connsiteY0" fmla="*/ 5472544 h 5472493"/>
              <a:gd name="connsiteX1" fmla="*/ 6338197 w 6338125"/>
              <a:gd name="connsiteY1" fmla="*/ 50 h 54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8125" h="5472493">
                <a:moveTo>
                  <a:pt x="71" y="5472544"/>
                </a:moveTo>
                <a:lnTo>
                  <a:pt x="6338197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F4CA3105-2124-994C-AD58-FA89DA71E391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C2014101-8867-434D-992A-6CA4BDE65836}"/>
              </a:ext>
            </a:extLst>
          </p:cNvPr>
          <p:cNvSpPr/>
          <p:nvPr/>
        </p:nvSpPr>
        <p:spPr>
          <a:xfrm>
            <a:off x="2952752" y="476252"/>
            <a:ext cx="9525" cy="5762625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DDFE227C-B853-DD4B-AEDB-7E385B02FCB1}"/>
              </a:ext>
            </a:extLst>
          </p:cNvPr>
          <p:cNvGrpSpPr/>
          <p:nvPr/>
        </p:nvGrpSpPr>
        <p:grpSpPr>
          <a:xfrm>
            <a:off x="2827593" y="6220587"/>
            <a:ext cx="6745115" cy="311624"/>
            <a:chOff x="2818447" y="6193155"/>
            <a:chExt cx="6745115" cy="31162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1D2B7C-8D3D-BF41-A04F-96E6B6FC85EC}"/>
                </a:ext>
              </a:extLst>
            </p:cNvPr>
            <p:cNvSpPr txBox="1"/>
            <p:nvPr/>
          </p:nvSpPr>
          <p:spPr>
            <a:xfrm>
              <a:off x="2818447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A5FBFDF-04D3-584B-9E89-2BAF00CE4F96}"/>
                </a:ext>
              </a:extLst>
            </p:cNvPr>
            <p:cNvSpPr txBox="1"/>
            <p:nvPr/>
          </p:nvSpPr>
          <p:spPr>
            <a:xfrm>
              <a:off x="4111942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19F02B-6D9D-0647-9FC2-C9F7FFBBF726}"/>
                </a:ext>
              </a:extLst>
            </p:cNvPr>
            <p:cNvSpPr txBox="1"/>
            <p:nvPr/>
          </p:nvSpPr>
          <p:spPr>
            <a:xfrm>
              <a:off x="5405437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54F2FC-4642-E146-BF3C-A859A5B385BA}"/>
                </a:ext>
              </a:extLst>
            </p:cNvPr>
            <p:cNvSpPr txBox="1"/>
            <p:nvPr/>
          </p:nvSpPr>
          <p:spPr>
            <a:xfrm>
              <a:off x="6698932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31D5A4-BB70-EC4A-B481-0B03FD77B7FA}"/>
                </a:ext>
              </a:extLst>
            </p:cNvPr>
            <p:cNvSpPr txBox="1"/>
            <p:nvPr/>
          </p:nvSpPr>
          <p:spPr>
            <a:xfrm>
              <a:off x="7992427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85798F-9780-1648-9AB2-3680A17F6526}"/>
                </a:ext>
              </a:extLst>
            </p:cNvPr>
            <p:cNvSpPr txBox="1"/>
            <p:nvPr/>
          </p:nvSpPr>
          <p:spPr>
            <a:xfrm>
              <a:off x="9285922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44" name="Graphic 2">
            <a:extLst>
              <a:ext uri="{FF2B5EF4-FFF2-40B4-BE49-F238E27FC236}">
                <a16:creationId xmlns:a16="http://schemas.microsoft.com/office/drawing/2014/main" id="{0CB44D1B-D0C3-E440-99CB-B930F9CC11D3}"/>
              </a:ext>
            </a:extLst>
          </p:cNvPr>
          <p:cNvGrpSpPr/>
          <p:nvPr/>
        </p:nvGrpSpPr>
        <p:grpSpPr>
          <a:xfrm>
            <a:off x="2606042" y="606649"/>
            <a:ext cx="382415" cy="5770973"/>
            <a:chOff x="2606040" y="606647"/>
            <a:chExt cx="382415" cy="5770973"/>
          </a:xfrm>
          <a:solidFill>
            <a:srgbClr val="2A3F5F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C103709-9CC1-0C4A-9DEF-E89A694BD34C}"/>
                </a:ext>
              </a:extLst>
            </p:cNvPr>
            <p:cNvSpPr txBox="1"/>
            <p:nvPr/>
          </p:nvSpPr>
          <p:spPr>
            <a:xfrm>
              <a:off x="2710815" y="6065996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6CCBE4-D3B4-1244-A0C7-E7CCC8FF2E06}"/>
                </a:ext>
              </a:extLst>
            </p:cNvPr>
            <p:cNvSpPr txBox="1"/>
            <p:nvPr/>
          </p:nvSpPr>
          <p:spPr>
            <a:xfrm>
              <a:off x="2606040" y="545944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B09AA9-66D7-AB46-A6D0-1FBD5815E190}"/>
                </a:ext>
              </a:extLst>
            </p:cNvPr>
            <p:cNvSpPr txBox="1"/>
            <p:nvPr/>
          </p:nvSpPr>
          <p:spPr>
            <a:xfrm>
              <a:off x="2606040" y="485279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D154AD-A716-334C-9809-4A7DDA4F2091}"/>
                </a:ext>
              </a:extLst>
            </p:cNvPr>
            <p:cNvSpPr txBox="1"/>
            <p:nvPr/>
          </p:nvSpPr>
          <p:spPr>
            <a:xfrm>
              <a:off x="2606040" y="424624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B04AED-7352-CC4E-9E8F-6A8396507408}"/>
                </a:ext>
              </a:extLst>
            </p:cNvPr>
            <p:cNvSpPr txBox="1"/>
            <p:nvPr/>
          </p:nvSpPr>
          <p:spPr>
            <a:xfrm>
              <a:off x="2606040" y="363959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600CDB7-EF6B-CC47-BCFD-B4B3249C998D}"/>
                </a:ext>
              </a:extLst>
            </p:cNvPr>
            <p:cNvSpPr txBox="1"/>
            <p:nvPr/>
          </p:nvSpPr>
          <p:spPr>
            <a:xfrm>
              <a:off x="2606040" y="303304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7F3DF27-253D-4C42-81B8-561F0C59D947}"/>
                </a:ext>
              </a:extLst>
            </p:cNvPr>
            <p:cNvSpPr txBox="1"/>
            <p:nvPr/>
          </p:nvSpPr>
          <p:spPr>
            <a:xfrm>
              <a:off x="2606040" y="2426398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799C2E-07C9-BF4C-A83C-388196D4213B}"/>
                </a:ext>
              </a:extLst>
            </p:cNvPr>
            <p:cNvSpPr txBox="1"/>
            <p:nvPr/>
          </p:nvSpPr>
          <p:spPr>
            <a:xfrm>
              <a:off x="2606040" y="181984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07FFDA-00C9-3F49-B635-CC4AB680446E}"/>
                </a:ext>
              </a:extLst>
            </p:cNvPr>
            <p:cNvSpPr txBox="1"/>
            <p:nvPr/>
          </p:nvSpPr>
          <p:spPr>
            <a:xfrm>
              <a:off x="2606040" y="121329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8215CBB-2BAB-6E4B-B94B-0F2969174A9F}"/>
                </a:ext>
              </a:extLst>
            </p:cNvPr>
            <p:cNvSpPr txBox="1"/>
            <p:nvPr/>
          </p:nvSpPr>
          <p:spPr>
            <a:xfrm>
              <a:off x="2606040" y="60664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9F86C342-8B97-9542-A225-CC19A9F7AA74}"/>
              </a:ext>
            </a:extLst>
          </p:cNvPr>
          <p:cNvSpPr txBox="1"/>
          <p:nvPr/>
        </p:nvSpPr>
        <p:spPr>
          <a:xfrm>
            <a:off x="5423537" y="6479857"/>
            <a:ext cx="139685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>
                <a:ea typeface="Open Sans"/>
                <a:cs typeface="Open Sans"/>
                <a:sym typeface="Open Sans"/>
                <a:rtl val="0"/>
              </a:rPr>
              <a:t>PV size [kWp]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39B0132-C753-B44C-B112-33978B230F06}"/>
              </a:ext>
            </a:extLst>
          </p:cNvPr>
          <p:cNvSpPr txBox="1"/>
          <p:nvPr/>
        </p:nvSpPr>
        <p:spPr>
          <a:xfrm rot="16200000">
            <a:off x="1483900" y="3173904"/>
            <a:ext cx="18708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4" name="Right Triangle 93">
            <a:extLst>
              <a:ext uri="{FF2B5EF4-FFF2-40B4-BE49-F238E27FC236}">
                <a16:creationId xmlns:a16="http://schemas.microsoft.com/office/drawing/2014/main" id="{9778D423-D6BA-AB4F-AE4B-3FFA070568A5}"/>
              </a:ext>
            </a:extLst>
          </p:cNvPr>
          <p:cNvSpPr/>
          <p:nvPr/>
        </p:nvSpPr>
        <p:spPr>
          <a:xfrm rot="5400000">
            <a:off x="3415291" y="172981"/>
            <a:ext cx="5604876" cy="6526912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A7BA5C-0F96-4143-B6FB-E98FF51689BA}"/>
              </a:ext>
            </a:extLst>
          </p:cNvPr>
          <p:cNvSpPr txBox="1"/>
          <p:nvPr/>
        </p:nvSpPr>
        <p:spPr>
          <a:xfrm>
            <a:off x="9456926" y="452715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78A8"/>
                </a:solidFill>
              </a:rPr>
              <a:t>5 min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40D4CFD-2996-9C46-BEB6-C43AA69EDA50}"/>
              </a:ext>
            </a:extLst>
          </p:cNvPr>
          <p:cNvSpPr txBox="1"/>
          <p:nvPr/>
        </p:nvSpPr>
        <p:spPr>
          <a:xfrm>
            <a:off x="9422646" y="428768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8518"/>
                </a:solidFill>
              </a:rPr>
              <a:t>15 min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4CA6EA-D5B0-5540-8378-F1D771FAEC6B}"/>
              </a:ext>
            </a:extLst>
          </p:cNvPr>
          <p:cNvSpPr txBox="1"/>
          <p:nvPr/>
        </p:nvSpPr>
        <p:spPr>
          <a:xfrm>
            <a:off x="9431789" y="406064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E55756"/>
                </a:solidFill>
              </a:rPr>
              <a:t>30 min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0EE3D25-A50A-8D44-8C45-3D007A38A958}"/>
              </a:ext>
            </a:extLst>
          </p:cNvPr>
          <p:cNvSpPr txBox="1"/>
          <p:nvPr/>
        </p:nvSpPr>
        <p:spPr>
          <a:xfrm>
            <a:off x="9427846" y="3821178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2B7B3"/>
                </a:solidFill>
              </a:rPr>
              <a:t>60 min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D16734B-03D8-F841-AFE6-CC8BF873D0D9}"/>
              </a:ext>
            </a:extLst>
          </p:cNvPr>
          <p:cNvSpPr txBox="1"/>
          <p:nvPr/>
        </p:nvSpPr>
        <p:spPr>
          <a:xfrm>
            <a:off x="9420609" y="2318313"/>
            <a:ext cx="68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3A24B"/>
                </a:solidFill>
              </a:rPr>
              <a:t>1 day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5FFF5E-ED61-7B4F-B49F-6E1E5DA87346}"/>
              </a:ext>
            </a:extLst>
          </p:cNvPr>
          <p:cNvSpPr txBox="1"/>
          <p:nvPr/>
        </p:nvSpPr>
        <p:spPr>
          <a:xfrm>
            <a:off x="9439864" y="2090377"/>
            <a:ext cx="8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ECA3B"/>
                </a:solidFill>
              </a:rPr>
              <a:t>1 week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FC29D13-4642-E448-B683-2127ACFC5847}"/>
              </a:ext>
            </a:extLst>
          </p:cNvPr>
          <p:cNvSpPr txBox="1"/>
          <p:nvPr/>
        </p:nvSpPr>
        <p:spPr>
          <a:xfrm>
            <a:off x="9423686" y="186350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279A2"/>
                </a:solidFill>
              </a:rPr>
              <a:t>1 month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FC09860-F9A3-7B4D-B441-9FFD97316B84}"/>
              </a:ext>
            </a:extLst>
          </p:cNvPr>
          <p:cNvSpPr txBox="1"/>
          <p:nvPr/>
        </p:nvSpPr>
        <p:spPr>
          <a:xfrm>
            <a:off x="9406926" y="387031"/>
            <a:ext cx="7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year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E76E7F3-E542-2B48-92B4-ADFF89730A90}"/>
              </a:ext>
            </a:extLst>
          </p:cNvPr>
          <p:cNvCxnSpPr>
            <a:cxnSpLocks/>
          </p:cNvCxnSpPr>
          <p:nvPr/>
        </p:nvCxnSpPr>
        <p:spPr>
          <a:xfrm>
            <a:off x="9411256" y="2523250"/>
            <a:ext cx="0" cy="185476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1945729-C497-2A4B-841B-91C021EB380A}"/>
              </a:ext>
            </a:extLst>
          </p:cNvPr>
          <p:cNvSpPr txBox="1"/>
          <p:nvPr/>
        </p:nvSpPr>
        <p:spPr>
          <a:xfrm>
            <a:off x="3571436" y="3395463"/>
            <a:ext cx="16545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Diurnal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value gap </a:t>
            </a:r>
          </a:p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(31%)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03EFB04-7E24-4948-9F16-C9F286F077F4}"/>
              </a:ext>
            </a:extLst>
          </p:cNvPr>
          <p:cNvCxnSpPr>
            <a:cxnSpLocks/>
          </p:cNvCxnSpPr>
          <p:nvPr/>
        </p:nvCxnSpPr>
        <p:spPr>
          <a:xfrm>
            <a:off x="9416451" y="756365"/>
            <a:ext cx="0" cy="12937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8BE56-95F4-7B45-AD17-B20F0933F627}"/>
              </a:ext>
            </a:extLst>
          </p:cNvPr>
          <p:cNvSpPr txBox="1"/>
          <p:nvPr/>
        </p:nvSpPr>
        <p:spPr>
          <a:xfrm>
            <a:off x="5606676" y="975033"/>
            <a:ext cx="1600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Seasonal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 gap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(26%)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C6EBCC5-23B2-594F-8FE5-79F8B32C0F75}"/>
              </a:ext>
            </a:extLst>
          </p:cNvPr>
          <p:cNvCxnSpPr>
            <a:cxnSpLocks/>
          </p:cNvCxnSpPr>
          <p:nvPr/>
        </p:nvCxnSpPr>
        <p:spPr>
          <a:xfrm>
            <a:off x="9406928" y="2232837"/>
            <a:ext cx="0" cy="2508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6FE577E-7F00-A542-B009-DDF98838E983}"/>
              </a:ext>
            </a:extLst>
          </p:cNvPr>
          <p:cNvSpPr txBox="1"/>
          <p:nvPr/>
        </p:nvSpPr>
        <p:spPr>
          <a:xfrm>
            <a:off x="4710115" y="1925038"/>
            <a:ext cx="1607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Weekly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 gap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(5%)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E060B47-9F16-4D4D-8A4C-504354D66F0F}"/>
              </a:ext>
            </a:extLst>
          </p:cNvPr>
          <p:cNvCxnSpPr>
            <a:cxnSpLocks/>
          </p:cNvCxnSpPr>
          <p:nvPr/>
        </p:nvCxnSpPr>
        <p:spPr>
          <a:xfrm flipH="1">
            <a:off x="4572002" y="3811052"/>
            <a:ext cx="471273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34B801A-B7F5-6849-9ADC-D96B795F8BAE}"/>
              </a:ext>
            </a:extLst>
          </p:cNvPr>
          <p:cNvCxnSpPr>
            <a:cxnSpLocks/>
          </p:cNvCxnSpPr>
          <p:nvPr/>
        </p:nvCxnSpPr>
        <p:spPr>
          <a:xfrm flipH="1">
            <a:off x="5692221" y="2359508"/>
            <a:ext cx="359251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7CA86CB-CAD5-B04D-809D-1DB9375308F4}"/>
              </a:ext>
            </a:extLst>
          </p:cNvPr>
          <p:cNvCxnSpPr>
            <a:cxnSpLocks/>
          </p:cNvCxnSpPr>
          <p:nvPr/>
        </p:nvCxnSpPr>
        <p:spPr>
          <a:xfrm flipH="1">
            <a:off x="6616931" y="1395698"/>
            <a:ext cx="266780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94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local energy communities (in our opinion) ?</a:t>
            </a:r>
          </a:p>
        </p:txBody>
      </p:sp>
    </p:spTree>
    <p:extLst>
      <p:ext uri="{BB962C8B-B14F-4D97-AF65-F5344CB8AC3E}">
        <p14:creationId xmlns:p14="http://schemas.microsoft.com/office/powerpoint/2010/main" val="1475918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How to include storage ?</a:t>
            </a:r>
          </a:p>
        </p:txBody>
      </p:sp>
    </p:spTree>
    <p:extLst>
      <p:ext uri="{BB962C8B-B14F-4D97-AF65-F5344CB8AC3E}">
        <p14:creationId xmlns:p14="http://schemas.microsoft.com/office/powerpoint/2010/main" val="1730717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6D1EFDC2-4F34-AB4E-9325-53C06E62B1BF}"/>
              </a:ext>
            </a:extLst>
          </p:cNvPr>
          <p:cNvGrpSpPr/>
          <p:nvPr/>
        </p:nvGrpSpPr>
        <p:grpSpPr>
          <a:xfrm>
            <a:off x="5917481" y="-169913"/>
            <a:ext cx="4936944" cy="3242821"/>
            <a:chOff x="1795176" y="571500"/>
            <a:chExt cx="8200359" cy="5386388"/>
          </a:xfrm>
        </p:grpSpPr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9FFB3DA0-5A40-AC42-9F6D-80C6D9405F69}"/>
                </a:ext>
              </a:extLst>
            </p:cNvPr>
            <p:cNvSpPr/>
            <p:nvPr/>
          </p:nvSpPr>
          <p:spPr>
            <a:xfrm>
              <a:off x="1795176" y="885794"/>
              <a:ext cx="8200359" cy="5072094"/>
            </a:xfrm>
            <a:custGeom>
              <a:avLst/>
              <a:gdLst>
                <a:gd name="connsiteX0" fmla="*/ 0 w 8572500"/>
                <a:gd name="connsiteY0" fmla="*/ 0 h 5715000"/>
                <a:gd name="connsiteX1" fmla="*/ 8572500 w 8572500"/>
                <a:gd name="connsiteY1" fmla="*/ 0 h 5715000"/>
                <a:gd name="connsiteX2" fmla="*/ 8572500 w 8572500"/>
                <a:gd name="connsiteY2" fmla="*/ 5715000 h 5715000"/>
                <a:gd name="connsiteX3" fmla="*/ 0 w 8572500"/>
                <a:gd name="connsiteY3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0" h="5715000">
                  <a:moveTo>
                    <a:pt x="0" y="0"/>
                  </a:moveTo>
                  <a:lnTo>
                    <a:pt x="8572500" y="0"/>
                  </a:lnTo>
                  <a:lnTo>
                    <a:pt x="8572500" y="5715000"/>
                  </a:lnTo>
                  <a:lnTo>
                    <a:pt x="0" y="57150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101" name="Graphic 2">
              <a:extLst>
                <a:ext uri="{FF2B5EF4-FFF2-40B4-BE49-F238E27FC236}">
                  <a16:creationId xmlns:a16="http://schemas.microsoft.com/office/drawing/2014/main" id="{EFA3E1CC-E7E9-AC4C-8181-1D5EFECD2C65}"/>
                </a:ext>
              </a:extLst>
            </p:cNvPr>
            <p:cNvGrpSpPr/>
            <p:nvPr/>
          </p:nvGrpSpPr>
          <p:grpSpPr>
            <a:xfrm>
              <a:off x="2447925" y="1047750"/>
              <a:ext cx="7458075" cy="4381500"/>
              <a:chOff x="2447925" y="1047750"/>
              <a:chExt cx="7458075" cy="4381500"/>
            </a:xfrm>
            <a:solidFill>
              <a:srgbClr val="000000"/>
            </a:solidFill>
          </p:grpSpPr>
          <p:grpSp>
            <p:nvGrpSpPr>
              <p:cNvPr id="120" name="Graphic 2">
                <a:extLst>
                  <a:ext uri="{FF2B5EF4-FFF2-40B4-BE49-F238E27FC236}">
                    <a16:creationId xmlns:a16="http://schemas.microsoft.com/office/drawing/2014/main" id="{D23F6734-D755-9942-AB03-9502C7E2624C}"/>
                  </a:ext>
                </a:extLst>
              </p:cNvPr>
              <p:cNvGrpSpPr/>
              <p:nvPr/>
            </p:nvGrpSpPr>
            <p:grpSpPr>
              <a:xfrm>
                <a:off x="3383470" y="1047750"/>
                <a:ext cx="5612987" cy="4381500"/>
                <a:chOff x="3383470" y="1047750"/>
                <a:chExt cx="5612987" cy="4381500"/>
              </a:xfrm>
              <a:solidFill>
                <a:srgbClr val="000000"/>
              </a:solidFill>
            </p:grpSpPr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D4FF927B-D7CC-3744-A69B-A35A907F2B35}"/>
                    </a:ext>
                  </a:extLst>
                </p:cNvPr>
                <p:cNvSpPr/>
                <p:nvPr/>
              </p:nvSpPr>
              <p:spPr>
                <a:xfrm>
                  <a:off x="3383470" y="1047750"/>
                  <a:ext cx="9525" cy="4381500"/>
                </a:xfrm>
                <a:custGeom>
                  <a:avLst/>
                  <a:gdLst>
                    <a:gd name="connsiteX0" fmla="*/ 165 w 9525"/>
                    <a:gd name="connsiteY0" fmla="*/ 0 h 4381500"/>
                    <a:gd name="connsiteX1" fmla="*/ 16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165" y="0"/>
                      </a:moveTo>
                      <a:lnTo>
                        <a:pt x="16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2E760ACD-E3B5-1C48-8890-C47216862DDF}"/>
                    </a:ext>
                  </a:extLst>
                </p:cNvPr>
                <p:cNvSpPr/>
                <p:nvPr/>
              </p:nvSpPr>
              <p:spPr>
                <a:xfrm>
                  <a:off x="4318920" y="1047750"/>
                  <a:ext cx="9525" cy="4381500"/>
                </a:xfrm>
                <a:custGeom>
                  <a:avLst/>
                  <a:gdLst>
                    <a:gd name="connsiteX0" fmla="*/ 263 w 9525"/>
                    <a:gd name="connsiteY0" fmla="*/ 0 h 4381500"/>
                    <a:gd name="connsiteX1" fmla="*/ 263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263" y="0"/>
                      </a:moveTo>
                      <a:lnTo>
                        <a:pt x="263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80C936F3-5EC4-E745-832F-CFBC01C8E566}"/>
                    </a:ext>
                  </a:extLst>
                </p:cNvPr>
                <p:cNvSpPr/>
                <p:nvPr/>
              </p:nvSpPr>
              <p:spPr>
                <a:xfrm>
                  <a:off x="5254466" y="1047750"/>
                  <a:ext cx="9525" cy="4381500"/>
                </a:xfrm>
                <a:custGeom>
                  <a:avLst/>
                  <a:gdLst>
                    <a:gd name="connsiteX0" fmla="*/ 362 w 9525"/>
                    <a:gd name="connsiteY0" fmla="*/ 0 h 4381500"/>
                    <a:gd name="connsiteX1" fmla="*/ 362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362" y="0"/>
                      </a:moveTo>
                      <a:lnTo>
                        <a:pt x="362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0" name="Freeform 129">
                  <a:extLst>
                    <a:ext uri="{FF2B5EF4-FFF2-40B4-BE49-F238E27FC236}">
                      <a16:creationId xmlns:a16="http://schemas.microsoft.com/office/drawing/2014/main" id="{24131690-E8F1-4A44-96DF-C634BDAD319A}"/>
                    </a:ext>
                  </a:extLst>
                </p:cNvPr>
                <p:cNvSpPr/>
                <p:nvPr/>
              </p:nvSpPr>
              <p:spPr>
                <a:xfrm>
                  <a:off x="6189916" y="1047750"/>
                  <a:ext cx="9525" cy="4381500"/>
                </a:xfrm>
                <a:custGeom>
                  <a:avLst/>
                  <a:gdLst>
                    <a:gd name="connsiteX0" fmla="*/ 460 w 9525"/>
                    <a:gd name="connsiteY0" fmla="*/ 0 h 4381500"/>
                    <a:gd name="connsiteX1" fmla="*/ 460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460" y="0"/>
                      </a:moveTo>
                      <a:lnTo>
                        <a:pt x="460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1" name="Freeform 130">
                  <a:extLst>
                    <a:ext uri="{FF2B5EF4-FFF2-40B4-BE49-F238E27FC236}">
                      <a16:creationId xmlns:a16="http://schemas.microsoft.com/office/drawing/2014/main" id="{1E4DC571-6B58-DE48-904F-FAB18FBD1388}"/>
                    </a:ext>
                  </a:extLst>
                </p:cNvPr>
                <p:cNvSpPr/>
                <p:nvPr/>
              </p:nvSpPr>
              <p:spPr>
                <a:xfrm>
                  <a:off x="7125461" y="1047750"/>
                  <a:ext cx="9525" cy="4381500"/>
                </a:xfrm>
                <a:custGeom>
                  <a:avLst/>
                  <a:gdLst>
                    <a:gd name="connsiteX0" fmla="*/ 558 w 9525"/>
                    <a:gd name="connsiteY0" fmla="*/ 0 h 4381500"/>
                    <a:gd name="connsiteX1" fmla="*/ 558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558" y="0"/>
                      </a:moveTo>
                      <a:lnTo>
                        <a:pt x="558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2" name="Freeform 131">
                  <a:extLst>
                    <a:ext uri="{FF2B5EF4-FFF2-40B4-BE49-F238E27FC236}">
                      <a16:creationId xmlns:a16="http://schemas.microsoft.com/office/drawing/2014/main" id="{C6B06832-1543-4C44-8820-102D769A21E7}"/>
                    </a:ext>
                  </a:extLst>
                </p:cNvPr>
                <p:cNvSpPr/>
                <p:nvPr/>
              </p:nvSpPr>
              <p:spPr>
                <a:xfrm>
                  <a:off x="8061007" y="1047750"/>
                  <a:ext cx="9525" cy="4381500"/>
                </a:xfrm>
                <a:custGeom>
                  <a:avLst/>
                  <a:gdLst>
                    <a:gd name="connsiteX0" fmla="*/ 656 w 9525"/>
                    <a:gd name="connsiteY0" fmla="*/ 0 h 4381500"/>
                    <a:gd name="connsiteX1" fmla="*/ 656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656" y="0"/>
                      </a:moveTo>
                      <a:lnTo>
                        <a:pt x="656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3" name="Freeform 132">
                  <a:extLst>
                    <a:ext uri="{FF2B5EF4-FFF2-40B4-BE49-F238E27FC236}">
                      <a16:creationId xmlns:a16="http://schemas.microsoft.com/office/drawing/2014/main" id="{60534694-6EEA-F741-B71B-3A0465E54E69}"/>
                    </a:ext>
                  </a:extLst>
                </p:cNvPr>
                <p:cNvSpPr/>
                <p:nvPr/>
              </p:nvSpPr>
              <p:spPr>
                <a:xfrm>
                  <a:off x="8996457" y="1047750"/>
                  <a:ext cx="9525" cy="4381500"/>
                </a:xfrm>
                <a:custGeom>
                  <a:avLst/>
                  <a:gdLst>
                    <a:gd name="connsiteX0" fmla="*/ 755 w 9525"/>
                    <a:gd name="connsiteY0" fmla="*/ 0 h 4381500"/>
                    <a:gd name="connsiteX1" fmla="*/ 75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755" y="0"/>
                      </a:moveTo>
                      <a:lnTo>
                        <a:pt x="75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</p:grpSp>
          <p:grpSp>
            <p:nvGrpSpPr>
              <p:cNvPr id="121" name="Graphic 2">
                <a:extLst>
                  <a:ext uri="{FF2B5EF4-FFF2-40B4-BE49-F238E27FC236}">
                    <a16:creationId xmlns:a16="http://schemas.microsoft.com/office/drawing/2014/main" id="{775690F1-F8A5-5D41-8CAD-EEA3A3C02FC7}"/>
                  </a:ext>
                </a:extLst>
              </p:cNvPr>
              <p:cNvGrpSpPr/>
              <p:nvPr/>
            </p:nvGrpSpPr>
            <p:grpSpPr>
              <a:xfrm>
                <a:off x="2447925" y="1122616"/>
                <a:ext cx="7458075" cy="2995898"/>
                <a:chOff x="2447925" y="1122616"/>
                <a:chExt cx="7458075" cy="2995898"/>
              </a:xfrm>
              <a:solidFill>
                <a:srgbClr val="000000"/>
              </a:solidFill>
            </p:grpSpPr>
            <p:sp>
              <p:nvSpPr>
                <p:cNvPr id="122" name="Freeform 121">
                  <a:extLst>
                    <a:ext uri="{FF2B5EF4-FFF2-40B4-BE49-F238E27FC236}">
                      <a16:creationId xmlns:a16="http://schemas.microsoft.com/office/drawing/2014/main" id="{E62B575A-1901-644B-A3CD-22910E5D7499}"/>
                    </a:ext>
                  </a:extLst>
                </p:cNvPr>
                <p:cNvSpPr/>
                <p:nvPr/>
              </p:nvSpPr>
              <p:spPr>
                <a:xfrm>
                  <a:off x="2447925" y="4118514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372 h 9525"/>
                    <a:gd name="connsiteX1" fmla="*/ 7458075 w 7458075"/>
                    <a:gd name="connsiteY1" fmla="*/ 372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372"/>
                      </a:moveTo>
                      <a:lnTo>
                        <a:pt x="7458075" y="372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68D6DBB7-9873-5E45-81F3-79C2A4BD20D0}"/>
                    </a:ext>
                  </a:extLst>
                </p:cNvPr>
                <p:cNvSpPr/>
                <p:nvPr/>
              </p:nvSpPr>
              <p:spPr>
                <a:xfrm>
                  <a:off x="2447925" y="3369564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294 h 9525"/>
                    <a:gd name="connsiteX1" fmla="*/ 7458075 w 7458075"/>
                    <a:gd name="connsiteY1" fmla="*/ 29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294"/>
                      </a:moveTo>
                      <a:lnTo>
                        <a:pt x="7458075" y="294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E929E839-08F5-3741-852F-AE2D8F2EA872}"/>
                    </a:ext>
                  </a:extLst>
                </p:cNvPr>
                <p:cNvSpPr/>
                <p:nvPr/>
              </p:nvSpPr>
              <p:spPr>
                <a:xfrm>
                  <a:off x="2447925" y="2620613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215 h 9525"/>
                    <a:gd name="connsiteX1" fmla="*/ 7458075 w 7458075"/>
                    <a:gd name="connsiteY1" fmla="*/ 21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215"/>
                      </a:moveTo>
                      <a:lnTo>
                        <a:pt x="7458075" y="21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5" name="Freeform 124">
                  <a:extLst>
                    <a:ext uri="{FF2B5EF4-FFF2-40B4-BE49-F238E27FC236}">
                      <a16:creationId xmlns:a16="http://schemas.microsoft.com/office/drawing/2014/main" id="{6B12E62B-7990-C246-8631-7A16C39E5470}"/>
                    </a:ext>
                  </a:extLst>
                </p:cNvPr>
                <p:cNvSpPr/>
                <p:nvPr/>
              </p:nvSpPr>
              <p:spPr>
                <a:xfrm>
                  <a:off x="2447925" y="1871662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137 h 9525"/>
                    <a:gd name="connsiteX1" fmla="*/ 7458075 w 7458075"/>
                    <a:gd name="connsiteY1" fmla="*/ 137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137"/>
                      </a:moveTo>
                      <a:lnTo>
                        <a:pt x="7458075" y="137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07E28433-2E86-2548-BBB2-FA205E0864CC}"/>
                    </a:ext>
                  </a:extLst>
                </p:cNvPr>
                <p:cNvSpPr/>
                <p:nvPr/>
              </p:nvSpPr>
              <p:spPr>
                <a:xfrm>
                  <a:off x="2447925" y="1122616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58 h 9525"/>
                    <a:gd name="connsiteX1" fmla="*/ 7458075 w 7458075"/>
                    <a:gd name="connsiteY1" fmla="*/ 58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58"/>
                      </a:moveTo>
                      <a:lnTo>
                        <a:pt x="7458075" y="58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</p:grpSp>
        </p:grp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C9DEDE8-6186-7040-B43F-5708F1B76C09}"/>
                </a:ext>
              </a:extLst>
            </p:cNvPr>
            <p:cNvSpPr/>
            <p:nvPr/>
          </p:nvSpPr>
          <p:spPr>
            <a:xfrm>
              <a:off x="2438398" y="3364801"/>
              <a:ext cx="7458076" cy="9524"/>
            </a:xfrm>
            <a:custGeom>
              <a:avLst/>
              <a:gdLst>
                <a:gd name="connsiteX0" fmla="*/ 0 w 7458075"/>
                <a:gd name="connsiteY0" fmla="*/ 451 h 9525"/>
                <a:gd name="connsiteX1" fmla="*/ 7458075 w 7458075"/>
                <a:gd name="connsiteY1" fmla="*/ 4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58075" h="9525">
                  <a:moveTo>
                    <a:pt x="0" y="451"/>
                  </a:moveTo>
                  <a:lnTo>
                    <a:pt x="7458075" y="451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301D7925-4B4D-8541-A6D6-5F9CC2C13FF7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8B7FA13-40E0-C04A-B235-620D9125E560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B491B614-2904-724C-9910-78EFAAAFEB76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541F3632-22A0-DA4D-B837-1CD4B01B104F}"/>
                </a:ext>
              </a:extLst>
            </p:cNvPr>
            <p:cNvSpPr/>
            <p:nvPr/>
          </p:nvSpPr>
          <p:spPr>
            <a:xfrm>
              <a:off x="2438400" y="1047750"/>
              <a:ext cx="9525" cy="4381500"/>
            </a:xfrm>
            <a:custGeom>
              <a:avLst/>
              <a:gdLst>
                <a:gd name="connsiteX0" fmla="*/ 0 w 9525"/>
                <a:gd name="connsiteY0" fmla="*/ 0 h 4381500"/>
                <a:gd name="connsiteX1" fmla="*/ 0 w 9525"/>
                <a:gd name="connsiteY1" fmla="*/ 4381500 h 438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381500">
                  <a:moveTo>
                    <a:pt x="0" y="0"/>
                  </a:moveTo>
                  <a:lnTo>
                    <a:pt x="0" y="438150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107" name="Graphic 2">
              <a:extLst>
                <a:ext uri="{FF2B5EF4-FFF2-40B4-BE49-F238E27FC236}">
                  <a16:creationId xmlns:a16="http://schemas.microsoft.com/office/drawing/2014/main" id="{9DEA8F17-E10C-E044-A15C-EF5CA9FD2C14}"/>
                </a:ext>
              </a:extLst>
            </p:cNvPr>
            <p:cNvGrpSpPr/>
            <p:nvPr/>
          </p:nvGrpSpPr>
          <p:grpSpPr>
            <a:xfrm>
              <a:off x="2123122" y="5383530"/>
              <a:ext cx="6488417" cy="517614"/>
              <a:chOff x="2123122" y="5383530"/>
              <a:chExt cx="6488417" cy="517614"/>
            </a:xfrm>
            <a:solidFill>
              <a:srgbClr val="2A3F5F"/>
            </a:solidFill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60E64CA-AAA9-2944-BF74-58C73ED7C71D}"/>
                  </a:ext>
                </a:extLst>
              </p:cNvPr>
              <p:cNvSpPr txBox="1"/>
              <p:nvPr/>
            </p:nvSpPr>
            <p:spPr>
              <a:xfrm>
                <a:off x="2123122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B6C36EB-0DCF-4E46-9BA4-F48AFBDA8D00}"/>
                  </a:ext>
                </a:extLst>
              </p:cNvPr>
              <p:cNvSpPr txBox="1"/>
              <p:nvPr/>
            </p:nvSpPr>
            <p:spPr>
              <a:xfrm>
                <a:off x="3821875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06:00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B888FBD-7E2A-EF4A-9526-70369EAEFB3D}"/>
                  </a:ext>
                </a:extLst>
              </p:cNvPr>
              <p:cNvSpPr txBox="1"/>
              <p:nvPr/>
            </p:nvSpPr>
            <p:spPr>
              <a:xfrm>
                <a:off x="5661555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12:00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1407164-40DE-DA47-B97D-95059C217146}"/>
                  </a:ext>
                </a:extLst>
              </p:cNvPr>
              <p:cNvSpPr txBox="1"/>
              <p:nvPr/>
            </p:nvSpPr>
            <p:spPr>
              <a:xfrm>
                <a:off x="7532646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18:00</a:t>
                </a:r>
              </a:p>
            </p:txBody>
          </p:sp>
        </p:grpSp>
        <p:grpSp>
          <p:nvGrpSpPr>
            <p:cNvPr id="108" name="Graphic 2">
              <a:extLst>
                <a:ext uri="{FF2B5EF4-FFF2-40B4-BE49-F238E27FC236}">
                  <a16:creationId xmlns:a16="http://schemas.microsoft.com/office/drawing/2014/main" id="{FF1C34E5-440F-D440-9DE7-C54E369F5BC6}"/>
                </a:ext>
              </a:extLst>
            </p:cNvPr>
            <p:cNvGrpSpPr/>
            <p:nvPr/>
          </p:nvGrpSpPr>
          <p:grpSpPr>
            <a:xfrm>
              <a:off x="1946672" y="871447"/>
              <a:ext cx="578323" cy="4233029"/>
              <a:chOff x="1946672" y="871447"/>
              <a:chExt cx="578323" cy="4233029"/>
            </a:xfrm>
            <a:solidFill>
              <a:srgbClr val="2A3F5F"/>
            </a:solidFill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34925F8-DBE7-BF4D-87DA-C837BE2F3775}"/>
                  </a:ext>
                </a:extLst>
              </p:cNvPr>
              <p:cNvSpPr txBox="1"/>
              <p:nvPr/>
            </p:nvSpPr>
            <p:spPr>
              <a:xfrm>
                <a:off x="1946672" y="4586863"/>
                <a:ext cx="578321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-2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CD48A0D-09B9-3748-86B4-58199C308ADB}"/>
                  </a:ext>
                </a:extLst>
              </p:cNvPr>
              <p:cNvSpPr txBox="1"/>
              <p:nvPr/>
            </p:nvSpPr>
            <p:spPr>
              <a:xfrm>
                <a:off x="1946674" y="3852628"/>
                <a:ext cx="578321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-1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2BA1FBE-FED4-584E-8646-54AEBD9690A3}"/>
                  </a:ext>
                </a:extLst>
              </p:cNvPr>
              <p:cNvSpPr txBox="1"/>
              <p:nvPr/>
            </p:nvSpPr>
            <p:spPr>
              <a:xfrm>
                <a:off x="2039881" y="3118392"/>
                <a:ext cx="479804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7A6148-7CBC-F94F-AFB2-13B45AB32445}"/>
                  </a:ext>
                </a:extLst>
              </p:cNvPr>
              <p:cNvSpPr txBox="1"/>
              <p:nvPr/>
            </p:nvSpPr>
            <p:spPr>
              <a:xfrm>
                <a:off x="2039882" y="2369442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FDF7D36-AF4C-F24B-AD4A-7C2D148C0031}"/>
                  </a:ext>
                </a:extLst>
              </p:cNvPr>
              <p:cNvSpPr txBox="1"/>
              <p:nvPr/>
            </p:nvSpPr>
            <p:spPr>
              <a:xfrm>
                <a:off x="2039878" y="1620492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2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F3029A4-4652-BD46-9E41-52CD883DB242}"/>
                  </a:ext>
                </a:extLst>
              </p:cNvPr>
              <p:cNvSpPr txBox="1"/>
              <p:nvPr/>
            </p:nvSpPr>
            <p:spPr>
              <a:xfrm>
                <a:off x="2039878" y="871447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3</a:t>
                </a:r>
              </a:p>
            </p:txBody>
          </p:sp>
        </p:grpSp>
      </p:grpSp>
      <p:sp>
        <p:nvSpPr>
          <p:cNvPr id="134" name="Freeform 133">
            <a:extLst>
              <a:ext uri="{FF2B5EF4-FFF2-40B4-BE49-F238E27FC236}">
                <a16:creationId xmlns:a16="http://schemas.microsoft.com/office/drawing/2014/main" id="{05A841C9-9025-5D46-B574-0C48A260611E}"/>
              </a:ext>
            </a:extLst>
          </p:cNvPr>
          <p:cNvSpPr/>
          <p:nvPr/>
        </p:nvSpPr>
        <p:spPr>
          <a:xfrm>
            <a:off x="6306284" y="2410694"/>
            <a:ext cx="4490060" cy="5734"/>
          </a:xfrm>
          <a:custGeom>
            <a:avLst/>
            <a:gdLst>
              <a:gd name="connsiteX0" fmla="*/ 0 w 7458075"/>
              <a:gd name="connsiteY0" fmla="*/ 372 h 9525"/>
              <a:gd name="connsiteX1" fmla="*/ 7458075 w 7458075"/>
              <a:gd name="connsiteY1" fmla="*/ 37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372"/>
                </a:moveTo>
                <a:lnTo>
                  <a:pt x="7458075" y="372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CBD5B08-DF54-8A48-B644-F78F7316082C}"/>
              </a:ext>
            </a:extLst>
          </p:cNvPr>
          <p:cNvSpPr/>
          <p:nvPr/>
        </p:nvSpPr>
        <p:spPr>
          <a:xfrm>
            <a:off x="8305370" y="1067429"/>
            <a:ext cx="544419" cy="448031"/>
          </a:xfrm>
          <a:prstGeom prst="rect">
            <a:avLst/>
          </a:prstGeom>
          <a:solidFill>
            <a:srgbClr val="FF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3618DDD-413C-EE4C-B312-34B6AFD21457}"/>
              </a:ext>
            </a:extLst>
          </p:cNvPr>
          <p:cNvSpPr/>
          <p:nvPr/>
        </p:nvSpPr>
        <p:spPr>
          <a:xfrm>
            <a:off x="9708560" y="1513182"/>
            <a:ext cx="544419" cy="448031"/>
          </a:xfrm>
          <a:prstGeom prst="rect">
            <a:avLst/>
          </a:prstGeom>
          <a:solidFill>
            <a:srgbClr val="FF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DE45749-8A7F-8F42-A800-39CD6393A8C8}"/>
              </a:ext>
            </a:extLst>
          </p:cNvPr>
          <p:cNvCxnSpPr>
            <a:cxnSpLocks/>
          </p:cNvCxnSpPr>
          <p:nvPr/>
        </p:nvCxnSpPr>
        <p:spPr>
          <a:xfrm>
            <a:off x="6353665" y="1509802"/>
            <a:ext cx="194886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DAD6CE4-C9D4-624B-BE31-58EF178ECB2B}"/>
              </a:ext>
            </a:extLst>
          </p:cNvPr>
          <p:cNvCxnSpPr>
            <a:cxnSpLocks/>
          </p:cNvCxnSpPr>
          <p:nvPr/>
        </p:nvCxnSpPr>
        <p:spPr>
          <a:xfrm>
            <a:off x="8862809" y="1510882"/>
            <a:ext cx="83418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ED0646D-4C65-C741-B54E-0D209705439B}"/>
              </a:ext>
            </a:extLst>
          </p:cNvPr>
          <p:cNvCxnSpPr>
            <a:cxnSpLocks/>
          </p:cNvCxnSpPr>
          <p:nvPr/>
        </p:nvCxnSpPr>
        <p:spPr>
          <a:xfrm>
            <a:off x="10246268" y="1513180"/>
            <a:ext cx="60815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5232303-B715-254E-B37C-F86B635C2922}"/>
              </a:ext>
            </a:extLst>
          </p:cNvPr>
          <p:cNvCxnSpPr>
            <a:cxnSpLocks/>
          </p:cNvCxnSpPr>
          <p:nvPr/>
        </p:nvCxnSpPr>
        <p:spPr>
          <a:xfrm flipV="1">
            <a:off x="8292345" y="1063734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A71EA5D-860B-D143-8AA2-813062ED9824}"/>
              </a:ext>
            </a:extLst>
          </p:cNvPr>
          <p:cNvCxnSpPr>
            <a:cxnSpLocks/>
          </p:cNvCxnSpPr>
          <p:nvPr/>
        </p:nvCxnSpPr>
        <p:spPr>
          <a:xfrm flipV="1">
            <a:off x="9689763" y="1527033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C2FE049-30AE-B147-9A92-5A04508AD275}"/>
              </a:ext>
            </a:extLst>
          </p:cNvPr>
          <p:cNvCxnSpPr>
            <a:cxnSpLocks/>
          </p:cNvCxnSpPr>
          <p:nvPr/>
        </p:nvCxnSpPr>
        <p:spPr>
          <a:xfrm flipV="1">
            <a:off x="10253520" y="1520525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ACDF663-617A-9C41-8D5B-D0A5AAF1DC1B}"/>
              </a:ext>
            </a:extLst>
          </p:cNvPr>
          <p:cNvCxnSpPr>
            <a:cxnSpLocks/>
          </p:cNvCxnSpPr>
          <p:nvPr/>
        </p:nvCxnSpPr>
        <p:spPr>
          <a:xfrm flipV="1">
            <a:off x="8866545" y="1056987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2269BCE-B068-EA43-B623-B5FAD6CB69EE}"/>
              </a:ext>
            </a:extLst>
          </p:cNvPr>
          <p:cNvCxnSpPr>
            <a:cxnSpLocks/>
          </p:cNvCxnSpPr>
          <p:nvPr/>
        </p:nvCxnSpPr>
        <p:spPr>
          <a:xfrm>
            <a:off x="8275833" y="1063734"/>
            <a:ext cx="594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95C93784-7B7C-2D4B-B0D8-910D492D992B}"/>
              </a:ext>
            </a:extLst>
          </p:cNvPr>
          <p:cNvSpPr/>
          <p:nvPr/>
        </p:nvSpPr>
        <p:spPr>
          <a:xfrm>
            <a:off x="426338" y="107386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" name="Graphic 2">
            <a:extLst>
              <a:ext uri="{FF2B5EF4-FFF2-40B4-BE49-F238E27FC236}">
                <a16:creationId xmlns:a16="http://schemas.microsoft.com/office/drawing/2014/main" id="{C81A3D4E-8B21-0F45-8234-FBDC2AAA049B}"/>
              </a:ext>
            </a:extLst>
          </p:cNvPr>
          <p:cNvGrpSpPr/>
          <p:nvPr/>
        </p:nvGrpSpPr>
        <p:grpSpPr>
          <a:xfrm>
            <a:off x="819321" y="204888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71393BEE-64A0-1548-A603-079150DD64DC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95932E66-E19F-0043-9358-EAB7BEFC3954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D08DBF7-9CFE-9C4D-80B9-1F6288CA2B80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0EC1ADC2-CF6B-AF4E-A3B5-E4AB3238CC64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9613CB-7424-DA4D-B858-37F6B18FFB42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A604150-CDCE-AC4C-804D-8BB76B0FEAF9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215E5F0B-AB62-B14C-AF63-71B0EC36B854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8628CD0-5636-3948-BFBC-0E0460B4585B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5" name="Graphic 2">
              <a:extLst>
                <a:ext uri="{FF2B5EF4-FFF2-40B4-BE49-F238E27FC236}">
                  <a16:creationId xmlns:a16="http://schemas.microsoft.com/office/drawing/2014/main" id="{15BACA27-694A-7044-8621-30665C09D27B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BBB3EF7-257F-2646-B446-2F46700749B4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B35752B2-CBC3-5A4B-8481-6433B5BEEB34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9D3AAED-C5DB-724F-82D4-8208A8B8B8EA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8DF9E9E-F09A-8047-926C-E5B3F9926EAE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17B0BA1-439C-8449-A8B4-124C6CF592C6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F58121EB-6223-AC41-B73B-352911F2A408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6113664-6931-FA48-AEA5-A13CCD28EEB3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A5CEF99-15E4-FD4A-AA62-AF04BBB165BF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531675D-0ED8-284E-9378-34769B2B03BF}"/>
              </a:ext>
            </a:extLst>
          </p:cNvPr>
          <p:cNvSpPr/>
          <p:nvPr/>
        </p:nvSpPr>
        <p:spPr>
          <a:xfrm>
            <a:off x="813585" y="204888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3" name="Graphic 2">
            <a:extLst>
              <a:ext uri="{FF2B5EF4-FFF2-40B4-BE49-F238E27FC236}">
                <a16:creationId xmlns:a16="http://schemas.microsoft.com/office/drawing/2014/main" id="{A6B206D2-7163-914D-9541-EA5FADC8B27D}"/>
              </a:ext>
            </a:extLst>
          </p:cNvPr>
          <p:cNvGrpSpPr/>
          <p:nvPr/>
        </p:nvGrpSpPr>
        <p:grpSpPr>
          <a:xfrm>
            <a:off x="623777" y="2815199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22E153D-BA8E-BD47-8814-227ACE6DE9F6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37F917-FAC6-1D4C-971A-F49F98DDB195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DFB782-1A7F-FF44-832D-66E513EB213E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CC708F-05AE-7344-A535-06BB5149EA0F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8AAE9407-5D0B-7342-B19A-D617040A98B6}"/>
              </a:ext>
            </a:extLst>
          </p:cNvPr>
          <p:cNvGrpSpPr/>
          <p:nvPr/>
        </p:nvGrpSpPr>
        <p:grpSpPr>
          <a:xfrm>
            <a:off x="527340" y="98748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F4B438-5A07-914E-8E1D-7779ECF9C3C1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307E9F2-B7D1-D742-A315-1324A56966B3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B0AB7B-2780-724B-A39E-66B8DEA959EB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762EF5-6B54-E940-8C82-C12666044A68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C20A034-9ECC-4941-8DD3-0F017746FD36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416B1F-29F9-DA47-9435-2432F1033299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AD43D80-B933-F444-B082-DF45DCD13640}"/>
              </a:ext>
            </a:extLst>
          </p:cNvPr>
          <p:cNvSpPr txBox="1"/>
          <p:nvPr/>
        </p:nvSpPr>
        <p:spPr>
          <a:xfrm rot="16200000">
            <a:off x="-246721" y="1448759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988A5D1-D20B-9843-8AC5-D7177B4E4981}"/>
              </a:ext>
            </a:extLst>
          </p:cNvPr>
          <p:cNvSpPr txBox="1"/>
          <p:nvPr/>
        </p:nvSpPr>
        <p:spPr>
          <a:xfrm>
            <a:off x="5598870" y="118055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+</a:t>
            </a:r>
          </a:p>
        </p:txBody>
      </p:sp>
      <p:sp>
        <p:nvSpPr>
          <p:cNvPr id="165" name="Chord 164">
            <a:extLst>
              <a:ext uri="{FF2B5EF4-FFF2-40B4-BE49-F238E27FC236}">
                <a16:creationId xmlns:a16="http://schemas.microsoft.com/office/drawing/2014/main" id="{11C02501-F278-094E-A32A-42ABCC7EB0CF}"/>
              </a:ext>
            </a:extLst>
          </p:cNvPr>
          <p:cNvSpPr/>
          <p:nvPr/>
        </p:nvSpPr>
        <p:spPr>
          <a:xfrm rot="5400000">
            <a:off x="1138002" y="1396149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D5602E1-BE8F-5F4A-965D-696919ECFAB9}"/>
              </a:ext>
            </a:extLst>
          </p:cNvPr>
          <p:cNvSpPr/>
          <p:nvPr/>
        </p:nvSpPr>
        <p:spPr>
          <a:xfrm>
            <a:off x="819321" y="2080359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7362FAC-1F8C-3A48-8757-AE1C4E1C592C}"/>
              </a:ext>
            </a:extLst>
          </p:cNvPr>
          <p:cNvSpPr/>
          <p:nvPr/>
        </p:nvSpPr>
        <p:spPr>
          <a:xfrm>
            <a:off x="848879" y="1613940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0251190-9011-6641-ACA2-E7E7474F9D49}"/>
              </a:ext>
            </a:extLst>
          </p:cNvPr>
          <p:cNvCxnSpPr/>
          <p:nvPr/>
        </p:nvCxnSpPr>
        <p:spPr>
          <a:xfrm>
            <a:off x="848879" y="1595086"/>
            <a:ext cx="43271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DE07CF1-97A9-FF4F-AF82-C460840A0E56}"/>
              </a:ext>
            </a:extLst>
          </p:cNvPr>
          <p:cNvCxnSpPr>
            <a:cxnSpLocks/>
          </p:cNvCxnSpPr>
          <p:nvPr/>
        </p:nvCxnSpPr>
        <p:spPr>
          <a:xfrm>
            <a:off x="9674767" y="1967673"/>
            <a:ext cx="586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Left Brace 217">
            <a:extLst>
              <a:ext uri="{FF2B5EF4-FFF2-40B4-BE49-F238E27FC236}">
                <a16:creationId xmlns:a16="http://schemas.microsoft.com/office/drawing/2014/main" id="{8F2AC83F-9060-3C4F-B762-DE21B1E1CE9A}"/>
              </a:ext>
            </a:extLst>
          </p:cNvPr>
          <p:cNvSpPr/>
          <p:nvPr/>
        </p:nvSpPr>
        <p:spPr>
          <a:xfrm rot="5400000">
            <a:off x="5557130" y="-1771346"/>
            <a:ext cx="486420" cy="9973511"/>
          </a:xfrm>
          <a:prstGeom prst="leftBrace">
            <a:avLst>
              <a:gd name="adj1" fmla="val 8876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0" name="Freeform 219">
            <a:extLst>
              <a:ext uri="{FF2B5EF4-FFF2-40B4-BE49-F238E27FC236}">
                <a16:creationId xmlns:a16="http://schemas.microsoft.com/office/drawing/2014/main" id="{63724302-D9A8-E24E-9531-BD8DCCDEC411}"/>
              </a:ext>
            </a:extLst>
          </p:cNvPr>
          <p:cNvSpPr/>
          <p:nvPr/>
        </p:nvSpPr>
        <p:spPr>
          <a:xfrm>
            <a:off x="873224" y="2508007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377C21E-B643-144A-944C-181EE6A372FE}"/>
              </a:ext>
            </a:extLst>
          </p:cNvPr>
          <p:cNvSpPr txBox="1"/>
          <p:nvPr/>
        </p:nvSpPr>
        <p:spPr>
          <a:xfrm>
            <a:off x="1441089" y="3335673"/>
            <a:ext cx="2672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a) </a:t>
            </a:r>
            <a:r>
              <a:rPr lang="en-AU" sz="2000" b="1" dirty="0">
                <a:solidFill>
                  <a:srgbClr val="C00000"/>
                </a:solidFill>
              </a:rPr>
              <a:t>Storage = production</a:t>
            </a:r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E0376872-63CF-3C41-98EF-8897FEDAFAC4}"/>
              </a:ext>
            </a:extLst>
          </p:cNvPr>
          <p:cNvSpPr/>
          <p:nvPr/>
        </p:nvSpPr>
        <p:spPr>
          <a:xfrm>
            <a:off x="426338" y="3724596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222" name="Graphic 2">
            <a:extLst>
              <a:ext uri="{FF2B5EF4-FFF2-40B4-BE49-F238E27FC236}">
                <a16:creationId xmlns:a16="http://schemas.microsoft.com/office/drawing/2014/main" id="{DDFA5A85-256C-B34C-B0CB-C1018AD2A8A6}"/>
              </a:ext>
            </a:extLst>
          </p:cNvPr>
          <p:cNvGrpSpPr/>
          <p:nvPr/>
        </p:nvGrpSpPr>
        <p:grpSpPr>
          <a:xfrm>
            <a:off x="819321" y="3822098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223" name="Graphic 2">
              <a:extLst>
                <a:ext uri="{FF2B5EF4-FFF2-40B4-BE49-F238E27FC236}">
                  <a16:creationId xmlns:a16="http://schemas.microsoft.com/office/drawing/2014/main" id="{F8062E1D-50AB-8B48-BC33-582439B73DB4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C545DE4F-0B37-7E4D-B479-C4EDC3895045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A7D30753-4EF0-F548-BC59-92F517FB5F2A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249E402B-44EA-4D45-B7A7-A22A755AA781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1B599AE6-F243-0247-BF7F-BACBEB55D973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86E9FDF4-188D-504D-A298-25577051A346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198AF504-7ACE-A949-8330-B5320BCD6267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C44AA04E-FFD1-394F-88A8-245B73A46306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224" name="Graphic 2">
              <a:extLst>
                <a:ext uri="{FF2B5EF4-FFF2-40B4-BE49-F238E27FC236}">
                  <a16:creationId xmlns:a16="http://schemas.microsoft.com/office/drawing/2014/main" id="{3A4AAA72-5F3D-2946-907C-9B2ACA61A4C3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712693FE-1EC6-E74B-B263-ED65D0870967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E0002F2C-576A-9E43-AAF2-6BFFC909331C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2FC8BB05-CDF4-E846-836A-5475B4AFCCFF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C58A2776-73BE-344D-84A3-4228EF58DB2F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7AD03C86-DD2D-0A42-8EDA-06C572F705B8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237" name="Freeform 236">
            <a:extLst>
              <a:ext uri="{FF2B5EF4-FFF2-40B4-BE49-F238E27FC236}">
                <a16:creationId xmlns:a16="http://schemas.microsoft.com/office/drawing/2014/main" id="{7EBA5E6C-EC3D-DC4C-AFB4-4F2FB972BA0B}"/>
              </a:ext>
            </a:extLst>
          </p:cNvPr>
          <p:cNvSpPr/>
          <p:nvPr/>
        </p:nvSpPr>
        <p:spPr>
          <a:xfrm>
            <a:off x="435112" y="3535376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C7B81E04-AC88-D04F-9025-9E7E3ED2D3E5}"/>
              </a:ext>
            </a:extLst>
          </p:cNvPr>
          <p:cNvSpPr/>
          <p:nvPr/>
        </p:nvSpPr>
        <p:spPr>
          <a:xfrm>
            <a:off x="435112" y="3535376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26167C61-6769-974C-BC1A-A6C4BF78214A}"/>
              </a:ext>
            </a:extLst>
          </p:cNvPr>
          <p:cNvSpPr/>
          <p:nvPr/>
        </p:nvSpPr>
        <p:spPr>
          <a:xfrm>
            <a:off x="435112" y="3535376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40" name="Freeform 239">
            <a:extLst>
              <a:ext uri="{FF2B5EF4-FFF2-40B4-BE49-F238E27FC236}">
                <a16:creationId xmlns:a16="http://schemas.microsoft.com/office/drawing/2014/main" id="{B3439319-8B2C-CF4E-B4D4-3A849CA31F46}"/>
              </a:ext>
            </a:extLst>
          </p:cNvPr>
          <p:cNvSpPr/>
          <p:nvPr/>
        </p:nvSpPr>
        <p:spPr>
          <a:xfrm>
            <a:off x="813585" y="3822098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241" name="Graphic 2">
            <a:extLst>
              <a:ext uri="{FF2B5EF4-FFF2-40B4-BE49-F238E27FC236}">
                <a16:creationId xmlns:a16="http://schemas.microsoft.com/office/drawing/2014/main" id="{5E4CCE5B-71EA-3E46-A6A1-B415AB084A7A}"/>
              </a:ext>
            </a:extLst>
          </p:cNvPr>
          <p:cNvGrpSpPr/>
          <p:nvPr/>
        </p:nvGrpSpPr>
        <p:grpSpPr>
          <a:xfrm>
            <a:off x="623777" y="6432409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82658DDD-D9E1-2E46-A645-B207CD5F6FCD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0945A55-7EBB-454F-B042-BF0B414A1A53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F53E3670-9DEE-B644-B93E-AC0493DA4A22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45572DBD-3647-4741-9E96-186C2753AB3C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246" name="Graphic 2">
            <a:extLst>
              <a:ext uri="{FF2B5EF4-FFF2-40B4-BE49-F238E27FC236}">
                <a16:creationId xmlns:a16="http://schemas.microsoft.com/office/drawing/2014/main" id="{439F4E6F-83B1-6E4C-AC64-592864182048}"/>
              </a:ext>
            </a:extLst>
          </p:cNvPr>
          <p:cNvGrpSpPr/>
          <p:nvPr/>
        </p:nvGrpSpPr>
        <p:grpSpPr>
          <a:xfrm>
            <a:off x="527340" y="3715958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6831128-DFF4-424C-9141-A062790B5C86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3CA14C1-3263-9D4C-B5C5-54BEABB61132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7FBA81F-658F-9440-97EF-B36DF3415B15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921DBC6D-1567-174E-9FD1-3B7F4013E72C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788FA421-C03D-FF41-A295-4438DC67E468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9A83E3A-F7E2-0841-9458-45E6704D76A2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258" name="Chord 257">
            <a:extLst>
              <a:ext uri="{FF2B5EF4-FFF2-40B4-BE49-F238E27FC236}">
                <a16:creationId xmlns:a16="http://schemas.microsoft.com/office/drawing/2014/main" id="{25BCB749-E781-E044-83B7-1119B1AF844D}"/>
              </a:ext>
            </a:extLst>
          </p:cNvPr>
          <p:cNvSpPr/>
          <p:nvPr/>
        </p:nvSpPr>
        <p:spPr>
          <a:xfrm rot="5400000">
            <a:off x="1127654" y="5012862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D4CDDB7-2242-1945-B14A-3BD742C140E2}"/>
              </a:ext>
            </a:extLst>
          </p:cNvPr>
          <p:cNvSpPr/>
          <p:nvPr/>
        </p:nvSpPr>
        <p:spPr>
          <a:xfrm>
            <a:off x="4230554" y="5212296"/>
            <a:ext cx="544419" cy="458524"/>
          </a:xfrm>
          <a:prstGeom prst="rect">
            <a:avLst/>
          </a:prstGeom>
          <a:solidFill>
            <a:srgbClr val="FFE699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B1ED2CC0-819B-DD46-B2DC-9B8352973E2B}"/>
              </a:ext>
            </a:extLst>
          </p:cNvPr>
          <p:cNvCxnSpPr/>
          <p:nvPr/>
        </p:nvCxnSpPr>
        <p:spPr>
          <a:xfrm>
            <a:off x="848879" y="5212296"/>
            <a:ext cx="43271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Freeform 256">
            <a:extLst>
              <a:ext uri="{FF2B5EF4-FFF2-40B4-BE49-F238E27FC236}">
                <a16:creationId xmlns:a16="http://schemas.microsoft.com/office/drawing/2014/main" id="{1131794E-9D1C-EE4B-8F9A-21683F8F2075}"/>
              </a:ext>
            </a:extLst>
          </p:cNvPr>
          <p:cNvSpPr/>
          <p:nvPr/>
        </p:nvSpPr>
        <p:spPr>
          <a:xfrm>
            <a:off x="873224" y="6125217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336067C2-93C5-BC45-919D-E9C25DC3BB8B}"/>
              </a:ext>
            </a:extLst>
          </p:cNvPr>
          <p:cNvSpPr/>
          <p:nvPr/>
        </p:nvSpPr>
        <p:spPr>
          <a:xfrm>
            <a:off x="2807205" y="3893921"/>
            <a:ext cx="544419" cy="580809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9FC3C689-5251-B844-923C-3DF9DDE8B0C4}"/>
              </a:ext>
            </a:extLst>
          </p:cNvPr>
          <p:cNvCxnSpPr>
            <a:cxnSpLocks/>
          </p:cNvCxnSpPr>
          <p:nvPr/>
        </p:nvCxnSpPr>
        <p:spPr>
          <a:xfrm flipV="1">
            <a:off x="2807203" y="4027580"/>
            <a:ext cx="0" cy="44714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81AD3380-36D8-CF45-BE2D-F39D7826759E}"/>
              </a:ext>
            </a:extLst>
          </p:cNvPr>
          <p:cNvCxnSpPr>
            <a:cxnSpLocks/>
          </p:cNvCxnSpPr>
          <p:nvPr/>
        </p:nvCxnSpPr>
        <p:spPr>
          <a:xfrm flipV="1">
            <a:off x="3351622" y="4027580"/>
            <a:ext cx="0" cy="44714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EDCA5F8-F93D-364E-8116-A98C7C38D8AF}"/>
              </a:ext>
            </a:extLst>
          </p:cNvPr>
          <p:cNvCxnSpPr>
            <a:cxnSpLocks/>
          </p:cNvCxnSpPr>
          <p:nvPr/>
        </p:nvCxnSpPr>
        <p:spPr>
          <a:xfrm>
            <a:off x="2799540" y="4474728"/>
            <a:ext cx="55440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01F1A672-42D3-D84B-8010-D752FD6F6BC0}"/>
              </a:ext>
            </a:extLst>
          </p:cNvPr>
          <p:cNvSpPr/>
          <p:nvPr/>
        </p:nvSpPr>
        <p:spPr>
          <a:xfrm>
            <a:off x="845023" y="5221850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50F703D2-6E66-F941-A613-6FD5177D0073}"/>
              </a:ext>
            </a:extLst>
          </p:cNvPr>
          <p:cNvSpPr/>
          <p:nvPr/>
        </p:nvSpPr>
        <p:spPr>
          <a:xfrm>
            <a:off x="5954342" y="3722483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09" name="Graphic 2">
            <a:extLst>
              <a:ext uri="{FF2B5EF4-FFF2-40B4-BE49-F238E27FC236}">
                <a16:creationId xmlns:a16="http://schemas.microsoft.com/office/drawing/2014/main" id="{932D6596-D074-D648-BAE9-0A7DEFA656D7}"/>
              </a:ext>
            </a:extLst>
          </p:cNvPr>
          <p:cNvGrpSpPr/>
          <p:nvPr/>
        </p:nvGrpSpPr>
        <p:grpSpPr>
          <a:xfrm>
            <a:off x="6347325" y="3819985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310" name="Graphic 2">
              <a:extLst>
                <a:ext uri="{FF2B5EF4-FFF2-40B4-BE49-F238E27FC236}">
                  <a16:creationId xmlns:a16="http://schemas.microsoft.com/office/drawing/2014/main" id="{B6B50BA8-F082-324C-B315-67B164D7ABE2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865B9AD7-DF44-E349-8100-3164E78714D7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8" name="Freeform 317">
                <a:extLst>
                  <a:ext uri="{FF2B5EF4-FFF2-40B4-BE49-F238E27FC236}">
                    <a16:creationId xmlns:a16="http://schemas.microsoft.com/office/drawing/2014/main" id="{4F2F1F9B-C9F8-5844-B43F-8E9212941EC5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9" name="Freeform 318">
                <a:extLst>
                  <a:ext uri="{FF2B5EF4-FFF2-40B4-BE49-F238E27FC236}">
                    <a16:creationId xmlns:a16="http://schemas.microsoft.com/office/drawing/2014/main" id="{E23833E8-C21C-D049-A906-ACAA3476AEF8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C1D98504-5596-EC46-B037-02F6613DEA41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88BE6F14-0C39-2C49-BC70-2CEE98D59C93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BA7E727B-496A-3C48-886B-9544FAF4529E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F77E62E2-6D5F-FF4A-BFFE-5B36504F167E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311" name="Graphic 2">
              <a:extLst>
                <a:ext uri="{FF2B5EF4-FFF2-40B4-BE49-F238E27FC236}">
                  <a16:creationId xmlns:a16="http://schemas.microsoft.com/office/drawing/2014/main" id="{3150CAA1-E756-C14C-A1E1-B5188CBCF7B0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B29B2EAE-38D0-2740-9B45-FC033DE1FAD6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9C15B077-9815-0646-B8AC-E1CFC09DD14D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id="{92918B34-DE41-BE4B-B611-BB34304B7E27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5" name="Freeform 314">
                <a:extLst>
                  <a:ext uri="{FF2B5EF4-FFF2-40B4-BE49-F238E27FC236}">
                    <a16:creationId xmlns:a16="http://schemas.microsoft.com/office/drawing/2014/main" id="{6F2C0840-485A-9D48-910A-FD61895257D2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6D9D7812-6798-E548-800B-76DE49C4E89B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324" name="Freeform 323">
            <a:extLst>
              <a:ext uri="{FF2B5EF4-FFF2-40B4-BE49-F238E27FC236}">
                <a16:creationId xmlns:a16="http://schemas.microsoft.com/office/drawing/2014/main" id="{13D94A24-64C9-A346-9F9F-07115D98B734}"/>
              </a:ext>
            </a:extLst>
          </p:cNvPr>
          <p:cNvSpPr/>
          <p:nvPr/>
        </p:nvSpPr>
        <p:spPr>
          <a:xfrm>
            <a:off x="5963116" y="3533263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7D243977-E668-B74A-BC39-23502CADA79C}"/>
              </a:ext>
            </a:extLst>
          </p:cNvPr>
          <p:cNvSpPr/>
          <p:nvPr/>
        </p:nvSpPr>
        <p:spPr>
          <a:xfrm>
            <a:off x="5963116" y="3533263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19A77F99-FEF4-D649-B79E-45011BE41D2A}"/>
              </a:ext>
            </a:extLst>
          </p:cNvPr>
          <p:cNvSpPr/>
          <p:nvPr/>
        </p:nvSpPr>
        <p:spPr>
          <a:xfrm>
            <a:off x="5963116" y="3533263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7" name="Freeform 326">
            <a:extLst>
              <a:ext uri="{FF2B5EF4-FFF2-40B4-BE49-F238E27FC236}">
                <a16:creationId xmlns:a16="http://schemas.microsoft.com/office/drawing/2014/main" id="{2288FCEE-12B5-4A43-ABAE-15FF25933A05}"/>
              </a:ext>
            </a:extLst>
          </p:cNvPr>
          <p:cNvSpPr/>
          <p:nvPr/>
        </p:nvSpPr>
        <p:spPr>
          <a:xfrm>
            <a:off x="6341589" y="3819985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28" name="Graphic 2">
            <a:extLst>
              <a:ext uri="{FF2B5EF4-FFF2-40B4-BE49-F238E27FC236}">
                <a16:creationId xmlns:a16="http://schemas.microsoft.com/office/drawing/2014/main" id="{99BEBB53-EFA3-8448-80A4-D559920E9313}"/>
              </a:ext>
            </a:extLst>
          </p:cNvPr>
          <p:cNvGrpSpPr/>
          <p:nvPr/>
        </p:nvGrpSpPr>
        <p:grpSpPr>
          <a:xfrm>
            <a:off x="6151781" y="6430296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594C6A46-9E8A-C14C-A14F-875B625EC179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09EA8A59-57D2-3E4D-9440-B8532DEE5012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0C5D9BA-959C-C04C-A322-59750F0B489A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65FC6DC5-0EF8-1742-9717-19F0D742DAAA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333" name="Graphic 2">
            <a:extLst>
              <a:ext uri="{FF2B5EF4-FFF2-40B4-BE49-F238E27FC236}">
                <a16:creationId xmlns:a16="http://schemas.microsoft.com/office/drawing/2014/main" id="{299DD428-F1FF-F84F-A404-F65625942690}"/>
              </a:ext>
            </a:extLst>
          </p:cNvPr>
          <p:cNvGrpSpPr/>
          <p:nvPr/>
        </p:nvGrpSpPr>
        <p:grpSpPr>
          <a:xfrm>
            <a:off x="6055344" y="3713845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5199C7BE-E1C4-FA4B-A2BE-89052C7631E2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3CEEDB52-2A93-1D4A-8D54-538D6541361E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839A5E0-E472-D147-A7E5-16210DA2C719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381BD3E-735A-2445-9D8A-340A98A8797F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5F7BC00C-A450-8843-81F1-9D524B97BBBC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987C78E0-884D-0F4D-8279-D6CFE037EBDD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342" name="Chord 341">
            <a:extLst>
              <a:ext uri="{FF2B5EF4-FFF2-40B4-BE49-F238E27FC236}">
                <a16:creationId xmlns:a16="http://schemas.microsoft.com/office/drawing/2014/main" id="{65237757-B65A-844F-9289-60569DDEF002}"/>
              </a:ext>
            </a:extLst>
          </p:cNvPr>
          <p:cNvSpPr/>
          <p:nvPr/>
        </p:nvSpPr>
        <p:spPr>
          <a:xfrm rot="5400000">
            <a:off x="6666006" y="5020673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F0C91086-7131-D541-8265-D6D4FCBBA61E}"/>
              </a:ext>
            </a:extLst>
          </p:cNvPr>
          <p:cNvCxnSpPr>
            <a:cxnSpLocks/>
          </p:cNvCxnSpPr>
          <p:nvPr/>
        </p:nvCxnSpPr>
        <p:spPr>
          <a:xfrm>
            <a:off x="6376885" y="5210183"/>
            <a:ext cx="19979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347">
            <a:extLst>
              <a:ext uri="{FF2B5EF4-FFF2-40B4-BE49-F238E27FC236}">
                <a16:creationId xmlns:a16="http://schemas.microsoft.com/office/drawing/2014/main" id="{9C7DB611-1D7F-DA49-8C57-7775BFAB5536}"/>
              </a:ext>
            </a:extLst>
          </p:cNvPr>
          <p:cNvSpPr/>
          <p:nvPr/>
        </p:nvSpPr>
        <p:spPr>
          <a:xfrm>
            <a:off x="9751285" y="5225765"/>
            <a:ext cx="544419" cy="458524"/>
          </a:xfrm>
          <a:prstGeom prst="rect">
            <a:avLst/>
          </a:prstGeom>
          <a:solidFill>
            <a:srgbClr val="FFE699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AC260F96-F731-C249-BBF3-DE10CCB405C4}"/>
              </a:ext>
            </a:extLst>
          </p:cNvPr>
          <p:cNvSpPr/>
          <p:nvPr/>
        </p:nvSpPr>
        <p:spPr>
          <a:xfrm>
            <a:off x="6401228" y="6123104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9FE48662-0E34-B44C-AE7F-8D6F843D29BB}"/>
              </a:ext>
            </a:extLst>
          </p:cNvPr>
          <p:cNvSpPr/>
          <p:nvPr/>
        </p:nvSpPr>
        <p:spPr>
          <a:xfrm>
            <a:off x="8374852" y="4774888"/>
            <a:ext cx="544419" cy="448031"/>
          </a:xfrm>
          <a:prstGeom prst="rect">
            <a:avLst/>
          </a:prstGeom>
          <a:solidFill>
            <a:srgbClr val="4472C4">
              <a:alpha val="25098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D40F05EF-246F-BE48-B3D5-39B49BD18B3C}"/>
              </a:ext>
            </a:extLst>
          </p:cNvPr>
          <p:cNvCxnSpPr>
            <a:cxnSpLocks/>
          </p:cNvCxnSpPr>
          <p:nvPr/>
        </p:nvCxnSpPr>
        <p:spPr>
          <a:xfrm>
            <a:off x="8919269" y="5211470"/>
            <a:ext cx="17847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42D5F82E-CD1E-7741-8B69-AF6A700F380E}"/>
              </a:ext>
            </a:extLst>
          </p:cNvPr>
          <p:cNvCxnSpPr>
            <a:cxnSpLocks/>
          </p:cNvCxnSpPr>
          <p:nvPr/>
        </p:nvCxnSpPr>
        <p:spPr>
          <a:xfrm flipV="1">
            <a:off x="8356770" y="4772645"/>
            <a:ext cx="0" cy="4471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BDDF3564-7872-EB45-A204-B3A8C297BB6F}"/>
              </a:ext>
            </a:extLst>
          </p:cNvPr>
          <p:cNvCxnSpPr>
            <a:cxnSpLocks/>
          </p:cNvCxnSpPr>
          <p:nvPr/>
        </p:nvCxnSpPr>
        <p:spPr>
          <a:xfrm flipV="1">
            <a:off x="8930970" y="4765898"/>
            <a:ext cx="0" cy="4471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9278615B-EF88-E548-A705-714EE4FD0F56}"/>
              </a:ext>
            </a:extLst>
          </p:cNvPr>
          <p:cNvCxnSpPr>
            <a:cxnSpLocks/>
          </p:cNvCxnSpPr>
          <p:nvPr/>
        </p:nvCxnSpPr>
        <p:spPr>
          <a:xfrm>
            <a:off x="8330831" y="4772645"/>
            <a:ext cx="61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>
            <a:extLst>
              <a:ext uri="{FF2B5EF4-FFF2-40B4-BE49-F238E27FC236}">
                <a16:creationId xmlns:a16="http://schemas.microsoft.com/office/drawing/2014/main" id="{CB8FC953-3FE3-2946-A2DB-BB7EA862DB34}"/>
              </a:ext>
            </a:extLst>
          </p:cNvPr>
          <p:cNvSpPr/>
          <p:nvPr/>
        </p:nvSpPr>
        <p:spPr>
          <a:xfrm>
            <a:off x="6376883" y="5219610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60EAF1F3-7669-4140-BA35-76854629209A}"/>
              </a:ext>
            </a:extLst>
          </p:cNvPr>
          <p:cNvSpPr txBox="1"/>
          <p:nvPr/>
        </p:nvSpPr>
        <p:spPr>
          <a:xfrm>
            <a:off x="6363527" y="3325094"/>
            <a:ext cx="3859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b) </a:t>
            </a:r>
            <a:r>
              <a:rPr lang="en-AU" sz="2000" b="1" dirty="0">
                <a:solidFill>
                  <a:srgbClr val="C00000"/>
                </a:solidFill>
              </a:rPr>
              <a:t>Storage = production &amp; demand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0E5F13DB-20BF-9844-8602-BF96DE543E4F}"/>
              </a:ext>
            </a:extLst>
          </p:cNvPr>
          <p:cNvSpPr txBox="1"/>
          <p:nvPr/>
        </p:nvSpPr>
        <p:spPr>
          <a:xfrm rot="16200000">
            <a:off x="-245175" y="4841451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C8F7269-E764-C543-902C-9490F382B00F}"/>
              </a:ext>
            </a:extLst>
          </p:cNvPr>
          <p:cNvSpPr txBox="1"/>
          <p:nvPr/>
        </p:nvSpPr>
        <p:spPr>
          <a:xfrm>
            <a:off x="8096042" y="250690"/>
            <a:ext cx="9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</a:rPr>
              <a:t>Storage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6EF4B583-BD8B-864F-BE75-903CFC3A3001}"/>
              </a:ext>
            </a:extLst>
          </p:cNvPr>
          <p:cNvSpPr txBox="1"/>
          <p:nvPr/>
        </p:nvSpPr>
        <p:spPr>
          <a:xfrm>
            <a:off x="2414217" y="870219"/>
            <a:ext cx="141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4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624CEDEF-6D6A-9340-8CE9-9B905A4DF588}"/>
              </a:ext>
            </a:extLst>
          </p:cNvPr>
          <p:cNvSpPr txBox="1"/>
          <p:nvPr/>
        </p:nvSpPr>
        <p:spPr>
          <a:xfrm>
            <a:off x="890352" y="336181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Consumption</a:t>
            </a:r>
          </a:p>
        </p:txBody>
      </p: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7DE0BACE-BADA-094C-A59C-09C537A46AE5}"/>
              </a:ext>
            </a:extLst>
          </p:cNvPr>
          <p:cNvCxnSpPr>
            <a:cxnSpLocks/>
          </p:cNvCxnSpPr>
          <p:nvPr/>
        </p:nvCxnSpPr>
        <p:spPr>
          <a:xfrm>
            <a:off x="1551752" y="688542"/>
            <a:ext cx="0" cy="847640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3CDD3C12-C5F7-714C-9589-5E75607E0A8F}"/>
              </a:ext>
            </a:extLst>
          </p:cNvPr>
          <p:cNvCxnSpPr>
            <a:cxnSpLocks/>
          </p:cNvCxnSpPr>
          <p:nvPr/>
        </p:nvCxnSpPr>
        <p:spPr>
          <a:xfrm>
            <a:off x="8557438" y="549703"/>
            <a:ext cx="0" cy="46326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Freeform 342">
            <a:extLst>
              <a:ext uri="{FF2B5EF4-FFF2-40B4-BE49-F238E27FC236}">
                <a16:creationId xmlns:a16="http://schemas.microsoft.com/office/drawing/2014/main" id="{CF91A230-FAE7-A340-A255-81581325C49F}"/>
              </a:ext>
            </a:extLst>
          </p:cNvPr>
          <p:cNvSpPr/>
          <p:nvPr/>
        </p:nvSpPr>
        <p:spPr>
          <a:xfrm>
            <a:off x="6347325" y="5695456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54" name="Freeform 253">
            <a:extLst>
              <a:ext uri="{FF2B5EF4-FFF2-40B4-BE49-F238E27FC236}">
                <a16:creationId xmlns:a16="http://schemas.microsoft.com/office/drawing/2014/main" id="{34915397-2DE9-8349-99C5-7C3648BA4A55}"/>
              </a:ext>
            </a:extLst>
          </p:cNvPr>
          <p:cNvSpPr/>
          <p:nvPr/>
        </p:nvSpPr>
        <p:spPr>
          <a:xfrm>
            <a:off x="819321" y="5697569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4372CF-6CF3-8346-8A51-2EC8FDD39D24}"/>
                  </a:ext>
                </a:extLst>
              </p:cNvPr>
              <p:cNvSpPr txBox="1"/>
              <p:nvPr/>
            </p:nvSpPr>
            <p:spPr>
              <a:xfrm>
                <a:off x="1329363" y="6770507"/>
                <a:ext cx="3500098" cy="761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Self-sufficiency 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FR" i="1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FR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AU" b="1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4372CF-6CF3-8346-8A51-2EC8FDD39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3" y="6770507"/>
                <a:ext cx="3500098" cy="761042"/>
              </a:xfrm>
              <a:prstGeom prst="rect">
                <a:avLst/>
              </a:prstGeom>
              <a:blipFill>
                <a:blip r:embed="rId3"/>
                <a:stretch>
                  <a:fillRect l="-1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BA105D-0BCB-FA48-A697-F74E43059EB0}"/>
                  </a:ext>
                </a:extLst>
              </p:cNvPr>
              <p:cNvSpPr txBox="1"/>
              <p:nvPr/>
            </p:nvSpPr>
            <p:spPr>
              <a:xfrm>
                <a:off x="6894050" y="6784722"/>
                <a:ext cx="3311415" cy="487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Self-sufficiency 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FR" i="1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FR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𝟔𝟐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BA105D-0BCB-FA48-A697-F74E43059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50" y="6784722"/>
                <a:ext cx="3311415" cy="487954"/>
              </a:xfrm>
              <a:prstGeom prst="rect">
                <a:avLst/>
              </a:prstGeom>
              <a:blipFill>
                <a:blip r:embed="rId4"/>
                <a:stretch>
                  <a:fillRect l="-1527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621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2">
            <a:extLst>
              <a:ext uri="{FF2B5EF4-FFF2-40B4-BE49-F238E27FC236}">
                <a16:creationId xmlns:a16="http://schemas.microsoft.com/office/drawing/2014/main" id="{44FAD910-1B94-8D44-A3D7-B77ECB57FBE5}"/>
              </a:ext>
            </a:extLst>
          </p:cNvPr>
          <p:cNvGrpSpPr/>
          <p:nvPr/>
        </p:nvGrpSpPr>
        <p:grpSpPr>
          <a:xfrm>
            <a:off x="2795814" y="282557"/>
            <a:ext cx="5774435" cy="3427407"/>
            <a:chOff x="2774115" y="-300164"/>
            <a:chExt cx="5774435" cy="3427407"/>
          </a:xfrm>
          <a:solidFill>
            <a:srgbClr val="000000"/>
          </a:solidFill>
        </p:grpSpPr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id="{52AF5076-3062-4847-892F-05469E71B60D}"/>
                </a:ext>
              </a:extLst>
            </p:cNvPr>
            <p:cNvGrpSpPr/>
            <p:nvPr/>
          </p:nvGrpSpPr>
          <p:grpSpPr>
            <a:xfrm>
              <a:off x="3498415" y="-300164"/>
              <a:ext cx="4345951" cy="3427407"/>
              <a:chOff x="3498415" y="-300164"/>
              <a:chExt cx="4345951" cy="3427407"/>
            </a:xfrm>
            <a:solidFill>
              <a:srgbClr val="000000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E197685-AD2C-CE4B-AE38-71388D91075F}"/>
                  </a:ext>
                </a:extLst>
              </p:cNvPr>
              <p:cNvSpPr/>
              <p:nvPr/>
            </p:nvSpPr>
            <p:spPr>
              <a:xfrm>
                <a:off x="3498415" y="-300164"/>
                <a:ext cx="7450" cy="3427407"/>
              </a:xfrm>
              <a:custGeom>
                <a:avLst/>
                <a:gdLst>
                  <a:gd name="connsiteX0" fmla="*/ 172 w 7450"/>
                  <a:gd name="connsiteY0" fmla="*/ 0 h 3427407"/>
                  <a:gd name="connsiteX1" fmla="*/ 172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172" y="0"/>
                    </a:moveTo>
                    <a:lnTo>
                      <a:pt x="172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31F34945-9407-4E41-A8E6-DA117FD32D8B}"/>
                  </a:ext>
                </a:extLst>
              </p:cNvPr>
              <p:cNvSpPr/>
              <p:nvPr/>
            </p:nvSpPr>
            <p:spPr>
              <a:xfrm>
                <a:off x="4222790" y="-300164"/>
                <a:ext cx="7450" cy="3427407"/>
              </a:xfrm>
              <a:custGeom>
                <a:avLst/>
                <a:gdLst>
                  <a:gd name="connsiteX0" fmla="*/ 269 w 7450"/>
                  <a:gd name="connsiteY0" fmla="*/ 0 h 3427407"/>
                  <a:gd name="connsiteX1" fmla="*/ 269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269" y="0"/>
                    </a:moveTo>
                    <a:lnTo>
                      <a:pt x="269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1B95806-FED6-8B41-8550-DE07883CC8AE}"/>
                  </a:ext>
                </a:extLst>
              </p:cNvPr>
              <p:cNvSpPr/>
              <p:nvPr/>
            </p:nvSpPr>
            <p:spPr>
              <a:xfrm>
                <a:off x="4947091" y="-300164"/>
                <a:ext cx="7450" cy="3427407"/>
              </a:xfrm>
              <a:custGeom>
                <a:avLst/>
                <a:gdLst>
                  <a:gd name="connsiteX0" fmla="*/ 367 w 7450"/>
                  <a:gd name="connsiteY0" fmla="*/ 0 h 3427407"/>
                  <a:gd name="connsiteX1" fmla="*/ 367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367" y="0"/>
                    </a:moveTo>
                    <a:lnTo>
                      <a:pt x="367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8707E05-82B3-B246-9066-68989240A490}"/>
                  </a:ext>
                </a:extLst>
              </p:cNvPr>
              <p:cNvSpPr/>
              <p:nvPr/>
            </p:nvSpPr>
            <p:spPr>
              <a:xfrm>
                <a:off x="5671391" y="-300164"/>
                <a:ext cx="7450" cy="3427407"/>
              </a:xfrm>
              <a:custGeom>
                <a:avLst/>
                <a:gdLst>
                  <a:gd name="connsiteX0" fmla="*/ 464 w 7450"/>
                  <a:gd name="connsiteY0" fmla="*/ 0 h 3427407"/>
                  <a:gd name="connsiteX1" fmla="*/ 464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464" y="0"/>
                    </a:moveTo>
                    <a:lnTo>
                      <a:pt x="464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34F40CB6-4C58-3844-865E-643761867AB6}"/>
                  </a:ext>
                </a:extLst>
              </p:cNvPr>
              <p:cNvSpPr/>
              <p:nvPr/>
            </p:nvSpPr>
            <p:spPr>
              <a:xfrm>
                <a:off x="6395692" y="-300164"/>
                <a:ext cx="7450" cy="3427407"/>
              </a:xfrm>
              <a:custGeom>
                <a:avLst/>
                <a:gdLst>
                  <a:gd name="connsiteX0" fmla="*/ 561 w 7450"/>
                  <a:gd name="connsiteY0" fmla="*/ 0 h 3427407"/>
                  <a:gd name="connsiteX1" fmla="*/ 561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561" y="0"/>
                    </a:moveTo>
                    <a:lnTo>
                      <a:pt x="561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E1C281E-61DE-E844-80EC-8EE76E2CA784}"/>
                  </a:ext>
                </a:extLst>
              </p:cNvPr>
              <p:cNvSpPr/>
              <p:nvPr/>
            </p:nvSpPr>
            <p:spPr>
              <a:xfrm>
                <a:off x="7120067" y="-300164"/>
                <a:ext cx="7450" cy="3427407"/>
              </a:xfrm>
              <a:custGeom>
                <a:avLst/>
                <a:gdLst>
                  <a:gd name="connsiteX0" fmla="*/ 658 w 7450"/>
                  <a:gd name="connsiteY0" fmla="*/ 0 h 3427407"/>
                  <a:gd name="connsiteX1" fmla="*/ 658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658" y="0"/>
                    </a:moveTo>
                    <a:lnTo>
                      <a:pt x="658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8CD305DE-BDA5-534A-8B7B-2900EC462E05}"/>
                  </a:ext>
                </a:extLst>
              </p:cNvPr>
              <p:cNvSpPr/>
              <p:nvPr/>
            </p:nvSpPr>
            <p:spPr>
              <a:xfrm>
                <a:off x="7844367" y="-300164"/>
                <a:ext cx="7450" cy="3427407"/>
              </a:xfrm>
              <a:custGeom>
                <a:avLst/>
                <a:gdLst>
                  <a:gd name="connsiteX0" fmla="*/ 755 w 7450"/>
                  <a:gd name="connsiteY0" fmla="*/ 0 h 3427407"/>
                  <a:gd name="connsiteX1" fmla="*/ 755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755" y="0"/>
                    </a:moveTo>
                    <a:lnTo>
                      <a:pt x="755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6968BF3D-F918-744E-89A9-54A07C0D36CE}"/>
                </a:ext>
              </a:extLst>
            </p:cNvPr>
            <p:cNvGrpSpPr/>
            <p:nvPr/>
          </p:nvGrpSpPr>
          <p:grpSpPr>
            <a:xfrm>
              <a:off x="2774115" y="-260302"/>
              <a:ext cx="5774435" cy="3188308"/>
              <a:chOff x="2774115" y="-260302"/>
              <a:chExt cx="5774435" cy="3188308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1781A7F-6ACC-B84F-8291-F94E59BB25C9}"/>
                  </a:ext>
                </a:extLst>
              </p:cNvPr>
              <p:cNvSpPr/>
              <p:nvPr/>
            </p:nvSpPr>
            <p:spPr>
              <a:xfrm>
                <a:off x="2774115" y="2928005"/>
                <a:ext cx="5774435" cy="7450"/>
              </a:xfrm>
              <a:custGeom>
                <a:avLst/>
                <a:gdLst>
                  <a:gd name="connsiteX0" fmla="*/ 0 w 5774435"/>
                  <a:gd name="connsiteY0" fmla="*/ 483 h 7450"/>
                  <a:gd name="connsiteX1" fmla="*/ 5774436 w 5774435"/>
                  <a:gd name="connsiteY1" fmla="*/ 483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483"/>
                    </a:moveTo>
                    <a:lnTo>
                      <a:pt x="5774436" y="483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3C560E5-83ED-5A4B-9EB5-146FBF7A4647}"/>
                  </a:ext>
                </a:extLst>
              </p:cNvPr>
              <p:cNvSpPr/>
              <p:nvPr/>
            </p:nvSpPr>
            <p:spPr>
              <a:xfrm>
                <a:off x="2774115" y="2529457"/>
                <a:ext cx="5774435" cy="7450"/>
              </a:xfrm>
              <a:custGeom>
                <a:avLst/>
                <a:gdLst>
                  <a:gd name="connsiteX0" fmla="*/ 0 w 5774435"/>
                  <a:gd name="connsiteY0" fmla="*/ 430 h 7450"/>
                  <a:gd name="connsiteX1" fmla="*/ 5774436 w 5774435"/>
                  <a:gd name="connsiteY1" fmla="*/ 430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430"/>
                    </a:moveTo>
                    <a:lnTo>
                      <a:pt x="5774436" y="430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987921A-1575-A74E-ADEA-92BAD954B887}"/>
                  </a:ext>
                </a:extLst>
              </p:cNvPr>
              <p:cNvSpPr/>
              <p:nvPr/>
            </p:nvSpPr>
            <p:spPr>
              <a:xfrm>
                <a:off x="2774115" y="2130910"/>
                <a:ext cx="5774435" cy="7450"/>
              </a:xfrm>
              <a:custGeom>
                <a:avLst/>
                <a:gdLst>
                  <a:gd name="connsiteX0" fmla="*/ 0 w 5774435"/>
                  <a:gd name="connsiteY0" fmla="*/ 376 h 7450"/>
                  <a:gd name="connsiteX1" fmla="*/ 5774436 w 5774435"/>
                  <a:gd name="connsiteY1" fmla="*/ 376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376"/>
                    </a:moveTo>
                    <a:lnTo>
                      <a:pt x="5774436" y="376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83B109F-627E-9E44-B581-F91F7E6205D0}"/>
                  </a:ext>
                </a:extLst>
              </p:cNvPr>
              <p:cNvSpPr/>
              <p:nvPr/>
            </p:nvSpPr>
            <p:spPr>
              <a:xfrm>
                <a:off x="2774115" y="1333814"/>
                <a:ext cx="5774435" cy="7450"/>
              </a:xfrm>
              <a:custGeom>
                <a:avLst/>
                <a:gdLst>
                  <a:gd name="connsiteX0" fmla="*/ 0 w 5774435"/>
                  <a:gd name="connsiteY0" fmla="*/ 269 h 7450"/>
                  <a:gd name="connsiteX1" fmla="*/ 5774436 w 5774435"/>
                  <a:gd name="connsiteY1" fmla="*/ 269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269"/>
                    </a:moveTo>
                    <a:lnTo>
                      <a:pt x="5774436" y="269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02BAA3EE-1D70-A247-ADCC-0BE5D3BCDE98}"/>
                  </a:ext>
                </a:extLst>
              </p:cNvPr>
              <p:cNvSpPr/>
              <p:nvPr/>
            </p:nvSpPr>
            <p:spPr>
              <a:xfrm>
                <a:off x="2774115" y="935266"/>
                <a:ext cx="5774435" cy="7450"/>
              </a:xfrm>
              <a:custGeom>
                <a:avLst/>
                <a:gdLst>
                  <a:gd name="connsiteX0" fmla="*/ 0 w 5774435"/>
                  <a:gd name="connsiteY0" fmla="*/ 216 h 7450"/>
                  <a:gd name="connsiteX1" fmla="*/ 5774436 w 5774435"/>
                  <a:gd name="connsiteY1" fmla="*/ 216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216"/>
                    </a:moveTo>
                    <a:lnTo>
                      <a:pt x="5774436" y="216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83FB5EC-6E2E-2B48-965A-3EE319E74342}"/>
                  </a:ext>
                </a:extLst>
              </p:cNvPr>
              <p:cNvSpPr/>
              <p:nvPr/>
            </p:nvSpPr>
            <p:spPr>
              <a:xfrm>
                <a:off x="2774115" y="536793"/>
                <a:ext cx="5774435" cy="7450"/>
              </a:xfrm>
              <a:custGeom>
                <a:avLst/>
                <a:gdLst>
                  <a:gd name="connsiteX0" fmla="*/ 0 w 5774435"/>
                  <a:gd name="connsiteY0" fmla="*/ 162 h 7450"/>
                  <a:gd name="connsiteX1" fmla="*/ 5774436 w 5774435"/>
                  <a:gd name="connsiteY1" fmla="*/ 162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162"/>
                    </a:moveTo>
                    <a:lnTo>
                      <a:pt x="5774436" y="162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9FEE91F-44BA-484D-BA94-7A28BFA4147D}"/>
                  </a:ext>
                </a:extLst>
              </p:cNvPr>
              <p:cNvSpPr/>
              <p:nvPr/>
            </p:nvSpPr>
            <p:spPr>
              <a:xfrm>
                <a:off x="2774115" y="138245"/>
                <a:ext cx="5774435" cy="7450"/>
              </a:xfrm>
              <a:custGeom>
                <a:avLst/>
                <a:gdLst>
                  <a:gd name="connsiteX0" fmla="*/ 0 w 5774435"/>
                  <a:gd name="connsiteY0" fmla="*/ 109 h 7450"/>
                  <a:gd name="connsiteX1" fmla="*/ 5774436 w 5774435"/>
                  <a:gd name="connsiteY1" fmla="*/ 109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109"/>
                    </a:moveTo>
                    <a:lnTo>
                      <a:pt x="5774436" y="109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77CA802-689A-B34C-8859-85E22F20C69F}"/>
                  </a:ext>
                </a:extLst>
              </p:cNvPr>
              <p:cNvSpPr/>
              <p:nvPr/>
            </p:nvSpPr>
            <p:spPr>
              <a:xfrm>
                <a:off x="2774115" y="-260302"/>
                <a:ext cx="5774435" cy="7450"/>
              </a:xfrm>
              <a:custGeom>
                <a:avLst/>
                <a:gdLst>
                  <a:gd name="connsiteX0" fmla="*/ 0 w 5774435"/>
                  <a:gd name="connsiteY0" fmla="*/ 55 h 7450"/>
                  <a:gd name="connsiteX1" fmla="*/ 5774436 w 5774435"/>
                  <a:gd name="connsiteY1" fmla="*/ 55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55"/>
                    </a:moveTo>
                    <a:lnTo>
                      <a:pt x="5774436" y="55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7A1105E2-98B7-9A44-B5A4-A42260889D5B}"/>
              </a:ext>
            </a:extLst>
          </p:cNvPr>
          <p:cNvSpPr/>
          <p:nvPr/>
        </p:nvSpPr>
        <p:spPr>
          <a:xfrm>
            <a:off x="2795814" y="2315081"/>
            <a:ext cx="5774435" cy="7450"/>
          </a:xfrm>
          <a:custGeom>
            <a:avLst/>
            <a:gdLst>
              <a:gd name="connsiteX0" fmla="*/ 0 w 5774435"/>
              <a:gd name="connsiteY0" fmla="*/ 323 h 7450"/>
              <a:gd name="connsiteX1" fmla="*/ 5774436 w 5774435"/>
              <a:gd name="connsiteY1" fmla="*/ 323 h 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4435" h="7450">
                <a:moveTo>
                  <a:pt x="0" y="323"/>
                </a:moveTo>
                <a:lnTo>
                  <a:pt x="5774436" y="323"/>
                </a:lnTo>
              </a:path>
            </a:pathLst>
          </a:custGeom>
          <a:solidFill>
            <a:srgbClr val="000000"/>
          </a:solidFill>
          <a:ln w="1490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224A10C-C60F-4C43-BF19-8F8A3E25C98E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solidFill>
            <a:srgbClr val="000000"/>
          </a:solidFill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AA65D0C-BF08-584F-B837-A71DF817D42F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solidFill>
            <a:srgbClr val="000000"/>
          </a:solidFill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0" name="Graphic 2">
            <a:extLst>
              <a:ext uri="{FF2B5EF4-FFF2-40B4-BE49-F238E27FC236}">
                <a16:creationId xmlns:a16="http://schemas.microsoft.com/office/drawing/2014/main" id="{CB8EE882-65C8-2641-B916-28F57E53340B}"/>
              </a:ext>
            </a:extLst>
          </p:cNvPr>
          <p:cNvGrpSpPr/>
          <p:nvPr/>
        </p:nvGrpSpPr>
        <p:grpSpPr>
          <a:xfrm>
            <a:off x="2795814" y="285237"/>
            <a:ext cx="5774435" cy="3285244"/>
            <a:chOff x="2774115" y="-297482"/>
            <a:chExt cx="5774435" cy="3285244"/>
          </a:xfrm>
        </p:grpSpPr>
        <p:grpSp>
          <p:nvGrpSpPr>
            <p:cNvPr id="31" name="Graphic 2">
              <a:extLst>
                <a:ext uri="{FF2B5EF4-FFF2-40B4-BE49-F238E27FC236}">
                  <a16:creationId xmlns:a16="http://schemas.microsoft.com/office/drawing/2014/main" id="{32EFBD70-AE00-B444-BAD9-DD016AB3489C}"/>
                </a:ext>
              </a:extLst>
            </p:cNvPr>
            <p:cNvGrpSpPr/>
            <p:nvPr/>
          </p:nvGrpSpPr>
          <p:grpSpPr>
            <a:xfrm>
              <a:off x="2774115" y="-297482"/>
              <a:ext cx="5774435" cy="2029844"/>
              <a:chOff x="2774115" y="-297482"/>
              <a:chExt cx="5774435" cy="2029844"/>
            </a:xfrm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ED6E8D34-AC69-414F-80DC-B8037481D1D5}"/>
                  </a:ext>
                </a:extLst>
              </p:cNvPr>
              <p:cNvSpPr/>
              <p:nvPr/>
            </p:nvSpPr>
            <p:spPr>
              <a:xfrm>
                <a:off x="2774115" y="-297482"/>
                <a:ext cx="5774435" cy="2029844"/>
              </a:xfrm>
              <a:custGeom>
                <a:avLst/>
                <a:gdLst>
                  <a:gd name="connsiteX0" fmla="*/ 5774511 w 5774435"/>
                  <a:gd name="connsiteY0" fmla="*/ 2029895 h 2029844"/>
                  <a:gd name="connsiteX1" fmla="*/ 75 w 5774435"/>
                  <a:gd name="connsiteY1" fmla="*/ 2029895 h 2029844"/>
                  <a:gd name="connsiteX2" fmla="*/ 75 w 5774435"/>
                  <a:gd name="connsiteY2" fmla="*/ 1871191 h 2029844"/>
                  <a:gd name="connsiteX3" fmla="*/ 20192 w 5774435"/>
                  <a:gd name="connsiteY3" fmla="*/ 1961272 h 2029844"/>
                  <a:gd name="connsiteX4" fmla="*/ 40310 w 5774435"/>
                  <a:gd name="connsiteY4" fmla="*/ 1986754 h 2029844"/>
                  <a:gd name="connsiteX5" fmla="*/ 60427 w 5774435"/>
                  <a:gd name="connsiteY5" fmla="*/ 1981240 h 2029844"/>
                  <a:gd name="connsiteX6" fmla="*/ 80545 w 5774435"/>
                  <a:gd name="connsiteY6" fmla="*/ 1943390 h 2029844"/>
                  <a:gd name="connsiteX7" fmla="*/ 100662 w 5774435"/>
                  <a:gd name="connsiteY7" fmla="*/ 1949723 h 2029844"/>
                  <a:gd name="connsiteX8" fmla="*/ 120779 w 5774435"/>
                  <a:gd name="connsiteY8" fmla="*/ 1948233 h 2029844"/>
                  <a:gd name="connsiteX9" fmla="*/ 140897 w 5774435"/>
                  <a:gd name="connsiteY9" fmla="*/ 1958366 h 2029844"/>
                  <a:gd name="connsiteX10" fmla="*/ 161014 w 5774435"/>
                  <a:gd name="connsiteY10" fmla="*/ 1983327 h 2029844"/>
                  <a:gd name="connsiteX11" fmla="*/ 181131 w 5774435"/>
                  <a:gd name="connsiteY11" fmla="*/ 1985562 h 2029844"/>
                  <a:gd name="connsiteX12" fmla="*/ 201249 w 5774435"/>
                  <a:gd name="connsiteY12" fmla="*/ 1961570 h 2029844"/>
                  <a:gd name="connsiteX13" fmla="*/ 221366 w 5774435"/>
                  <a:gd name="connsiteY13" fmla="*/ 1950841 h 2029844"/>
                  <a:gd name="connsiteX14" fmla="*/ 241484 w 5774435"/>
                  <a:gd name="connsiteY14" fmla="*/ 1916865 h 2029844"/>
                  <a:gd name="connsiteX15" fmla="*/ 261601 w 5774435"/>
                  <a:gd name="connsiteY15" fmla="*/ 1873799 h 2029844"/>
                  <a:gd name="connsiteX16" fmla="*/ 281718 w 5774435"/>
                  <a:gd name="connsiteY16" fmla="*/ 1953598 h 2029844"/>
                  <a:gd name="connsiteX17" fmla="*/ 301910 w 5774435"/>
                  <a:gd name="connsiteY17" fmla="*/ 1984221 h 2029844"/>
                  <a:gd name="connsiteX18" fmla="*/ 322028 w 5774435"/>
                  <a:gd name="connsiteY18" fmla="*/ 1976621 h 2029844"/>
                  <a:gd name="connsiteX19" fmla="*/ 342145 w 5774435"/>
                  <a:gd name="connsiteY19" fmla="*/ 1953374 h 2029844"/>
                  <a:gd name="connsiteX20" fmla="*/ 362263 w 5774435"/>
                  <a:gd name="connsiteY20" fmla="*/ 1940633 h 2029844"/>
                  <a:gd name="connsiteX21" fmla="*/ 382380 w 5774435"/>
                  <a:gd name="connsiteY21" fmla="*/ 1947339 h 2029844"/>
                  <a:gd name="connsiteX22" fmla="*/ 402497 w 5774435"/>
                  <a:gd name="connsiteY22" fmla="*/ 1970884 h 2029844"/>
                  <a:gd name="connsiteX23" fmla="*/ 422615 w 5774435"/>
                  <a:gd name="connsiteY23" fmla="*/ 1987350 h 2029844"/>
                  <a:gd name="connsiteX24" fmla="*/ 442732 w 5774435"/>
                  <a:gd name="connsiteY24" fmla="*/ 1978856 h 2029844"/>
                  <a:gd name="connsiteX25" fmla="*/ 462849 w 5774435"/>
                  <a:gd name="connsiteY25" fmla="*/ 1946966 h 2029844"/>
                  <a:gd name="connsiteX26" fmla="*/ 482967 w 5774435"/>
                  <a:gd name="connsiteY26" fmla="*/ 1944806 h 2029844"/>
                  <a:gd name="connsiteX27" fmla="*/ 503084 w 5774435"/>
                  <a:gd name="connsiteY27" fmla="*/ 1941229 h 2029844"/>
                  <a:gd name="connsiteX28" fmla="*/ 523202 w 5774435"/>
                  <a:gd name="connsiteY28" fmla="*/ 1951213 h 2029844"/>
                  <a:gd name="connsiteX29" fmla="*/ 543319 w 5774435"/>
                  <a:gd name="connsiteY29" fmla="*/ 1949276 h 2029844"/>
                  <a:gd name="connsiteX30" fmla="*/ 563436 w 5774435"/>
                  <a:gd name="connsiteY30" fmla="*/ 1964178 h 2029844"/>
                  <a:gd name="connsiteX31" fmla="*/ 583554 w 5774435"/>
                  <a:gd name="connsiteY31" fmla="*/ 1955535 h 2029844"/>
                  <a:gd name="connsiteX32" fmla="*/ 603671 w 5774435"/>
                  <a:gd name="connsiteY32" fmla="*/ 1936237 h 2029844"/>
                  <a:gd name="connsiteX33" fmla="*/ 623789 w 5774435"/>
                  <a:gd name="connsiteY33" fmla="*/ 1945476 h 2029844"/>
                  <a:gd name="connsiteX34" fmla="*/ 643906 w 5774435"/>
                  <a:gd name="connsiteY34" fmla="*/ 1971405 h 2029844"/>
                  <a:gd name="connsiteX35" fmla="*/ 664023 w 5774435"/>
                  <a:gd name="connsiteY35" fmla="*/ 1982209 h 2029844"/>
                  <a:gd name="connsiteX36" fmla="*/ 684141 w 5774435"/>
                  <a:gd name="connsiteY36" fmla="*/ 1982358 h 2029844"/>
                  <a:gd name="connsiteX37" fmla="*/ 704258 w 5774435"/>
                  <a:gd name="connsiteY37" fmla="*/ 1949500 h 2029844"/>
                  <a:gd name="connsiteX38" fmla="*/ 724376 w 5774435"/>
                  <a:gd name="connsiteY38" fmla="*/ 1953076 h 2029844"/>
                  <a:gd name="connsiteX39" fmla="*/ 744493 w 5774435"/>
                  <a:gd name="connsiteY39" fmla="*/ 1947488 h 2029844"/>
                  <a:gd name="connsiteX40" fmla="*/ 764610 w 5774435"/>
                  <a:gd name="connsiteY40" fmla="*/ 1955386 h 2029844"/>
                  <a:gd name="connsiteX41" fmla="*/ 784728 w 5774435"/>
                  <a:gd name="connsiteY41" fmla="*/ 1983550 h 2029844"/>
                  <a:gd name="connsiteX42" fmla="*/ 804845 w 5774435"/>
                  <a:gd name="connsiteY42" fmla="*/ 1958962 h 2029844"/>
                  <a:gd name="connsiteX43" fmla="*/ 824962 w 5774435"/>
                  <a:gd name="connsiteY43" fmla="*/ 1918951 h 2029844"/>
                  <a:gd name="connsiteX44" fmla="*/ 845080 w 5774435"/>
                  <a:gd name="connsiteY44" fmla="*/ 1942645 h 2029844"/>
                  <a:gd name="connsiteX45" fmla="*/ 885389 w 5774435"/>
                  <a:gd name="connsiteY45" fmla="*/ 1945402 h 2029844"/>
                  <a:gd name="connsiteX46" fmla="*/ 905506 w 5774435"/>
                  <a:gd name="connsiteY46" fmla="*/ 1983327 h 2029844"/>
                  <a:gd name="connsiteX47" fmla="*/ 925624 w 5774435"/>
                  <a:gd name="connsiteY47" fmla="*/ 1982135 h 2029844"/>
                  <a:gd name="connsiteX48" fmla="*/ 945741 w 5774435"/>
                  <a:gd name="connsiteY48" fmla="*/ 1974386 h 2029844"/>
                  <a:gd name="connsiteX49" fmla="*/ 965859 w 5774435"/>
                  <a:gd name="connsiteY49" fmla="*/ 1943241 h 2029844"/>
                  <a:gd name="connsiteX50" fmla="*/ 985976 w 5774435"/>
                  <a:gd name="connsiteY50" fmla="*/ 1935045 h 2029844"/>
                  <a:gd name="connsiteX51" fmla="*/ 1046328 w 5774435"/>
                  <a:gd name="connsiteY51" fmla="*/ 1986978 h 2029844"/>
                  <a:gd name="connsiteX52" fmla="*/ 1066446 w 5774435"/>
                  <a:gd name="connsiteY52" fmla="*/ 1974609 h 2029844"/>
                  <a:gd name="connsiteX53" fmla="*/ 1086563 w 5774435"/>
                  <a:gd name="connsiteY53" fmla="*/ 1894810 h 2029844"/>
                  <a:gd name="connsiteX54" fmla="*/ 1106680 w 5774435"/>
                  <a:gd name="connsiteY54" fmla="*/ 1875885 h 2029844"/>
                  <a:gd name="connsiteX55" fmla="*/ 1146915 w 5774435"/>
                  <a:gd name="connsiteY55" fmla="*/ 1974386 h 2029844"/>
                  <a:gd name="connsiteX56" fmla="*/ 1167033 w 5774435"/>
                  <a:gd name="connsiteY56" fmla="*/ 1979825 h 2029844"/>
                  <a:gd name="connsiteX57" fmla="*/ 1187150 w 5774435"/>
                  <a:gd name="connsiteY57" fmla="*/ 1980123 h 2029844"/>
                  <a:gd name="connsiteX58" fmla="*/ 1207267 w 5774435"/>
                  <a:gd name="connsiteY58" fmla="*/ 1936833 h 2029844"/>
                  <a:gd name="connsiteX59" fmla="*/ 1247502 w 5774435"/>
                  <a:gd name="connsiteY59" fmla="*/ 1947190 h 2029844"/>
                  <a:gd name="connsiteX60" fmla="*/ 1267619 w 5774435"/>
                  <a:gd name="connsiteY60" fmla="*/ 1973343 h 2029844"/>
                  <a:gd name="connsiteX61" fmla="*/ 1287737 w 5774435"/>
                  <a:gd name="connsiteY61" fmla="*/ 1982283 h 2029844"/>
                  <a:gd name="connsiteX62" fmla="*/ 1307854 w 5774435"/>
                  <a:gd name="connsiteY62" fmla="*/ 1983327 h 2029844"/>
                  <a:gd name="connsiteX63" fmla="*/ 1327972 w 5774435"/>
                  <a:gd name="connsiteY63" fmla="*/ 1952927 h 2029844"/>
                  <a:gd name="connsiteX64" fmla="*/ 1348089 w 5774435"/>
                  <a:gd name="connsiteY64" fmla="*/ 1948084 h 2029844"/>
                  <a:gd name="connsiteX65" fmla="*/ 1368206 w 5774435"/>
                  <a:gd name="connsiteY65" fmla="*/ 1871116 h 2029844"/>
                  <a:gd name="connsiteX66" fmla="*/ 1388324 w 5774435"/>
                  <a:gd name="connsiteY66" fmla="*/ 1938174 h 2029844"/>
                  <a:gd name="connsiteX67" fmla="*/ 1408441 w 5774435"/>
                  <a:gd name="connsiteY67" fmla="*/ 1960005 h 2029844"/>
                  <a:gd name="connsiteX68" fmla="*/ 1428559 w 5774435"/>
                  <a:gd name="connsiteY68" fmla="*/ 1933406 h 2029844"/>
                  <a:gd name="connsiteX69" fmla="*/ 1468868 w 5774435"/>
                  <a:gd name="connsiteY69" fmla="*/ 1893692 h 2029844"/>
                  <a:gd name="connsiteX70" fmla="*/ 1488985 w 5774435"/>
                  <a:gd name="connsiteY70" fmla="*/ 1894959 h 2029844"/>
                  <a:gd name="connsiteX71" fmla="*/ 1509103 w 5774435"/>
                  <a:gd name="connsiteY71" fmla="*/ 1920367 h 2029844"/>
                  <a:gd name="connsiteX72" fmla="*/ 1529220 w 5774435"/>
                  <a:gd name="connsiteY72" fmla="*/ 1935790 h 2029844"/>
                  <a:gd name="connsiteX73" fmla="*/ 1549337 w 5774435"/>
                  <a:gd name="connsiteY73" fmla="*/ 1981687 h 2029844"/>
                  <a:gd name="connsiteX74" fmla="*/ 1569455 w 5774435"/>
                  <a:gd name="connsiteY74" fmla="*/ 1939515 h 2029844"/>
                  <a:gd name="connsiteX75" fmla="*/ 1589572 w 5774435"/>
                  <a:gd name="connsiteY75" fmla="*/ 1936535 h 2029844"/>
                  <a:gd name="connsiteX76" fmla="*/ 1609690 w 5774435"/>
                  <a:gd name="connsiteY76" fmla="*/ 1336590 h 2029844"/>
                  <a:gd name="connsiteX77" fmla="*/ 1629807 w 5774435"/>
                  <a:gd name="connsiteY77" fmla="*/ 1862622 h 2029844"/>
                  <a:gd name="connsiteX78" fmla="*/ 1649924 w 5774435"/>
                  <a:gd name="connsiteY78" fmla="*/ 1949202 h 2029844"/>
                  <a:gd name="connsiteX79" fmla="*/ 1670042 w 5774435"/>
                  <a:gd name="connsiteY79" fmla="*/ 1955088 h 2029844"/>
                  <a:gd name="connsiteX80" fmla="*/ 1690159 w 5774435"/>
                  <a:gd name="connsiteY80" fmla="*/ 1929308 h 2029844"/>
                  <a:gd name="connsiteX81" fmla="*/ 1710277 w 5774435"/>
                  <a:gd name="connsiteY81" fmla="*/ 1899579 h 2029844"/>
                  <a:gd name="connsiteX82" fmla="*/ 1730394 w 5774435"/>
                  <a:gd name="connsiteY82" fmla="*/ 1820301 h 2029844"/>
                  <a:gd name="connsiteX83" fmla="*/ 1750511 w 5774435"/>
                  <a:gd name="connsiteY83" fmla="*/ 831569 h 2029844"/>
                  <a:gd name="connsiteX84" fmla="*/ 1770629 w 5774435"/>
                  <a:gd name="connsiteY84" fmla="*/ 969708 h 2029844"/>
                  <a:gd name="connsiteX85" fmla="*/ 1790746 w 5774435"/>
                  <a:gd name="connsiteY85" fmla="*/ 1872308 h 2029844"/>
                  <a:gd name="connsiteX86" fmla="*/ 1810863 w 5774435"/>
                  <a:gd name="connsiteY86" fmla="*/ 1874767 h 2029844"/>
                  <a:gd name="connsiteX87" fmla="*/ 1830981 w 5774435"/>
                  <a:gd name="connsiteY87" fmla="*/ 991763 h 2029844"/>
                  <a:gd name="connsiteX88" fmla="*/ 1851098 w 5774435"/>
                  <a:gd name="connsiteY88" fmla="*/ 1304998 h 2029844"/>
                  <a:gd name="connsiteX89" fmla="*/ 1871216 w 5774435"/>
                  <a:gd name="connsiteY89" fmla="*/ 1942645 h 2029844"/>
                  <a:gd name="connsiteX90" fmla="*/ 1891333 w 5774435"/>
                  <a:gd name="connsiteY90" fmla="*/ 1940708 h 2029844"/>
                  <a:gd name="connsiteX91" fmla="*/ 1931568 w 5774435"/>
                  <a:gd name="connsiteY91" fmla="*/ 1912692 h 2029844"/>
                  <a:gd name="connsiteX92" fmla="*/ 1951685 w 5774435"/>
                  <a:gd name="connsiteY92" fmla="*/ 1920069 h 2029844"/>
                  <a:gd name="connsiteX93" fmla="*/ 1971803 w 5774435"/>
                  <a:gd name="connsiteY93" fmla="*/ 1925359 h 2029844"/>
                  <a:gd name="connsiteX94" fmla="*/ 1991920 w 5774435"/>
                  <a:gd name="connsiteY94" fmla="*/ 1940633 h 2029844"/>
                  <a:gd name="connsiteX95" fmla="*/ 2012037 w 5774435"/>
                  <a:gd name="connsiteY95" fmla="*/ 1123644 h 2029844"/>
                  <a:gd name="connsiteX96" fmla="*/ 2032229 w 5774435"/>
                  <a:gd name="connsiteY96" fmla="*/ 901682 h 2029844"/>
                  <a:gd name="connsiteX97" fmla="*/ 2072464 w 5774435"/>
                  <a:gd name="connsiteY97" fmla="*/ 1930202 h 2029844"/>
                  <a:gd name="connsiteX98" fmla="*/ 2092581 w 5774435"/>
                  <a:gd name="connsiteY98" fmla="*/ 1930127 h 2029844"/>
                  <a:gd name="connsiteX99" fmla="*/ 2112699 w 5774435"/>
                  <a:gd name="connsiteY99" fmla="*/ 1932214 h 2029844"/>
                  <a:gd name="connsiteX100" fmla="*/ 2132816 w 5774435"/>
                  <a:gd name="connsiteY100" fmla="*/ 1967829 h 2029844"/>
                  <a:gd name="connsiteX101" fmla="*/ 2152934 w 5774435"/>
                  <a:gd name="connsiteY101" fmla="*/ 1942272 h 2029844"/>
                  <a:gd name="connsiteX102" fmla="*/ 2173051 w 5774435"/>
                  <a:gd name="connsiteY102" fmla="*/ 1905092 h 2029844"/>
                  <a:gd name="connsiteX103" fmla="*/ 2193168 w 5774435"/>
                  <a:gd name="connsiteY103" fmla="*/ 1889669 h 2029844"/>
                  <a:gd name="connsiteX104" fmla="*/ 2213286 w 5774435"/>
                  <a:gd name="connsiteY104" fmla="*/ 1931096 h 2029844"/>
                  <a:gd name="connsiteX105" fmla="*/ 2233403 w 5774435"/>
                  <a:gd name="connsiteY105" fmla="*/ 1919845 h 2029844"/>
                  <a:gd name="connsiteX106" fmla="*/ 2253521 w 5774435"/>
                  <a:gd name="connsiteY106" fmla="*/ 1958441 h 2029844"/>
                  <a:gd name="connsiteX107" fmla="*/ 2273638 w 5774435"/>
                  <a:gd name="connsiteY107" fmla="*/ 1972001 h 2029844"/>
                  <a:gd name="connsiteX108" fmla="*/ 2293755 w 5774435"/>
                  <a:gd name="connsiteY108" fmla="*/ 1960080 h 2029844"/>
                  <a:gd name="connsiteX109" fmla="*/ 2313873 w 5774435"/>
                  <a:gd name="connsiteY109" fmla="*/ 1933704 h 2029844"/>
                  <a:gd name="connsiteX110" fmla="*/ 2333990 w 5774435"/>
                  <a:gd name="connsiteY110" fmla="*/ 1933555 h 2029844"/>
                  <a:gd name="connsiteX111" fmla="*/ 2354108 w 5774435"/>
                  <a:gd name="connsiteY111" fmla="*/ 1924614 h 2029844"/>
                  <a:gd name="connsiteX112" fmla="*/ 2374225 w 5774435"/>
                  <a:gd name="connsiteY112" fmla="*/ 1947637 h 2029844"/>
                  <a:gd name="connsiteX113" fmla="*/ 2394342 w 5774435"/>
                  <a:gd name="connsiteY113" fmla="*/ 1957919 h 2029844"/>
                  <a:gd name="connsiteX114" fmla="*/ 2414460 w 5774435"/>
                  <a:gd name="connsiteY114" fmla="*/ 2028032 h 2029844"/>
                  <a:gd name="connsiteX115" fmla="*/ 2515047 w 5774435"/>
                  <a:gd name="connsiteY115" fmla="*/ 1966562 h 2029844"/>
                  <a:gd name="connsiteX116" fmla="*/ 2535164 w 5774435"/>
                  <a:gd name="connsiteY116" fmla="*/ 2006573 h 2029844"/>
                  <a:gd name="connsiteX117" fmla="*/ 2555281 w 5774435"/>
                  <a:gd name="connsiteY117" fmla="*/ 1947190 h 2029844"/>
                  <a:gd name="connsiteX118" fmla="*/ 2575399 w 5774435"/>
                  <a:gd name="connsiteY118" fmla="*/ 1928712 h 2029844"/>
                  <a:gd name="connsiteX119" fmla="*/ 2635825 w 5774435"/>
                  <a:gd name="connsiteY119" fmla="*/ 1933629 h 2029844"/>
                  <a:gd name="connsiteX120" fmla="*/ 2655943 w 5774435"/>
                  <a:gd name="connsiteY120" fmla="*/ 1968052 h 2029844"/>
                  <a:gd name="connsiteX121" fmla="*/ 2696178 w 5774435"/>
                  <a:gd name="connsiteY121" fmla="*/ 1316398 h 2029844"/>
                  <a:gd name="connsiteX122" fmla="*/ 2716295 w 5774435"/>
                  <a:gd name="connsiteY122" fmla="*/ 666159 h 2029844"/>
                  <a:gd name="connsiteX123" fmla="*/ 2736412 w 5774435"/>
                  <a:gd name="connsiteY123" fmla="*/ 669959 h 2029844"/>
                  <a:gd name="connsiteX124" fmla="*/ 2756530 w 5774435"/>
                  <a:gd name="connsiteY124" fmla="*/ 1559148 h 2029844"/>
                  <a:gd name="connsiteX125" fmla="*/ 2776647 w 5774435"/>
                  <a:gd name="connsiteY125" fmla="*/ 1758235 h 2029844"/>
                  <a:gd name="connsiteX126" fmla="*/ 2796765 w 5774435"/>
                  <a:gd name="connsiteY126" fmla="*/ 1655562 h 2029844"/>
                  <a:gd name="connsiteX127" fmla="*/ 2816882 w 5774435"/>
                  <a:gd name="connsiteY127" fmla="*/ 1571069 h 2029844"/>
                  <a:gd name="connsiteX128" fmla="*/ 2836999 w 5774435"/>
                  <a:gd name="connsiteY128" fmla="*/ 1693338 h 2029844"/>
                  <a:gd name="connsiteX129" fmla="*/ 2857117 w 5774435"/>
                  <a:gd name="connsiteY129" fmla="*/ 1382487 h 2029844"/>
                  <a:gd name="connsiteX130" fmla="*/ 2877234 w 5774435"/>
                  <a:gd name="connsiteY130" fmla="*/ 1643939 h 2029844"/>
                  <a:gd name="connsiteX131" fmla="*/ 2937586 w 5774435"/>
                  <a:gd name="connsiteY131" fmla="*/ 1894438 h 2029844"/>
                  <a:gd name="connsiteX132" fmla="*/ 2957704 w 5774435"/>
                  <a:gd name="connsiteY132" fmla="*/ 1936162 h 2029844"/>
                  <a:gd name="connsiteX133" fmla="*/ 2977821 w 5774435"/>
                  <a:gd name="connsiteY133" fmla="*/ 1945700 h 2029844"/>
                  <a:gd name="connsiteX134" fmla="*/ 2997939 w 5774435"/>
                  <a:gd name="connsiteY134" fmla="*/ 1889371 h 2029844"/>
                  <a:gd name="connsiteX135" fmla="*/ 3058291 w 5774435"/>
                  <a:gd name="connsiteY135" fmla="*/ 1884304 h 2029844"/>
                  <a:gd name="connsiteX136" fmla="*/ 3078408 w 5774435"/>
                  <a:gd name="connsiteY136" fmla="*/ 1892947 h 2029844"/>
                  <a:gd name="connsiteX137" fmla="*/ 3098525 w 5774435"/>
                  <a:gd name="connsiteY137" fmla="*/ 1889595 h 2029844"/>
                  <a:gd name="connsiteX138" fmla="*/ 3118643 w 5774435"/>
                  <a:gd name="connsiteY138" fmla="*/ 1937504 h 2029844"/>
                  <a:gd name="connsiteX139" fmla="*/ 3138760 w 5774435"/>
                  <a:gd name="connsiteY139" fmla="*/ 1930127 h 2029844"/>
                  <a:gd name="connsiteX140" fmla="*/ 3158878 w 5774435"/>
                  <a:gd name="connsiteY140" fmla="*/ 1845336 h 2029844"/>
                  <a:gd name="connsiteX141" fmla="*/ 3179070 w 5774435"/>
                  <a:gd name="connsiteY141" fmla="*/ 1847497 h 2029844"/>
                  <a:gd name="connsiteX142" fmla="*/ 3199187 w 5774435"/>
                  <a:gd name="connsiteY142" fmla="*/ 1916790 h 2029844"/>
                  <a:gd name="connsiteX143" fmla="*/ 3219304 w 5774435"/>
                  <a:gd name="connsiteY143" fmla="*/ 1940708 h 2029844"/>
                  <a:gd name="connsiteX144" fmla="*/ 3239422 w 5774435"/>
                  <a:gd name="connsiteY144" fmla="*/ 1922453 h 2029844"/>
                  <a:gd name="connsiteX145" fmla="*/ 3279656 w 5774435"/>
                  <a:gd name="connsiteY145" fmla="*/ 1918057 h 2029844"/>
                  <a:gd name="connsiteX146" fmla="*/ 3299774 w 5774435"/>
                  <a:gd name="connsiteY146" fmla="*/ 1962613 h 2029844"/>
                  <a:gd name="connsiteX147" fmla="*/ 3319891 w 5774435"/>
                  <a:gd name="connsiteY147" fmla="*/ 1972896 h 2029844"/>
                  <a:gd name="connsiteX148" fmla="*/ 3340009 w 5774435"/>
                  <a:gd name="connsiteY148" fmla="*/ 1947115 h 2029844"/>
                  <a:gd name="connsiteX149" fmla="*/ 3360126 w 5774435"/>
                  <a:gd name="connsiteY149" fmla="*/ 1923049 h 2029844"/>
                  <a:gd name="connsiteX150" fmla="*/ 3380243 w 5774435"/>
                  <a:gd name="connsiteY150" fmla="*/ 1874767 h 2029844"/>
                  <a:gd name="connsiteX151" fmla="*/ 3400361 w 5774435"/>
                  <a:gd name="connsiteY151" fmla="*/ 1870967 h 2029844"/>
                  <a:gd name="connsiteX152" fmla="*/ 3420478 w 5774435"/>
                  <a:gd name="connsiteY152" fmla="*/ 1918653 h 2029844"/>
                  <a:gd name="connsiteX153" fmla="*/ 3440596 w 5774435"/>
                  <a:gd name="connsiteY153" fmla="*/ 1935566 h 2029844"/>
                  <a:gd name="connsiteX154" fmla="*/ 3460713 w 5774435"/>
                  <a:gd name="connsiteY154" fmla="*/ 1929829 h 2029844"/>
                  <a:gd name="connsiteX155" fmla="*/ 3480830 w 5774435"/>
                  <a:gd name="connsiteY155" fmla="*/ 1963209 h 2029844"/>
                  <a:gd name="connsiteX156" fmla="*/ 3500948 w 5774435"/>
                  <a:gd name="connsiteY156" fmla="*/ 1980048 h 2029844"/>
                  <a:gd name="connsiteX157" fmla="*/ 3521065 w 5774435"/>
                  <a:gd name="connsiteY157" fmla="*/ 1515709 h 2029844"/>
                  <a:gd name="connsiteX158" fmla="*/ 3541183 w 5774435"/>
                  <a:gd name="connsiteY158" fmla="*/ 1878344 h 2029844"/>
                  <a:gd name="connsiteX159" fmla="*/ 3561300 w 5774435"/>
                  <a:gd name="connsiteY159" fmla="*/ 1453941 h 2029844"/>
                  <a:gd name="connsiteX160" fmla="*/ 3581417 w 5774435"/>
                  <a:gd name="connsiteY160" fmla="*/ 1519509 h 2029844"/>
                  <a:gd name="connsiteX161" fmla="*/ 3601535 w 5774435"/>
                  <a:gd name="connsiteY161" fmla="*/ 1553113 h 2029844"/>
                  <a:gd name="connsiteX162" fmla="*/ 3621652 w 5774435"/>
                  <a:gd name="connsiteY162" fmla="*/ 1743483 h 2029844"/>
                  <a:gd name="connsiteX163" fmla="*/ 3641769 w 5774435"/>
                  <a:gd name="connsiteY163" fmla="*/ 1583065 h 2029844"/>
                  <a:gd name="connsiteX164" fmla="*/ 3661887 w 5774435"/>
                  <a:gd name="connsiteY164" fmla="*/ 1831478 h 2029844"/>
                  <a:gd name="connsiteX165" fmla="*/ 3682004 w 5774435"/>
                  <a:gd name="connsiteY165" fmla="*/ 1808007 h 2029844"/>
                  <a:gd name="connsiteX166" fmla="*/ 3702121 w 5774435"/>
                  <a:gd name="connsiteY166" fmla="*/ 1619276 h 2029844"/>
                  <a:gd name="connsiteX167" fmla="*/ 3722239 w 5774435"/>
                  <a:gd name="connsiteY167" fmla="*/ 388614 h 2029844"/>
                  <a:gd name="connsiteX168" fmla="*/ 3742356 w 5774435"/>
                  <a:gd name="connsiteY168" fmla="*/ 50 h 2029844"/>
                  <a:gd name="connsiteX169" fmla="*/ 3762548 w 5774435"/>
                  <a:gd name="connsiteY169" fmla="*/ 1694158 h 2029844"/>
                  <a:gd name="connsiteX170" fmla="*/ 3782666 w 5774435"/>
                  <a:gd name="connsiteY170" fmla="*/ 987888 h 2029844"/>
                  <a:gd name="connsiteX171" fmla="*/ 3822900 w 5774435"/>
                  <a:gd name="connsiteY171" fmla="*/ 1330704 h 2029844"/>
                  <a:gd name="connsiteX172" fmla="*/ 3843018 w 5774435"/>
                  <a:gd name="connsiteY172" fmla="*/ 1005249 h 2029844"/>
                  <a:gd name="connsiteX173" fmla="*/ 3863135 w 5774435"/>
                  <a:gd name="connsiteY173" fmla="*/ 1753392 h 2029844"/>
                  <a:gd name="connsiteX174" fmla="*/ 3883252 w 5774435"/>
                  <a:gd name="connsiteY174" fmla="*/ 1905316 h 2029844"/>
                  <a:gd name="connsiteX175" fmla="*/ 3923487 w 5774435"/>
                  <a:gd name="connsiteY175" fmla="*/ 1908818 h 2029844"/>
                  <a:gd name="connsiteX176" fmla="*/ 3943605 w 5774435"/>
                  <a:gd name="connsiteY176" fmla="*/ 1908371 h 2029844"/>
                  <a:gd name="connsiteX177" fmla="*/ 3963722 w 5774435"/>
                  <a:gd name="connsiteY177" fmla="*/ 1909265 h 2029844"/>
                  <a:gd name="connsiteX178" fmla="*/ 3983839 w 5774435"/>
                  <a:gd name="connsiteY178" fmla="*/ 1931096 h 2029844"/>
                  <a:gd name="connsiteX179" fmla="*/ 4003957 w 5774435"/>
                  <a:gd name="connsiteY179" fmla="*/ 1914331 h 2029844"/>
                  <a:gd name="connsiteX180" fmla="*/ 4024074 w 5774435"/>
                  <a:gd name="connsiteY180" fmla="*/ 1907253 h 2029844"/>
                  <a:gd name="connsiteX181" fmla="*/ 4064309 w 5774435"/>
                  <a:gd name="connsiteY181" fmla="*/ 1804878 h 2029844"/>
                  <a:gd name="connsiteX182" fmla="*/ 4084426 w 5774435"/>
                  <a:gd name="connsiteY182" fmla="*/ 1792062 h 2029844"/>
                  <a:gd name="connsiteX183" fmla="*/ 4124661 w 5774435"/>
                  <a:gd name="connsiteY183" fmla="*/ 1841536 h 2029844"/>
                  <a:gd name="connsiteX184" fmla="*/ 4144779 w 5774435"/>
                  <a:gd name="connsiteY184" fmla="*/ 1886987 h 2029844"/>
                  <a:gd name="connsiteX185" fmla="*/ 4164896 w 5774435"/>
                  <a:gd name="connsiteY185" fmla="*/ 1932363 h 2029844"/>
                  <a:gd name="connsiteX186" fmla="*/ 4185013 w 5774435"/>
                  <a:gd name="connsiteY186" fmla="*/ 1934821 h 2029844"/>
                  <a:gd name="connsiteX187" fmla="*/ 4205131 w 5774435"/>
                  <a:gd name="connsiteY187" fmla="*/ 1888775 h 2029844"/>
                  <a:gd name="connsiteX188" fmla="*/ 4225248 w 5774435"/>
                  <a:gd name="connsiteY188" fmla="*/ 1869328 h 2029844"/>
                  <a:gd name="connsiteX189" fmla="*/ 4245366 w 5774435"/>
                  <a:gd name="connsiteY189" fmla="*/ 1841015 h 2029844"/>
                  <a:gd name="connsiteX190" fmla="*/ 4265483 w 5774435"/>
                  <a:gd name="connsiteY190" fmla="*/ 1850179 h 2029844"/>
                  <a:gd name="connsiteX191" fmla="*/ 4285600 w 5774435"/>
                  <a:gd name="connsiteY191" fmla="*/ 402994 h 2029844"/>
                  <a:gd name="connsiteX192" fmla="*/ 4305718 w 5774435"/>
                  <a:gd name="connsiteY192" fmla="*/ 727629 h 2029844"/>
                  <a:gd name="connsiteX193" fmla="*/ 4325835 w 5774435"/>
                  <a:gd name="connsiteY193" fmla="*/ 1812105 h 2029844"/>
                  <a:gd name="connsiteX194" fmla="*/ 4346027 w 5774435"/>
                  <a:gd name="connsiteY194" fmla="*/ 1804431 h 2029844"/>
                  <a:gd name="connsiteX195" fmla="*/ 4366144 w 5774435"/>
                  <a:gd name="connsiteY195" fmla="*/ 659453 h 2029844"/>
                  <a:gd name="connsiteX196" fmla="*/ 4386262 w 5774435"/>
                  <a:gd name="connsiteY196" fmla="*/ 1305371 h 2029844"/>
                  <a:gd name="connsiteX197" fmla="*/ 4406379 w 5774435"/>
                  <a:gd name="connsiteY197" fmla="*/ 1820525 h 2029844"/>
                  <a:gd name="connsiteX198" fmla="*/ 4426497 w 5774435"/>
                  <a:gd name="connsiteY198" fmla="*/ 1869328 h 2029844"/>
                  <a:gd name="connsiteX199" fmla="*/ 4466731 w 5774435"/>
                  <a:gd name="connsiteY199" fmla="*/ 1924092 h 2029844"/>
                  <a:gd name="connsiteX200" fmla="*/ 4486849 w 5774435"/>
                  <a:gd name="connsiteY200" fmla="*/ 1916939 h 2029844"/>
                  <a:gd name="connsiteX201" fmla="*/ 4506966 w 5774435"/>
                  <a:gd name="connsiteY201" fmla="*/ 1872085 h 2029844"/>
                  <a:gd name="connsiteX202" fmla="*/ 4527084 w 5774435"/>
                  <a:gd name="connsiteY202" fmla="*/ 1864112 h 2029844"/>
                  <a:gd name="connsiteX203" fmla="*/ 4547201 w 5774435"/>
                  <a:gd name="connsiteY203" fmla="*/ 1584779 h 2029844"/>
                  <a:gd name="connsiteX204" fmla="*/ 4567318 w 5774435"/>
                  <a:gd name="connsiteY204" fmla="*/ 682179 h 2029844"/>
                  <a:gd name="connsiteX205" fmla="*/ 4587436 w 5774435"/>
                  <a:gd name="connsiteY205" fmla="*/ 709821 h 2029844"/>
                  <a:gd name="connsiteX206" fmla="*/ 4607553 w 5774435"/>
                  <a:gd name="connsiteY206" fmla="*/ 1702205 h 2029844"/>
                  <a:gd name="connsiteX207" fmla="*/ 4627671 w 5774435"/>
                  <a:gd name="connsiteY207" fmla="*/ 1919398 h 2029844"/>
                  <a:gd name="connsiteX208" fmla="*/ 4647788 w 5774435"/>
                  <a:gd name="connsiteY208" fmla="*/ 1873724 h 2029844"/>
                  <a:gd name="connsiteX209" fmla="*/ 4708140 w 5774435"/>
                  <a:gd name="connsiteY209" fmla="*/ 1882516 h 2029844"/>
                  <a:gd name="connsiteX210" fmla="*/ 4728258 w 5774435"/>
                  <a:gd name="connsiteY210" fmla="*/ 1921261 h 2029844"/>
                  <a:gd name="connsiteX211" fmla="*/ 4748375 w 5774435"/>
                  <a:gd name="connsiteY211" fmla="*/ 1941080 h 2029844"/>
                  <a:gd name="connsiteX212" fmla="*/ 4768492 w 5774435"/>
                  <a:gd name="connsiteY212" fmla="*/ 1926923 h 2029844"/>
                  <a:gd name="connsiteX213" fmla="*/ 4808727 w 5774435"/>
                  <a:gd name="connsiteY213" fmla="*/ 1817768 h 2029844"/>
                  <a:gd name="connsiteX214" fmla="*/ 4828845 w 5774435"/>
                  <a:gd name="connsiteY214" fmla="*/ 1783792 h 2029844"/>
                  <a:gd name="connsiteX215" fmla="*/ 4848962 w 5774435"/>
                  <a:gd name="connsiteY215" fmla="*/ 1774627 h 2029844"/>
                  <a:gd name="connsiteX216" fmla="*/ 4869079 w 5774435"/>
                  <a:gd name="connsiteY216" fmla="*/ 1839972 h 2029844"/>
                  <a:gd name="connsiteX217" fmla="*/ 4889197 w 5774435"/>
                  <a:gd name="connsiteY217" fmla="*/ 1879536 h 2029844"/>
                  <a:gd name="connsiteX218" fmla="*/ 4909389 w 5774435"/>
                  <a:gd name="connsiteY218" fmla="*/ 1791839 h 2029844"/>
                  <a:gd name="connsiteX219" fmla="*/ 4929506 w 5774435"/>
                  <a:gd name="connsiteY219" fmla="*/ 1774851 h 2029844"/>
                  <a:gd name="connsiteX220" fmla="*/ 4949623 w 5774435"/>
                  <a:gd name="connsiteY220" fmla="*/ 1822984 h 2029844"/>
                  <a:gd name="connsiteX221" fmla="*/ 4969741 w 5774435"/>
                  <a:gd name="connsiteY221" fmla="*/ 1829466 h 2029844"/>
                  <a:gd name="connsiteX222" fmla="*/ 4989858 w 5774435"/>
                  <a:gd name="connsiteY222" fmla="*/ 1843399 h 2029844"/>
                  <a:gd name="connsiteX223" fmla="*/ 5009976 w 5774435"/>
                  <a:gd name="connsiteY223" fmla="*/ 1881697 h 2029844"/>
                  <a:gd name="connsiteX224" fmla="*/ 5030093 w 5774435"/>
                  <a:gd name="connsiteY224" fmla="*/ 1810988 h 2029844"/>
                  <a:gd name="connsiteX225" fmla="*/ 5050210 w 5774435"/>
                  <a:gd name="connsiteY225" fmla="*/ 1683801 h 2029844"/>
                  <a:gd name="connsiteX226" fmla="*/ 5070328 w 5774435"/>
                  <a:gd name="connsiteY226" fmla="*/ 1670091 h 2029844"/>
                  <a:gd name="connsiteX227" fmla="*/ 5090445 w 5774435"/>
                  <a:gd name="connsiteY227" fmla="*/ 1655115 h 2029844"/>
                  <a:gd name="connsiteX228" fmla="*/ 5110562 w 5774435"/>
                  <a:gd name="connsiteY228" fmla="*/ 1693860 h 2029844"/>
                  <a:gd name="connsiteX229" fmla="*/ 5130680 w 5774435"/>
                  <a:gd name="connsiteY229" fmla="*/ 1767698 h 2029844"/>
                  <a:gd name="connsiteX230" fmla="*/ 5150797 w 5774435"/>
                  <a:gd name="connsiteY230" fmla="*/ 1573006 h 2029844"/>
                  <a:gd name="connsiteX231" fmla="*/ 5170914 w 5774435"/>
                  <a:gd name="connsiteY231" fmla="*/ 1822238 h 2029844"/>
                  <a:gd name="connsiteX232" fmla="*/ 5191032 w 5774435"/>
                  <a:gd name="connsiteY232" fmla="*/ 1765314 h 2029844"/>
                  <a:gd name="connsiteX233" fmla="*/ 5211149 w 5774435"/>
                  <a:gd name="connsiteY233" fmla="*/ 1758086 h 2029844"/>
                  <a:gd name="connsiteX234" fmla="*/ 5231267 w 5774435"/>
                  <a:gd name="connsiteY234" fmla="*/ 1834681 h 2029844"/>
                  <a:gd name="connsiteX235" fmla="*/ 5251384 w 5774435"/>
                  <a:gd name="connsiteY235" fmla="*/ 1917759 h 2029844"/>
                  <a:gd name="connsiteX236" fmla="*/ 5271501 w 5774435"/>
                  <a:gd name="connsiteY236" fmla="*/ 1975652 h 2029844"/>
                  <a:gd name="connsiteX237" fmla="*/ 5291619 w 5774435"/>
                  <a:gd name="connsiteY237" fmla="*/ 1975503 h 2029844"/>
                  <a:gd name="connsiteX238" fmla="*/ 5311736 w 5774435"/>
                  <a:gd name="connsiteY238" fmla="*/ 1949053 h 2029844"/>
                  <a:gd name="connsiteX239" fmla="*/ 5331854 w 5774435"/>
                  <a:gd name="connsiteY239" fmla="*/ 1874246 h 2029844"/>
                  <a:gd name="connsiteX240" fmla="*/ 5351971 w 5774435"/>
                  <a:gd name="connsiteY240" fmla="*/ 1855171 h 2029844"/>
                  <a:gd name="connsiteX241" fmla="*/ 5372088 w 5774435"/>
                  <a:gd name="connsiteY241" fmla="*/ 1872905 h 2029844"/>
                  <a:gd name="connsiteX242" fmla="*/ 5392206 w 5774435"/>
                  <a:gd name="connsiteY242" fmla="*/ 1956950 h 2029844"/>
                  <a:gd name="connsiteX243" fmla="*/ 5412323 w 5774435"/>
                  <a:gd name="connsiteY243" fmla="*/ 1975280 h 2029844"/>
                  <a:gd name="connsiteX244" fmla="*/ 5432441 w 5774435"/>
                  <a:gd name="connsiteY244" fmla="*/ 1974386 h 2029844"/>
                  <a:gd name="connsiteX245" fmla="*/ 5452558 w 5774435"/>
                  <a:gd name="connsiteY245" fmla="*/ 1924763 h 2029844"/>
                  <a:gd name="connsiteX246" fmla="*/ 5472675 w 5774435"/>
                  <a:gd name="connsiteY246" fmla="*/ 1926029 h 2029844"/>
                  <a:gd name="connsiteX247" fmla="*/ 5492867 w 5774435"/>
                  <a:gd name="connsiteY247" fmla="*/ 1927743 h 2029844"/>
                  <a:gd name="connsiteX248" fmla="*/ 5512985 w 5774435"/>
                  <a:gd name="connsiteY248" fmla="*/ 1936759 h 2029844"/>
                  <a:gd name="connsiteX249" fmla="*/ 5533102 w 5774435"/>
                  <a:gd name="connsiteY249" fmla="*/ 1975280 h 2029844"/>
                  <a:gd name="connsiteX250" fmla="*/ 5553219 w 5774435"/>
                  <a:gd name="connsiteY250" fmla="*/ 1975429 h 2029844"/>
                  <a:gd name="connsiteX251" fmla="*/ 5593454 w 5774435"/>
                  <a:gd name="connsiteY251" fmla="*/ 1900771 h 2029844"/>
                  <a:gd name="connsiteX252" fmla="*/ 5613572 w 5774435"/>
                  <a:gd name="connsiteY252" fmla="*/ 1856289 h 2029844"/>
                  <a:gd name="connsiteX253" fmla="*/ 5633689 w 5774435"/>
                  <a:gd name="connsiteY253" fmla="*/ 1856960 h 2029844"/>
                  <a:gd name="connsiteX254" fmla="*/ 5653806 w 5774435"/>
                  <a:gd name="connsiteY254" fmla="*/ 1956578 h 2029844"/>
                  <a:gd name="connsiteX255" fmla="*/ 5673924 w 5774435"/>
                  <a:gd name="connsiteY255" fmla="*/ 1974982 h 2029844"/>
                  <a:gd name="connsiteX256" fmla="*/ 5694041 w 5774435"/>
                  <a:gd name="connsiteY256" fmla="*/ 1929829 h 2029844"/>
                  <a:gd name="connsiteX257" fmla="*/ 5714159 w 5774435"/>
                  <a:gd name="connsiteY257" fmla="*/ 1925582 h 2029844"/>
                  <a:gd name="connsiteX258" fmla="*/ 5734276 w 5774435"/>
                  <a:gd name="connsiteY258" fmla="*/ 1927594 h 2029844"/>
                  <a:gd name="connsiteX259" fmla="*/ 5754393 w 5774435"/>
                  <a:gd name="connsiteY259" fmla="*/ 1928637 h 2029844"/>
                  <a:gd name="connsiteX260" fmla="*/ 5774511 w 5774435"/>
                  <a:gd name="connsiteY260" fmla="*/ 1952107 h 202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</a:cxnLst>
                <a:rect l="l" t="t" r="r" b="b"/>
                <a:pathLst>
                  <a:path w="5774435" h="2029844">
                    <a:moveTo>
                      <a:pt x="5774511" y="2029895"/>
                    </a:moveTo>
                    <a:lnTo>
                      <a:pt x="75" y="2029895"/>
                    </a:lnTo>
                    <a:lnTo>
                      <a:pt x="75" y="1871191"/>
                    </a:lnTo>
                    <a:lnTo>
                      <a:pt x="20192" y="1961272"/>
                    </a:lnTo>
                    <a:lnTo>
                      <a:pt x="40310" y="1986754"/>
                    </a:lnTo>
                    <a:lnTo>
                      <a:pt x="60427" y="1981240"/>
                    </a:lnTo>
                    <a:lnTo>
                      <a:pt x="80545" y="1943390"/>
                    </a:lnTo>
                    <a:lnTo>
                      <a:pt x="100662" y="1949723"/>
                    </a:lnTo>
                    <a:lnTo>
                      <a:pt x="120779" y="1948233"/>
                    </a:lnTo>
                    <a:lnTo>
                      <a:pt x="140897" y="1958366"/>
                    </a:lnTo>
                    <a:lnTo>
                      <a:pt x="161014" y="1983327"/>
                    </a:lnTo>
                    <a:lnTo>
                      <a:pt x="181131" y="1985562"/>
                    </a:lnTo>
                    <a:lnTo>
                      <a:pt x="201249" y="1961570"/>
                    </a:lnTo>
                    <a:lnTo>
                      <a:pt x="221366" y="1950841"/>
                    </a:lnTo>
                    <a:lnTo>
                      <a:pt x="241484" y="1916865"/>
                    </a:lnTo>
                    <a:lnTo>
                      <a:pt x="261601" y="1873799"/>
                    </a:lnTo>
                    <a:lnTo>
                      <a:pt x="281718" y="1953598"/>
                    </a:lnTo>
                    <a:lnTo>
                      <a:pt x="301910" y="1984221"/>
                    </a:lnTo>
                    <a:lnTo>
                      <a:pt x="322028" y="1976621"/>
                    </a:lnTo>
                    <a:lnTo>
                      <a:pt x="342145" y="1953374"/>
                    </a:lnTo>
                    <a:lnTo>
                      <a:pt x="362263" y="1940633"/>
                    </a:lnTo>
                    <a:lnTo>
                      <a:pt x="382380" y="1947339"/>
                    </a:lnTo>
                    <a:lnTo>
                      <a:pt x="402497" y="1970884"/>
                    </a:lnTo>
                    <a:lnTo>
                      <a:pt x="422615" y="1987350"/>
                    </a:lnTo>
                    <a:lnTo>
                      <a:pt x="442732" y="1978856"/>
                    </a:lnTo>
                    <a:lnTo>
                      <a:pt x="462849" y="1946966"/>
                    </a:lnTo>
                    <a:lnTo>
                      <a:pt x="482967" y="1944806"/>
                    </a:lnTo>
                    <a:lnTo>
                      <a:pt x="503084" y="1941229"/>
                    </a:lnTo>
                    <a:lnTo>
                      <a:pt x="523202" y="1951213"/>
                    </a:lnTo>
                    <a:lnTo>
                      <a:pt x="543319" y="1949276"/>
                    </a:lnTo>
                    <a:lnTo>
                      <a:pt x="563436" y="1964178"/>
                    </a:lnTo>
                    <a:lnTo>
                      <a:pt x="583554" y="1955535"/>
                    </a:lnTo>
                    <a:lnTo>
                      <a:pt x="603671" y="1936237"/>
                    </a:lnTo>
                    <a:lnTo>
                      <a:pt x="623789" y="1945476"/>
                    </a:lnTo>
                    <a:lnTo>
                      <a:pt x="643906" y="1971405"/>
                    </a:lnTo>
                    <a:lnTo>
                      <a:pt x="664023" y="1982209"/>
                    </a:lnTo>
                    <a:lnTo>
                      <a:pt x="684141" y="1982358"/>
                    </a:lnTo>
                    <a:lnTo>
                      <a:pt x="704258" y="1949500"/>
                    </a:lnTo>
                    <a:lnTo>
                      <a:pt x="724376" y="1953076"/>
                    </a:lnTo>
                    <a:lnTo>
                      <a:pt x="744493" y="1947488"/>
                    </a:lnTo>
                    <a:lnTo>
                      <a:pt x="764610" y="1955386"/>
                    </a:lnTo>
                    <a:lnTo>
                      <a:pt x="784728" y="1983550"/>
                    </a:lnTo>
                    <a:lnTo>
                      <a:pt x="804845" y="1958962"/>
                    </a:lnTo>
                    <a:lnTo>
                      <a:pt x="824962" y="1918951"/>
                    </a:lnTo>
                    <a:lnTo>
                      <a:pt x="845080" y="1942645"/>
                    </a:lnTo>
                    <a:lnTo>
                      <a:pt x="885389" y="1945402"/>
                    </a:lnTo>
                    <a:lnTo>
                      <a:pt x="905506" y="1983327"/>
                    </a:lnTo>
                    <a:lnTo>
                      <a:pt x="925624" y="1982135"/>
                    </a:lnTo>
                    <a:lnTo>
                      <a:pt x="945741" y="1974386"/>
                    </a:lnTo>
                    <a:lnTo>
                      <a:pt x="965859" y="1943241"/>
                    </a:lnTo>
                    <a:lnTo>
                      <a:pt x="985976" y="1935045"/>
                    </a:lnTo>
                    <a:lnTo>
                      <a:pt x="1046328" y="1986978"/>
                    </a:lnTo>
                    <a:lnTo>
                      <a:pt x="1066446" y="1974609"/>
                    </a:lnTo>
                    <a:lnTo>
                      <a:pt x="1086563" y="1894810"/>
                    </a:lnTo>
                    <a:lnTo>
                      <a:pt x="1106680" y="1875885"/>
                    </a:lnTo>
                    <a:lnTo>
                      <a:pt x="1146915" y="1974386"/>
                    </a:lnTo>
                    <a:lnTo>
                      <a:pt x="1167033" y="1979825"/>
                    </a:lnTo>
                    <a:lnTo>
                      <a:pt x="1187150" y="1980123"/>
                    </a:lnTo>
                    <a:lnTo>
                      <a:pt x="1207267" y="1936833"/>
                    </a:lnTo>
                    <a:lnTo>
                      <a:pt x="1247502" y="1947190"/>
                    </a:lnTo>
                    <a:lnTo>
                      <a:pt x="1267619" y="1973343"/>
                    </a:lnTo>
                    <a:lnTo>
                      <a:pt x="1287737" y="1982283"/>
                    </a:lnTo>
                    <a:lnTo>
                      <a:pt x="1307854" y="1983327"/>
                    </a:lnTo>
                    <a:lnTo>
                      <a:pt x="1327972" y="1952927"/>
                    </a:lnTo>
                    <a:lnTo>
                      <a:pt x="1348089" y="1948084"/>
                    </a:lnTo>
                    <a:lnTo>
                      <a:pt x="1368206" y="1871116"/>
                    </a:lnTo>
                    <a:lnTo>
                      <a:pt x="1388324" y="1938174"/>
                    </a:lnTo>
                    <a:lnTo>
                      <a:pt x="1408441" y="1960005"/>
                    </a:lnTo>
                    <a:lnTo>
                      <a:pt x="1428559" y="1933406"/>
                    </a:lnTo>
                    <a:lnTo>
                      <a:pt x="1468868" y="1893692"/>
                    </a:lnTo>
                    <a:lnTo>
                      <a:pt x="1488985" y="1894959"/>
                    </a:lnTo>
                    <a:lnTo>
                      <a:pt x="1509103" y="1920367"/>
                    </a:lnTo>
                    <a:lnTo>
                      <a:pt x="1529220" y="1935790"/>
                    </a:lnTo>
                    <a:lnTo>
                      <a:pt x="1549337" y="1981687"/>
                    </a:lnTo>
                    <a:lnTo>
                      <a:pt x="1569455" y="1939515"/>
                    </a:lnTo>
                    <a:lnTo>
                      <a:pt x="1589572" y="1936535"/>
                    </a:lnTo>
                    <a:lnTo>
                      <a:pt x="1609690" y="1336590"/>
                    </a:lnTo>
                    <a:lnTo>
                      <a:pt x="1629807" y="1862622"/>
                    </a:lnTo>
                    <a:lnTo>
                      <a:pt x="1649924" y="1949202"/>
                    </a:lnTo>
                    <a:lnTo>
                      <a:pt x="1670042" y="1955088"/>
                    </a:lnTo>
                    <a:lnTo>
                      <a:pt x="1690159" y="1929308"/>
                    </a:lnTo>
                    <a:lnTo>
                      <a:pt x="1710277" y="1899579"/>
                    </a:lnTo>
                    <a:lnTo>
                      <a:pt x="1730394" y="1820301"/>
                    </a:lnTo>
                    <a:lnTo>
                      <a:pt x="1750511" y="831569"/>
                    </a:lnTo>
                    <a:lnTo>
                      <a:pt x="1770629" y="969708"/>
                    </a:lnTo>
                    <a:lnTo>
                      <a:pt x="1790746" y="1872308"/>
                    </a:lnTo>
                    <a:lnTo>
                      <a:pt x="1810863" y="1874767"/>
                    </a:lnTo>
                    <a:lnTo>
                      <a:pt x="1830981" y="991763"/>
                    </a:lnTo>
                    <a:lnTo>
                      <a:pt x="1851098" y="1304998"/>
                    </a:lnTo>
                    <a:lnTo>
                      <a:pt x="1871216" y="1942645"/>
                    </a:lnTo>
                    <a:lnTo>
                      <a:pt x="1891333" y="1940708"/>
                    </a:lnTo>
                    <a:lnTo>
                      <a:pt x="1931568" y="1912692"/>
                    </a:lnTo>
                    <a:lnTo>
                      <a:pt x="1951685" y="1920069"/>
                    </a:lnTo>
                    <a:lnTo>
                      <a:pt x="1971803" y="1925359"/>
                    </a:lnTo>
                    <a:lnTo>
                      <a:pt x="1991920" y="1940633"/>
                    </a:lnTo>
                    <a:lnTo>
                      <a:pt x="2012037" y="1123644"/>
                    </a:lnTo>
                    <a:lnTo>
                      <a:pt x="2032229" y="901682"/>
                    </a:lnTo>
                    <a:lnTo>
                      <a:pt x="2072464" y="1930202"/>
                    </a:lnTo>
                    <a:lnTo>
                      <a:pt x="2092581" y="1930127"/>
                    </a:lnTo>
                    <a:lnTo>
                      <a:pt x="2112699" y="1932214"/>
                    </a:lnTo>
                    <a:lnTo>
                      <a:pt x="2132816" y="1967829"/>
                    </a:lnTo>
                    <a:lnTo>
                      <a:pt x="2152934" y="1942272"/>
                    </a:lnTo>
                    <a:lnTo>
                      <a:pt x="2173051" y="1905092"/>
                    </a:lnTo>
                    <a:lnTo>
                      <a:pt x="2193168" y="1889669"/>
                    </a:lnTo>
                    <a:lnTo>
                      <a:pt x="2213286" y="1931096"/>
                    </a:lnTo>
                    <a:lnTo>
                      <a:pt x="2233403" y="1919845"/>
                    </a:lnTo>
                    <a:lnTo>
                      <a:pt x="2253521" y="1958441"/>
                    </a:lnTo>
                    <a:lnTo>
                      <a:pt x="2273638" y="1972001"/>
                    </a:lnTo>
                    <a:lnTo>
                      <a:pt x="2293755" y="1960080"/>
                    </a:lnTo>
                    <a:lnTo>
                      <a:pt x="2313873" y="1933704"/>
                    </a:lnTo>
                    <a:lnTo>
                      <a:pt x="2333990" y="1933555"/>
                    </a:lnTo>
                    <a:lnTo>
                      <a:pt x="2354108" y="1924614"/>
                    </a:lnTo>
                    <a:lnTo>
                      <a:pt x="2374225" y="1947637"/>
                    </a:lnTo>
                    <a:lnTo>
                      <a:pt x="2394342" y="1957919"/>
                    </a:lnTo>
                    <a:lnTo>
                      <a:pt x="2414460" y="2028032"/>
                    </a:lnTo>
                    <a:lnTo>
                      <a:pt x="2515047" y="1966562"/>
                    </a:lnTo>
                    <a:lnTo>
                      <a:pt x="2535164" y="2006573"/>
                    </a:lnTo>
                    <a:lnTo>
                      <a:pt x="2555281" y="1947190"/>
                    </a:lnTo>
                    <a:lnTo>
                      <a:pt x="2575399" y="1928712"/>
                    </a:lnTo>
                    <a:lnTo>
                      <a:pt x="2635825" y="1933629"/>
                    </a:lnTo>
                    <a:lnTo>
                      <a:pt x="2655943" y="1968052"/>
                    </a:lnTo>
                    <a:lnTo>
                      <a:pt x="2696178" y="1316398"/>
                    </a:lnTo>
                    <a:lnTo>
                      <a:pt x="2716295" y="666159"/>
                    </a:lnTo>
                    <a:lnTo>
                      <a:pt x="2736412" y="669959"/>
                    </a:lnTo>
                    <a:lnTo>
                      <a:pt x="2756530" y="1559148"/>
                    </a:lnTo>
                    <a:lnTo>
                      <a:pt x="2776647" y="1758235"/>
                    </a:lnTo>
                    <a:lnTo>
                      <a:pt x="2796765" y="1655562"/>
                    </a:lnTo>
                    <a:lnTo>
                      <a:pt x="2816882" y="1571069"/>
                    </a:lnTo>
                    <a:lnTo>
                      <a:pt x="2836999" y="1693338"/>
                    </a:lnTo>
                    <a:lnTo>
                      <a:pt x="2857117" y="1382487"/>
                    </a:lnTo>
                    <a:lnTo>
                      <a:pt x="2877234" y="1643939"/>
                    </a:lnTo>
                    <a:lnTo>
                      <a:pt x="2937586" y="1894438"/>
                    </a:lnTo>
                    <a:lnTo>
                      <a:pt x="2957704" y="1936162"/>
                    </a:lnTo>
                    <a:lnTo>
                      <a:pt x="2977821" y="1945700"/>
                    </a:lnTo>
                    <a:lnTo>
                      <a:pt x="2997939" y="1889371"/>
                    </a:lnTo>
                    <a:lnTo>
                      <a:pt x="3058291" y="1884304"/>
                    </a:lnTo>
                    <a:lnTo>
                      <a:pt x="3078408" y="1892947"/>
                    </a:lnTo>
                    <a:lnTo>
                      <a:pt x="3098525" y="1889595"/>
                    </a:lnTo>
                    <a:lnTo>
                      <a:pt x="3118643" y="1937504"/>
                    </a:lnTo>
                    <a:lnTo>
                      <a:pt x="3138760" y="1930127"/>
                    </a:lnTo>
                    <a:lnTo>
                      <a:pt x="3158878" y="1845336"/>
                    </a:lnTo>
                    <a:lnTo>
                      <a:pt x="3179070" y="1847497"/>
                    </a:lnTo>
                    <a:lnTo>
                      <a:pt x="3199187" y="1916790"/>
                    </a:lnTo>
                    <a:lnTo>
                      <a:pt x="3219304" y="1940708"/>
                    </a:lnTo>
                    <a:lnTo>
                      <a:pt x="3239422" y="1922453"/>
                    </a:lnTo>
                    <a:lnTo>
                      <a:pt x="3279656" y="1918057"/>
                    </a:lnTo>
                    <a:lnTo>
                      <a:pt x="3299774" y="1962613"/>
                    </a:lnTo>
                    <a:lnTo>
                      <a:pt x="3319891" y="1972896"/>
                    </a:lnTo>
                    <a:lnTo>
                      <a:pt x="3340009" y="1947115"/>
                    </a:lnTo>
                    <a:lnTo>
                      <a:pt x="3360126" y="1923049"/>
                    </a:lnTo>
                    <a:lnTo>
                      <a:pt x="3380243" y="1874767"/>
                    </a:lnTo>
                    <a:lnTo>
                      <a:pt x="3400361" y="1870967"/>
                    </a:lnTo>
                    <a:lnTo>
                      <a:pt x="3420478" y="1918653"/>
                    </a:lnTo>
                    <a:lnTo>
                      <a:pt x="3440596" y="1935566"/>
                    </a:lnTo>
                    <a:lnTo>
                      <a:pt x="3460713" y="1929829"/>
                    </a:lnTo>
                    <a:lnTo>
                      <a:pt x="3480830" y="1963209"/>
                    </a:lnTo>
                    <a:lnTo>
                      <a:pt x="3500948" y="1980048"/>
                    </a:lnTo>
                    <a:lnTo>
                      <a:pt x="3521065" y="1515709"/>
                    </a:lnTo>
                    <a:lnTo>
                      <a:pt x="3541183" y="1878344"/>
                    </a:lnTo>
                    <a:lnTo>
                      <a:pt x="3561300" y="1453941"/>
                    </a:lnTo>
                    <a:lnTo>
                      <a:pt x="3581417" y="1519509"/>
                    </a:lnTo>
                    <a:lnTo>
                      <a:pt x="3601535" y="1553113"/>
                    </a:lnTo>
                    <a:lnTo>
                      <a:pt x="3621652" y="1743483"/>
                    </a:lnTo>
                    <a:lnTo>
                      <a:pt x="3641769" y="1583065"/>
                    </a:lnTo>
                    <a:lnTo>
                      <a:pt x="3661887" y="1831478"/>
                    </a:lnTo>
                    <a:lnTo>
                      <a:pt x="3682004" y="1808007"/>
                    </a:lnTo>
                    <a:lnTo>
                      <a:pt x="3702121" y="1619276"/>
                    </a:lnTo>
                    <a:lnTo>
                      <a:pt x="3722239" y="388614"/>
                    </a:lnTo>
                    <a:lnTo>
                      <a:pt x="3742356" y="50"/>
                    </a:lnTo>
                    <a:lnTo>
                      <a:pt x="3762548" y="1694158"/>
                    </a:lnTo>
                    <a:lnTo>
                      <a:pt x="3782666" y="987888"/>
                    </a:lnTo>
                    <a:lnTo>
                      <a:pt x="3822900" y="1330704"/>
                    </a:lnTo>
                    <a:lnTo>
                      <a:pt x="3843018" y="1005249"/>
                    </a:lnTo>
                    <a:lnTo>
                      <a:pt x="3863135" y="1753392"/>
                    </a:lnTo>
                    <a:lnTo>
                      <a:pt x="3883252" y="1905316"/>
                    </a:lnTo>
                    <a:lnTo>
                      <a:pt x="3923487" y="1908818"/>
                    </a:lnTo>
                    <a:lnTo>
                      <a:pt x="3943605" y="1908371"/>
                    </a:lnTo>
                    <a:lnTo>
                      <a:pt x="3963722" y="1909265"/>
                    </a:lnTo>
                    <a:lnTo>
                      <a:pt x="3983839" y="1931096"/>
                    </a:lnTo>
                    <a:lnTo>
                      <a:pt x="4003957" y="1914331"/>
                    </a:lnTo>
                    <a:lnTo>
                      <a:pt x="4024074" y="1907253"/>
                    </a:lnTo>
                    <a:lnTo>
                      <a:pt x="4064309" y="1804878"/>
                    </a:lnTo>
                    <a:lnTo>
                      <a:pt x="4084426" y="1792062"/>
                    </a:lnTo>
                    <a:lnTo>
                      <a:pt x="4124661" y="1841536"/>
                    </a:lnTo>
                    <a:lnTo>
                      <a:pt x="4144779" y="1886987"/>
                    </a:lnTo>
                    <a:lnTo>
                      <a:pt x="4164896" y="1932363"/>
                    </a:lnTo>
                    <a:lnTo>
                      <a:pt x="4185013" y="1934821"/>
                    </a:lnTo>
                    <a:lnTo>
                      <a:pt x="4205131" y="1888775"/>
                    </a:lnTo>
                    <a:lnTo>
                      <a:pt x="4225248" y="1869328"/>
                    </a:lnTo>
                    <a:lnTo>
                      <a:pt x="4245366" y="1841015"/>
                    </a:lnTo>
                    <a:lnTo>
                      <a:pt x="4265483" y="1850179"/>
                    </a:lnTo>
                    <a:lnTo>
                      <a:pt x="4285600" y="402994"/>
                    </a:lnTo>
                    <a:lnTo>
                      <a:pt x="4305718" y="727629"/>
                    </a:lnTo>
                    <a:lnTo>
                      <a:pt x="4325835" y="1812105"/>
                    </a:lnTo>
                    <a:lnTo>
                      <a:pt x="4346027" y="1804431"/>
                    </a:lnTo>
                    <a:lnTo>
                      <a:pt x="4366144" y="659453"/>
                    </a:lnTo>
                    <a:lnTo>
                      <a:pt x="4386262" y="1305371"/>
                    </a:lnTo>
                    <a:lnTo>
                      <a:pt x="4406379" y="1820525"/>
                    </a:lnTo>
                    <a:lnTo>
                      <a:pt x="4426497" y="1869328"/>
                    </a:lnTo>
                    <a:lnTo>
                      <a:pt x="4466731" y="1924092"/>
                    </a:lnTo>
                    <a:lnTo>
                      <a:pt x="4486849" y="1916939"/>
                    </a:lnTo>
                    <a:lnTo>
                      <a:pt x="4506966" y="1872085"/>
                    </a:lnTo>
                    <a:lnTo>
                      <a:pt x="4527084" y="1864112"/>
                    </a:lnTo>
                    <a:lnTo>
                      <a:pt x="4547201" y="1584779"/>
                    </a:lnTo>
                    <a:lnTo>
                      <a:pt x="4567318" y="682179"/>
                    </a:lnTo>
                    <a:lnTo>
                      <a:pt x="4587436" y="709821"/>
                    </a:lnTo>
                    <a:lnTo>
                      <a:pt x="4607553" y="1702205"/>
                    </a:lnTo>
                    <a:lnTo>
                      <a:pt x="4627671" y="1919398"/>
                    </a:lnTo>
                    <a:lnTo>
                      <a:pt x="4647788" y="1873724"/>
                    </a:lnTo>
                    <a:lnTo>
                      <a:pt x="4708140" y="1882516"/>
                    </a:lnTo>
                    <a:lnTo>
                      <a:pt x="4728258" y="1921261"/>
                    </a:lnTo>
                    <a:lnTo>
                      <a:pt x="4748375" y="1941080"/>
                    </a:lnTo>
                    <a:lnTo>
                      <a:pt x="4768492" y="1926923"/>
                    </a:lnTo>
                    <a:lnTo>
                      <a:pt x="4808727" y="1817768"/>
                    </a:lnTo>
                    <a:lnTo>
                      <a:pt x="4828845" y="1783792"/>
                    </a:lnTo>
                    <a:lnTo>
                      <a:pt x="4848962" y="1774627"/>
                    </a:lnTo>
                    <a:lnTo>
                      <a:pt x="4869079" y="1839972"/>
                    </a:lnTo>
                    <a:lnTo>
                      <a:pt x="4889197" y="1879536"/>
                    </a:lnTo>
                    <a:lnTo>
                      <a:pt x="4909389" y="1791839"/>
                    </a:lnTo>
                    <a:lnTo>
                      <a:pt x="4929506" y="1774851"/>
                    </a:lnTo>
                    <a:lnTo>
                      <a:pt x="4949623" y="1822984"/>
                    </a:lnTo>
                    <a:lnTo>
                      <a:pt x="4969741" y="1829466"/>
                    </a:lnTo>
                    <a:lnTo>
                      <a:pt x="4989858" y="1843399"/>
                    </a:lnTo>
                    <a:lnTo>
                      <a:pt x="5009976" y="1881697"/>
                    </a:lnTo>
                    <a:lnTo>
                      <a:pt x="5030093" y="1810988"/>
                    </a:lnTo>
                    <a:lnTo>
                      <a:pt x="5050210" y="1683801"/>
                    </a:lnTo>
                    <a:lnTo>
                      <a:pt x="5070328" y="1670091"/>
                    </a:lnTo>
                    <a:lnTo>
                      <a:pt x="5090445" y="1655115"/>
                    </a:lnTo>
                    <a:lnTo>
                      <a:pt x="5110562" y="1693860"/>
                    </a:lnTo>
                    <a:lnTo>
                      <a:pt x="5130680" y="1767698"/>
                    </a:lnTo>
                    <a:lnTo>
                      <a:pt x="5150797" y="1573006"/>
                    </a:lnTo>
                    <a:lnTo>
                      <a:pt x="5170914" y="1822238"/>
                    </a:lnTo>
                    <a:lnTo>
                      <a:pt x="5191032" y="1765314"/>
                    </a:lnTo>
                    <a:lnTo>
                      <a:pt x="5211149" y="1758086"/>
                    </a:lnTo>
                    <a:lnTo>
                      <a:pt x="5231267" y="1834681"/>
                    </a:lnTo>
                    <a:lnTo>
                      <a:pt x="5251384" y="1917759"/>
                    </a:lnTo>
                    <a:lnTo>
                      <a:pt x="5271501" y="1975652"/>
                    </a:lnTo>
                    <a:lnTo>
                      <a:pt x="5291619" y="1975503"/>
                    </a:lnTo>
                    <a:lnTo>
                      <a:pt x="5311736" y="1949053"/>
                    </a:lnTo>
                    <a:lnTo>
                      <a:pt x="5331854" y="1874246"/>
                    </a:lnTo>
                    <a:lnTo>
                      <a:pt x="5351971" y="1855171"/>
                    </a:lnTo>
                    <a:lnTo>
                      <a:pt x="5372088" y="1872905"/>
                    </a:lnTo>
                    <a:lnTo>
                      <a:pt x="5392206" y="1956950"/>
                    </a:lnTo>
                    <a:lnTo>
                      <a:pt x="5412323" y="1975280"/>
                    </a:lnTo>
                    <a:lnTo>
                      <a:pt x="5432441" y="1974386"/>
                    </a:lnTo>
                    <a:lnTo>
                      <a:pt x="5452558" y="1924763"/>
                    </a:lnTo>
                    <a:lnTo>
                      <a:pt x="5472675" y="1926029"/>
                    </a:lnTo>
                    <a:lnTo>
                      <a:pt x="5492867" y="1927743"/>
                    </a:lnTo>
                    <a:lnTo>
                      <a:pt x="5512985" y="1936759"/>
                    </a:lnTo>
                    <a:lnTo>
                      <a:pt x="5533102" y="1975280"/>
                    </a:lnTo>
                    <a:lnTo>
                      <a:pt x="5553219" y="1975429"/>
                    </a:lnTo>
                    <a:lnTo>
                      <a:pt x="5593454" y="1900771"/>
                    </a:lnTo>
                    <a:lnTo>
                      <a:pt x="5613572" y="1856289"/>
                    </a:lnTo>
                    <a:lnTo>
                      <a:pt x="5633689" y="1856960"/>
                    </a:lnTo>
                    <a:lnTo>
                      <a:pt x="5653806" y="1956578"/>
                    </a:lnTo>
                    <a:lnTo>
                      <a:pt x="5673924" y="1974982"/>
                    </a:lnTo>
                    <a:lnTo>
                      <a:pt x="5694041" y="1929829"/>
                    </a:lnTo>
                    <a:lnTo>
                      <a:pt x="5714159" y="1925582"/>
                    </a:lnTo>
                    <a:lnTo>
                      <a:pt x="5734276" y="1927594"/>
                    </a:lnTo>
                    <a:lnTo>
                      <a:pt x="5754393" y="1928637"/>
                    </a:lnTo>
                    <a:lnTo>
                      <a:pt x="5774511" y="1952107"/>
                    </a:lnTo>
                  </a:path>
                </a:pathLst>
              </a:custGeom>
              <a:solidFill>
                <a:srgbClr val="3780BF">
                  <a:alpha val="2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E76E3C1-9ABC-5B47-8873-FE9EB49621C8}"/>
                  </a:ext>
                </a:extLst>
              </p:cNvPr>
              <p:cNvSpPr/>
              <p:nvPr/>
            </p:nvSpPr>
            <p:spPr>
              <a:xfrm>
                <a:off x="2774115" y="-297482"/>
                <a:ext cx="5774435" cy="2027981"/>
              </a:xfrm>
              <a:custGeom>
                <a:avLst/>
                <a:gdLst>
                  <a:gd name="connsiteX0" fmla="*/ 75 w 5774435"/>
                  <a:gd name="connsiteY0" fmla="*/ 1871191 h 2027981"/>
                  <a:gd name="connsiteX1" fmla="*/ 20192 w 5774435"/>
                  <a:gd name="connsiteY1" fmla="*/ 1961272 h 2027981"/>
                  <a:gd name="connsiteX2" fmla="*/ 40310 w 5774435"/>
                  <a:gd name="connsiteY2" fmla="*/ 1986754 h 2027981"/>
                  <a:gd name="connsiteX3" fmla="*/ 60427 w 5774435"/>
                  <a:gd name="connsiteY3" fmla="*/ 1981240 h 2027981"/>
                  <a:gd name="connsiteX4" fmla="*/ 80545 w 5774435"/>
                  <a:gd name="connsiteY4" fmla="*/ 1943390 h 2027981"/>
                  <a:gd name="connsiteX5" fmla="*/ 100662 w 5774435"/>
                  <a:gd name="connsiteY5" fmla="*/ 1949723 h 2027981"/>
                  <a:gd name="connsiteX6" fmla="*/ 120779 w 5774435"/>
                  <a:gd name="connsiteY6" fmla="*/ 1948233 h 2027981"/>
                  <a:gd name="connsiteX7" fmla="*/ 140897 w 5774435"/>
                  <a:gd name="connsiteY7" fmla="*/ 1958366 h 2027981"/>
                  <a:gd name="connsiteX8" fmla="*/ 161014 w 5774435"/>
                  <a:gd name="connsiteY8" fmla="*/ 1983327 h 2027981"/>
                  <a:gd name="connsiteX9" fmla="*/ 181131 w 5774435"/>
                  <a:gd name="connsiteY9" fmla="*/ 1985562 h 2027981"/>
                  <a:gd name="connsiteX10" fmla="*/ 201249 w 5774435"/>
                  <a:gd name="connsiteY10" fmla="*/ 1961570 h 2027981"/>
                  <a:gd name="connsiteX11" fmla="*/ 221366 w 5774435"/>
                  <a:gd name="connsiteY11" fmla="*/ 1950841 h 2027981"/>
                  <a:gd name="connsiteX12" fmla="*/ 241484 w 5774435"/>
                  <a:gd name="connsiteY12" fmla="*/ 1916865 h 2027981"/>
                  <a:gd name="connsiteX13" fmla="*/ 261601 w 5774435"/>
                  <a:gd name="connsiteY13" fmla="*/ 1873799 h 2027981"/>
                  <a:gd name="connsiteX14" fmla="*/ 281718 w 5774435"/>
                  <a:gd name="connsiteY14" fmla="*/ 1953598 h 2027981"/>
                  <a:gd name="connsiteX15" fmla="*/ 301910 w 5774435"/>
                  <a:gd name="connsiteY15" fmla="*/ 1984221 h 2027981"/>
                  <a:gd name="connsiteX16" fmla="*/ 322028 w 5774435"/>
                  <a:gd name="connsiteY16" fmla="*/ 1976621 h 2027981"/>
                  <a:gd name="connsiteX17" fmla="*/ 342145 w 5774435"/>
                  <a:gd name="connsiteY17" fmla="*/ 1953374 h 2027981"/>
                  <a:gd name="connsiteX18" fmla="*/ 362263 w 5774435"/>
                  <a:gd name="connsiteY18" fmla="*/ 1940633 h 2027981"/>
                  <a:gd name="connsiteX19" fmla="*/ 382380 w 5774435"/>
                  <a:gd name="connsiteY19" fmla="*/ 1947339 h 2027981"/>
                  <a:gd name="connsiteX20" fmla="*/ 402497 w 5774435"/>
                  <a:gd name="connsiteY20" fmla="*/ 1970884 h 2027981"/>
                  <a:gd name="connsiteX21" fmla="*/ 422615 w 5774435"/>
                  <a:gd name="connsiteY21" fmla="*/ 1987350 h 2027981"/>
                  <a:gd name="connsiteX22" fmla="*/ 442732 w 5774435"/>
                  <a:gd name="connsiteY22" fmla="*/ 1978856 h 2027981"/>
                  <a:gd name="connsiteX23" fmla="*/ 462849 w 5774435"/>
                  <a:gd name="connsiteY23" fmla="*/ 1946966 h 2027981"/>
                  <a:gd name="connsiteX24" fmla="*/ 482967 w 5774435"/>
                  <a:gd name="connsiteY24" fmla="*/ 1944806 h 2027981"/>
                  <a:gd name="connsiteX25" fmla="*/ 503084 w 5774435"/>
                  <a:gd name="connsiteY25" fmla="*/ 1941229 h 2027981"/>
                  <a:gd name="connsiteX26" fmla="*/ 523202 w 5774435"/>
                  <a:gd name="connsiteY26" fmla="*/ 1951213 h 2027981"/>
                  <a:gd name="connsiteX27" fmla="*/ 543319 w 5774435"/>
                  <a:gd name="connsiteY27" fmla="*/ 1949276 h 2027981"/>
                  <a:gd name="connsiteX28" fmla="*/ 563436 w 5774435"/>
                  <a:gd name="connsiteY28" fmla="*/ 1964178 h 2027981"/>
                  <a:gd name="connsiteX29" fmla="*/ 583554 w 5774435"/>
                  <a:gd name="connsiteY29" fmla="*/ 1955535 h 2027981"/>
                  <a:gd name="connsiteX30" fmla="*/ 603671 w 5774435"/>
                  <a:gd name="connsiteY30" fmla="*/ 1936237 h 2027981"/>
                  <a:gd name="connsiteX31" fmla="*/ 623789 w 5774435"/>
                  <a:gd name="connsiteY31" fmla="*/ 1945476 h 2027981"/>
                  <a:gd name="connsiteX32" fmla="*/ 643906 w 5774435"/>
                  <a:gd name="connsiteY32" fmla="*/ 1971405 h 2027981"/>
                  <a:gd name="connsiteX33" fmla="*/ 664023 w 5774435"/>
                  <a:gd name="connsiteY33" fmla="*/ 1982209 h 2027981"/>
                  <a:gd name="connsiteX34" fmla="*/ 684141 w 5774435"/>
                  <a:gd name="connsiteY34" fmla="*/ 1982358 h 2027981"/>
                  <a:gd name="connsiteX35" fmla="*/ 704258 w 5774435"/>
                  <a:gd name="connsiteY35" fmla="*/ 1949500 h 2027981"/>
                  <a:gd name="connsiteX36" fmla="*/ 724376 w 5774435"/>
                  <a:gd name="connsiteY36" fmla="*/ 1953076 h 2027981"/>
                  <a:gd name="connsiteX37" fmla="*/ 744493 w 5774435"/>
                  <a:gd name="connsiteY37" fmla="*/ 1947488 h 2027981"/>
                  <a:gd name="connsiteX38" fmla="*/ 764610 w 5774435"/>
                  <a:gd name="connsiteY38" fmla="*/ 1955386 h 2027981"/>
                  <a:gd name="connsiteX39" fmla="*/ 784728 w 5774435"/>
                  <a:gd name="connsiteY39" fmla="*/ 1983550 h 2027981"/>
                  <a:gd name="connsiteX40" fmla="*/ 804845 w 5774435"/>
                  <a:gd name="connsiteY40" fmla="*/ 1958962 h 2027981"/>
                  <a:gd name="connsiteX41" fmla="*/ 824962 w 5774435"/>
                  <a:gd name="connsiteY41" fmla="*/ 1918951 h 2027981"/>
                  <a:gd name="connsiteX42" fmla="*/ 845080 w 5774435"/>
                  <a:gd name="connsiteY42" fmla="*/ 1942645 h 2027981"/>
                  <a:gd name="connsiteX43" fmla="*/ 885389 w 5774435"/>
                  <a:gd name="connsiteY43" fmla="*/ 1945402 h 2027981"/>
                  <a:gd name="connsiteX44" fmla="*/ 905506 w 5774435"/>
                  <a:gd name="connsiteY44" fmla="*/ 1983327 h 2027981"/>
                  <a:gd name="connsiteX45" fmla="*/ 925624 w 5774435"/>
                  <a:gd name="connsiteY45" fmla="*/ 1982135 h 2027981"/>
                  <a:gd name="connsiteX46" fmla="*/ 945741 w 5774435"/>
                  <a:gd name="connsiteY46" fmla="*/ 1974386 h 2027981"/>
                  <a:gd name="connsiteX47" fmla="*/ 965859 w 5774435"/>
                  <a:gd name="connsiteY47" fmla="*/ 1943241 h 2027981"/>
                  <a:gd name="connsiteX48" fmla="*/ 985976 w 5774435"/>
                  <a:gd name="connsiteY48" fmla="*/ 1935045 h 2027981"/>
                  <a:gd name="connsiteX49" fmla="*/ 1046328 w 5774435"/>
                  <a:gd name="connsiteY49" fmla="*/ 1986978 h 2027981"/>
                  <a:gd name="connsiteX50" fmla="*/ 1066446 w 5774435"/>
                  <a:gd name="connsiteY50" fmla="*/ 1974609 h 2027981"/>
                  <a:gd name="connsiteX51" fmla="*/ 1086563 w 5774435"/>
                  <a:gd name="connsiteY51" fmla="*/ 1894810 h 2027981"/>
                  <a:gd name="connsiteX52" fmla="*/ 1106680 w 5774435"/>
                  <a:gd name="connsiteY52" fmla="*/ 1875885 h 2027981"/>
                  <a:gd name="connsiteX53" fmla="*/ 1146915 w 5774435"/>
                  <a:gd name="connsiteY53" fmla="*/ 1974386 h 2027981"/>
                  <a:gd name="connsiteX54" fmla="*/ 1167033 w 5774435"/>
                  <a:gd name="connsiteY54" fmla="*/ 1979825 h 2027981"/>
                  <a:gd name="connsiteX55" fmla="*/ 1187150 w 5774435"/>
                  <a:gd name="connsiteY55" fmla="*/ 1980123 h 2027981"/>
                  <a:gd name="connsiteX56" fmla="*/ 1207267 w 5774435"/>
                  <a:gd name="connsiteY56" fmla="*/ 1936833 h 2027981"/>
                  <a:gd name="connsiteX57" fmla="*/ 1247502 w 5774435"/>
                  <a:gd name="connsiteY57" fmla="*/ 1947190 h 2027981"/>
                  <a:gd name="connsiteX58" fmla="*/ 1267619 w 5774435"/>
                  <a:gd name="connsiteY58" fmla="*/ 1973343 h 2027981"/>
                  <a:gd name="connsiteX59" fmla="*/ 1287737 w 5774435"/>
                  <a:gd name="connsiteY59" fmla="*/ 1982283 h 2027981"/>
                  <a:gd name="connsiteX60" fmla="*/ 1307854 w 5774435"/>
                  <a:gd name="connsiteY60" fmla="*/ 1983327 h 2027981"/>
                  <a:gd name="connsiteX61" fmla="*/ 1327972 w 5774435"/>
                  <a:gd name="connsiteY61" fmla="*/ 1952927 h 2027981"/>
                  <a:gd name="connsiteX62" fmla="*/ 1348089 w 5774435"/>
                  <a:gd name="connsiteY62" fmla="*/ 1948084 h 2027981"/>
                  <a:gd name="connsiteX63" fmla="*/ 1368206 w 5774435"/>
                  <a:gd name="connsiteY63" fmla="*/ 1871116 h 2027981"/>
                  <a:gd name="connsiteX64" fmla="*/ 1388324 w 5774435"/>
                  <a:gd name="connsiteY64" fmla="*/ 1938174 h 2027981"/>
                  <a:gd name="connsiteX65" fmla="*/ 1408441 w 5774435"/>
                  <a:gd name="connsiteY65" fmla="*/ 1960005 h 2027981"/>
                  <a:gd name="connsiteX66" fmla="*/ 1428559 w 5774435"/>
                  <a:gd name="connsiteY66" fmla="*/ 1933406 h 2027981"/>
                  <a:gd name="connsiteX67" fmla="*/ 1468868 w 5774435"/>
                  <a:gd name="connsiteY67" fmla="*/ 1893692 h 2027981"/>
                  <a:gd name="connsiteX68" fmla="*/ 1488985 w 5774435"/>
                  <a:gd name="connsiteY68" fmla="*/ 1894959 h 2027981"/>
                  <a:gd name="connsiteX69" fmla="*/ 1509103 w 5774435"/>
                  <a:gd name="connsiteY69" fmla="*/ 1920367 h 2027981"/>
                  <a:gd name="connsiteX70" fmla="*/ 1529220 w 5774435"/>
                  <a:gd name="connsiteY70" fmla="*/ 1935790 h 2027981"/>
                  <a:gd name="connsiteX71" fmla="*/ 1549337 w 5774435"/>
                  <a:gd name="connsiteY71" fmla="*/ 1981687 h 2027981"/>
                  <a:gd name="connsiteX72" fmla="*/ 1569455 w 5774435"/>
                  <a:gd name="connsiteY72" fmla="*/ 1939515 h 2027981"/>
                  <a:gd name="connsiteX73" fmla="*/ 1589572 w 5774435"/>
                  <a:gd name="connsiteY73" fmla="*/ 1936535 h 2027981"/>
                  <a:gd name="connsiteX74" fmla="*/ 1609690 w 5774435"/>
                  <a:gd name="connsiteY74" fmla="*/ 1336590 h 2027981"/>
                  <a:gd name="connsiteX75" fmla="*/ 1629807 w 5774435"/>
                  <a:gd name="connsiteY75" fmla="*/ 1862622 h 2027981"/>
                  <a:gd name="connsiteX76" fmla="*/ 1649924 w 5774435"/>
                  <a:gd name="connsiteY76" fmla="*/ 1949202 h 2027981"/>
                  <a:gd name="connsiteX77" fmla="*/ 1670042 w 5774435"/>
                  <a:gd name="connsiteY77" fmla="*/ 1955088 h 2027981"/>
                  <a:gd name="connsiteX78" fmla="*/ 1690159 w 5774435"/>
                  <a:gd name="connsiteY78" fmla="*/ 1929308 h 2027981"/>
                  <a:gd name="connsiteX79" fmla="*/ 1710277 w 5774435"/>
                  <a:gd name="connsiteY79" fmla="*/ 1899579 h 2027981"/>
                  <a:gd name="connsiteX80" fmla="*/ 1730394 w 5774435"/>
                  <a:gd name="connsiteY80" fmla="*/ 1820301 h 2027981"/>
                  <a:gd name="connsiteX81" fmla="*/ 1750511 w 5774435"/>
                  <a:gd name="connsiteY81" fmla="*/ 831569 h 2027981"/>
                  <a:gd name="connsiteX82" fmla="*/ 1770629 w 5774435"/>
                  <a:gd name="connsiteY82" fmla="*/ 969708 h 2027981"/>
                  <a:gd name="connsiteX83" fmla="*/ 1790746 w 5774435"/>
                  <a:gd name="connsiteY83" fmla="*/ 1872308 h 2027981"/>
                  <a:gd name="connsiteX84" fmla="*/ 1810863 w 5774435"/>
                  <a:gd name="connsiteY84" fmla="*/ 1874767 h 2027981"/>
                  <a:gd name="connsiteX85" fmla="*/ 1830981 w 5774435"/>
                  <a:gd name="connsiteY85" fmla="*/ 991763 h 2027981"/>
                  <a:gd name="connsiteX86" fmla="*/ 1851098 w 5774435"/>
                  <a:gd name="connsiteY86" fmla="*/ 1304998 h 2027981"/>
                  <a:gd name="connsiteX87" fmla="*/ 1871216 w 5774435"/>
                  <a:gd name="connsiteY87" fmla="*/ 1942645 h 2027981"/>
                  <a:gd name="connsiteX88" fmla="*/ 1891333 w 5774435"/>
                  <a:gd name="connsiteY88" fmla="*/ 1940708 h 2027981"/>
                  <a:gd name="connsiteX89" fmla="*/ 1931568 w 5774435"/>
                  <a:gd name="connsiteY89" fmla="*/ 1912692 h 2027981"/>
                  <a:gd name="connsiteX90" fmla="*/ 1951685 w 5774435"/>
                  <a:gd name="connsiteY90" fmla="*/ 1920069 h 2027981"/>
                  <a:gd name="connsiteX91" fmla="*/ 1971803 w 5774435"/>
                  <a:gd name="connsiteY91" fmla="*/ 1925359 h 2027981"/>
                  <a:gd name="connsiteX92" fmla="*/ 1991920 w 5774435"/>
                  <a:gd name="connsiteY92" fmla="*/ 1940633 h 2027981"/>
                  <a:gd name="connsiteX93" fmla="*/ 2012037 w 5774435"/>
                  <a:gd name="connsiteY93" fmla="*/ 1123644 h 2027981"/>
                  <a:gd name="connsiteX94" fmla="*/ 2032229 w 5774435"/>
                  <a:gd name="connsiteY94" fmla="*/ 901682 h 2027981"/>
                  <a:gd name="connsiteX95" fmla="*/ 2072464 w 5774435"/>
                  <a:gd name="connsiteY95" fmla="*/ 1930202 h 2027981"/>
                  <a:gd name="connsiteX96" fmla="*/ 2092581 w 5774435"/>
                  <a:gd name="connsiteY96" fmla="*/ 1930127 h 2027981"/>
                  <a:gd name="connsiteX97" fmla="*/ 2112699 w 5774435"/>
                  <a:gd name="connsiteY97" fmla="*/ 1932214 h 2027981"/>
                  <a:gd name="connsiteX98" fmla="*/ 2132816 w 5774435"/>
                  <a:gd name="connsiteY98" fmla="*/ 1967829 h 2027981"/>
                  <a:gd name="connsiteX99" fmla="*/ 2152934 w 5774435"/>
                  <a:gd name="connsiteY99" fmla="*/ 1942272 h 2027981"/>
                  <a:gd name="connsiteX100" fmla="*/ 2173051 w 5774435"/>
                  <a:gd name="connsiteY100" fmla="*/ 1905092 h 2027981"/>
                  <a:gd name="connsiteX101" fmla="*/ 2193168 w 5774435"/>
                  <a:gd name="connsiteY101" fmla="*/ 1889669 h 2027981"/>
                  <a:gd name="connsiteX102" fmla="*/ 2213286 w 5774435"/>
                  <a:gd name="connsiteY102" fmla="*/ 1931096 h 2027981"/>
                  <a:gd name="connsiteX103" fmla="*/ 2233403 w 5774435"/>
                  <a:gd name="connsiteY103" fmla="*/ 1919845 h 2027981"/>
                  <a:gd name="connsiteX104" fmla="*/ 2253521 w 5774435"/>
                  <a:gd name="connsiteY104" fmla="*/ 1958441 h 2027981"/>
                  <a:gd name="connsiteX105" fmla="*/ 2273638 w 5774435"/>
                  <a:gd name="connsiteY105" fmla="*/ 1972001 h 2027981"/>
                  <a:gd name="connsiteX106" fmla="*/ 2293755 w 5774435"/>
                  <a:gd name="connsiteY106" fmla="*/ 1960080 h 2027981"/>
                  <a:gd name="connsiteX107" fmla="*/ 2313873 w 5774435"/>
                  <a:gd name="connsiteY107" fmla="*/ 1933704 h 2027981"/>
                  <a:gd name="connsiteX108" fmla="*/ 2333990 w 5774435"/>
                  <a:gd name="connsiteY108" fmla="*/ 1933555 h 2027981"/>
                  <a:gd name="connsiteX109" fmla="*/ 2354108 w 5774435"/>
                  <a:gd name="connsiteY109" fmla="*/ 1924614 h 2027981"/>
                  <a:gd name="connsiteX110" fmla="*/ 2374225 w 5774435"/>
                  <a:gd name="connsiteY110" fmla="*/ 1947637 h 2027981"/>
                  <a:gd name="connsiteX111" fmla="*/ 2394342 w 5774435"/>
                  <a:gd name="connsiteY111" fmla="*/ 1957919 h 2027981"/>
                  <a:gd name="connsiteX112" fmla="*/ 2414460 w 5774435"/>
                  <a:gd name="connsiteY112" fmla="*/ 2028032 h 2027981"/>
                  <a:gd name="connsiteX113" fmla="*/ 2515047 w 5774435"/>
                  <a:gd name="connsiteY113" fmla="*/ 1966562 h 2027981"/>
                  <a:gd name="connsiteX114" fmla="*/ 2535164 w 5774435"/>
                  <a:gd name="connsiteY114" fmla="*/ 2006573 h 2027981"/>
                  <a:gd name="connsiteX115" fmla="*/ 2555281 w 5774435"/>
                  <a:gd name="connsiteY115" fmla="*/ 1947190 h 2027981"/>
                  <a:gd name="connsiteX116" fmla="*/ 2575399 w 5774435"/>
                  <a:gd name="connsiteY116" fmla="*/ 1928712 h 2027981"/>
                  <a:gd name="connsiteX117" fmla="*/ 2635825 w 5774435"/>
                  <a:gd name="connsiteY117" fmla="*/ 1933629 h 2027981"/>
                  <a:gd name="connsiteX118" fmla="*/ 2655943 w 5774435"/>
                  <a:gd name="connsiteY118" fmla="*/ 1968052 h 2027981"/>
                  <a:gd name="connsiteX119" fmla="*/ 2696178 w 5774435"/>
                  <a:gd name="connsiteY119" fmla="*/ 1316398 h 2027981"/>
                  <a:gd name="connsiteX120" fmla="*/ 2716295 w 5774435"/>
                  <a:gd name="connsiteY120" fmla="*/ 666159 h 2027981"/>
                  <a:gd name="connsiteX121" fmla="*/ 2736412 w 5774435"/>
                  <a:gd name="connsiteY121" fmla="*/ 669959 h 2027981"/>
                  <a:gd name="connsiteX122" fmla="*/ 2756530 w 5774435"/>
                  <a:gd name="connsiteY122" fmla="*/ 1559148 h 2027981"/>
                  <a:gd name="connsiteX123" fmla="*/ 2776647 w 5774435"/>
                  <a:gd name="connsiteY123" fmla="*/ 1758235 h 2027981"/>
                  <a:gd name="connsiteX124" fmla="*/ 2796765 w 5774435"/>
                  <a:gd name="connsiteY124" fmla="*/ 1655562 h 2027981"/>
                  <a:gd name="connsiteX125" fmla="*/ 2816882 w 5774435"/>
                  <a:gd name="connsiteY125" fmla="*/ 1571069 h 2027981"/>
                  <a:gd name="connsiteX126" fmla="*/ 2836999 w 5774435"/>
                  <a:gd name="connsiteY126" fmla="*/ 1693338 h 2027981"/>
                  <a:gd name="connsiteX127" fmla="*/ 2857117 w 5774435"/>
                  <a:gd name="connsiteY127" fmla="*/ 1382487 h 2027981"/>
                  <a:gd name="connsiteX128" fmla="*/ 2877234 w 5774435"/>
                  <a:gd name="connsiteY128" fmla="*/ 1643939 h 2027981"/>
                  <a:gd name="connsiteX129" fmla="*/ 2937586 w 5774435"/>
                  <a:gd name="connsiteY129" fmla="*/ 1894438 h 2027981"/>
                  <a:gd name="connsiteX130" fmla="*/ 2957704 w 5774435"/>
                  <a:gd name="connsiteY130" fmla="*/ 1936162 h 2027981"/>
                  <a:gd name="connsiteX131" fmla="*/ 2977821 w 5774435"/>
                  <a:gd name="connsiteY131" fmla="*/ 1945700 h 2027981"/>
                  <a:gd name="connsiteX132" fmla="*/ 2997939 w 5774435"/>
                  <a:gd name="connsiteY132" fmla="*/ 1889371 h 2027981"/>
                  <a:gd name="connsiteX133" fmla="*/ 3058291 w 5774435"/>
                  <a:gd name="connsiteY133" fmla="*/ 1884304 h 2027981"/>
                  <a:gd name="connsiteX134" fmla="*/ 3078408 w 5774435"/>
                  <a:gd name="connsiteY134" fmla="*/ 1892947 h 2027981"/>
                  <a:gd name="connsiteX135" fmla="*/ 3098525 w 5774435"/>
                  <a:gd name="connsiteY135" fmla="*/ 1889595 h 2027981"/>
                  <a:gd name="connsiteX136" fmla="*/ 3118643 w 5774435"/>
                  <a:gd name="connsiteY136" fmla="*/ 1937504 h 2027981"/>
                  <a:gd name="connsiteX137" fmla="*/ 3138760 w 5774435"/>
                  <a:gd name="connsiteY137" fmla="*/ 1930127 h 2027981"/>
                  <a:gd name="connsiteX138" fmla="*/ 3158878 w 5774435"/>
                  <a:gd name="connsiteY138" fmla="*/ 1845336 h 2027981"/>
                  <a:gd name="connsiteX139" fmla="*/ 3179070 w 5774435"/>
                  <a:gd name="connsiteY139" fmla="*/ 1847497 h 2027981"/>
                  <a:gd name="connsiteX140" fmla="*/ 3199187 w 5774435"/>
                  <a:gd name="connsiteY140" fmla="*/ 1916790 h 2027981"/>
                  <a:gd name="connsiteX141" fmla="*/ 3219304 w 5774435"/>
                  <a:gd name="connsiteY141" fmla="*/ 1940708 h 2027981"/>
                  <a:gd name="connsiteX142" fmla="*/ 3239422 w 5774435"/>
                  <a:gd name="connsiteY142" fmla="*/ 1922453 h 2027981"/>
                  <a:gd name="connsiteX143" fmla="*/ 3279656 w 5774435"/>
                  <a:gd name="connsiteY143" fmla="*/ 1918057 h 2027981"/>
                  <a:gd name="connsiteX144" fmla="*/ 3299774 w 5774435"/>
                  <a:gd name="connsiteY144" fmla="*/ 1962613 h 2027981"/>
                  <a:gd name="connsiteX145" fmla="*/ 3319891 w 5774435"/>
                  <a:gd name="connsiteY145" fmla="*/ 1972896 h 2027981"/>
                  <a:gd name="connsiteX146" fmla="*/ 3340009 w 5774435"/>
                  <a:gd name="connsiteY146" fmla="*/ 1947115 h 2027981"/>
                  <a:gd name="connsiteX147" fmla="*/ 3360126 w 5774435"/>
                  <a:gd name="connsiteY147" fmla="*/ 1923049 h 2027981"/>
                  <a:gd name="connsiteX148" fmla="*/ 3380243 w 5774435"/>
                  <a:gd name="connsiteY148" fmla="*/ 1874767 h 2027981"/>
                  <a:gd name="connsiteX149" fmla="*/ 3400361 w 5774435"/>
                  <a:gd name="connsiteY149" fmla="*/ 1870967 h 2027981"/>
                  <a:gd name="connsiteX150" fmla="*/ 3420478 w 5774435"/>
                  <a:gd name="connsiteY150" fmla="*/ 1918653 h 2027981"/>
                  <a:gd name="connsiteX151" fmla="*/ 3440596 w 5774435"/>
                  <a:gd name="connsiteY151" fmla="*/ 1935566 h 2027981"/>
                  <a:gd name="connsiteX152" fmla="*/ 3460713 w 5774435"/>
                  <a:gd name="connsiteY152" fmla="*/ 1929829 h 2027981"/>
                  <a:gd name="connsiteX153" fmla="*/ 3480830 w 5774435"/>
                  <a:gd name="connsiteY153" fmla="*/ 1963209 h 2027981"/>
                  <a:gd name="connsiteX154" fmla="*/ 3500948 w 5774435"/>
                  <a:gd name="connsiteY154" fmla="*/ 1980048 h 2027981"/>
                  <a:gd name="connsiteX155" fmla="*/ 3521065 w 5774435"/>
                  <a:gd name="connsiteY155" fmla="*/ 1515709 h 2027981"/>
                  <a:gd name="connsiteX156" fmla="*/ 3541183 w 5774435"/>
                  <a:gd name="connsiteY156" fmla="*/ 1878344 h 2027981"/>
                  <a:gd name="connsiteX157" fmla="*/ 3561300 w 5774435"/>
                  <a:gd name="connsiteY157" fmla="*/ 1453941 h 2027981"/>
                  <a:gd name="connsiteX158" fmla="*/ 3581417 w 5774435"/>
                  <a:gd name="connsiteY158" fmla="*/ 1519509 h 2027981"/>
                  <a:gd name="connsiteX159" fmla="*/ 3601535 w 5774435"/>
                  <a:gd name="connsiteY159" fmla="*/ 1553113 h 2027981"/>
                  <a:gd name="connsiteX160" fmla="*/ 3621652 w 5774435"/>
                  <a:gd name="connsiteY160" fmla="*/ 1743483 h 2027981"/>
                  <a:gd name="connsiteX161" fmla="*/ 3641769 w 5774435"/>
                  <a:gd name="connsiteY161" fmla="*/ 1583065 h 2027981"/>
                  <a:gd name="connsiteX162" fmla="*/ 3661887 w 5774435"/>
                  <a:gd name="connsiteY162" fmla="*/ 1831478 h 2027981"/>
                  <a:gd name="connsiteX163" fmla="*/ 3682004 w 5774435"/>
                  <a:gd name="connsiteY163" fmla="*/ 1808007 h 2027981"/>
                  <a:gd name="connsiteX164" fmla="*/ 3702121 w 5774435"/>
                  <a:gd name="connsiteY164" fmla="*/ 1619276 h 2027981"/>
                  <a:gd name="connsiteX165" fmla="*/ 3722239 w 5774435"/>
                  <a:gd name="connsiteY165" fmla="*/ 388614 h 2027981"/>
                  <a:gd name="connsiteX166" fmla="*/ 3742356 w 5774435"/>
                  <a:gd name="connsiteY166" fmla="*/ 50 h 2027981"/>
                  <a:gd name="connsiteX167" fmla="*/ 3762548 w 5774435"/>
                  <a:gd name="connsiteY167" fmla="*/ 1694158 h 2027981"/>
                  <a:gd name="connsiteX168" fmla="*/ 3782666 w 5774435"/>
                  <a:gd name="connsiteY168" fmla="*/ 987888 h 2027981"/>
                  <a:gd name="connsiteX169" fmla="*/ 3822900 w 5774435"/>
                  <a:gd name="connsiteY169" fmla="*/ 1330704 h 2027981"/>
                  <a:gd name="connsiteX170" fmla="*/ 3843018 w 5774435"/>
                  <a:gd name="connsiteY170" fmla="*/ 1005249 h 2027981"/>
                  <a:gd name="connsiteX171" fmla="*/ 3863135 w 5774435"/>
                  <a:gd name="connsiteY171" fmla="*/ 1753392 h 2027981"/>
                  <a:gd name="connsiteX172" fmla="*/ 3883252 w 5774435"/>
                  <a:gd name="connsiteY172" fmla="*/ 1905316 h 2027981"/>
                  <a:gd name="connsiteX173" fmla="*/ 3923487 w 5774435"/>
                  <a:gd name="connsiteY173" fmla="*/ 1908818 h 2027981"/>
                  <a:gd name="connsiteX174" fmla="*/ 3943605 w 5774435"/>
                  <a:gd name="connsiteY174" fmla="*/ 1908371 h 2027981"/>
                  <a:gd name="connsiteX175" fmla="*/ 3963722 w 5774435"/>
                  <a:gd name="connsiteY175" fmla="*/ 1909265 h 2027981"/>
                  <a:gd name="connsiteX176" fmla="*/ 3983839 w 5774435"/>
                  <a:gd name="connsiteY176" fmla="*/ 1931096 h 2027981"/>
                  <a:gd name="connsiteX177" fmla="*/ 4003957 w 5774435"/>
                  <a:gd name="connsiteY177" fmla="*/ 1914331 h 2027981"/>
                  <a:gd name="connsiteX178" fmla="*/ 4024074 w 5774435"/>
                  <a:gd name="connsiteY178" fmla="*/ 1907253 h 2027981"/>
                  <a:gd name="connsiteX179" fmla="*/ 4064309 w 5774435"/>
                  <a:gd name="connsiteY179" fmla="*/ 1804878 h 2027981"/>
                  <a:gd name="connsiteX180" fmla="*/ 4084426 w 5774435"/>
                  <a:gd name="connsiteY180" fmla="*/ 1792062 h 2027981"/>
                  <a:gd name="connsiteX181" fmla="*/ 4124661 w 5774435"/>
                  <a:gd name="connsiteY181" fmla="*/ 1841536 h 2027981"/>
                  <a:gd name="connsiteX182" fmla="*/ 4144779 w 5774435"/>
                  <a:gd name="connsiteY182" fmla="*/ 1886987 h 2027981"/>
                  <a:gd name="connsiteX183" fmla="*/ 4164896 w 5774435"/>
                  <a:gd name="connsiteY183" fmla="*/ 1932363 h 2027981"/>
                  <a:gd name="connsiteX184" fmla="*/ 4185013 w 5774435"/>
                  <a:gd name="connsiteY184" fmla="*/ 1934821 h 2027981"/>
                  <a:gd name="connsiteX185" fmla="*/ 4205131 w 5774435"/>
                  <a:gd name="connsiteY185" fmla="*/ 1888775 h 2027981"/>
                  <a:gd name="connsiteX186" fmla="*/ 4225248 w 5774435"/>
                  <a:gd name="connsiteY186" fmla="*/ 1869328 h 2027981"/>
                  <a:gd name="connsiteX187" fmla="*/ 4245366 w 5774435"/>
                  <a:gd name="connsiteY187" fmla="*/ 1841015 h 2027981"/>
                  <a:gd name="connsiteX188" fmla="*/ 4265483 w 5774435"/>
                  <a:gd name="connsiteY188" fmla="*/ 1850179 h 2027981"/>
                  <a:gd name="connsiteX189" fmla="*/ 4285600 w 5774435"/>
                  <a:gd name="connsiteY189" fmla="*/ 402994 h 2027981"/>
                  <a:gd name="connsiteX190" fmla="*/ 4305718 w 5774435"/>
                  <a:gd name="connsiteY190" fmla="*/ 727629 h 2027981"/>
                  <a:gd name="connsiteX191" fmla="*/ 4325835 w 5774435"/>
                  <a:gd name="connsiteY191" fmla="*/ 1812105 h 2027981"/>
                  <a:gd name="connsiteX192" fmla="*/ 4346027 w 5774435"/>
                  <a:gd name="connsiteY192" fmla="*/ 1804431 h 2027981"/>
                  <a:gd name="connsiteX193" fmla="*/ 4366144 w 5774435"/>
                  <a:gd name="connsiteY193" fmla="*/ 659453 h 2027981"/>
                  <a:gd name="connsiteX194" fmla="*/ 4386262 w 5774435"/>
                  <a:gd name="connsiteY194" fmla="*/ 1305371 h 2027981"/>
                  <a:gd name="connsiteX195" fmla="*/ 4406379 w 5774435"/>
                  <a:gd name="connsiteY195" fmla="*/ 1820525 h 2027981"/>
                  <a:gd name="connsiteX196" fmla="*/ 4426497 w 5774435"/>
                  <a:gd name="connsiteY196" fmla="*/ 1869328 h 2027981"/>
                  <a:gd name="connsiteX197" fmla="*/ 4466731 w 5774435"/>
                  <a:gd name="connsiteY197" fmla="*/ 1924092 h 2027981"/>
                  <a:gd name="connsiteX198" fmla="*/ 4486849 w 5774435"/>
                  <a:gd name="connsiteY198" fmla="*/ 1916939 h 2027981"/>
                  <a:gd name="connsiteX199" fmla="*/ 4506966 w 5774435"/>
                  <a:gd name="connsiteY199" fmla="*/ 1872085 h 2027981"/>
                  <a:gd name="connsiteX200" fmla="*/ 4527084 w 5774435"/>
                  <a:gd name="connsiteY200" fmla="*/ 1864112 h 2027981"/>
                  <a:gd name="connsiteX201" fmla="*/ 4547201 w 5774435"/>
                  <a:gd name="connsiteY201" fmla="*/ 1584779 h 2027981"/>
                  <a:gd name="connsiteX202" fmla="*/ 4567318 w 5774435"/>
                  <a:gd name="connsiteY202" fmla="*/ 682179 h 2027981"/>
                  <a:gd name="connsiteX203" fmla="*/ 4587436 w 5774435"/>
                  <a:gd name="connsiteY203" fmla="*/ 709821 h 2027981"/>
                  <a:gd name="connsiteX204" fmla="*/ 4607553 w 5774435"/>
                  <a:gd name="connsiteY204" fmla="*/ 1702205 h 2027981"/>
                  <a:gd name="connsiteX205" fmla="*/ 4627671 w 5774435"/>
                  <a:gd name="connsiteY205" fmla="*/ 1919398 h 2027981"/>
                  <a:gd name="connsiteX206" fmla="*/ 4647788 w 5774435"/>
                  <a:gd name="connsiteY206" fmla="*/ 1873724 h 2027981"/>
                  <a:gd name="connsiteX207" fmla="*/ 4708140 w 5774435"/>
                  <a:gd name="connsiteY207" fmla="*/ 1882516 h 2027981"/>
                  <a:gd name="connsiteX208" fmla="*/ 4728258 w 5774435"/>
                  <a:gd name="connsiteY208" fmla="*/ 1921261 h 2027981"/>
                  <a:gd name="connsiteX209" fmla="*/ 4748375 w 5774435"/>
                  <a:gd name="connsiteY209" fmla="*/ 1941080 h 2027981"/>
                  <a:gd name="connsiteX210" fmla="*/ 4768492 w 5774435"/>
                  <a:gd name="connsiteY210" fmla="*/ 1926923 h 2027981"/>
                  <a:gd name="connsiteX211" fmla="*/ 4808727 w 5774435"/>
                  <a:gd name="connsiteY211" fmla="*/ 1817768 h 2027981"/>
                  <a:gd name="connsiteX212" fmla="*/ 4828845 w 5774435"/>
                  <a:gd name="connsiteY212" fmla="*/ 1783792 h 2027981"/>
                  <a:gd name="connsiteX213" fmla="*/ 4848962 w 5774435"/>
                  <a:gd name="connsiteY213" fmla="*/ 1774627 h 2027981"/>
                  <a:gd name="connsiteX214" fmla="*/ 4869079 w 5774435"/>
                  <a:gd name="connsiteY214" fmla="*/ 1839972 h 2027981"/>
                  <a:gd name="connsiteX215" fmla="*/ 4889197 w 5774435"/>
                  <a:gd name="connsiteY215" fmla="*/ 1879536 h 2027981"/>
                  <a:gd name="connsiteX216" fmla="*/ 4909389 w 5774435"/>
                  <a:gd name="connsiteY216" fmla="*/ 1791839 h 2027981"/>
                  <a:gd name="connsiteX217" fmla="*/ 4929506 w 5774435"/>
                  <a:gd name="connsiteY217" fmla="*/ 1774851 h 2027981"/>
                  <a:gd name="connsiteX218" fmla="*/ 4949623 w 5774435"/>
                  <a:gd name="connsiteY218" fmla="*/ 1822984 h 2027981"/>
                  <a:gd name="connsiteX219" fmla="*/ 4969741 w 5774435"/>
                  <a:gd name="connsiteY219" fmla="*/ 1829466 h 2027981"/>
                  <a:gd name="connsiteX220" fmla="*/ 4989858 w 5774435"/>
                  <a:gd name="connsiteY220" fmla="*/ 1843399 h 2027981"/>
                  <a:gd name="connsiteX221" fmla="*/ 5009976 w 5774435"/>
                  <a:gd name="connsiteY221" fmla="*/ 1881697 h 2027981"/>
                  <a:gd name="connsiteX222" fmla="*/ 5030093 w 5774435"/>
                  <a:gd name="connsiteY222" fmla="*/ 1810988 h 2027981"/>
                  <a:gd name="connsiteX223" fmla="*/ 5050210 w 5774435"/>
                  <a:gd name="connsiteY223" fmla="*/ 1683801 h 2027981"/>
                  <a:gd name="connsiteX224" fmla="*/ 5070328 w 5774435"/>
                  <a:gd name="connsiteY224" fmla="*/ 1670091 h 2027981"/>
                  <a:gd name="connsiteX225" fmla="*/ 5090445 w 5774435"/>
                  <a:gd name="connsiteY225" fmla="*/ 1655115 h 2027981"/>
                  <a:gd name="connsiteX226" fmla="*/ 5110562 w 5774435"/>
                  <a:gd name="connsiteY226" fmla="*/ 1693860 h 2027981"/>
                  <a:gd name="connsiteX227" fmla="*/ 5130680 w 5774435"/>
                  <a:gd name="connsiteY227" fmla="*/ 1767698 h 2027981"/>
                  <a:gd name="connsiteX228" fmla="*/ 5150797 w 5774435"/>
                  <a:gd name="connsiteY228" fmla="*/ 1573006 h 2027981"/>
                  <a:gd name="connsiteX229" fmla="*/ 5170914 w 5774435"/>
                  <a:gd name="connsiteY229" fmla="*/ 1822238 h 2027981"/>
                  <a:gd name="connsiteX230" fmla="*/ 5191032 w 5774435"/>
                  <a:gd name="connsiteY230" fmla="*/ 1765314 h 2027981"/>
                  <a:gd name="connsiteX231" fmla="*/ 5211149 w 5774435"/>
                  <a:gd name="connsiteY231" fmla="*/ 1758086 h 2027981"/>
                  <a:gd name="connsiteX232" fmla="*/ 5231267 w 5774435"/>
                  <a:gd name="connsiteY232" fmla="*/ 1834681 h 2027981"/>
                  <a:gd name="connsiteX233" fmla="*/ 5251384 w 5774435"/>
                  <a:gd name="connsiteY233" fmla="*/ 1917759 h 2027981"/>
                  <a:gd name="connsiteX234" fmla="*/ 5271501 w 5774435"/>
                  <a:gd name="connsiteY234" fmla="*/ 1975652 h 2027981"/>
                  <a:gd name="connsiteX235" fmla="*/ 5291619 w 5774435"/>
                  <a:gd name="connsiteY235" fmla="*/ 1975503 h 2027981"/>
                  <a:gd name="connsiteX236" fmla="*/ 5311736 w 5774435"/>
                  <a:gd name="connsiteY236" fmla="*/ 1949053 h 2027981"/>
                  <a:gd name="connsiteX237" fmla="*/ 5331854 w 5774435"/>
                  <a:gd name="connsiteY237" fmla="*/ 1874246 h 2027981"/>
                  <a:gd name="connsiteX238" fmla="*/ 5351971 w 5774435"/>
                  <a:gd name="connsiteY238" fmla="*/ 1855171 h 2027981"/>
                  <a:gd name="connsiteX239" fmla="*/ 5372088 w 5774435"/>
                  <a:gd name="connsiteY239" fmla="*/ 1872905 h 2027981"/>
                  <a:gd name="connsiteX240" fmla="*/ 5392206 w 5774435"/>
                  <a:gd name="connsiteY240" fmla="*/ 1956950 h 2027981"/>
                  <a:gd name="connsiteX241" fmla="*/ 5412323 w 5774435"/>
                  <a:gd name="connsiteY241" fmla="*/ 1975280 h 2027981"/>
                  <a:gd name="connsiteX242" fmla="*/ 5432441 w 5774435"/>
                  <a:gd name="connsiteY242" fmla="*/ 1974386 h 2027981"/>
                  <a:gd name="connsiteX243" fmla="*/ 5452558 w 5774435"/>
                  <a:gd name="connsiteY243" fmla="*/ 1924763 h 2027981"/>
                  <a:gd name="connsiteX244" fmla="*/ 5472675 w 5774435"/>
                  <a:gd name="connsiteY244" fmla="*/ 1926029 h 2027981"/>
                  <a:gd name="connsiteX245" fmla="*/ 5492867 w 5774435"/>
                  <a:gd name="connsiteY245" fmla="*/ 1927743 h 2027981"/>
                  <a:gd name="connsiteX246" fmla="*/ 5512985 w 5774435"/>
                  <a:gd name="connsiteY246" fmla="*/ 1936759 h 2027981"/>
                  <a:gd name="connsiteX247" fmla="*/ 5533102 w 5774435"/>
                  <a:gd name="connsiteY247" fmla="*/ 1975280 h 2027981"/>
                  <a:gd name="connsiteX248" fmla="*/ 5553219 w 5774435"/>
                  <a:gd name="connsiteY248" fmla="*/ 1975429 h 2027981"/>
                  <a:gd name="connsiteX249" fmla="*/ 5593454 w 5774435"/>
                  <a:gd name="connsiteY249" fmla="*/ 1900771 h 2027981"/>
                  <a:gd name="connsiteX250" fmla="*/ 5613572 w 5774435"/>
                  <a:gd name="connsiteY250" fmla="*/ 1856289 h 2027981"/>
                  <a:gd name="connsiteX251" fmla="*/ 5633689 w 5774435"/>
                  <a:gd name="connsiteY251" fmla="*/ 1856960 h 2027981"/>
                  <a:gd name="connsiteX252" fmla="*/ 5653806 w 5774435"/>
                  <a:gd name="connsiteY252" fmla="*/ 1956578 h 2027981"/>
                  <a:gd name="connsiteX253" fmla="*/ 5673924 w 5774435"/>
                  <a:gd name="connsiteY253" fmla="*/ 1974982 h 2027981"/>
                  <a:gd name="connsiteX254" fmla="*/ 5694041 w 5774435"/>
                  <a:gd name="connsiteY254" fmla="*/ 1929829 h 2027981"/>
                  <a:gd name="connsiteX255" fmla="*/ 5714159 w 5774435"/>
                  <a:gd name="connsiteY255" fmla="*/ 1925582 h 2027981"/>
                  <a:gd name="connsiteX256" fmla="*/ 5734276 w 5774435"/>
                  <a:gd name="connsiteY256" fmla="*/ 1927594 h 2027981"/>
                  <a:gd name="connsiteX257" fmla="*/ 5754393 w 5774435"/>
                  <a:gd name="connsiteY257" fmla="*/ 1928637 h 2027981"/>
                  <a:gd name="connsiteX258" fmla="*/ 5774511 w 5774435"/>
                  <a:gd name="connsiteY258" fmla="*/ 1952107 h 2027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</a:cxnLst>
                <a:rect l="l" t="t" r="r" b="b"/>
                <a:pathLst>
                  <a:path w="5774435" h="2027981">
                    <a:moveTo>
                      <a:pt x="75" y="1871191"/>
                    </a:moveTo>
                    <a:lnTo>
                      <a:pt x="20192" y="1961272"/>
                    </a:lnTo>
                    <a:lnTo>
                      <a:pt x="40310" y="1986754"/>
                    </a:lnTo>
                    <a:lnTo>
                      <a:pt x="60427" y="1981240"/>
                    </a:lnTo>
                    <a:lnTo>
                      <a:pt x="80545" y="1943390"/>
                    </a:lnTo>
                    <a:lnTo>
                      <a:pt x="100662" y="1949723"/>
                    </a:lnTo>
                    <a:lnTo>
                      <a:pt x="120779" y="1948233"/>
                    </a:lnTo>
                    <a:lnTo>
                      <a:pt x="140897" y="1958366"/>
                    </a:lnTo>
                    <a:lnTo>
                      <a:pt x="161014" y="1983327"/>
                    </a:lnTo>
                    <a:lnTo>
                      <a:pt x="181131" y="1985562"/>
                    </a:lnTo>
                    <a:lnTo>
                      <a:pt x="201249" y="1961570"/>
                    </a:lnTo>
                    <a:lnTo>
                      <a:pt x="221366" y="1950841"/>
                    </a:lnTo>
                    <a:lnTo>
                      <a:pt x="241484" y="1916865"/>
                    </a:lnTo>
                    <a:lnTo>
                      <a:pt x="261601" y="1873799"/>
                    </a:lnTo>
                    <a:lnTo>
                      <a:pt x="281718" y="1953598"/>
                    </a:lnTo>
                    <a:lnTo>
                      <a:pt x="301910" y="1984221"/>
                    </a:lnTo>
                    <a:lnTo>
                      <a:pt x="322028" y="1976621"/>
                    </a:lnTo>
                    <a:lnTo>
                      <a:pt x="342145" y="1953374"/>
                    </a:lnTo>
                    <a:lnTo>
                      <a:pt x="362263" y="1940633"/>
                    </a:lnTo>
                    <a:lnTo>
                      <a:pt x="382380" y="1947339"/>
                    </a:lnTo>
                    <a:lnTo>
                      <a:pt x="402497" y="1970884"/>
                    </a:lnTo>
                    <a:lnTo>
                      <a:pt x="422615" y="1987350"/>
                    </a:lnTo>
                    <a:lnTo>
                      <a:pt x="442732" y="1978856"/>
                    </a:lnTo>
                    <a:lnTo>
                      <a:pt x="462849" y="1946966"/>
                    </a:lnTo>
                    <a:lnTo>
                      <a:pt x="482967" y="1944806"/>
                    </a:lnTo>
                    <a:lnTo>
                      <a:pt x="503084" y="1941229"/>
                    </a:lnTo>
                    <a:lnTo>
                      <a:pt x="523202" y="1951213"/>
                    </a:lnTo>
                    <a:lnTo>
                      <a:pt x="543319" y="1949276"/>
                    </a:lnTo>
                    <a:lnTo>
                      <a:pt x="563436" y="1964178"/>
                    </a:lnTo>
                    <a:lnTo>
                      <a:pt x="583554" y="1955535"/>
                    </a:lnTo>
                    <a:lnTo>
                      <a:pt x="603671" y="1936237"/>
                    </a:lnTo>
                    <a:lnTo>
                      <a:pt x="623789" y="1945476"/>
                    </a:lnTo>
                    <a:lnTo>
                      <a:pt x="643906" y="1971405"/>
                    </a:lnTo>
                    <a:lnTo>
                      <a:pt x="664023" y="1982209"/>
                    </a:lnTo>
                    <a:lnTo>
                      <a:pt x="684141" y="1982358"/>
                    </a:lnTo>
                    <a:lnTo>
                      <a:pt x="704258" y="1949500"/>
                    </a:lnTo>
                    <a:lnTo>
                      <a:pt x="724376" y="1953076"/>
                    </a:lnTo>
                    <a:lnTo>
                      <a:pt x="744493" y="1947488"/>
                    </a:lnTo>
                    <a:lnTo>
                      <a:pt x="764610" y="1955386"/>
                    </a:lnTo>
                    <a:lnTo>
                      <a:pt x="784728" y="1983550"/>
                    </a:lnTo>
                    <a:lnTo>
                      <a:pt x="804845" y="1958962"/>
                    </a:lnTo>
                    <a:lnTo>
                      <a:pt x="824962" y="1918951"/>
                    </a:lnTo>
                    <a:lnTo>
                      <a:pt x="845080" y="1942645"/>
                    </a:lnTo>
                    <a:lnTo>
                      <a:pt x="885389" y="1945402"/>
                    </a:lnTo>
                    <a:lnTo>
                      <a:pt x="905506" y="1983327"/>
                    </a:lnTo>
                    <a:lnTo>
                      <a:pt x="925624" y="1982135"/>
                    </a:lnTo>
                    <a:lnTo>
                      <a:pt x="945741" y="1974386"/>
                    </a:lnTo>
                    <a:lnTo>
                      <a:pt x="965859" y="1943241"/>
                    </a:lnTo>
                    <a:lnTo>
                      <a:pt x="985976" y="1935045"/>
                    </a:lnTo>
                    <a:lnTo>
                      <a:pt x="1046328" y="1986978"/>
                    </a:lnTo>
                    <a:lnTo>
                      <a:pt x="1066446" y="1974609"/>
                    </a:lnTo>
                    <a:lnTo>
                      <a:pt x="1086563" y="1894810"/>
                    </a:lnTo>
                    <a:lnTo>
                      <a:pt x="1106680" y="1875885"/>
                    </a:lnTo>
                    <a:lnTo>
                      <a:pt x="1146915" y="1974386"/>
                    </a:lnTo>
                    <a:lnTo>
                      <a:pt x="1167033" y="1979825"/>
                    </a:lnTo>
                    <a:lnTo>
                      <a:pt x="1187150" y="1980123"/>
                    </a:lnTo>
                    <a:lnTo>
                      <a:pt x="1207267" y="1936833"/>
                    </a:lnTo>
                    <a:lnTo>
                      <a:pt x="1247502" y="1947190"/>
                    </a:lnTo>
                    <a:lnTo>
                      <a:pt x="1267619" y="1973343"/>
                    </a:lnTo>
                    <a:lnTo>
                      <a:pt x="1287737" y="1982283"/>
                    </a:lnTo>
                    <a:lnTo>
                      <a:pt x="1307854" y="1983327"/>
                    </a:lnTo>
                    <a:lnTo>
                      <a:pt x="1327972" y="1952927"/>
                    </a:lnTo>
                    <a:lnTo>
                      <a:pt x="1348089" y="1948084"/>
                    </a:lnTo>
                    <a:lnTo>
                      <a:pt x="1368206" y="1871116"/>
                    </a:lnTo>
                    <a:lnTo>
                      <a:pt x="1388324" y="1938174"/>
                    </a:lnTo>
                    <a:lnTo>
                      <a:pt x="1408441" y="1960005"/>
                    </a:lnTo>
                    <a:lnTo>
                      <a:pt x="1428559" y="1933406"/>
                    </a:lnTo>
                    <a:lnTo>
                      <a:pt x="1468868" y="1893692"/>
                    </a:lnTo>
                    <a:lnTo>
                      <a:pt x="1488985" y="1894959"/>
                    </a:lnTo>
                    <a:lnTo>
                      <a:pt x="1509103" y="1920367"/>
                    </a:lnTo>
                    <a:lnTo>
                      <a:pt x="1529220" y="1935790"/>
                    </a:lnTo>
                    <a:lnTo>
                      <a:pt x="1549337" y="1981687"/>
                    </a:lnTo>
                    <a:lnTo>
                      <a:pt x="1569455" y="1939515"/>
                    </a:lnTo>
                    <a:lnTo>
                      <a:pt x="1589572" y="1936535"/>
                    </a:lnTo>
                    <a:lnTo>
                      <a:pt x="1609690" y="1336590"/>
                    </a:lnTo>
                    <a:lnTo>
                      <a:pt x="1629807" y="1862622"/>
                    </a:lnTo>
                    <a:lnTo>
                      <a:pt x="1649924" y="1949202"/>
                    </a:lnTo>
                    <a:lnTo>
                      <a:pt x="1670042" y="1955088"/>
                    </a:lnTo>
                    <a:lnTo>
                      <a:pt x="1690159" y="1929308"/>
                    </a:lnTo>
                    <a:lnTo>
                      <a:pt x="1710277" y="1899579"/>
                    </a:lnTo>
                    <a:lnTo>
                      <a:pt x="1730394" y="1820301"/>
                    </a:lnTo>
                    <a:lnTo>
                      <a:pt x="1750511" y="831569"/>
                    </a:lnTo>
                    <a:lnTo>
                      <a:pt x="1770629" y="969708"/>
                    </a:lnTo>
                    <a:lnTo>
                      <a:pt x="1790746" y="1872308"/>
                    </a:lnTo>
                    <a:lnTo>
                      <a:pt x="1810863" y="1874767"/>
                    </a:lnTo>
                    <a:lnTo>
                      <a:pt x="1830981" y="991763"/>
                    </a:lnTo>
                    <a:lnTo>
                      <a:pt x="1851098" y="1304998"/>
                    </a:lnTo>
                    <a:lnTo>
                      <a:pt x="1871216" y="1942645"/>
                    </a:lnTo>
                    <a:lnTo>
                      <a:pt x="1891333" y="1940708"/>
                    </a:lnTo>
                    <a:lnTo>
                      <a:pt x="1931568" y="1912692"/>
                    </a:lnTo>
                    <a:lnTo>
                      <a:pt x="1951685" y="1920069"/>
                    </a:lnTo>
                    <a:lnTo>
                      <a:pt x="1971803" y="1925359"/>
                    </a:lnTo>
                    <a:lnTo>
                      <a:pt x="1991920" y="1940633"/>
                    </a:lnTo>
                    <a:lnTo>
                      <a:pt x="2012037" y="1123644"/>
                    </a:lnTo>
                    <a:lnTo>
                      <a:pt x="2032229" y="901682"/>
                    </a:lnTo>
                    <a:lnTo>
                      <a:pt x="2072464" y="1930202"/>
                    </a:lnTo>
                    <a:lnTo>
                      <a:pt x="2092581" y="1930127"/>
                    </a:lnTo>
                    <a:lnTo>
                      <a:pt x="2112699" y="1932214"/>
                    </a:lnTo>
                    <a:lnTo>
                      <a:pt x="2132816" y="1967829"/>
                    </a:lnTo>
                    <a:lnTo>
                      <a:pt x="2152934" y="1942272"/>
                    </a:lnTo>
                    <a:lnTo>
                      <a:pt x="2173051" y="1905092"/>
                    </a:lnTo>
                    <a:lnTo>
                      <a:pt x="2193168" y="1889669"/>
                    </a:lnTo>
                    <a:lnTo>
                      <a:pt x="2213286" y="1931096"/>
                    </a:lnTo>
                    <a:lnTo>
                      <a:pt x="2233403" y="1919845"/>
                    </a:lnTo>
                    <a:lnTo>
                      <a:pt x="2253521" y="1958441"/>
                    </a:lnTo>
                    <a:lnTo>
                      <a:pt x="2273638" y="1972001"/>
                    </a:lnTo>
                    <a:lnTo>
                      <a:pt x="2293755" y="1960080"/>
                    </a:lnTo>
                    <a:lnTo>
                      <a:pt x="2313873" y="1933704"/>
                    </a:lnTo>
                    <a:lnTo>
                      <a:pt x="2333990" y="1933555"/>
                    </a:lnTo>
                    <a:lnTo>
                      <a:pt x="2354108" y="1924614"/>
                    </a:lnTo>
                    <a:lnTo>
                      <a:pt x="2374225" y="1947637"/>
                    </a:lnTo>
                    <a:lnTo>
                      <a:pt x="2394342" y="1957919"/>
                    </a:lnTo>
                    <a:lnTo>
                      <a:pt x="2414460" y="2028032"/>
                    </a:lnTo>
                    <a:lnTo>
                      <a:pt x="2515047" y="1966562"/>
                    </a:lnTo>
                    <a:lnTo>
                      <a:pt x="2535164" y="2006573"/>
                    </a:lnTo>
                    <a:lnTo>
                      <a:pt x="2555281" y="1947190"/>
                    </a:lnTo>
                    <a:lnTo>
                      <a:pt x="2575399" y="1928712"/>
                    </a:lnTo>
                    <a:lnTo>
                      <a:pt x="2635825" y="1933629"/>
                    </a:lnTo>
                    <a:lnTo>
                      <a:pt x="2655943" y="1968052"/>
                    </a:lnTo>
                    <a:lnTo>
                      <a:pt x="2696178" y="1316398"/>
                    </a:lnTo>
                    <a:lnTo>
                      <a:pt x="2716295" y="666159"/>
                    </a:lnTo>
                    <a:lnTo>
                      <a:pt x="2736412" y="669959"/>
                    </a:lnTo>
                    <a:lnTo>
                      <a:pt x="2756530" y="1559148"/>
                    </a:lnTo>
                    <a:lnTo>
                      <a:pt x="2776647" y="1758235"/>
                    </a:lnTo>
                    <a:lnTo>
                      <a:pt x="2796765" y="1655562"/>
                    </a:lnTo>
                    <a:lnTo>
                      <a:pt x="2816882" y="1571069"/>
                    </a:lnTo>
                    <a:lnTo>
                      <a:pt x="2836999" y="1693338"/>
                    </a:lnTo>
                    <a:lnTo>
                      <a:pt x="2857117" y="1382487"/>
                    </a:lnTo>
                    <a:lnTo>
                      <a:pt x="2877234" y="1643939"/>
                    </a:lnTo>
                    <a:lnTo>
                      <a:pt x="2937586" y="1894438"/>
                    </a:lnTo>
                    <a:lnTo>
                      <a:pt x="2957704" y="1936162"/>
                    </a:lnTo>
                    <a:lnTo>
                      <a:pt x="2977821" y="1945700"/>
                    </a:lnTo>
                    <a:lnTo>
                      <a:pt x="2997939" y="1889371"/>
                    </a:lnTo>
                    <a:lnTo>
                      <a:pt x="3058291" y="1884304"/>
                    </a:lnTo>
                    <a:lnTo>
                      <a:pt x="3078408" y="1892947"/>
                    </a:lnTo>
                    <a:lnTo>
                      <a:pt x="3098525" y="1889595"/>
                    </a:lnTo>
                    <a:lnTo>
                      <a:pt x="3118643" y="1937504"/>
                    </a:lnTo>
                    <a:lnTo>
                      <a:pt x="3138760" y="1930127"/>
                    </a:lnTo>
                    <a:lnTo>
                      <a:pt x="3158878" y="1845336"/>
                    </a:lnTo>
                    <a:lnTo>
                      <a:pt x="3179070" y="1847497"/>
                    </a:lnTo>
                    <a:lnTo>
                      <a:pt x="3199187" y="1916790"/>
                    </a:lnTo>
                    <a:lnTo>
                      <a:pt x="3219304" y="1940708"/>
                    </a:lnTo>
                    <a:lnTo>
                      <a:pt x="3239422" y="1922453"/>
                    </a:lnTo>
                    <a:lnTo>
                      <a:pt x="3279656" y="1918057"/>
                    </a:lnTo>
                    <a:lnTo>
                      <a:pt x="3299774" y="1962613"/>
                    </a:lnTo>
                    <a:lnTo>
                      <a:pt x="3319891" y="1972896"/>
                    </a:lnTo>
                    <a:lnTo>
                      <a:pt x="3340009" y="1947115"/>
                    </a:lnTo>
                    <a:lnTo>
                      <a:pt x="3360126" y="1923049"/>
                    </a:lnTo>
                    <a:lnTo>
                      <a:pt x="3380243" y="1874767"/>
                    </a:lnTo>
                    <a:lnTo>
                      <a:pt x="3400361" y="1870967"/>
                    </a:lnTo>
                    <a:lnTo>
                      <a:pt x="3420478" y="1918653"/>
                    </a:lnTo>
                    <a:lnTo>
                      <a:pt x="3440596" y="1935566"/>
                    </a:lnTo>
                    <a:lnTo>
                      <a:pt x="3460713" y="1929829"/>
                    </a:lnTo>
                    <a:lnTo>
                      <a:pt x="3480830" y="1963209"/>
                    </a:lnTo>
                    <a:lnTo>
                      <a:pt x="3500948" y="1980048"/>
                    </a:lnTo>
                    <a:lnTo>
                      <a:pt x="3521065" y="1515709"/>
                    </a:lnTo>
                    <a:lnTo>
                      <a:pt x="3541183" y="1878344"/>
                    </a:lnTo>
                    <a:lnTo>
                      <a:pt x="3561300" y="1453941"/>
                    </a:lnTo>
                    <a:lnTo>
                      <a:pt x="3581417" y="1519509"/>
                    </a:lnTo>
                    <a:lnTo>
                      <a:pt x="3601535" y="1553113"/>
                    </a:lnTo>
                    <a:lnTo>
                      <a:pt x="3621652" y="1743483"/>
                    </a:lnTo>
                    <a:lnTo>
                      <a:pt x="3641769" y="1583065"/>
                    </a:lnTo>
                    <a:lnTo>
                      <a:pt x="3661887" y="1831478"/>
                    </a:lnTo>
                    <a:lnTo>
                      <a:pt x="3682004" y="1808007"/>
                    </a:lnTo>
                    <a:lnTo>
                      <a:pt x="3702121" y="1619276"/>
                    </a:lnTo>
                    <a:lnTo>
                      <a:pt x="3722239" y="388614"/>
                    </a:lnTo>
                    <a:lnTo>
                      <a:pt x="3742356" y="50"/>
                    </a:lnTo>
                    <a:lnTo>
                      <a:pt x="3762548" y="1694158"/>
                    </a:lnTo>
                    <a:lnTo>
                      <a:pt x="3782666" y="987888"/>
                    </a:lnTo>
                    <a:lnTo>
                      <a:pt x="3822900" y="1330704"/>
                    </a:lnTo>
                    <a:lnTo>
                      <a:pt x="3843018" y="1005249"/>
                    </a:lnTo>
                    <a:lnTo>
                      <a:pt x="3863135" y="1753392"/>
                    </a:lnTo>
                    <a:lnTo>
                      <a:pt x="3883252" y="1905316"/>
                    </a:lnTo>
                    <a:lnTo>
                      <a:pt x="3923487" y="1908818"/>
                    </a:lnTo>
                    <a:lnTo>
                      <a:pt x="3943605" y="1908371"/>
                    </a:lnTo>
                    <a:lnTo>
                      <a:pt x="3963722" y="1909265"/>
                    </a:lnTo>
                    <a:lnTo>
                      <a:pt x="3983839" y="1931096"/>
                    </a:lnTo>
                    <a:lnTo>
                      <a:pt x="4003957" y="1914331"/>
                    </a:lnTo>
                    <a:lnTo>
                      <a:pt x="4024074" y="1907253"/>
                    </a:lnTo>
                    <a:lnTo>
                      <a:pt x="4064309" y="1804878"/>
                    </a:lnTo>
                    <a:lnTo>
                      <a:pt x="4084426" y="1792062"/>
                    </a:lnTo>
                    <a:lnTo>
                      <a:pt x="4124661" y="1841536"/>
                    </a:lnTo>
                    <a:lnTo>
                      <a:pt x="4144779" y="1886987"/>
                    </a:lnTo>
                    <a:lnTo>
                      <a:pt x="4164896" y="1932363"/>
                    </a:lnTo>
                    <a:lnTo>
                      <a:pt x="4185013" y="1934821"/>
                    </a:lnTo>
                    <a:lnTo>
                      <a:pt x="4205131" y="1888775"/>
                    </a:lnTo>
                    <a:lnTo>
                      <a:pt x="4225248" y="1869328"/>
                    </a:lnTo>
                    <a:lnTo>
                      <a:pt x="4245366" y="1841015"/>
                    </a:lnTo>
                    <a:lnTo>
                      <a:pt x="4265483" y="1850179"/>
                    </a:lnTo>
                    <a:lnTo>
                      <a:pt x="4285600" y="402994"/>
                    </a:lnTo>
                    <a:lnTo>
                      <a:pt x="4305718" y="727629"/>
                    </a:lnTo>
                    <a:lnTo>
                      <a:pt x="4325835" y="1812105"/>
                    </a:lnTo>
                    <a:lnTo>
                      <a:pt x="4346027" y="1804431"/>
                    </a:lnTo>
                    <a:lnTo>
                      <a:pt x="4366144" y="659453"/>
                    </a:lnTo>
                    <a:lnTo>
                      <a:pt x="4386262" y="1305371"/>
                    </a:lnTo>
                    <a:lnTo>
                      <a:pt x="4406379" y="1820525"/>
                    </a:lnTo>
                    <a:lnTo>
                      <a:pt x="4426497" y="1869328"/>
                    </a:lnTo>
                    <a:lnTo>
                      <a:pt x="4466731" y="1924092"/>
                    </a:lnTo>
                    <a:lnTo>
                      <a:pt x="4486849" y="1916939"/>
                    </a:lnTo>
                    <a:lnTo>
                      <a:pt x="4506966" y="1872085"/>
                    </a:lnTo>
                    <a:lnTo>
                      <a:pt x="4527084" y="1864112"/>
                    </a:lnTo>
                    <a:lnTo>
                      <a:pt x="4547201" y="1584779"/>
                    </a:lnTo>
                    <a:lnTo>
                      <a:pt x="4567318" y="682179"/>
                    </a:lnTo>
                    <a:lnTo>
                      <a:pt x="4587436" y="709821"/>
                    </a:lnTo>
                    <a:lnTo>
                      <a:pt x="4607553" y="1702205"/>
                    </a:lnTo>
                    <a:lnTo>
                      <a:pt x="4627671" y="1919398"/>
                    </a:lnTo>
                    <a:lnTo>
                      <a:pt x="4647788" y="1873724"/>
                    </a:lnTo>
                    <a:lnTo>
                      <a:pt x="4708140" y="1882516"/>
                    </a:lnTo>
                    <a:lnTo>
                      <a:pt x="4728258" y="1921261"/>
                    </a:lnTo>
                    <a:lnTo>
                      <a:pt x="4748375" y="1941080"/>
                    </a:lnTo>
                    <a:lnTo>
                      <a:pt x="4768492" y="1926923"/>
                    </a:lnTo>
                    <a:lnTo>
                      <a:pt x="4808727" y="1817768"/>
                    </a:lnTo>
                    <a:lnTo>
                      <a:pt x="4828845" y="1783792"/>
                    </a:lnTo>
                    <a:lnTo>
                      <a:pt x="4848962" y="1774627"/>
                    </a:lnTo>
                    <a:lnTo>
                      <a:pt x="4869079" y="1839972"/>
                    </a:lnTo>
                    <a:lnTo>
                      <a:pt x="4889197" y="1879536"/>
                    </a:lnTo>
                    <a:lnTo>
                      <a:pt x="4909389" y="1791839"/>
                    </a:lnTo>
                    <a:lnTo>
                      <a:pt x="4929506" y="1774851"/>
                    </a:lnTo>
                    <a:lnTo>
                      <a:pt x="4949623" y="1822984"/>
                    </a:lnTo>
                    <a:lnTo>
                      <a:pt x="4969741" y="1829466"/>
                    </a:lnTo>
                    <a:lnTo>
                      <a:pt x="4989858" y="1843399"/>
                    </a:lnTo>
                    <a:lnTo>
                      <a:pt x="5009976" y="1881697"/>
                    </a:lnTo>
                    <a:lnTo>
                      <a:pt x="5030093" y="1810988"/>
                    </a:lnTo>
                    <a:lnTo>
                      <a:pt x="5050210" y="1683801"/>
                    </a:lnTo>
                    <a:lnTo>
                      <a:pt x="5070328" y="1670091"/>
                    </a:lnTo>
                    <a:lnTo>
                      <a:pt x="5090445" y="1655115"/>
                    </a:lnTo>
                    <a:lnTo>
                      <a:pt x="5110562" y="1693860"/>
                    </a:lnTo>
                    <a:lnTo>
                      <a:pt x="5130680" y="1767698"/>
                    </a:lnTo>
                    <a:lnTo>
                      <a:pt x="5150797" y="1573006"/>
                    </a:lnTo>
                    <a:lnTo>
                      <a:pt x="5170914" y="1822238"/>
                    </a:lnTo>
                    <a:lnTo>
                      <a:pt x="5191032" y="1765314"/>
                    </a:lnTo>
                    <a:lnTo>
                      <a:pt x="5211149" y="1758086"/>
                    </a:lnTo>
                    <a:lnTo>
                      <a:pt x="5231267" y="1834681"/>
                    </a:lnTo>
                    <a:lnTo>
                      <a:pt x="5251384" y="1917759"/>
                    </a:lnTo>
                    <a:lnTo>
                      <a:pt x="5271501" y="1975652"/>
                    </a:lnTo>
                    <a:lnTo>
                      <a:pt x="5291619" y="1975503"/>
                    </a:lnTo>
                    <a:lnTo>
                      <a:pt x="5311736" y="1949053"/>
                    </a:lnTo>
                    <a:lnTo>
                      <a:pt x="5331854" y="1874246"/>
                    </a:lnTo>
                    <a:lnTo>
                      <a:pt x="5351971" y="1855171"/>
                    </a:lnTo>
                    <a:lnTo>
                      <a:pt x="5372088" y="1872905"/>
                    </a:lnTo>
                    <a:lnTo>
                      <a:pt x="5392206" y="1956950"/>
                    </a:lnTo>
                    <a:lnTo>
                      <a:pt x="5412323" y="1975280"/>
                    </a:lnTo>
                    <a:lnTo>
                      <a:pt x="5432441" y="1974386"/>
                    </a:lnTo>
                    <a:lnTo>
                      <a:pt x="5452558" y="1924763"/>
                    </a:lnTo>
                    <a:lnTo>
                      <a:pt x="5472675" y="1926029"/>
                    </a:lnTo>
                    <a:lnTo>
                      <a:pt x="5492867" y="1927743"/>
                    </a:lnTo>
                    <a:lnTo>
                      <a:pt x="5512985" y="1936759"/>
                    </a:lnTo>
                    <a:lnTo>
                      <a:pt x="5533102" y="1975280"/>
                    </a:lnTo>
                    <a:lnTo>
                      <a:pt x="5553219" y="1975429"/>
                    </a:lnTo>
                    <a:lnTo>
                      <a:pt x="5593454" y="1900771"/>
                    </a:lnTo>
                    <a:lnTo>
                      <a:pt x="5613572" y="1856289"/>
                    </a:lnTo>
                    <a:lnTo>
                      <a:pt x="5633689" y="1856960"/>
                    </a:lnTo>
                    <a:lnTo>
                      <a:pt x="5653806" y="1956578"/>
                    </a:lnTo>
                    <a:lnTo>
                      <a:pt x="5673924" y="1974982"/>
                    </a:lnTo>
                    <a:lnTo>
                      <a:pt x="5694041" y="1929829"/>
                    </a:lnTo>
                    <a:lnTo>
                      <a:pt x="5714159" y="1925582"/>
                    </a:lnTo>
                    <a:lnTo>
                      <a:pt x="5734276" y="1927594"/>
                    </a:lnTo>
                    <a:lnTo>
                      <a:pt x="5754393" y="1928637"/>
                    </a:lnTo>
                    <a:lnTo>
                      <a:pt x="5774511" y="1952107"/>
                    </a:lnTo>
                  </a:path>
                </a:pathLst>
              </a:custGeom>
              <a:noFill/>
              <a:ln w="14901" cap="flat">
                <a:solidFill>
                  <a:srgbClr val="4C78A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4" name="Graphic 2">
              <a:extLst>
                <a:ext uri="{FF2B5EF4-FFF2-40B4-BE49-F238E27FC236}">
                  <a16:creationId xmlns:a16="http://schemas.microsoft.com/office/drawing/2014/main" id="{D8A1B9A8-E7DD-7F4B-9E2E-D8708A3BFA62}"/>
                </a:ext>
              </a:extLst>
            </p:cNvPr>
            <p:cNvGrpSpPr/>
            <p:nvPr/>
          </p:nvGrpSpPr>
          <p:grpSpPr>
            <a:xfrm>
              <a:off x="2774115" y="866867"/>
              <a:ext cx="5774435" cy="865494"/>
              <a:chOff x="2774115" y="866867"/>
              <a:chExt cx="5774435" cy="865494"/>
            </a:xfrm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587C5E9B-02F3-3042-9E8B-1783866B6CA5}"/>
                  </a:ext>
                </a:extLst>
              </p:cNvPr>
              <p:cNvSpPr/>
              <p:nvPr/>
            </p:nvSpPr>
            <p:spPr>
              <a:xfrm>
                <a:off x="2774115" y="866867"/>
                <a:ext cx="5774435" cy="865494"/>
              </a:xfrm>
              <a:custGeom>
                <a:avLst/>
                <a:gdLst>
                  <a:gd name="connsiteX0" fmla="*/ 5774511 w 5774435"/>
                  <a:gd name="connsiteY0" fmla="*/ 865545 h 865494"/>
                  <a:gd name="connsiteX1" fmla="*/ 75 w 5774435"/>
                  <a:gd name="connsiteY1" fmla="*/ 865545 h 865494"/>
                  <a:gd name="connsiteX2" fmla="*/ 75 w 5774435"/>
                  <a:gd name="connsiteY2" fmla="*/ 865545 h 865494"/>
                  <a:gd name="connsiteX3" fmla="*/ 1006093 w 5774435"/>
                  <a:gd name="connsiteY3" fmla="*/ 860553 h 865494"/>
                  <a:gd name="connsiteX4" fmla="*/ 1026211 w 5774435"/>
                  <a:gd name="connsiteY4" fmla="*/ 858094 h 865494"/>
                  <a:gd name="connsiteX5" fmla="*/ 1207267 w 5774435"/>
                  <a:gd name="connsiteY5" fmla="*/ 835741 h 865494"/>
                  <a:gd name="connsiteX6" fmla="*/ 1227385 w 5774435"/>
                  <a:gd name="connsiteY6" fmla="*/ 827471 h 865494"/>
                  <a:gd name="connsiteX7" fmla="*/ 1448750 w 5774435"/>
                  <a:gd name="connsiteY7" fmla="*/ 736868 h 865494"/>
                  <a:gd name="connsiteX8" fmla="*/ 1468868 w 5774435"/>
                  <a:gd name="connsiteY8" fmla="*/ 720402 h 865494"/>
                  <a:gd name="connsiteX9" fmla="*/ 1911450 w 5774435"/>
                  <a:gd name="connsiteY9" fmla="*/ 365069 h 865494"/>
                  <a:gd name="connsiteX10" fmla="*/ 1931568 w 5774435"/>
                  <a:gd name="connsiteY10" fmla="*/ 349198 h 865494"/>
                  <a:gd name="connsiteX11" fmla="*/ 2173051 w 5774435"/>
                  <a:gd name="connsiteY11" fmla="*/ 253604 h 865494"/>
                  <a:gd name="connsiteX12" fmla="*/ 2193168 w 5774435"/>
                  <a:gd name="connsiteY12" fmla="*/ 263811 h 865494"/>
                  <a:gd name="connsiteX13" fmla="*/ 2414460 w 5774435"/>
                  <a:gd name="connsiteY13" fmla="*/ 375873 h 865494"/>
                  <a:gd name="connsiteX14" fmla="*/ 2434577 w 5774435"/>
                  <a:gd name="connsiteY14" fmla="*/ 361567 h 865494"/>
                  <a:gd name="connsiteX15" fmla="*/ 2696178 w 5774435"/>
                  <a:gd name="connsiteY15" fmla="*/ 170154 h 865494"/>
                  <a:gd name="connsiteX16" fmla="*/ 2716295 w 5774435"/>
                  <a:gd name="connsiteY16" fmla="*/ 153166 h 865494"/>
                  <a:gd name="connsiteX17" fmla="*/ 2897352 w 5774435"/>
                  <a:gd name="connsiteY17" fmla="*/ 50 h 865494"/>
                  <a:gd name="connsiteX18" fmla="*/ 2917469 w 5774435"/>
                  <a:gd name="connsiteY18" fmla="*/ 39018 h 865494"/>
                  <a:gd name="connsiteX19" fmla="*/ 3138760 w 5774435"/>
                  <a:gd name="connsiteY19" fmla="*/ 467444 h 865494"/>
                  <a:gd name="connsiteX20" fmla="*/ 3158878 w 5774435"/>
                  <a:gd name="connsiteY20" fmla="*/ 479142 h 865494"/>
                  <a:gd name="connsiteX21" fmla="*/ 3380243 w 5774435"/>
                  <a:gd name="connsiteY21" fmla="*/ 607148 h 865494"/>
                  <a:gd name="connsiteX22" fmla="*/ 3400361 w 5774435"/>
                  <a:gd name="connsiteY22" fmla="*/ 608787 h 865494"/>
                  <a:gd name="connsiteX23" fmla="*/ 3621652 w 5774435"/>
                  <a:gd name="connsiteY23" fmla="*/ 626446 h 865494"/>
                  <a:gd name="connsiteX24" fmla="*/ 3641769 w 5774435"/>
                  <a:gd name="connsiteY24" fmla="*/ 619144 h 865494"/>
                  <a:gd name="connsiteX25" fmla="*/ 3863135 w 5774435"/>
                  <a:gd name="connsiteY25" fmla="*/ 538227 h 865494"/>
                  <a:gd name="connsiteX26" fmla="*/ 3883252 w 5774435"/>
                  <a:gd name="connsiteY26" fmla="*/ 549553 h 865494"/>
                  <a:gd name="connsiteX27" fmla="*/ 4144779 w 5774435"/>
                  <a:gd name="connsiteY27" fmla="*/ 692312 h 865494"/>
                  <a:gd name="connsiteX28" fmla="*/ 4164896 w 5774435"/>
                  <a:gd name="connsiteY28" fmla="*/ 701253 h 865494"/>
                  <a:gd name="connsiteX29" fmla="*/ 4366144 w 5774435"/>
                  <a:gd name="connsiteY29" fmla="*/ 787236 h 865494"/>
                  <a:gd name="connsiteX30" fmla="*/ 4386262 w 5774435"/>
                  <a:gd name="connsiteY30" fmla="*/ 792228 h 865494"/>
                  <a:gd name="connsiteX31" fmla="*/ 4607553 w 5774435"/>
                  <a:gd name="connsiteY31" fmla="*/ 844161 h 865494"/>
                  <a:gd name="connsiteX32" fmla="*/ 4627671 w 5774435"/>
                  <a:gd name="connsiteY32" fmla="*/ 846098 h 865494"/>
                  <a:gd name="connsiteX33" fmla="*/ 4869079 w 5774435"/>
                  <a:gd name="connsiteY33" fmla="*/ 865545 h 865494"/>
                  <a:gd name="connsiteX34" fmla="*/ 4889197 w 5774435"/>
                  <a:gd name="connsiteY34" fmla="*/ 865545 h 865494"/>
                  <a:gd name="connsiteX35" fmla="*/ 5774511 w 5774435"/>
                  <a:gd name="connsiteY35" fmla="*/ 865545 h 86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774435" h="865494">
                    <a:moveTo>
                      <a:pt x="5774511" y="865545"/>
                    </a:moveTo>
                    <a:lnTo>
                      <a:pt x="75" y="865545"/>
                    </a:lnTo>
                    <a:lnTo>
                      <a:pt x="75" y="865545"/>
                    </a:lnTo>
                    <a:lnTo>
                      <a:pt x="1006093" y="860553"/>
                    </a:lnTo>
                    <a:lnTo>
                      <a:pt x="1026211" y="858094"/>
                    </a:lnTo>
                    <a:lnTo>
                      <a:pt x="1207267" y="835741"/>
                    </a:lnTo>
                    <a:lnTo>
                      <a:pt x="1227385" y="827471"/>
                    </a:lnTo>
                    <a:lnTo>
                      <a:pt x="1448750" y="736868"/>
                    </a:lnTo>
                    <a:lnTo>
                      <a:pt x="1468868" y="720402"/>
                    </a:lnTo>
                    <a:lnTo>
                      <a:pt x="1911450" y="365069"/>
                    </a:lnTo>
                    <a:lnTo>
                      <a:pt x="1931568" y="349198"/>
                    </a:lnTo>
                    <a:lnTo>
                      <a:pt x="2173051" y="253604"/>
                    </a:lnTo>
                    <a:lnTo>
                      <a:pt x="2193168" y="263811"/>
                    </a:lnTo>
                    <a:lnTo>
                      <a:pt x="2414460" y="375873"/>
                    </a:lnTo>
                    <a:lnTo>
                      <a:pt x="2434577" y="361567"/>
                    </a:lnTo>
                    <a:lnTo>
                      <a:pt x="2696178" y="170154"/>
                    </a:lnTo>
                    <a:lnTo>
                      <a:pt x="2716295" y="153166"/>
                    </a:lnTo>
                    <a:lnTo>
                      <a:pt x="2897352" y="50"/>
                    </a:lnTo>
                    <a:lnTo>
                      <a:pt x="2917469" y="39018"/>
                    </a:lnTo>
                    <a:lnTo>
                      <a:pt x="3138760" y="467444"/>
                    </a:lnTo>
                    <a:lnTo>
                      <a:pt x="3158878" y="479142"/>
                    </a:lnTo>
                    <a:lnTo>
                      <a:pt x="3380243" y="607148"/>
                    </a:lnTo>
                    <a:lnTo>
                      <a:pt x="3400361" y="608787"/>
                    </a:lnTo>
                    <a:lnTo>
                      <a:pt x="3621652" y="626446"/>
                    </a:lnTo>
                    <a:lnTo>
                      <a:pt x="3641769" y="619144"/>
                    </a:lnTo>
                    <a:lnTo>
                      <a:pt x="3863135" y="538227"/>
                    </a:lnTo>
                    <a:lnTo>
                      <a:pt x="3883252" y="549553"/>
                    </a:lnTo>
                    <a:lnTo>
                      <a:pt x="4144779" y="692312"/>
                    </a:lnTo>
                    <a:lnTo>
                      <a:pt x="4164896" y="701253"/>
                    </a:lnTo>
                    <a:lnTo>
                      <a:pt x="4366144" y="787236"/>
                    </a:lnTo>
                    <a:lnTo>
                      <a:pt x="4386262" y="792228"/>
                    </a:lnTo>
                    <a:lnTo>
                      <a:pt x="4607553" y="844161"/>
                    </a:lnTo>
                    <a:lnTo>
                      <a:pt x="4627671" y="846098"/>
                    </a:lnTo>
                    <a:lnTo>
                      <a:pt x="4869079" y="865545"/>
                    </a:lnTo>
                    <a:lnTo>
                      <a:pt x="4889197" y="865545"/>
                    </a:lnTo>
                    <a:lnTo>
                      <a:pt x="5774511" y="865545"/>
                    </a:lnTo>
                  </a:path>
                </a:pathLst>
              </a:custGeom>
              <a:solidFill>
                <a:srgbClr val="FF7F0E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653A30D-177E-5740-9C1B-26A95D4B7559}"/>
                  </a:ext>
                </a:extLst>
              </p:cNvPr>
              <p:cNvSpPr/>
              <p:nvPr/>
            </p:nvSpPr>
            <p:spPr>
              <a:xfrm>
                <a:off x="2774115" y="866867"/>
                <a:ext cx="5774435" cy="865494"/>
              </a:xfrm>
              <a:custGeom>
                <a:avLst/>
                <a:gdLst>
                  <a:gd name="connsiteX0" fmla="*/ 75 w 5774435"/>
                  <a:gd name="connsiteY0" fmla="*/ 865545 h 865494"/>
                  <a:gd name="connsiteX1" fmla="*/ 1006093 w 5774435"/>
                  <a:gd name="connsiteY1" fmla="*/ 860553 h 865494"/>
                  <a:gd name="connsiteX2" fmla="*/ 1026211 w 5774435"/>
                  <a:gd name="connsiteY2" fmla="*/ 858094 h 865494"/>
                  <a:gd name="connsiteX3" fmla="*/ 1207267 w 5774435"/>
                  <a:gd name="connsiteY3" fmla="*/ 835741 h 865494"/>
                  <a:gd name="connsiteX4" fmla="*/ 1227385 w 5774435"/>
                  <a:gd name="connsiteY4" fmla="*/ 827471 h 865494"/>
                  <a:gd name="connsiteX5" fmla="*/ 1448750 w 5774435"/>
                  <a:gd name="connsiteY5" fmla="*/ 736868 h 865494"/>
                  <a:gd name="connsiteX6" fmla="*/ 1468868 w 5774435"/>
                  <a:gd name="connsiteY6" fmla="*/ 720402 h 865494"/>
                  <a:gd name="connsiteX7" fmla="*/ 1911450 w 5774435"/>
                  <a:gd name="connsiteY7" fmla="*/ 365069 h 865494"/>
                  <a:gd name="connsiteX8" fmla="*/ 1931568 w 5774435"/>
                  <a:gd name="connsiteY8" fmla="*/ 349198 h 865494"/>
                  <a:gd name="connsiteX9" fmla="*/ 2173051 w 5774435"/>
                  <a:gd name="connsiteY9" fmla="*/ 253604 h 865494"/>
                  <a:gd name="connsiteX10" fmla="*/ 2193168 w 5774435"/>
                  <a:gd name="connsiteY10" fmla="*/ 263811 h 865494"/>
                  <a:gd name="connsiteX11" fmla="*/ 2414460 w 5774435"/>
                  <a:gd name="connsiteY11" fmla="*/ 375873 h 865494"/>
                  <a:gd name="connsiteX12" fmla="*/ 2434577 w 5774435"/>
                  <a:gd name="connsiteY12" fmla="*/ 361567 h 865494"/>
                  <a:gd name="connsiteX13" fmla="*/ 2696178 w 5774435"/>
                  <a:gd name="connsiteY13" fmla="*/ 170154 h 865494"/>
                  <a:gd name="connsiteX14" fmla="*/ 2716295 w 5774435"/>
                  <a:gd name="connsiteY14" fmla="*/ 153166 h 865494"/>
                  <a:gd name="connsiteX15" fmla="*/ 2897352 w 5774435"/>
                  <a:gd name="connsiteY15" fmla="*/ 50 h 865494"/>
                  <a:gd name="connsiteX16" fmla="*/ 2917469 w 5774435"/>
                  <a:gd name="connsiteY16" fmla="*/ 39018 h 865494"/>
                  <a:gd name="connsiteX17" fmla="*/ 3138760 w 5774435"/>
                  <a:gd name="connsiteY17" fmla="*/ 467444 h 865494"/>
                  <a:gd name="connsiteX18" fmla="*/ 3158878 w 5774435"/>
                  <a:gd name="connsiteY18" fmla="*/ 479142 h 865494"/>
                  <a:gd name="connsiteX19" fmla="*/ 3380243 w 5774435"/>
                  <a:gd name="connsiteY19" fmla="*/ 607148 h 865494"/>
                  <a:gd name="connsiteX20" fmla="*/ 3400361 w 5774435"/>
                  <a:gd name="connsiteY20" fmla="*/ 608787 h 865494"/>
                  <a:gd name="connsiteX21" fmla="*/ 3621652 w 5774435"/>
                  <a:gd name="connsiteY21" fmla="*/ 626446 h 865494"/>
                  <a:gd name="connsiteX22" fmla="*/ 3641769 w 5774435"/>
                  <a:gd name="connsiteY22" fmla="*/ 619144 h 865494"/>
                  <a:gd name="connsiteX23" fmla="*/ 3863135 w 5774435"/>
                  <a:gd name="connsiteY23" fmla="*/ 538227 h 865494"/>
                  <a:gd name="connsiteX24" fmla="*/ 3883252 w 5774435"/>
                  <a:gd name="connsiteY24" fmla="*/ 549553 h 865494"/>
                  <a:gd name="connsiteX25" fmla="*/ 4144779 w 5774435"/>
                  <a:gd name="connsiteY25" fmla="*/ 692312 h 865494"/>
                  <a:gd name="connsiteX26" fmla="*/ 4164896 w 5774435"/>
                  <a:gd name="connsiteY26" fmla="*/ 701253 h 865494"/>
                  <a:gd name="connsiteX27" fmla="*/ 4366144 w 5774435"/>
                  <a:gd name="connsiteY27" fmla="*/ 787236 h 865494"/>
                  <a:gd name="connsiteX28" fmla="*/ 4386262 w 5774435"/>
                  <a:gd name="connsiteY28" fmla="*/ 792228 h 865494"/>
                  <a:gd name="connsiteX29" fmla="*/ 4607553 w 5774435"/>
                  <a:gd name="connsiteY29" fmla="*/ 844161 h 865494"/>
                  <a:gd name="connsiteX30" fmla="*/ 4627671 w 5774435"/>
                  <a:gd name="connsiteY30" fmla="*/ 846098 h 865494"/>
                  <a:gd name="connsiteX31" fmla="*/ 4869079 w 5774435"/>
                  <a:gd name="connsiteY31" fmla="*/ 865545 h 865494"/>
                  <a:gd name="connsiteX32" fmla="*/ 4889197 w 5774435"/>
                  <a:gd name="connsiteY32" fmla="*/ 865545 h 865494"/>
                  <a:gd name="connsiteX33" fmla="*/ 5774511 w 5774435"/>
                  <a:gd name="connsiteY33" fmla="*/ 865545 h 86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774435" h="865494">
                    <a:moveTo>
                      <a:pt x="75" y="865545"/>
                    </a:moveTo>
                    <a:lnTo>
                      <a:pt x="1006093" y="860553"/>
                    </a:lnTo>
                    <a:lnTo>
                      <a:pt x="1026211" y="858094"/>
                    </a:lnTo>
                    <a:lnTo>
                      <a:pt x="1207267" y="835741"/>
                    </a:lnTo>
                    <a:lnTo>
                      <a:pt x="1227385" y="827471"/>
                    </a:lnTo>
                    <a:lnTo>
                      <a:pt x="1448750" y="736868"/>
                    </a:lnTo>
                    <a:lnTo>
                      <a:pt x="1468868" y="720402"/>
                    </a:lnTo>
                    <a:lnTo>
                      <a:pt x="1911450" y="365069"/>
                    </a:lnTo>
                    <a:lnTo>
                      <a:pt x="1931568" y="349198"/>
                    </a:lnTo>
                    <a:lnTo>
                      <a:pt x="2173051" y="253604"/>
                    </a:lnTo>
                    <a:lnTo>
                      <a:pt x="2193168" y="263811"/>
                    </a:lnTo>
                    <a:lnTo>
                      <a:pt x="2414460" y="375873"/>
                    </a:lnTo>
                    <a:lnTo>
                      <a:pt x="2434577" y="361567"/>
                    </a:lnTo>
                    <a:lnTo>
                      <a:pt x="2696178" y="170154"/>
                    </a:lnTo>
                    <a:lnTo>
                      <a:pt x="2716295" y="153166"/>
                    </a:lnTo>
                    <a:lnTo>
                      <a:pt x="2897352" y="50"/>
                    </a:lnTo>
                    <a:lnTo>
                      <a:pt x="2917469" y="39018"/>
                    </a:lnTo>
                    <a:lnTo>
                      <a:pt x="3138760" y="467444"/>
                    </a:lnTo>
                    <a:lnTo>
                      <a:pt x="3158878" y="479142"/>
                    </a:lnTo>
                    <a:lnTo>
                      <a:pt x="3380243" y="607148"/>
                    </a:lnTo>
                    <a:lnTo>
                      <a:pt x="3400361" y="608787"/>
                    </a:lnTo>
                    <a:lnTo>
                      <a:pt x="3621652" y="626446"/>
                    </a:lnTo>
                    <a:lnTo>
                      <a:pt x="3641769" y="619144"/>
                    </a:lnTo>
                    <a:lnTo>
                      <a:pt x="3863135" y="538227"/>
                    </a:lnTo>
                    <a:lnTo>
                      <a:pt x="3883252" y="549553"/>
                    </a:lnTo>
                    <a:lnTo>
                      <a:pt x="4144779" y="692312"/>
                    </a:lnTo>
                    <a:lnTo>
                      <a:pt x="4164896" y="701253"/>
                    </a:lnTo>
                    <a:lnTo>
                      <a:pt x="4366144" y="787236"/>
                    </a:lnTo>
                    <a:lnTo>
                      <a:pt x="4386262" y="792228"/>
                    </a:lnTo>
                    <a:lnTo>
                      <a:pt x="4607553" y="844161"/>
                    </a:lnTo>
                    <a:lnTo>
                      <a:pt x="4627671" y="846098"/>
                    </a:lnTo>
                    <a:lnTo>
                      <a:pt x="4869079" y="865545"/>
                    </a:lnTo>
                    <a:lnTo>
                      <a:pt x="4889197" y="865545"/>
                    </a:lnTo>
                    <a:lnTo>
                      <a:pt x="5774511" y="865545"/>
                    </a:lnTo>
                  </a:path>
                </a:pathLst>
              </a:custGeom>
              <a:noFill/>
              <a:ln w="22352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7" name="Graphic 2">
              <a:extLst>
                <a:ext uri="{FF2B5EF4-FFF2-40B4-BE49-F238E27FC236}">
                  <a16:creationId xmlns:a16="http://schemas.microsoft.com/office/drawing/2014/main" id="{A04D5575-7F98-7940-AA53-D0EA448DCCF0}"/>
                </a:ext>
              </a:extLst>
            </p:cNvPr>
            <p:cNvGrpSpPr/>
            <p:nvPr/>
          </p:nvGrpSpPr>
          <p:grpSpPr>
            <a:xfrm>
              <a:off x="2774115" y="337482"/>
              <a:ext cx="5774435" cy="2650279"/>
              <a:chOff x="2774115" y="337482"/>
              <a:chExt cx="5774435" cy="2650279"/>
            </a:xfrm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822BA86B-3B86-5147-AEB3-5C0D3C2846EE}"/>
                  </a:ext>
                </a:extLst>
              </p:cNvPr>
              <p:cNvSpPr/>
              <p:nvPr/>
            </p:nvSpPr>
            <p:spPr>
              <a:xfrm>
                <a:off x="2774115" y="337482"/>
                <a:ext cx="5774435" cy="2650279"/>
              </a:xfrm>
              <a:custGeom>
                <a:avLst/>
                <a:gdLst>
                  <a:gd name="connsiteX0" fmla="*/ 5774511 w 5774435"/>
                  <a:gd name="connsiteY0" fmla="*/ 1394930 h 2650279"/>
                  <a:gd name="connsiteX1" fmla="*/ 75 w 5774435"/>
                  <a:gd name="connsiteY1" fmla="*/ 1394930 h 2650279"/>
                  <a:gd name="connsiteX2" fmla="*/ 75 w 5774435"/>
                  <a:gd name="connsiteY2" fmla="*/ 1394930 h 2650279"/>
                  <a:gd name="connsiteX3" fmla="*/ 704258 w 5774435"/>
                  <a:gd name="connsiteY3" fmla="*/ 1394930 h 2650279"/>
                  <a:gd name="connsiteX4" fmla="*/ 724376 w 5774435"/>
                  <a:gd name="connsiteY4" fmla="*/ 50 h 2650279"/>
                  <a:gd name="connsiteX5" fmla="*/ 1187150 w 5774435"/>
                  <a:gd name="connsiteY5" fmla="*/ 50 h 2650279"/>
                  <a:gd name="connsiteX6" fmla="*/ 1207267 w 5774435"/>
                  <a:gd name="connsiteY6" fmla="*/ 1394930 h 2650279"/>
                  <a:gd name="connsiteX7" fmla="*/ 2877234 w 5774435"/>
                  <a:gd name="connsiteY7" fmla="*/ 1394930 h 2650279"/>
                  <a:gd name="connsiteX8" fmla="*/ 2897352 w 5774435"/>
                  <a:gd name="connsiteY8" fmla="*/ 2650330 h 2650279"/>
                  <a:gd name="connsiteX9" fmla="*/ 3360126 w 5774435"/>
                  <a:gd name="connsiteY9" fmla="*/ 2650330 h 2650279"/>
                  <a:gd name="connsiteX10" fmla="*/ 3380243 w 5774435"/>
                  <a:gd name="connsiteY10" fmla="*/ 1394930 h 2650279"/>
                  <a:gd name="connsiteX11" fmla="*/ 5774511 w 5774435"/>
                  <a:gd name="connsiteY11" fmla="*/ 1394930 h 26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74435" h="2650279">
                    <a:moveTo>
                      <a:pt x="5774511" y="1394930"/>
                    </a:moveTo>
                    <a:lnTo>
                      <a:pt x="75" y="1394930"/>
                    </a:lnTo>
                    <a:lnTo>
                      <a:pt x="75" y="1394930"/>
                    </a:lnTo>
                    <a:lnTo>
                      <a:pt x="704258" y="1394930"/>
                    </a:lnTo>
                    <a:lnTo>
                      <a:pt x="724376" y="50"/>
                    </a:lnTo>
                    <a:lnTo>
                      <a:pt x="1187150" y="50"/>
                    </a:lnTo>
                    <a:lnTo>
                      <a:pt x="1207267" y="1394930"/>
                    </a:lnTo>
                    <a:lnTo>
                      <a:pt x="2877234" y="1394930"/>
                    </a:lnTo>
                    <a:lnTo>
                      <a:pt x="2897352" y="2650330"/>
                    </a:lnTo>
                    <a:lnTo>
                      <a:pt x="3360126" y="2650330"/>
                    </a:lnTo>
                    <a:lnTo>
                      <a:pt x="3380243" y="1394930"/>
                    </a:lnTo>
                    <a:lnTo>
                      <a:pt x="5774511" y="1394930"/>
                    </a:lnTo>
                  </a:path>
                </a:pathLst>
              </a:custGeom>
              <a:solidFill>
                <a:srgbClr val="D62728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1E79E060-E997-6F42-B519-47FF4A048C68}"/>
                  </a:ext>
                </a:extLst>
              </p:cNvPr>
              <p:cNvSpPr/>
              <p:nvPr/>
            </p:nvSpPr>
            <p:spPr>
              <a:xfrm>
                <a:off x="2774115" y="337482"/>
                <a:ext cx="5774435" cy="2650279"/>
              </a:xfrm>
              <a:custGeom>
                <a:avLst/>
                <a:gdLst>
                  <a:gd name="connsiteX0" fmla="*/ 75 w 5774435"/>
                  <a:gd name="connsiteY0" fmla="*/ 1394930 h 2650279"/>
                  <a:gd name="connsiteX1" fmla="*/ 704258 w 5774435"/>
                  <a:gd name="connsiteY1" fmla="*/ 1394930 h 2650279"/>
                  <a:gd name="connsiteX2" fmla="*/ 724376 w 5774435"/>
                  <a:gd name="connsiteY2" fmla="*/ 50 h 2650279"/>
                  <a:gd name="connsiteX3" fmla="*/ 1187150 w 5774435"/>
                  <a:gd name="connsiteY3" fmla="*/ 50 h 2650279"/>
                  <a:gd name="connsiteX4" fmla="*/ 1207267 w 5774435"/>
                  <a:gd name="connsiteY4" fmla="*/ 1394930 h 2650279"/>
                  <a:gd name="connsiteX5" fmla="*/ 2877234 w 5774435"/>
                  <a:gd name="connsiteY5" fmla="*/ 1394930 h 2650279"/>
                  <a:gd name="connsiteX6" fmla="*/ 2897352 w 5774435"/>
                  <a:gd name="connsiteY6" fmla="*/ 2650330 h 2650279"/>
                  <a:gd name="connsiteX7" fmla="*/ 3360126 w 5774435"/>
                  <a:gd name="connsiteY7" fmla="*/ 2650330 h 2650279"/>
                  <a:gd name="connsiteX8" fmla="*/ 3380243 w 5774435"/>
                  <a:gd name="connsiteY8" fmla="*/ 1394930 h 2650279"/>
                  <a:gd name="connsiteX9" fmla="*/ 5774511 w 5774435"/>
                  <a:gd name="connsiteY9" fmla="*/ 1394930 h 26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74435" h="2650279">
                    <a:moveTo>
                      <a:pt x="75" y="1394930"/>
                    </a:moveTo>
                    <a:lnTo>
                      <a:pt x="704258" y="1394930"/>
                    </a:lnTo>
                    <a:lnTo>
                      <a:pt x="724376" y="50"/>
                    </a:lnTo>
                    <a:lnTo>
                      <a:pt x="1187150" y="50"/>
                    </a:lnTo>
                    <a:lnTo>
                      <a:pt x="1207267" y="1394930"/>
                    </a:lnTo>
                    <a:lnTo>
                      <a:pt x="2877234" y="1394930"/>
                    </a:lnTo>
                    <a:lnTo>
                      <a:pt x="2897352" y="2650330"/>
                    </a:lnTo>
                    <a:lnTo>
                      <a:pt x="3360126" y="2650330"/>
                    </a:lnTo>
                    <a:lnTo>
                      <a:pt x="3380243" y="1394930"/>
                    </a:lnTo>
                    <a:lnTo>
                      <a:pt x="5774511" y="1394930"/>
                    </a:lnTo>
                  </a:path>
                </a:pathLst>
              </a:custGeom>
              <a:noFill/>
              <a:ln w="22352" cap="flat">
                <a:solidFill>
                  <a:srgbClr val="E457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7B5EF680-F162-EF47-8FCF-0855968A2D32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noFill/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FA03D28C-99FF-F942-A992-2F538EF17A98}"/>
              </a:ext>
            </a:extLst>
          </p:cNvPr>
          <p:cNvSpPr/>
          <p:nvPr/>
        </p:nvSpPr>
        <p:spPr>
          <a:xfrm>
            <a:off x="2788361" y="282557"/>
            <a:ext cx="7450" cy="3427407"/>
          </a:xfrm>
          <a:custGeom>
            <a:avLst/>
            <a:gdLst>
              <a:gd name="connsiteX0" fmla="*/ 0 w 7450"/>
              <a:gd name="connsiteY0" fmla="*/ 0 h 3427407"/>
              <a:gd name="connsiteX1" fmla="*/ 0 w 7450"/>
              <a:gd name="connsiteY1" fmla="*/ 3427407 h 3427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0" h="3427407">
                <a:moveTo>
                  <a:pt x="0" y="0"/>
                </a:moveTo>
                <a:lnTo>
                  <a:pt x="0" y="3427407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grpSp>
        <p:nvGrpSpPr>
          <p:cNvPr id="42" name="Graphic 2">
            <a:extLst>
              <a:ext uri="{FF2B5EF4-FFF2-40B4-BE49-F238E27FC236}">
                <a16:creationId xmlns:a16="http://schemas.microsoft.com/office/drawing/2014/main" id="{F9235EE2-AD23-6E4E-A048-DC2A12C89008}"/>
              </a:ext>
            </a:extLst>
          </p:cNvPr>
          <p:cNvGrpSpPr/>
          <p:nvPr/>
        </p:nvGrpSpPr>
        <p:grpSpPr>
          <a:xfrm>
            <a:off x="2343006" y="3664241"/>
            <a:ext cx="5789607" cy="469200"/>
            <a:chOff x="2321307" y="3081522"/>
            <a:chExt cx="5789607" cy="469200"/>
          </a:xfrm>
          <a:solidFill>
            <a:srgbClr val="2A3F5F"/>
          </a:solidFill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592F50-C0B5-8547-8CE7-4F3D2F007701}"/>
                </a:ext>
              </a:extLst>
            </p:cNvPr>
            <p:cNvSpPr txBox="1"/>
            <p:nvPr/>
          </p:nvSpPr>
          <p:spPr>
            <a:xfrm>
              <a:off x="2500128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D62344-A8BF-F64A-B28C-622CFC1ABDA3}"/>
                </a:ext>
              </a:extLst>
            </p:cNvPr>
            <p:cNvSpPr txBox="1"/>
            <p:nvPr/>
          </p:nvSpPr>
          <p:spPr>
            <a:xfrm>
              <a:off x="2321307" y="3273723"/>
              <a:ext cx="896399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Jun 2, 2014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78A561E-8EEF-D345-A2E1-806574C3BD84}"/>
                </a:ext>
              </a:extLst>
            </p:cNvPr>
            <p:cNvSpPr txBox="1"/>
            <p:nvPr/>
          </p:nvSpPr>
          <p:spPr>
            <a:xfrm>
              <a:off x="3224429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FE0C6E-76F6-4348-8891-8EB9EDF4B3EA}"/>
                </a:ext>
              </a:extLst>
            </p:cNvPr>
            <p:cNvSpPr txBox="1"/>
            <p:nvPr/>
          </p:nvSpPr>
          <p:spPr>
            <a:xfrm>
              <a:off x="3948804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B53C11-1D98-C84D-AC5C-E956F6CCB70E}"/>
                </a:ext>
              </a:extLst>
            </p:cNvPr>
            <p:cNvSpPr txBox="1"/>
            <p:nvPr/>
          </p:nvSpPr>
          <p:spPr>
            <a:xfrm>
              <a:off x="4673104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6996FE-BD09-3D4B-AC72-5A5E42189800}"/>
                </a:ext>
              </a:extLst>
            </p:cNvPr>
            <p:cNvSpPr txBox="1"/>
            <p:nvPr/>
          </p:nvSpPr>
          <p:spPr>
            <a:xfrm>
              <a:off x="5397405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F873BEF-E77E-2644-AB76-780F28B69DD6}"/>
                </a:ext>
              </a:extLst>
            </p:cNvPr>
            <p:cNvSpPr txBox="1"/>
            <p:nvPr/>
          </p:nvSpPr>
          <p:spPr>
            <a:xfrm>
              <a:off x="6121705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77BABE-FD8A-0342-905C-42C8B9E10FD6}"/>
                </a:ext>
              </a:extLst>
            </p:cNvPr>
            <p:cNvSpPr txBox="1"/>
            <p:nvPr/>
          </p:nvSpPr>
          <p:spPr>
            <a:xfrm>
              <a:off x="6846080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1B1624-F611-D841-87FD-D1494C3D0F29}"/>
                </a:ext>
              </a:extLst>
            </p:cNvPr>
            <p:cNvSpPr txBox="1"/>
            <p:nvPr/>
          </p:nvSpPr>
          <p:spPr>
            <a:xfrm>
              <a:off x="7570381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52" name="Graphic 2">
            <a:extLst>
              <a:ext uri="{FF2B5EF4-FFF2-40B4-BE49-F238E27FC236}">
                <a16:creationId xmlns:a16="http://schemas.microsoft.com/office/drawing/2014/main" id="{9E57A2E4-38A6-7040-8DF8-7F0FE33CE166}"/>
              </a:ext>
            </a:extLst>
          </p:cNvPr>
          <p:cNvGrpSpPr/>
          <p:nvPr/>
        </p:nvGrpSpPr>
        <p:grpSpPr>
          <a:xfrm>
            <a:off x="2470342" y="177228"/>
            <a:ext cx="354792" cy="3465306"/>
            <a:chOff x="2475540" y="-405491"/>
            <a:chExt cx="354792" cy="3465306"/>
          </a:xfrm>
          <a:solidFill>
            <a:srgbClr val="2A3F5F"/>
          </a:solidFill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84EB08D-3EDC-3540-86E2-176F4D077C56}"/>
                </a:ext>
              </a:extLst>
            </p:cNvPr>
            <p:cNvSpPr txBox="1"/>
            <p:nvPr/>
          </p:nvSpPr>
          <p:spPr>
            <a:xfrm>
              <a:off x="2475540" y="2782816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14184A-45F4-2B4D-AD76-572FC8AF44EF}"/>
                </a:ext>
              </a:extLst>
            </p:cNvPr>
            <p:cNvSpPr txBox="1"/>
            <p:nvPr/>
          </p:nvSpPr>
          <p:spPr>
            <a:xfrm>
              <a:off x="2475540" y="2384268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7F6BBDC-25A8-4048-9D54-E5F93B42900F}"/>
                </a:ext>
              </a:extLst>
            </p:cNvPr>
            <p:cNvSpPr txBox="1"/>
            <p:nvPr/>
          </p:nvSpPr>
          <p:spPr>
            <a:xfrm>
              <a:off x="2475540" y="1985720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7AF9FE0-8F27-DE4F-9F47-A803B12BFB59}"/>
                </a:ext>
              </a:extLst>
            </p:cNvPr>
            <p:cNvSpPr txBox="1"/>
            <p:nvPr/>
          </p:nvSpPr>
          <p:spPr>
            <a:xfrm>
              <a:off x="2557500" y="1587172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9FF54B-6456-FA4C-9E95-BC35595EFADA}"/>
                </a:ext>
              </a:extLst>
            </p:cNvPr>
            <p:cNvSpPr txBox="1"/>
            <p:nvPr/>
          </p:nvSpPr>
          <p:spPr>
            <a:xfrm>
              <a:off x="2557500" y="1188625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EFA312-02FF-BE47-A222-380D69D4E482}"/>
                </a:ext>
              </a:extLst>
            </p:cNvPr>
            <p:cNvSpPr txBox="1"/>
            <p:nvPr/>
          </p:nvSpPr>
          <p:spPr>
            <a:xfrm>
              <a:off x="2557500" y="790077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54DC83-A1A8-964D-9778-FADD78724227}"/>
                </a:ext>
              </a:extLst>
            </p:cNvPr>
            <p:cNvSpPr txBox="1"/>
            <p:nvPr/>
          </p:nvSpPr>
          <p:spPr>
            <a:xfrm>
              <a:off x="2557500" y="39160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D3B35C7-56F4-214A-9549-5DC5FAACFECD}"/>
                </a:ext>
              </a:extLst>
            </p:cNvPr>
            <p:cNvSpPr txBox="1"/>
            <p:nvPr/>
          </p:nvSpPr>
          <p:spPr>
            <a:xfrm>
              <a:off x="2557500" y="-694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BDAC57B-E6F4-AD46-930A-7ADEC8978447}"/>
                </a:ext>
              </a:extLst>
            </p:cNvPr>
            <p:cNvSpPr txBox="1"/>
            <p:nvPr/>
          </p:nvSpPr>
          <p:spPr>
            <a:xfrm>
              <a:off x="2557500" y="-405491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9DC07ED-3EEE-664E-ADAE-CB19A83E41ED}"/>
              </a:ext>
            </a:extLst>
          </p:cNvPr>
          <p:cNvSpPr txBox="1"/>
          <p:nvPr/>
        </p:nvSpPr>
        <p:spPr>
          <a:xfrm rot="16200000">
            <a:off x="1287318" y="1898493"/>
            <a:ext cx="21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>
                <a:ea typeface="Open Sans"/>
                <a:cs typeface="Open Sans"/>
                <a:sym typeface="Open Sans"/>
                <a:rtl val="0"/>
              </a:rPr>
              <a:t>Household power [kW]</a:t>
            </a:r>
          </a:p>
        </p:txBody>
      </p:sp>
      <p:grpSp>
        <p:nvGrpSpPr>
          <p:cNvPr id="66" name="Graphic 4">
            <a:extLst>
              <a:ext uri="{FF2B5EF4-FFF2-40B4-BE49-F238E27FC236}">
                <a16:creationId xmlns:a16="http://schemas.microsoft.com/office/drawing/2014/main" id="{66EA7622-B8A1-744A-881D-22827D307AB2}"/>
              </a:ext>
            </a:extLst>
          </p:cNvPr>
          <p:cNvGrpSpPr/>
          <p:nvPr/>
        </p:nvGrpSpPr>
        <p:grpSpPr>
          <a:xfrm>
            <a:off x="2662853" y="4271287"/>
            <a:ext cx="4043757" cy="1824723"/>
            <a:chOff x="2834999" y="3928199"/>
            <a:chExt cx="4043757" cy="1824723"/>
          </a:xfrm>
          <a:solidFill>
            <a:srgbClr val="000000"/>
          </a:solidFill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4D047EE-E871-384B-9949-6F04C542CE23}"/>
                </a:ext>
              </a:extLst>
            </p:cNvPr>
            <p:cNvSpPr/>
            <p:nvPr/>
          </p:nvSpPr>
          <p:spPr>
            <a:xfrm flipH="1">
              <a:off x="2834999" y="3928199"/>
              <a:ext cx="45719" cy="1806171"/>
            </a:xfrm>
            <a:custGeom>
              <a:avLst/>
              <a:gdLst>
                <a:gd name="connsiteX0" fmla="*/ 94 w 7115"/>
                <a:gd name="connsiteY0" fmla="*/ 0 h 3415329"/>
                <a:gd name="connsiteX1" fmla="*/ 94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94" y="0"/>
                  </a:moveTo>
                  <a:lnTo>
                    <a:pt x="94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7FC5CCCB-B9B0-7E48-98CF-1A92C0167E88}"/>
                </a:ext>
              </a:extLst>
            </p:cNvPr>
            <p:cNvSpPr/>
            <p:nvPr/>
          </p:nvSpPr>
          <p:spPr>
            <a:xfrm flipH="1">
              <a:off x="3194249" y="3928199"/>
              <a:ext cx="45719" cy="1806171"/>
            </a:xfrm>
            <a:custGeom>
              <a:avLst/>
              <a:gdLst>
                <a:gd name="connsiteX0" fmla="*/ 144 w 7115"/>
                <a:gd name="connsiteY0" fmla="*/ 0 h 3415329"/>
                <a:gd name="connsiteX1" fmla="*/ 144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144" y="0"/>
                  </a:moveTo>
                  <a:lnTo>
                    <a:pt x="144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7A9A39FD-B8EB-DE41-ACF6-802C38EE0073}"/>
                </a:ext>
              </a:extLst>
            </p:cNvPr>
            <p:cNvSpPr/>
            <p:nvPr/>
          </p:nvSpPr>
          <p:spPr>
            <a:xfrm>
              <a:off x="3958610" y="3928199"/>
              <a:ext cx="45719" cy="1806171"/>
            </a:xfrm>
            <a:custGeom>
              <a:avLst/>
              <a:gdLst>
                <a:gd name="connsiteX0" fmla="*/ 245 w 7115"/>
                <a:gd name="connsiteY0" fmla="*/ 0 h 3415329"/>
                <a:gd name="connsiteX1" fmla="*/ 245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245" y="0"/>
                  </a:moveTo>
                  <a:lnTo>
                    <a:pt x="245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7CFC1473-5C8A-AB40-87B2-C2DCFCFD9DC2}"/>
                </a:ext>
              </a:extLst>
            </p:cNvPr>
            <p:cNvSpPr/>
            <p:nvPr/>
          </p:nvSpPr>
          <p:spPr>
            <a:xfrm>
              <a:off x="4317932" y="3928200"/>
              <a:ext cx="45719" cy="1817608"/>
            </a:xfrm>
            <a:custGeom>
              <a:avLst/>
              <a:gdLst>
                <a:gd name="connsiteX0" fmla="*/ 296 w 7115"/>
                <a:gd name="connsiteY0" fmla="*/ 0 h 3415329"/>
                <a:gd name="connsiteX1" fmla="*/ 296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296" y="0"/>
                  </a:moveTo>
                  <a:lnTo>
                    <a:pt x="296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5BD0054-6A76-CE4F-B6D9-AEF7C454E993}"/>
                </a:ext>
              </a:extLst>
            </p:cNvPr>
            <p:cNvSpPr/>
            <p:nvPr/>
          </p:nvSpPr>
          <p:spPr>
            <a:xfrm flipH="1">
              <a:off x="4631462" y="3928199"/>
              <a:ext cx="45719" cy="1806171"/>
            </a:xfrm>
            <a:custGeom>
              <a:avLst/>
              <a:gdLst>
                <a:gd name="connsiteX0" fmla="*/ 346 w 7115"/>
                <a:gd name="connsiteY0" fmla="*/ 0 h 3415329"/>
                <a:gd name="connsiteX1" fmla="*/ 346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346" y="0"/>
                  </a:moveTo>
                  <a:lnTo>
                    <a:pt x="346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3E17E2A-9301-E24C-92DD-391A5E14D9AD}"/>
                </a:ext>
              </a:extLst>
            </p:cNvPr>
            <p:cNvSpPr/>
            <p:nvPr/>
          </p:nvSpPr>
          <p:spPr>
            <a:xfrm>
              <a:off x="5036502" y="3928199"/>
              <a:ext cx="45719" cy="1806171"/>
            </a:xfrm>
            <a:custGeom>
              <a:avLst/>
              <a:gdLst>
                <a:gd name="connsiteX0" fmla="*/ 397 w 7115"/>
                <a:gd name="connsiteY0" fmla="*/ 0 h 3415329"/>
                <a:gd name="connsiteX1" fmla="*/ 397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397" y="0"/>
                  </a:moveTo>
                  <a:lnTo>
                    <a:pt x="397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5A3541A-A6DD-C548-85C2-97FF21B75F4F}"/>
                </a:ext>
              </a:extLst>
            </p:cNvPr>
            <p:cNvSpPr/>
            <p:nvPr/>
          </p:nvSpPr>
          <p:spPr>
            <a:xfrm>
              <a:off x="5395824" y="3928199"/>
              <a:ext cx="45719" cy="1806171"/>
            </a:xfrm>
            <a:custGeom>
              <a:avLst/>
              <a:gdLst>
                <a:gd name="connsiteX0" fmla="*/ 447 w 7115"/>
                <a:gd name="connsiteY0" fmla="*/ 0 h 3415329"/>
                <a:gd name="connsiteX1" fmla="*/ 447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447" y="0"/>
                  </a:moveTo>
                  <a:lnTo>
                    <a:pt x="447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7A33013-470A-F64C-A230-AB267F7DED7A}"/>
                </a:ext>
              </a:extLst>
            </p:cNvPr>
            <p:cNvSpPr/>
            <p:nvPr/>
          </p:nvSpPr>
          <p:spPr>
            <a:xfrm>
              <a:off x="5755145" y="3928199"/>
              <a:ext cx="45719" cy="1817607"/>
            </a:xfrm>
            <a:custGeom>
              <a:avLst/>
              <a:gdLst>
                <a:gd name="connsiteX0" fmla="*/ 498 w 7115"/>
                <a:gd name="connsiteY0" fmla="*/ 0 h 3415329"/>
                <a:gd name="connsiteX1" fmla="*/ 49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498" y="0"/>
                  </a:moveTo>
                  <a:lnTo>
                    <a:pt x="49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62D088DE-F757-964E-94A5-DA194AA99FFA}"/>
                </a:ext>
              </a:extLst>
            </p:cNvPr>
            <p:cNvSpPr/>
            <p:nvPr/>
          </p:nvSpPr>
          <p:spPr>
            <a:xfrm flipH="1">
              <a:off x="6068747" y="3928199"/>
              <a:ext cx="45719" cy="1817607"/>
            </a:xfrm>
            <a:custGeom>
              <a:avLst/>
              <a:gdLst>
                <a:gd name="connsiteX0" fmla="*/ 548 w 7115"/>
                <a:gd name="connsiteY0" fmla="*/ 0 h 3415329"/>
                <a:gd name="connsiteX1" fmla="*/ 54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548" y="0"/>
                  </a:moveTo>
                  <a:lnTo>
                    <a:pt x="54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1E92EC52-D71C-004E-923B-7285EF4A437F}"/>
                </a:ext>
              </a:extLst>
            </p:cNvPr>
            <p:cNvSpPr/>
            <p:nvPr/>
          </p:nvSpPr>
          <p:spPr>
            <a:xfrm flipH="1">
              <a:off x="6427997" y="3928199"/>
              <a:ext cx="45719" cy="1806171"/>
            </a:xfrm>
            <a:custGeom>
              <a:avLst/>
              <a:gdLst>
                <a:gd name="connsiteX0" fmla="*/ 598 w 7115"/>
                <a:gd name="connsiteY0" fmla="*/ 0 h 3415329"/>
                <a:gd name="connsiteX1" fmla="*/ 59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598" y="0"/>
                  </a:moveTo>
                  <a:lnTo>
                    <a:pt x="59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AA0A840-BB78-ED44-B0A3-9255AF5B220E}"/>
                </a:ext>
              </a:extLst>
            </p:cNvPr>
            <p:cNvSpPr/>
            <p:nvPr/>
          </p:nvSpPr>
          <p:spPr>
            <a:xfrm>
              <a:off x="6833037" y="3928199"/>
              <a:ext cx="45719" cy="1824723"/>
            </a:xfrm>
            <a:custGeom>
              <a:avLst/>
              <a:gdLst>
                <a:gd name="connsiteX0" fmla="*/ 649 w 7115"/>
                <a:gd name="connsiteY0" fmla="*/ 0 h 3415329"/>
                <a:gd name="connsiteX1" fmla="*/ 649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649" y="0"/>
                  </a:moveTo>
                  <a:lnTo>
                    <a:pt x="649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79" name="Freeform 78">
            <a:extLst>
              <a:ext uri="{FF2B5EF4-FFF2-40B4-BE49-F238E27FC236}">
                <a16:creationId xmlns:a16="http://schemas.microsoft.com/office/drawing/2014/main" id="{6A89FA5C-B341-144F-B40C-B5BD0AA8F2FF}"/>
              </a:ext>
            </a:extLst>
          </p:cNvPr>
          <p:cNvSpPr/>
          <p:nvPr/>
        </p:nvSpPr>
        <p:spPr>
          <a:xfrm>
            <a:off x="3427143" y="4289216"/>
            <a:ext cx="45719" cy="1788240"/>
          </a:xfrm>
          <a:custGeom>
            <a:avLst/>
            <a:gdLst>
              <a:gd name="connsiteX0" fmla="*/ 195 w 7115"/>
              <a:gd name="connsiteY0" fmla="*/ 0 h 3415329"/>
              <a:gd name="connsiteX1" fmla="*/ 195 w 7115"/>
              <a:gd name="connsiteY1" fmla="*/ 3415330 h 341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5" h="3415329">
                <a:moveTo>
                  <a:pt x="195" y="0"/>
                </a:moveTo>
                <a:lnTo>
                  <a:pt x="195" y="3415330"/>
                </a:lnTo>
              </a:path>
            </a:pathLst>
          </a:custGeom>
          <a:solidFill>
            <a:srgbClr val="000000"/>
          </a:solidFill>
          <a:ln w="213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4CAB2644-9A89-B240-A4A7-C905680061F9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solidFill>
            <a:srgbClr val="000000"/>
          </a:solidFill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0CA06459-7C5B-B147-9866-1FF852278D6B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solidFill>
            <a:srgbClr val="000000"/>
          </a:solidFill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grpSp>
        <p:nvGrpSpPr>
          <p:cNvPr id="82" name="Graphic 4">
            <a:extLst>
              <a:ext uri="{FF2B5EF4-FFF2-40B4-BE49-F238E27FC236}">
                <a16:creationId xmlns:a16="http://schemas.microsoft.com/office/drawing/2014/main" id="{C6FEF366-06F6-9E44-9CCF-716469B89A07}"/>
              </a:ext>
            </a:extLst>
          </p:cNvPr>
          <p:cNvGrpSpPr/>
          <p:nvPr/>
        </p:nvGrpSpPr>
        <p:grpSpPr>
          <a:xfrm>
            <a:off x="2708172" y="4385129"/>
            <a:ext cx="3858652" cy="1548888"/>
            <a:chOff x="2880320" y="4042043"/>
            <a:chExt cx="3858652" cy="1548888"/>
          </a:xfrm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C96C472A-9B26-B84E-9500-C32AD4B40887}"/>
                </a:ext>
              </a:extLst>
            </p:cNvPr>
            <p:cNvSpPr/>
            <p:nvPr/>
          </p:nvSpPr>
          <p:spPr>
            <a:xfrm>
              <a:off x="3599289" y="4042043"/>
              <a:ext cx="3139683" cy="394164"/>
            </a:xfrm>
            <a:custGeom>
              <a:avLst/>
              <a:gdLst>
                <a:gd name="connsiteX0" fmla="*/ 41 w 3139683"/>
                <a:gd name="connsiteY0" fmla="*/ 910805 h 910754"/>
                <a:gd name="connsiteX1" fmla="*/ 41 w 3139683"/>
                <a:gd name="connsiteY1" fmla="*/ 50 h 910754"/>
                <a:gd name="connsiteX2" fmla="*/ 3139725 w 3139683"/>
                <a:gd name="connsiteY2" fmla="*/ 50 h 910754"/>
                <a:gd name="connsiteX3" fmla="*/ 3139725 w 3139683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9683" h="910754">
                  <a:moveTo>
                    <a:pt x="41" y="910805"/>
                  </a:moveTo>
                  <a:lnTo>
                    <a:pt x="41" y="50"/>
                  </a:lnTo>
                  <a:lnTo>
                    <a:pt x="3139725" y="50"/>
                  </a:lnTo>
                  <a:lnTo>
                    <a:pt x="3139725" y="910805"/>
                  </a:lnTo>
                  <a:close/>
                </a:path>
              </a:pathLst>
            </a:custGeom>
            <a:solidFill>
              <a:srgbClr val="3780BF">
                <a:alpha val="70000"/>
              </a:srgbClr>
            </a:solidFill>
            <a:ln w="21309" cap="flat">
              <a:solidFill>
                <a:srgbClr val="3780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6205F6E-3DE8-D842-88A1-E3298212517C}"/>
                </a:ext>
              </a:extLst>
            </p:cNvPr>
            <p:cNvSpPr/>
            <p:nvPr/>
          </p:nvSpPr>
          <p:spPr>
            <a:xfrm>
              <a:off x="2880320" y="4617195"/>
              <a:ext cx="709178" cy="383282"/>
            </a:xfrm>
            <a:custGeom>
              <a:avLst/>
              <a:gdLst>
                <a:gd name="connsiteX0" fmla="*/ 709220 w 709178"/>
                <a:gd name="connsiteY0" fmla="*/ 910805 h 910754"/>
                <a:gd name="connsiteX1" fmla="*/ 709220 w 709178"/>
                <a:gd name="connsiteY1" fmla="*/ 50 h 910754"/>
                <a:gd name="connsiteX2" fmla="*/ 41 w 709178"/>
                <a:gd name="connsiteY2" fmla="*/ 50 h 910754"/>
                <a:gd name="connsiteX3" fmla="*/ 41 w 709178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178" h="910754">
                  <a:moveTo>
                    <a:pt x="709220" y="910805"/>
                  </a:moveTo>
                  <a:lnTo>
                    <a:pt x="709220" y="50"/>
                  </a:lnTo>
                  <a:lnTo>
                    <a:pt x="41" y="50"/>
                  </a:lnTo>
                  <a:lnTo>
                    <a:pt x="41" y="91080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21309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12A6A8C0-18E6-3744-945D-A1F99B545C96}"/>
                </a:ext>
              </a:extLst>
            </p:cNvPr>
            <p:cNvSpPr/>
            <p:nvPr/>
          </p:nvSpPr>
          <p:spPr>
            <a:xfrm>
              <a:off x="3608764" y="5196767"/>
              <a:ext cx="2044643" cy="394164"/>
            </a:xfrm>
            <a:custGeom>
              <a:avLst/>
              <a:gdLst>
                <a:gd name="connsiteX0" fmla="*/ 41 w 2044643"/>
                <a:gd name="connsiteY0" fmla="*/ 910805 h 910754"/>
                <a:gd name="connsiteX1" fmla="*/ 41 w 2044643"/>
                <a:gd name="connsiteY1" fmla="*/ 50 h 910754"/>
                <a:gd name="connsiteX2" fmla="*/ 2044685 w 2044643"/>
                <a:gd name="connsiteY2" fmla="*/ 50 h 910754"/>
                <a:gd name="connsiteX3" fmla="*/ 2044685 w 2044643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4643" h="910754">
                  <a:moveTo>
                    <a:pt x="41" y="910805"/>
                  </a:moveTo>
                  <a:lnTo>
                    <a:pt x="41" y="50"/>
                  </a:lnTo>
                  <a:lnTo>
                    <a:pt x="2044685" y="50"/>
                  </a:lnTo>
                  <a:lnTo>
                    <a:pt x="2044685" y="910805"/>
                  </a:lnTo>
                  <a:close/>
                </a:path>
              </a:pathLst>
            </a:custGeom>
            <a:solidFill>
              <a:srgbClr val="2CA02C">
                <a:alpha val="70000"/>
              </a:srgbClr>
            </a:solidFill>
            <a:ln w="21309" cap="flat">
              <a:solidFill>
                <a:srgbClr val="2CA02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92" name="Freeform 91">
            <a:extLst>
              <a:ext uri="{FF2B5EF4-FFF2-40B4-BE49-F238E27FC236}">
                <a16:creationId xmlns:a16="http://schemas.microsoft.com/office/drawing/2014/main" id="{C4001038-5685-0B41-8423-9B5AA893266E}"/>
              </a:ext>
            </a:extLst>
          </p:cNvPr>
          <p:cNvSpPr/>
          <p:nvPr/>
        </p:nvSpPr>
        <p:spPr>
          <a:xfrm>
            <a:off x="2624541" y="6068221"/>
            <a:ext cx="4026613" cy="45719"/>
          </a:xfrm>
          <a:custGeom>
            <a:avLst/>
            <a:gdLst>
              <a:gd name="connsiteX0" fmla="*/ 0 w 4333198"/>
              <a:gd name="connsiteY0" fmla="*/ 0 h 7115"/>
              <a:gd name="connsiteX1" fmla="*/ 4333199 w 4333198"/>
              <a:gd name="connsiteY1" fmla="*/ 0 h 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33198" h="7115">
                <a:moveTo>
                  <a:pt x="0" y="0"/>
                </a:moveTo>
                <a:lnTo>
                  <a:pt x="4333199" y="0"/>
                </a:lnTo>
              </a:path>
            </a:pathLst>
          </a:custGeom>
          <a:noFill/>
          <a:ln w="14206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36013CED-1C95-DF4C-BF6E-FF529586EF31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noFill/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8892DA-A43B-FD4E-A04B-8F64E1A6D041}"/>
              </a:ext>
            </a:extLst>
          </p:cNvPr>
          <p:cNvSpPr txBox="1"/>
          <p:nvPr/>
        </p:nvSpPr>
        <p:spPr>
          <a:xfrm>
            <a:off x="2498780" y="6119195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−10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C2B0167-B213-0249-9089-F82FF81C7233}"/>
              </a:ext>
            </a:extLst>
          </p:cNvPr>
          <p:cNvSpPr txBox="1"/>
          <p:nvPr/>
        </p:nvSpPr>
        <p:spPr>
          <a:xfrm>
            <a:off x="2897164" y="611919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−5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35F15BC-F563-D140-A6A9-1F4A58F06468}"/>
              </a:ext>
            </a:extLst>
          </p:cNvPr>
          <p:cNvSpPr txBox="1"/>
          <p:nvPr/>
        </p:nvSpPr>
        <p:spPr>
          <a:xfrm>
            <a:off x="3295619" y="6119195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5760B9-F21E-7242-B7F9-A7B528AAA760}"/>
              </a:ext>
            </a:extLst>
          </p:cNvPr>
          <p:cNvSpPr txBox="1"/>
          <p:nvPr/>
        </p:nvSpPr>
        <p:spPr>
          <a:xfrm>
            <a:off x="3654940" y="6119195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6ECA8E5-3AB9-EC4F-883C-D61AFD1DC942}"/>
              </a:ext>
            </a:extLst>
          </p:cNvPr>
          <p:cNvSpPr txBox="1"/>
          <p:nvPr/>
        </p:nvSpPr>
        <p:spPr>
          <a:xfrm>
            <a:off x="3975128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CB58EB-A700-BE42-BEE8-986720348EF8}"/>
              </a:ext>
            </a:extLst>
          </p:cNvPr>
          <p:cNvSpPr txBox="1"/>
          <p:nvPr/>
        </p:nvSpPr>
        <p:spPr>
          <a:xfrm>
            <a:off x="4334377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15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875AC8-BAC7-EB43-97B9-3B5D21EAD1A6}"/>
              </a:ext>
            </a:extLst>
          </p:cNvPr>
          <p:cNvSpPr txBox="1"/>
          <p:nvPr/>
        </p:nvSpPr>
        <p:spPr>
          <a:xfrm>
            <a:off x="4693699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BB89A1-A65E-ED41-A391-9167CDCB4FFB}"/>
              </a:ext>
            </a:extLst>
          </p:cNvPr>
          <p:cNvSpPr txBox="1"/>
          <p:nvPr/>
        </p:nvSpPr>
        <p:spPr>
          <a:xfrm>
            <a:off x="5053020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25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B98A9FF-2BDE-644C-AB01-D6B5C37D80BF}"/>
              </a:ext>
            </a:extLst>
          </p:cNvPr>
          <p:cNvSpPr txBox="1"/>
          <p:nvPr/>
        </p:nvSpPr>
        <p:spPr>
          <a:xfrm>
            <a:off x="5412341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68987D7-C22F-9346-AF66-FA557DEE5541}"/>
              </a:ext>
            </a:extLst>
          </p:cNvPr>
          <p:cNvSpPr txBox="1"/>
          <p:nvPr/>
        </p:nvSpPr>
        <p:spPr>
          <a:xfrm>
            <a:off x="5771662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35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C49160-7251-894D-A599-D82739CABB50}"/>
              </a:ext>
            </a:extLst>
          </p:cNvPr>
          <p:cNvSpPr txBox="1"/>
          <p:nvPr/>
        </p:nvSpPr>
        <p:spPr>
          <a:xfrm>
            <a:off x="6130912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301BF2-FCAF-DC48-9BDA-089C7BF1E1AD}"/>
              </a:ext>
            </a:extLst>
          </p:cNvPr>
          <p:cNvSpPr txBox="1"/>
          <p:nvPr/>
        </p:nvSpPr>
        <p:spPr>
          <a:xfrm>
            <a:off x="6490233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45</a:t>
            </a:r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5AA8BC40-ED39-8F4B-94B1-4DCFB1CD12B5}"/>
              </a:ext>
            </a:extLst>
          </p:cNvPr>
          <p:cNvSpPr/>
          <p:nvPr/>
        </p:nvSpPr>
        <p:spPr>
          <a:xfrm>
            <a:off x="6566826" y="4583305"/>
            <a:ext cx="60709" cy="1426732"/>
          </a:xfrm>
          <a:custGeom>
            <a:avLst/>
            <a:gdLst>
              <a:gd name="connsiteX0" fmla="*/ 0 w 7115"/>
              <a:gd name="connsiteY0" fmla="*/ 2959952 h 2959952"/>
              <a:gd name="connsiteX1" fmla="*/ 0 w 7115"/>
              <a:gd name="connsiteY1" fmla="*/ 0 h 295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5" h="2959952">
                <a:moveTo>
                  <a:pt x="0" y="2959952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70000"/>
              </a:srgbClr>
            </a:solidFill>
            <a:prstDash val="sys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8935C75-A843-D742-80BA-003DD3622071}"/>
              </a:ext>
            </a:extLst>
          </p:cNvPr>
          <p:cNvSpPr txBox="1"/>
          <p:nvPr/>
        </p:nvSpPr>
        <p:spPr>
          <a:xfrm>
            <a:off x="3568451" y="6419377"/>
            <a:ext cx="174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9EE1227-4119-AD48-83E6-67E44DA2B9E7}"/>
              </a:ext>
            </a:extLst>
          </p:cNvPr>
          <p:cNvSpPr txBox="1"/>
          <p:nvPr/>
        </p:nvSpPr>
        <p:spPr>
          <a:xfrm rot="16200000">
            <a:off x="1995549" y="4990014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81E6E57-EEE5-C546-A116-20AD4D6504AC}"/>
                  </a:ext>
                </a:extLst>
              </p:cNvPr>
              <p:cNvSpPr txBox="1"/>
              <p:nvPr/>
            </p:nvSpPr>
            <p:spPr>
              <a:xfrm>
                <a:off x="6800241" y="5003901"/>
                <a:ext cx="2361672" cy="56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AU" sz="1600" b="1" i="1">
                                          <a:solidFill>
                                            <a:srgbClr val="F5851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  <m:d>
                                        <m:dPr>
                                          <m:ctrlPr>
                                            <a:rPr lang="en-AU" sz="1600" b="1" i="1">
                                              <a:solidFill>
                                                <a:srgbClr val="F5851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b="1" i="1">
                                              <a:solidFill>
                                                <a:srgbClr val="F5851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81E6E57-EEE5-C546-A116-20AD4D650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41" y="5003901"/>
                <a:ext cx="2361672" cy="562718"/>
              </a:xfrm>
              <a:prstGeom prst="rect">
                <a:avLst/>
              </a:prstGeom>
              <a:blipFill>
                <a:blip r:embed="rId3"/>
                <a:stretch>
                  <a:fillRect l="-14439" t="-75556" b="-1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F704B81-F6E1-8548-AD4A-54B2A48547EC}"/>
                  </a:ext>
                </a:extLst>
              </p:cNvPr>
              <p:cNvSpPr txBox="1"/>
              <p:nvPr/>
            </p:nvSpPr>
            <p:spPr>
              <a:xfrm>
                <a:off x="6800243" y="5685521"/>
                <a:ext cx="3020699" cy="661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acc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bar>
                                        <m:barPr>
                                          <m:ctrlP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acc>
                            </m:e>
                          </m:nary>
                        </m:den>
                      </m:f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F704B81-F6E1-8548-AD4A-54B2A4854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43" y="5685521"/>
                <a:ext cx="3020699" cy="661656"/>
              </a:xfrm>
              <a:prstGeom prst="rect">
                <a:avLst/>
              </a:prstGeom>
              <a:blipFill>
                <a:blip r:embed="rId4"/>
                <a:stretch>
                  <a:fillRect l="-11297" t="-52830" b="-98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EEA578-9ADC-B943-A82F-C3CB0A888672}"/>
                  </a:ext>
                </a:extLst>
              </p:cNvPr>
              <p:cNvSpPr txBox="1"/>
              <p:nvPr/>
            </p:nvSpPr>
            <p:spPr>
              <a:xfrm>
                <a:off x="6816135" y="4254069"/>
                <a:ext cx="1742721" cy="56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AU" sz="160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EEA578-9ADC-B943-A82F-C3CB0A88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135" y="4254069"/>
                <a:ext cx="1742721" cy="562718"/>
              </a:xfrm>
              <a:prstGeom prst="rect">
                <a:avLst/>
              </a:prstGeom>
              <a:blipFill>
                <a:blip r:embed="rId5"/>
                <a:stretch>
                  <a:fillRect l="-19565" t="-75556" b="-1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>
            <a:extLst>
              <a:ext uri="{FF2B5EF4-FFF2-40B4-BE49-F238E27FC236}">
                <a16:creationId xmlns:a16="http://schemas.microsoft.com/office/drawing/2014/main" id="{33B3773A-6312-D84C-8FF9-0390F1E9A989}"/>
              </a:ext>
            </a:extLst>
          </p:cNvPr>
          <p:cNvSpPr txBox="1"/>
          <p:nvPr/>
        </p:nvSpPr>
        <p:spPr>
          <a:xfrm>
            <a:off x="3031872" y="237149"/>
            <a:ext cx="138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profile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F60DF64-26D3-3D4D-89C9-2E1134C1857D}"/>
              </a:ext>
            </a:extLst>
          </p:cNvPr>
          <p:cNvCxnSpPr>
            <a:cxnSpLocks/>
          </p:cNvCxnSpPr>
          <p:nvPr/>
        </p:nvCxnSpPr>
        <p:spPr>
          <a:xfrm>
            <a:off x="3749299" y="551907"/>
            <a:ext cx="0" cy="346568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0104CCE-5A32-704A-A88D-C88A9BC33BAF}"/>
              </a:ext>
            </a:extLst>
          </p:cNvPr>
          <p:cNvSpPr txBox="1"/>
          <p:nvPr/>
        </p:nvSpPr>
        <p:spPr>
          <a:xfrm>
            <a:off x="4283436" y="545686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D7D0AEF-9801-AF4B-9324-63AB902C6BC8}"/>
              </a:ext>
            </a:extLst>
          </p:cNvPr>
          <p:cNvCxnSpPr>
            <a:cxnSpLocks/>
          </p:cNvCxnSpPr>
          <p:nvPr/>
        </p:nvCxnSpPr>
        <p:spPr>
          <a:xfrm>
            <a:off x="4984303" y="852774"/>
            <a:ext cx="0" cy="847686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586B463-F9EA-004E-ABE9-2F5F66CBD831}"/>
              </a:ext>
            </a:extLst>
          </p:cNvPr>
          <p:cNvSpPr txBox="1"/>
          <p:nvPr/>
        </p:nvSpPr>
        <p:spPr>
          <a:xfrm>
            <a:off x="7398348" y="1091678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FAC535C-6640-8C44-A6B9-C471CC18844C}"/>
              </a:ext>
            </a:extLst>
          </p:cNvPr>
          <p:cNvCxnSpPr>
            <a:cxnSpLocks/>
          </p:cNvCxnSpPr>
          <p:nvPr/>
        </p:nvCxnSpPr>
        <p:spPr>
          <a:xfrm>
            <a:off x="7949945" y="1417217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52AC29B-D6A1-154B-8203-E786A5F4AC93}"/>
              </a:ext>
            </a:extLst>
          </p:cNvPr>
          <p:cNvSpPr txBox="1"/>
          <p:nvPr/>
        </p:nvSpPr>
        <p:spPr>
          <a:xfrm>
            <a:off x="3440265" y="4397384"/>
            <a:ext cx="1089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No storage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6CAC5BD-9233-8B4F-94CF-4292181FD755}"/>
              </a:ext>
            </a:extLst>
          </p:cNvPr>
          <p:cNvSpPr txBox="1"/>
          <p:nvPr/>
        </p:nvSpPr>
        <p:spPr>
          <a:xfrm>
            <a:off x="3488411" y="5560076"/>
            <a:ext cx="1157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Definition 2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F97384F-BDEB-FF43-BC21-66DA74790002}"/>
              </a:ext>
            </a:extLst>
          </p:cNvPr>
          <p:cNvCxnSpPr>
            <a:cxnSpLocks/>
          </p:cNvCxnSpPr>
          <p:nvPr/>
        </p:nvCxnSpPr>
        <p:spPr>
          <a:xfrm flipH="1">
            <a:off x="2695391" y="5169684"/>
            <a:ext cx="387143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3798A92-5EC6-2546-955F-73FBB3DB2A7C}"/>
              </a:ext>
            </a:extLst>
          </p:cNvPr>
          <p:cNvCxnSpPr>
            <a:cxnSpLocks/>
          </p:cNvCxnSpPr>
          <p:nvPr/>
        </p:nvCxnSpPr>
        <p:spPr>
          <a:xfrm flipH="1">
            <a:off x="5469041" y="5754669"/>
            <a:ext cx="10977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EB3A6E5-E8F4-F942-9ED4-BD9D7B033C84}"/>
              </a:ext>
            </a:extLst>
          </p:cNvPr>
          <p:cNvSpPr txBox="1"/>
          <p:nvPr/>
        </p:nvSpPr>
        <p:spPr>
          <a:xfrm>
            <a:off x="3445497" y="4976554"/>
            <a:ext cx="11574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Definition 1</a:t>
            </a:r>
          </a:p>
        </p:txBody>
      </p:sp>
    </p:spTree>
    <p:extLst>
      <p:ext uri="{BB962C8B-B14F-4D97-AF65-F5344CB8AC3E}">
        <p14:creationId xmlns:p14="http://schemas.microsoft.com/office/powerpoint/2010/main" val="2656977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aphic 2">
            <a:extLst>
              <a:ext uri="{FF2B5EF4-FFF2-40B4-BE49-F238E27FC236}">
                <a16:creationId xmlns:a16="http://schemas.microsoft.com/office/drawing/2014/main" id="{D342ADA1-2A64-674D-8DB2-F028BE02890C}"/>
              </a:ext>
            </a:extLst>
          </p:cNvPr>
          <p:cNvGrpSpPr/>
          <p:nvPr/>
        </p:nvGrpSpPr>
        <p:grpSpPr>
          <a:xfrm>
            <a:off x="3156997" y="98295"/>
            <a:ext cx="5324400" cy="3128000"/>
            <a:chOff x="3156997" y="-36177"/>
            <a:chExt cx="5324400" cy="3128000"/>
          </a:xfrm>
          <a:solidFill>
            <a:srgbClr val="000000"/>
          </a:solidFill>
        </p:grpSpPr>
        <p:grpSp>
          <p:nvGrpSpPr>
            <p:cNvPr id="75" name="Graphic 2">
              <a:extLst>
                <a:ext uri="{FF2B5EF4-FFF2-40B4-BE49-F238E27FC236}">
                  <a16:creationId xmlns:a16="http://schemas.microsoft.com/office/drawing/2014/main" id="{66327878-443B-7249-A85E-187894F105A4}"/>
                </a:ext>
              </a:extLst>
            </p:cNvPr>
            <p:cNvGrpSpPr/>
            <p:nvPr/>
          </p:nvGrpSpPr>
          <p:grpSpPr>
            <a:xfrm>
              <a:off x="3824893" y="-36177"/>
              <a:ext cx="4007171" cy="3128000"/>
              <a:chOff x="3824893" y="-36177"/>
              <a:chExt cx="4007171" cy="3128000"/>
            </a:xfrm>
            <a:solidFill>
              <a:srgbClr val="000000"/>
            </a:solidFill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353602F3-E8D4-AE4D-AF9B-88D9A1E010F1}"/>
                  </a:ext>
                </a:extLst>
              </p:cNvPr>
              <p:cNvSpPr/>
              <p:nvPr/>
            </p:nvSpPr>
            <p:spPr>
              <a:xfrm>
                <a:off x="3824893" y="-36177"/>
                <a:ext cx="6800" cy="3128000"/>
              </a:xfrm>
              <a:custGeom>
                <a:avLst/>
                <a:gdLst>
                  <a:gd name="connsiteX0" fmla="*/ 165 w 6800"/>
                  <a:gd name="connsiteY0" fmla="*/ 0 h 3128000"/>
                  <a:gd name="connsiteX1" fmla="*/ 165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165" y="0"/>
                    </a:moveTo>
                    <a:lnTo>
                      <a:pt x="165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99F3C2BA-8E26-534C-A3DB-70AF943B0CCC}"/>
                  </a:ext>
                </a:extLst>
              </p:cNvPr>
              <p:cNvSpPr/>
              <p:nvPr/>
            </p:nvSpPr>
            <p:spPr>
              <a:xfrm>
                <a:off x="4492721" y="-36177"/>
                <a:ext cx="6800" cy="3128000"/>
              </a:xfrm>
              <a:custGeom>
                <a:avLst/>
                <a:gdLst>
                  <a:gd name="connsiteX0" fmla="*/ 263 w 6800"/>
                  <a:gd name="connsiteY0" fmla="*/ 0 h 3128000"/>
                  <a:gd name="connsiteX1" fmla="*/ 263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263" y="0"/>
                    </a:moveTo>
                    <a:lnTo>
                      <a:pt x="263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95591F7-BB31-7747-93B1-482C7BEC69C3}"/>
                  </a:ext>
                </a:extLst>
              </p:cNvPr>
              <p:cNvSpPr/>
              <p:nvPr/>
            </p:nvSpPr>
            <p:spPr>
              <a:xfrm>
                <a:off x="5160617" y="-36177"/>
                <a:ext cx="6800" cy="3128000"/>
              </a:xfrm>
              <a:custGeom>
                <a:avLst/>
                <a:gdLst>
                  <a:gd name="connsiteX0" fmla="*/ 362 w 6800"/>
                  <a:gd name="connsiteY0" fmla="*/ 0 h 3128000"/>
                  <a:gd name="connsiteX1" fmla="*/ 362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362" y="0"/>
                    </a:moveTo>
                    <a:lnTo>
                      <a:pt x="362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3291576-EC46-B246-93E5-82352F7C427B}"/>
                  </a:ext>
                </a:extLst>
              </p:cNvPr>
              <p:cNvSpPr/>
              <p:nvPr/>
            </p:nvSpPr>
            <p:spPr>
              <a:xfrm>
                <a:off x="5828445" y="-36177"/>
                <a:ext cx="6800" cy="3128000"/>
              </a:xfrm>
              <a:custGeom>
                <a:avLst/>
                <a:gdLst>
                  <a:gd name="connsiteX0" fmla="*/ 460 w 6800"/>
                  <a:gd name="connsiteY0" fmla="*/ 0 h 3128000"/>
                  <a:gd name="connsiteX1" fmla="*/ 460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460" y="0"/>
                    </a:moveTo>
                    <a:lnTo>
                      <a:pt x="460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22186E72-FBCF-B94A-B1BB-681014F95826}"/>
                  </a:ext>
                </a:extLst>
              </p:cNvPr>
              <p:cNvSpPr/>
              <p:nvPr/>
            </p:nvSpPr>
            <p:spPr>
              <a:xfrm>
                <a:off x="6496341" y="-36177"/>
                <a:ext cx="6800" cy="3128000"/>
              </a:xfrm>
              <a:custGeom>
                <a:avLst/>
                <a:gdLst>
                  <a:gd name="connsiteX0" fmla="*/ 558 w 6800"/>
                  <a:gd name="connsiteY0" fmla="*/ 0 h 3128000"/>
                  <a:gd name="connsiteX1" fmla="*/ 558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558" y="0"/>
                    </a:moveTo>
                    <a:lnTo>
                      <a:pt x="558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862C0D9B-B6C7-824E-8267-F21C53A5C3C1}"/>
                  </a:ext>
                </a:extLst>
              </p:cNvPr>
              <p:cNvSpPr/>
              <p:nvPr/>
            </p:nvSpPr>
            <p:spPr>
              <a:xfrm>
                <a:off x="7164237" y="-36177"/>
                <a:ext cx="6800" cy="3128000"/>
              </a:xfrm>
              <a:custGeom>
                <a:avLst/>
                <a:gdLst>
                  <a:gd name="connsiteX0" fmla="*/ 656 w 6800"/>
                  <a:gd name="connsiteY0" fmla="*/ 0 h 3128000"/>
                  <a:gd name="connsiteX1" fmla="*/ 656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656" y="0"/>
                    </a:moveTo>
                    <a:lnTo>
                      <a:pt x="656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6E26572E-0D5C-914F-A5EF-814F8A167ADE}"/>
                  </a:ext>
                </a:extLst>
              </p:cNvPr>
              <p:cNvSpPr/>
              <p:nvPr/>
            </p:nvSpPr>
            <p:spPr>
              <a:xfrm>
                <a:off x="7832065" y="-36177"/>
                <a:ext cx="6800" cy="3128000"/>
              </a:xfrm>
              <a:custGeom>
                <a:avLst/>
                <a:gdLst>
                  <a:gd name="connsiteX0" fmla="*/ 755 w 6800"/>
                  <a:gd name="connsiteY0" fmla="*/ 0 h 3128000"/>
                  <a:gd name="connsiteX1" fmla="*/ 755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755" y="0"/>
                    </a:moveTo>
                    <a:lnTo>
                      <a:pt x="755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83" name="Graphic 2">
              <a:extLst>
                <a:ext uri="{FF2B5EF4-FFF2-40B4-BE49-F238E27FC236}">
                  <a16:creationId xmlns:a16="http://schemas.microsoft.com/office/drawing/2014/main" id="{822756FB-8FF1-1C46-8E7F-D3D000B82E6E}"/>
                </a:ext>
              </a:extLst>
            </p:cNvPr>
            <p:cNvGrpSpPr/>
            <p:nvPr/>
          </p:nvGrpSpPr>
          <p:grpSpPr>
            <a:xfrm>
              <a:off x="3156997" y="166939"/>
              <a:ext cx="5324400" cy="2005592"/>
              <a:chOff x="3156997" y="166939"/>
              <a:chExt cx="5324400" cy="2005592"/>
            </a:xfrm>
            <a:solidFill>
              <a:srgbClr val="000000"/>
            </a:solidFill>
          </p:grpSpPr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4E702F14-490A-9643-A085-B6A1D491F324}"/>
                  </a:ext>
                </a:extLst>
              </p:cNvPr>
              <p:cNvSpPr/>
              <p:nvPr/>
            </p:nvSpPr>
            <p:spPr>
              <a:xfrm>
                <a:off x="3156997" y="2172531"/>
                <a:ext cx="5324400" cy="6800"/>
              </a:xfrm>
              <a:custGeom>
                <a:avLst/>
                <a:gdLst>
                  <a:gd name="connsiteX0" fmla="*/ 0 w 5324400"/>
                  <a:gd name="connsiteY0" fmla="*/ 375 h 6800"/>
                  <a:gd name="connsiteX1" fmla="*/ 5324400 w 5324400"/>
                  <a:gd name="connsiteY1" fmla="*/ 375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375"/>
                    </a:moveTo>
                    <a:lnTo>
                      <a:pt x="5324400" y="375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96FAE52-3590-7045-A75E-5E5938ED3F9F}"/>
                  </a:ext>
                </a:extLst>
              </p:cNvPr>
              <p:cNvSpPr/>
              <p:nvPr/>
            </p:nvSpPr>
            <p:spPr>
              <a:xfrm>
                <a:off x="3156997" y="1671167"/>
                <a:ext cx="5324400" cy="6800"/>
              </a:xfrm>
              <a:custGeom>
                <a:avLst/>
                <a:gdLst>
                  <a:gd name="connsiteX0" fmla="*/ 0 w 5324400"/>
                  <a:gd name="connsiteY0" fmla="*/ 301 h 6800"/>
                  <a:gd name="connsiteX1" fmla="*/ 5324400 w 5324400"/>
                  <a:gd name="connsiteY1" fmla="*/ 301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301"/>
                    </a:moveTo>
                    <a:lnTo>
                      <a:pt x="5324400" y="301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69026727-3C4E-4445-B8EB-C629C9CA3381}"/>
                  </a:ext>
                </a:extLst>
              </p:cNvPr>
              <p:cNvSpPr/>
              <p:nvPr/>
            </p:nvSpPr>
            <p:spPr>
              <a:xfrm>
                <a:off x="3156997" y="1169735"/>
                <a:ext cx="5324400" cy="6800"/>
              </a:xfrm>
              <a:custGeom>
                <a:avLst/>
                <a:gdLst>
                  <a:gd name="connsiteX0" fmla="*/ 0 w 5324400"/>
                  <a:gd name="connsiteY0" fmla="*/ 227 h 6800"/>
                  <a:gd name="connsiteX1" fmla="*/ 5324400 w 5324400"/>
                  <a:gd name="connsiteY1" fmla="*/ 227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227"/>
                    </a:moveTo>
                    <a:lnTo>
                      <a:pt x="5324400" y="227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792FC35E-9D9B-2743-BB95-B2626B5B2093}"/>
                  </a:ext>
                </a:extLst>
              </p:cNvPr>
              <p:cNvSpPr/>
              <p:nvPr/>
            </p:nvSpPr>
            <p:spPr>
              <a:xfrm>
                <a:off x="3156997" y="668371"/>
                <a:ext cx="5324400" cy="6800"/>
              </a:xfrm>
              <a:custGeom>
                <a:avLst/>
                <a:gdLst>
                  <a:gd name="connsiteX0" fmla="*/ 0 w 5324400"/>
                  <a:gd name="connsiteY0" fmla="*/ 154 h 6800"/>
                  <a:gd name="connsiteX1" fmla="*/ 5324400 w 5324400"/>
                  <a:gd name="connsiteY1" fmla="*/ 154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154"/>
                    </a:moveTo>
                    <a:lnTo>
                      <a:pt x="5324400" y="154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63F20AAF-3346-8648-B287-70C4139B0CF2}"/>
                  </a:ext>
                </a:extLst>
              </p:cNvPr>
              <p:cNvSpPr/>
              <p:nvPr/>
            </p:nvSpPr>
            <p:spPr>
              <a:xfrm>
                <a:off x="3156997" y="166939"/>
                <a:ext cx="5324400" cy="6800"/>
              </a:xfrm>
              <a:custGeom>
                <a:avLst/>
                <a:gdLst>
                  <a:gd name="connsiteX0" fmla="*/ 0 w 5324400"/>
                  <a:gd name="connsiteY0" fmla="*/ 80 h 6800"/>
                  <a:gd name="connsiteX1" fmla="*/ 5324400 w 5324400"/>
                  <a:gd name="connsiteY1" fmla="*/ 80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80"/>
                    </a:moveTo>
                    <a:lnTo>
                      <a:pt x="5324400" y="8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89" name="Freeform 88">
            <a:extLst>
              <a:ext uri="{FF2B5EF4-FFF2-40B4-BE49-F238E27FC236}">
                <a16:creationId xmlns:a16="http://schemas.microsoft.com/office/drawing/2014/main" id="{261F62A7-E839-6E42-9172-31F1A4C9E9B4}"/>
              </a:ext>
            </a:extLst>
          </p:cNvPr>
          <p:cNvSpPr/>
          <p:nvPr/>
        </p:nvSpPr>
        <p:spPr>
          <a:xfrm>
            <a:off x="3156997" y="2808435"/>
            <a:ext cx="5324400" cy="6800"/>
          </a:xfrm>
          <a:custGeom>
            <a:avLst/>
            <a:gdLst>
              <a:gd name="connsiteX0" fmla="*/ 0 w 5324400"/>
              <a:gd name="connsiteY0" fmla="*/ 449 h 6800"/>
              <a:gd name="connsiteX1" fmla="*/ 5324400 w 5324400"/>
              <a:gd name="connsiteY1" fmla="*/ 449 h 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4400" h="6800">
                <a:moveTo>
                  <a:pt x="0" y="449"/>
                </a:moveTo>
                <a:lnTo>
                  <a:pt x="5324400" y="449"/>
                </a:lnTo>
              </a:path>
            </a:pathLst>
          </a:custGeom>
          <a:solidFill>
            <a:srgbClr val="000000"/>
          </a:solidFill>
          <a:ln w="1358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0F5D4DE9-A831-744C-A4EF-80F288E21752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solidFill>
            <a:srgbClr val="000000"/>
          </a:solidFill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D820C00C-07A2-8F41-A80A-EB82F696FDD9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solidFill>
            <a:srgbClr val="000000"/>
          </a:solidFill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92" name="Graphic 2">
            <a:extLst>
              <a:ext uri="{FF2B5EF4-FFF2-40B4-BE49-F238E27FC236}">
                <a16:creationId xmlns:a16="http://schemas.microsoft.com/office/drawing/2014/main" id="{E8BAB880-62FF-8943-A3B4-67794EE9F39E}"/>
              </a:ext>
            </a:extLst>
          </p:cNvPr>
          <p:cNvGrpSpPr/>
          <p:nvPr/>
        </p:nvGrpSpPr>
        <p:grpSpPr>
          <a:xfrm>
            <a:off x="3156997" y="254695"/>
            <a:ext cx="5324400" cy="2815200"/>
            <a:chOff x="3156997" y="120223"/>
            <a:chExt cx="5324400" cy="2815200"/>
          </a:xfrm>
        </p:grpSpPr>
        <p:grpSp>
          <p:nvGrpSpPr>
            <p:cNvPr id="93" name="Graphic 2">
              <a:extLst>
                <a:ext uri="{FF2B5EF4-FFF2-40B4-BE49-F238E27FC236}">
                  <a16:creationId xmlns:a16="http://schemas.microsoft.com/office/drawing/2014/main" id="{30E480E3-E2A9-6E42-BBBD-C0A938B90FC9}"/>
                </a:ext>
              </a:extLst>
            </p:cNvPr>
            <p:cNvGrpSpPr/>
            <p:nvPr/>
          </p:nvGrpSpPr>
          <p:grpSpPr>
            <a:xfrm>
              <a:off x="3156997" y="120223"/>
              <a:ext cx="5324400" cy="2553739"/>
              <a:chOff x="3156997" y="120223"/>
              <a:chExt cx="5324400" cy="2553739"/>
            </a:xfrm>
          </p:grpSpPr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9A531BF4-26A1-5747-886C-19BABEBCF0A3}"/>
                  </a:ext>
                </a:extLst>
              </p:cNvPr>
              <p:cNvSpPr/>
              <p:nvPr/>
            </p:nvSpPr>
            <p:spPr>
              <a:xfrm>
                <a:off x="3156997" y="120223"/>
                <a:ext cx="5324400" cy="2553739"/>
              </a:xfrm>
              <a:custGeom>
                <a:avLst/>
                <a:gdLst>
                  <a:gd name="connsiteX0" fmla="*/ 5324467 w 5324400"/>
                  <a:gd name="connsiteY0" fmla="*/ 2553790 h 2553739"/>
                  <a:gd name="connsiteX1" fmla="*/ 67 w 5324400"/>
                  <a:gd name="connsiteY1" fmla="*/ 2553790 h 2553739"/>
                  <a:gd name="connsiteX2" fmla="*/ 67 w 5324400"/>
                  <a:gd name="connsiteY2" fmla="*/ 2354074 h 2553739"/>
                  <a:gd name="connsiteX3" fmla="*/ 18631 w 5324400"/>
                  <a:gd name="connsiteY3" fmla="*/ 2467362 h 2553739"/>
                  <a:gd name="connsiteX4" fmla="*/ 37195 w 5324400"/>
                  <a:gd name="connsiteY4" fmla="*/ 2499458 h 2553739"/>
                  <a:gd name="connsiteX5" fmla="*/ 55691 w 5324400"/>
                  <a:gd name="connsiteY5" fmla="*/ 2492522 h 2553739"/>
                  <a:gd name="connsiteX6" fmla="*/ 74255 w 5324400"/>
                  <a:gd name="connsiteY6" fmla="*/ 2444922 h 2553739"/>
                  <a:gd name="connsiteX7" fmla="*/ 92819 w 5324400"/>
                  <a:gd name="connsiteY7" fmla="*/ 2452878 h 2553739"/>
                  <a:gd name="connsiteX8" fmla="*/ 111383 w 5324400"/>
                  <a:gd name="connsiteY8" fmla="*/ 2451042 h 2553739"/>
                  <a:gd name="connsiteX9" fmla="*/ 129947 w 5324400"/>
                  <a:gd name="connsiteY9" fmla="*/ 2463826 h 2553739"/>
                  <a:gd name="connsiteX10" fmla="*/ 148511 w 5324400"/>
                  <a:gd name="connsiteY10" fmla="*/ 2495174 h 2553739"/>
                  <a:gd name="connsiteX11" fmla="*/ 167007 w 5324400"/>
                  <a:gd name="connsiteY11" fmla="*/ 2498030 h 2553739"/>
                  <a:gd name="connsiteX12" fmla="*/ 185571 w 5324400"/>
                  <a:gd name="connsiteY12" fmla="*/ 2467770 h 2553739"/>
                  <a:gd name="connsiteX13" fmla="*/ 204135 w 5324400"/>
                  <a:gd name="connsiteY13" fmla="*/ 2454306 h 2553739"/>
                  <a:gd name="connsiteX14" fmla="*/ 222699 w 5324400"/>
                  <a:gd name="connsiteY14" fmla="*/ 2411534 h 2553739"/>
                  <a:gd name="connsiteX15" fmla="*/ 241263 w 5324400"/>
                  <a:gd name="connsiteY15" fmla="*/ 2357338 h 2553739"/>
                  <a:gd name="connsiteX16" fmla="*/ 259827 w 5324400"/>
                  <a:gd name="connsiteY16" fmla="*/ 2457706 h 2553739"/>
                  <a:gd name="connsiteX17" fmla="*/ 278323 w 5324400"/>
                  <a:gd name="connsiteY17" fmla="*/ 2496330 h 2553739"/>
                  <a:gd name="connsiteX18" fmla="*/ 296887 w 5324400"/>
                  <a:gd name="connsiteY18" fmla="*/ 2486742 h 2553739"/>
                  <a:gd name="connsiteX19" fmla="*/ 315451 w 5324400"/>
                  <a:gd name="connsiteY19" fmla="*/ 2457502 h 2553739"/>
                  <a:gd name="connsiteX20" fmla="*/ 334015 w 5324400"/>
                  <a:gd name="connsiteY20" fmla="*/ 2441454 h 2553739"/>
                  <a:gd name="connsiteX21" fmla="*/ 352579 w 5324400"/>
                  <a:gd name="connsiteY21" fmla="*/ 2449886 h 2553739"/>
                  <a:gd name="connsiteX22" fmla="*/ 371075 w 5324400"/>
                  <a:gd name="connsiteY22" fmla="*/ 2479534 h 2553739"/>
                  <a:gd name="connsiteX23" fmla="*/ 389639 w 5324400"/>
                  <a:gd name="connsiteY23" fmla="*/ 2500274 h 2553739"/>
                  <a:gd name="connsiteX24" fmla="*/ 408203 w 5324400"/>
                  <a:gd name="connsiteY24" fmla="*/ 2489530 h 2553739"/>
                  <a:gd name="connsiteX25" fmla="*/ 426767 w 5324400"/>
                  <a:gd name="connsiteY25" fmla="*/ 2449410 h 2553739"/>
                  <a:gd name="connsiteX26" fmla="*/ 445331 w 5324400"/>
                  <a:gd name="connsiteY26" fmla="*/ 2446758 h 2553739"/>
                  <a:gd name="connsiteX27" fmla="*/ 463895 w 5324400"/>
                  <a:gd name="connsiteY27" fmla="*/ 2442202 h 2553739"/>
                  <a:gd name="connsiteX28" fmla="*/ 482391 w 5324400"/>
                  <a:gd name="connsiteY28" fmla="*/ 2454782 h 2553739"/>
                  <a:gd name="connsiteX29" fmla="*/ 500955 w 5324400"/>
                  <a:gd name="connsiteY29" fmla="*/ 2452334 h 2553739"/>
                  <a:gd name="connsiteX30" fmla="*/ 519519 w 5324400"/>
                  <a:gd name="connsiteY30" fmla="*/ 2471034 h 2553739"/>
                  <a:gd name="connsiteX31" fmla="*/ 538083 w 5324400"/>
                  <a:gd name="connsiteY31" fmla="*/ 2460222 h 2553739"/>
                  <a:gd name="connsiteX32" fmla="*/ 556647 w 5324400"/>
                  <a:gd name="connsiteY32" fmla="*/ 2435878 h 2553739"/>
                  <a:gd name="connsiteX33" fmla="*/ 575143 w 5324400"/>
                  <a:gd name="connsiteY33" fmla="*/ 2447506 h 2553739"/>
                  <a:gd name="connsiteX34" fmla="*/ 593707 w 5324400"/>
                  <a:gd name="connsiteY34" fmla="*/ 2480146 h 2553739"/>
                  <a:gd name="connsiteX35" fmla="*/ 612271 w 5324400"/>
                  <a:gd name="connsiteY35" fmla="*/ 2493814 h 2553739"/>
                  <a:gd name="connsiteX36" fmla="*/ 630835 w 5324400"/>
                  <a:gd name="connsiteY36" fmla="*/ 2493950 h 2553739"/>
                  <a:gd name="connsiteX37" fmla="*/ 649399 w 5324400"/>
                  <a:gd name="connsiteY37" fmla="*/ 2452606 h 2553739"/>
                  <a:gd name="connsiteX38" fmla="*/ 667963 w 5324400"/>
                  <a:gd name="connsiteY38" fmla="*/ 2457094 h 2553739"/>
                  <a:gd name="connsiteX39" fmla="*/ 686459 w 5324400"/>
                  <a:gd name="connsiteY39" fmla="*/ 2450022 h 2553739"/>
                  <a:gd name="connsiteX40" fmla="*/ 705023 w 5324400"/>
                  <a:gd name="connsiteY40" fmla="*/ 2460018 h 2553739"/>
                  <a:gd name="connsiteX41" fmla="*/ 723587 w 5324400"/>
                  <a:gd name="connsiteY41" fmla="*/ 2495446 h 2553739"/>
                  <a:gd name="connsiteX42" fmla="*/ 742151 w 5324400"/>
                  <a:gd name="connsiteY42" fmla="*/ 2464506 h 2553739"/>
                  <a:gd name="connsiteX43" fmla="*/ 760715 w 5324400"/>
                  <a:gd name="connsiteY43" fmla="*/ 2414186 h 2553739"/>
                  <a:gd name="connsiteX44" fmla="*/ 779279 w 5324400"/>
                  <a:gd name="connsiteY44" fmla="*/ 2443970 h 2553739"/>
                  <a:gd name="connsiteX45" fmla="*/ 816339 w 5324400"/>
                  <a:gd name="connsiteY45" fmla="*/ 2447506 h 2553739"/>
                  <a:gd name="connsiteX46" fmla="*/ 834903 w 5324400"/>
                  <a:gd name="connsiteY46" fmla="*/ 2495174 h 2553739"/>
                  <a:gd name="connsiteX47" fmla="*/ 853467 w 5324400"/>
                  <a:gd name="connsiteY47" fmla="*/ 2493678 h 2553739"/>
                  <a:gd name="connsiteX48" fmla="*/ 872031 w 5324400"/>
                  <a:gd name="connsiteY48" fmla="*/ 2483954 h 2553739"/>
                  <a:gd name="connsiteX49" fmla="*/ 890527 w 5324400"/>
                  <a:gd name="connsiteY49" fmla="*/ 2444786 h 2553739"/>
                  <a:gd name="connsiteX50" fmla="*/ 909091 w 5324400"/>
                  <a:gd name="connsiteY50" fmla="*/ 2434382 h 2553739"/>
                  <a:gd name="connsiteX51" fmla="*/ 946219 w 5324400"/>
                  <a:gd name="connsiteY51" fmla="*/ 2484498 h 2553739"/>
                  <a:gd name="connsiteX52" fmla="*/ 964783 w 5324400"/>
                  <a:gd name="connsiteY52" fmla="*/ 2499730 h 2553739"/>
                  <a:gd name="connsiteX53" fmla="*/ 983347 w 5324400"/>
                  <a:gd name="connsiteY53" fmla="*/ 2484158 h 2553739"/>
                  <a:gd name="connsiteX54" fmla="*/ 1001843 w 5324400"/>
                  <a:gd name="connsiteY54" fmla="*/ 2383790 h 2553739"/>
                  <a:gd name="connsiteX55" fmla="*/ 1020407 w 5324400"/>
                  <a:gd name="connsiteY55" fmla="*/ 2359990 h 2553739"/>
                  <a:gd name="connsiteX56" fmla="*/ 1038971 w 5324400"/>
                  <a:gd name="connsiteY56" fmla="*/ 2429146 h 2553739"/>
                  <a:gd name="connsiteX57" fmla="*/ 1057535 w 5324400"/>
                  <a:gd name="connsiteY57" fmla="*/ 2483954 h 2553739"/>
                  <a:gd name="connsiteX58" fmla="*/ 1076099 w 5324400"/>
                  <a:gd name="connsiteY58" fmla="*/ 2490822 h 2553739"/>
                  <a:gd name="connsiteX59" fmla="*/ 1094663 w 5324400"/>
                  <a:gd name="connsiteY59" fmla="*/ 2491094 h 2553739"/>
                  <a:gd name="connsiteX60" fmla="*/ 1113159 w 5324400"/>
                  <a:gd name="connsiteY60" fmla="*/ 2436626 h 2553739"/>
                  <a:gd name="connsiteX61" fmla="*/ 1150287 w 5324400"/>
                  <a:gd name="connsiteY61" fmla="*/ 2449682 h 2553739"/>
                  <a:gd name="connsiteX62" fmla="*/ 1168851 w 5324400"/>
                  <a:gd name="connsiteY62" fmla="*/ 2482594 h 2553739"/>
                  <a:gd name="connsiteX63" fmla="*/ 1187415 w 5324400"/>
                  <a:gd name="connsiteY63" fmla="*/ 2493882 h 2553739"/>
                  <a:gd name="connsiteX64" fmla="*/ 1205911 w 5324400"/>
                  <a:gd name="connsiteY64" fmla="*/ 2495174 h 2553739"/>
                  <a:gd name="connsiteX65" fmla="*/ 1224475 w 5324400"/>
                  <a:gd name="connsiteY65" fmla="*/ 2456890 h 2553739"/>
                  <a:gd name="connsiteX66" fmla="*/ 1243039 w 5324400"/>
                  <a:gd name="connsiteY66" fmla="*/ 2450770 h 2553739"/>
                  <a:gd name="connsiteX67" fmla="*/ 1261603 w 5324400"/>
                  <a:gd name="connsiteY67" fmla="*/ 2354006 h 2553739"/>
                  <a:gd name="connsiteX68" fmla="*/ 1280167 w 5324400"/>
                  <a:gd name="connsiteY68" fmla="*/ 2438394 h 2553739"/>
                  <a:gd name="connsiteX69" fmla="*/ 1298731 w 5324400"/>
                  <a:gd name="connsiteY69" fmla="*/ 2465798 h 2553739"/>
                  <a:gd name="connsiteX70" fmla="*/ 1317227 w 5324400"/>
                  <a:gd name="connsiteY70" fmla="*/ 2432410 h 2553739"/>
                  <a:gd name="connsiteX71" fmla="*/ 1335791 w 5324400"/>
                  <a:gd name="connsiteY71" fmla="*/ 2401878 h 2553739"/>
                  <a:gd name="connsiteX72" fmla="*/ 1354355 w 5324400"/>
                  <a:gd name="connsiteY72" fmla="*/ 2382430 h 2553739"/>
                  <a:gd name="connsiteX73" fmla="*/ 1372919 w 5324400"/>
                  <a:gd name="connsiteY73" fmla="*/ 2383994 h 2553739"/>
                  <a:gd name="connsiteX74" fmla="*/ 1391483 w 5324400"/>
                  <a:gd name="connsiteY74" fmla="*/ 2415954 h 2553739"/>
                  <a:gd name="connsiteX75" fmla="*/ 1409979 w 5324400"/>
                  <a:gd name="connsiteY75" fmla="*/ 2435402 h 2553739"/>
                  <a:gd name="connsiteX76" fmla="*/ 1428543 w 5324400"/>
                  <a:gd name="connsiteY76" fmla="*/ 2493134 h 2553739"/>
                  <a:gd name="connsiteX77" fmla="*/ 1447107 w 5324400"/>
                  <a:gd name="connsiteY77" fmla="*/ 2440026 h 2553739"/>
                  <a:gd name="connsiteX78" fmla="*/ 1465671 w 5324400"/>
                  <a:gd name="connsiteY78" fmla="*/ 2436286 h 2553739"/>
                  <a:gd name="connsiteX79" fmla="*/ 1484235 w 5324400"/>
                  <a:gd name="connsiteY79" fmla="*/ 1681554 h 2553739"/>
                  <a:gd name="connsiteX80" fmla="*/ 1502799 w 5324400"/>
                  <a:gd name="connsiteY80" fmla="*/ 2343330 h 2553739"/>
                  <a:gd name="connsiteX81" fmla="*/ 1521295 w 5324400"/>
                  <a:gd name="connsiteY81" fmla="*/ 2452266 h 2553739"/>
                  <a:gd name="connsiteX82" fmla="*/ 1539859 w 5324400"/>
                  <a:gd name="connsiteY82" fmla="*/ 2459610 h 2553739"/>
                  <a:gd name="connsiteX83" fmla="*/ 1576987 w 5324400"/>
                  <a:gd name="connsiteY83" fmla="*/ 2389774 h 2553739"/>
                  <a:gd name="connsiteX84" fmla="*/ 1595551 w 5324400"/>
                  <a:gd name="connsiteY84" fmla="*/ 2290018 h 2553739"/>
                  <a:gd name="connsiteX85" fmla="*/ 1614115 w 5324400"/>
                  <a:gd name="connsiteY85" fmla="*/ 1046162 h 2553739"/>
                  <a:gd name="connsiteX86" fmla="*/ 1632611 w 5324400"/>
                  <a:gd name="connsiteY86" fmla="*/ 1219970 h 2553739"/>
                  <a:gd name="connsiteX87" fmla="*/ 1651175 w 5324400"/>
                  <a:gd name="connsiteY87" fmla="*/ 2355502 h 2553739"/>
                  <a:gd name="connsiteX88" fmla="*/ 1669739 w 5324400"/>
                  <a:gd name="connsiteY88" fmla="*/ 2358562 h 2553739"/>
                  <a:gd name="connsiteX89" fmla="*/ 1688303 w 5324400"/>
                  <a:gd name="connsiteY89" fmla="*/ 1247646 h 2553739"/>
                  <a:gd name="connsiteX90" fmla="*/ 1706867 w 5324400"/>
                  <a:gd name="connsiteY90" fmla="*/ 1641774 h 2553739"/>
                  <a:gd name="connsiteX91" fmla="*/ 1725363 w 5324400"/>
                  <a:gd name="connsiteY91" fmla="*/ 2443970 h 2553739"/>
                  <a:gd name="connsiteX92" fmla="*/ 1743927 w 5324400"/>
                  <a:gd name="connsiteY92" fmla="*/ 2441522 h 2553739"/>
                  <a:gd name="connsiteX93" fmla="*/ 1762491 w 5324400"/>
                  <a:gd name="connsiteY93" fmla="*/ 2419422 h 2553739"/>
                  <a:gd name="connsiteX94" fmla="*/ 1781055 w 5324400"/>
                  <a:gd name="connsiteY94" fmla="*/ 2406298 h 2553739"/>
                  <a:gd name="connsiteX95" fmla="*/ 1818183 w 5324400"/>
                  <a:gd name="connsiteY95" fmla="*/ 2422210 h 2553739"/>
                  <a:gd name="connsiteX96" fmla="*/ 1836679 w 5324400"/>
                  <a:gd name="connsiteY96" fmla="*/ 2441454 h 2553739"/>
                  <a:gd name="connsiteX97" fmla="*/ 1855243 w 5324400"/>
                  <a:gd name="connsiteY97" fmla="*/ 1413566 h 2553739"/>
                  <a:gd name="connsiteX98" fmla="*/ 1873807 w 5324400"/>
                  <a:gd name="connsiteY98" fmla="*/ 1134290 h 2553739"/>
                  <a:gd name="connsiteX99" fmla="*/ 1910935 w 5324400"/>
                  <a:gd name="connsiteY99" fmla="*/ 2428330 h 2553739"/>
                  <a:gd name="connsiteX100" fmla="*/ 1929499 w 5324400"/>
                  <a:gd name="connsiteY100" fmla="*/ 2428262 h 2553739"/>
                  <a:gd name="connsiteX101" fmla="*/ 1947995 w 5324400"/>
                  <a:gd name="connsiteY101" fmla="*/ 2430846 h 2553739"/>
                  <a:gd name="connsiteX102" fmla="*/ 1966559 w 5324400"/>
                  <a:gd name="connsiteY102" fmla="*/ 2475726 h 2553739"/>
                  <a:gd name="connsiteX103" fmla="*/ 1985123 w 5324400"/>
                  <a:gd name="connsiteY103" fmla="*/ 2443562 h 2553739"/>
                  <a:gd name="connsiteX104" fmla="*/ 2003687 w 5324400"/>
                  <a:gd name="connsiteY104" fmla="*/ 2396710 h 2553739"/>
                  <a:gd name="connsiteX105" fmla="*/ 2022251 w 5324400"/>
                  <a:gd name="connsiteY105" fmla="*/ 2377330 h 2553739"/>
                  <a:gd name="connsiteX106" fmla="*/ 2040747 w 5324400"/>
                  <a:gd name="connsiteY106" fmla="*/ 2429486 h 2553739"/>
                  <a:gd name="connsiteX107" fmla="*/ 2059311 w 5324400"/>
                  <a:gd name="connsiteY107" fmla="*/ 2415342 h 2553739"/>
                  <a:gd name="connsiteX108" fmla="*/ 2077875 w 5324400"/>
                  <a:gd name="connsiteY108" fmla="*/ 2463894 h 2553739"/>
                  <a:gd name="connsiteX109" fmla="*/ 2096439 w 5324400"/>
                  <a:gd name="connsiteY109" fmla="*/ 2480894 h 2553739"/>
                  <a:gd name="connsiteX110" fmla="*/ 2115003 w 5324400"/>
                  <a:gd name="connsiteY110" fmla="*/ 2465934 h 2553739"/>
                  <a:gd name="connsiteX111" fmla="*/ 2133567 w 5324400"/>
                  <a:gd name="connsiteY111" fmla="*/ 2432750 h 2553739"/>
                  <a:gd name="connsiteX112" fmla="*/ 2152063 w 5324400"/>
                  <a:gd name="connsiteY112" fmla="*/ 2432478 h 2553739"/>
                  <a:gd name="connsiteX113" fmla="*/ 2170627 w 5324400"/>
                  <a:gd name="connsiteY113" fmla="*/ 2421326 h 2553739"/>
                  <a:gd name="connsiteX114" fmla="*/ 2189191 w 5324400"/>
                  <a:gd name="connsiteY114" fmla="*/ 2450294 h 2553739"/>
                  <a:gd name="connsiteX115" fmla="*/ 2207755 w 5324400"/>
                  <a:gd name="connsiteY115" fmla="*/ 2463214 h 2553739"/>
                  <a:gd name="connsiteX116" fmla="*/ 2226319 w 5324400"/>
                  <a:gd name="connsiteY116" fmla="*/ 2551410 h 2553739"/>
                  <a:gd name="connsiteX117" fmla="*/ 2319071 w 5324400"/>
                  <a:gd name="connsiteY117" fmla="*/ 2474094 h 2553739"/>
                  <a:gd name="connsiteX118" fmla="*/ 2337635 w 5324400"/>
                  <a:gd name="connsiteY118" fmla="*/ 2524414 h 2553739"/>
                  <a:gd name="connsiteX119" fmla="*/ 2356131 w 5324400"/>
                  <a:gd name="connsiteY119" fmla="*/ 2449682 h 2553739"/>
                  <a:gd name="connsiteX120" fmla="*/ 2374695 w 5324400"/>
                  <a:gd name="connsiteY120" fmla="*/ 2426426 h 2553739"/>
                  <a:gd name="connsiteX121" fmla="*/ 2430387 w 5324400"/>
                  <a:gd name="connsiteY121" fmla="*/ 2432614 h 2553739"/>
                  <a:gd name="connsiteX122" fmla="*/ 2448951 w 5324400"/>
                  <a:gd name="connsiteY122" fmla="*/ 2475930 h 2553739"/>
                  <a:gd name="connsiteX123" fmla="*/ 2486011 w 5324400"/>
                  <a:gd name="connsiteY123" fmla="*/ 1656122 h 2553739"/>
                  <a:gd name="connsiteX124" fmla="*/ 2504575 w 5324400"/>
                  <a:gd name="connsiteY124" fmla="*/ 838014 h 2553739"/>
                  <a:gd name="connsiteX125" fmla="*/ 2523139 w 5324400"/>
                  <a:gd name="connsiteY125" fmla="*/ 842842 h 2553739"/>
                  <a:gd name="connsiteX126" fmla="*/ 2541703 w 5324400"/>
                  <a:gd name="connsiteY126" fmla="*/ 1961578 h 2553739"/>
                  <a:gd name="connsiteX127" fmla="*/ 2560199 w 5324400"/>
                  <a:gd name="connsiteY127" fmla="*/ 2212022 h 2553739"/>
                  <a:gd name="connsiteX128" fmla="*/ 2578763 w 5324400"/>
                  <a:gd name="connsiteY128" fmla="*/ 2082822 h 2553739"/>
                  <a:gd name="connsiteX129" fmla="*/ 2597327 w 5324400"/>
                  <a:gd name="connsiteY129" fmla="*/ 1976538 h 2553739"/>
                  <a:gd name="connsiteX130" fmla="*/ 2615891 w 5324400"/>
                  <a:gd name="connsiteY130" fmla="*/ 2130286 h 2553739"/>
                  <a:gd name="connsiteX131" fmla="*/ 2634455 w 5324400"/>
                  <a:gd name="connsiteY131" fmla="*/ 1739286 h 2553739"/>
                  <a:gd name="connsiteX132" fmla="*/ 2653019 w 5324400"/>
                  <a:gd name="connsiteY132" fmla="*/ 2068202 h 2553739"/>
                  <a:gd name="connsiteX133" fmla="*/ 2708643 w 5324400"/>
                  <a:gd name="connsiteY133" fmla="*/ 2383382 h 2553739"/>
                  <a:gd name="connsiteX134" fmla="*/ 2727207 w 5324400"/>
                  <a:gd name="connsiteY134" fmla="*/ 2435810 h 2553739"/>
                  <a:gd name="connsiteX135" fmla="*/ 2745771 w 5324400"/>
                  <a:gd name="connsiteY135" fmla="*/ 2447778 h 2553739"/>
                  <a:gd name="connsiteX136" fmla="*/ 2764335 w 5324400"/>
                  <a:gd name="connsiteY136" fmla="*/ 2376990 h 2553739"/>
                  <a:gd name="connsiteX137" fmla="*/ 2819959 w 5324400"/>
                  <a:gd name="connsiteY137" fmla="*/ 2370530 h 2553739"/>
                  <a:gd name="connsiteX138" fmla="*/ 2838523 w 5324400"/>
                  <a:gd name="connsiteY138" fmla="*/ 2381478 h 2553739"/>
                  <a:gd name="connsiteX139" fmla="*/ 2857087 w 5324400"/>
                  <a:gd name="connsiteY139" fmla="*/ 2377262 h 2553739"/>
                  <a:gd name="connsiteX140" fmla="*/ 2875583 w 5324400"/>
                  <a:gd name="connsiteY140" fmla="*/ 2437442 h 2553739"/>
                  <a:gd name="connsiteX141" fmla="*/ 2894147 w 5324400"/>
                  <a:gd name="connsiteY141" fmla="*/ 2428194 h 2553739"/>
                  <a:gd name="connsiteX142" fmla="*/ 2912711 w 5324400"/>
                  <a:gd name="connsiteY142" fmla="*/ 2321570 h 2553739"/>
                  <a:gd name="connsiteX143" fmla="*/ 2931275 w 5324400"/>
                  <a:gd name="connsiteY143" fmla="*/ 2324290 h 2553739"/>
                  <a:gd name="connsiteX144" fmla="*/ 2949839 w 5324400"/>
                  <a:gd name="connsiteY144" fmla="*/ 2411466 h 2553739"/>
                  <a:gd name="connsiteX145" fmla="*/ 2968403 w 5324400"/>
                  <a:gd name="connsiteY145" fmla="*/ 2441522 h 2553739"/>
                  <a:gd name="connsiteX146" fmla="*/ 2986899 w 5324400"/>
                  <a:gd name="connsiteY146" fmla="*/ 2418538 h 2553739"/>
                  <a:gd name="connsiteX147" fmla="*/ 3024027 w 5324400"/>
                  <a:gd name="connsiteY147" fmla="*/ 2413030 h 2553739"/>
                  <a:gd name="connsiteX148" fmla="*/ 3042591 w 5324400"/>
                  <a:gd name="connsiteY148" fmla="*/ 2469130 h 2553739"/>
                  <a:gd name="connsiteX149" fmla="*/ 3061155 w 5324400"/>
                  <a:gd name="connsiteY149" fmla="*/ 2482050 h 2553739"/>
                  <a:gd name="connsiteX150" fmla="*/ 3079719 w 5324400"/>
                  <a:gd name="connsiteY150" fmla="*/ 2449546 h 2553739"/>
                  <a:gd name="connsiteX151" fmla="*/ 3098215 w 5324400"/>
                  <a:gd name="connsiteY151" fmla="*/ 2419354 h 2553739"/>
                  <a:gd name="connsiteX152" fmla="*/ 3116779 w 5324400"/>
                  <a:gd name="connsiteY152" fmla="*/ 2358630 h 2553739"/>
                  <a:gd name="connsiteX153" fmla="*/ 3135343 w 5324400"/>
                  <a:gd name="connsiteY153" fmla="*/ 2353802 h 2553739"/>
                  <a:gd name="connsiteX154" fmla="*/ 3153907 w 5324400"/>
                  <a:gd name="connsiteY154" fmla="*/ 2413846 h 2553739"/>
                  <a:gd name="connsiteX155" fmla="*/ 3172471 w 5324400"/>
                  <a:gd name="connsiteY155" fmla="*/ 2435130 h 2553739"/>
                  <a:gd name="connsiteX156" fmla="*/ 3190967 w 5324400"/>
                  <a:gd name="connsiteY156" fmla="*/ 2427854 h 2553739"/>
                  <a:gd name="connsiteX157" fmla="*/ 3209531 w 5324400"/>
                  <a:gd name="connsiteY157" fmla="*/ 2469810 h 2553739"/>
                  <a:gd name="connsiteX158" fmla="*/ 3228095 w 5324400"/>
                  <a:gd name="connsiteY158" fmla="*/ 2491094 h 2553739"/>
                  <a:gd name="connsiteX159" fmla="*/ 3246659 w 5324400"/>
                  <a:gd name="connsiteY159" fmla="*/ 1906838 h 2553739"/>
                  <a:gd name="connsiteX160" fmla="*/ 3265223 w 5324400"/>
                  <a:gd name="connsiteY160" fmla="*/ 2363050 h 2553739"/>
                  <a:gd name="connsiteX161" fmla="*/ 3283787 w 5324400"/>
                  <a:gd name="connsiteY161" fmla="*/ 1829114 h 2553739"/>
                  <a:gd name="connsiteX162" fmla="*/ 3302283 w 5324400"/>
                  <a:gd name="connsiteY162" fmla="*/ 1911598 h 2553739"/>
                  <a:gd name="connsiteX163" fmla="*/ 3320847 w 5324400"/>
                  <a:gd name="connsiteY163" fmla="*/ 1953894 h 2553739"/>
                  <a:gd name="connsiteX164" fmla="*/ 3339411 w 5324400"/>
                  <a:gd name="connsiteY164" fmla="*/ 2193458 h 2553739"/>
                  <a:gd name="connsiteX165" fmla="*/ 3357975 w 5324400"/>
                  <a:gd name="connsiteY165" fmla="*/ 1991634 h 2553739"/>
                  <a:gd name="connsiteX166" fmla="*/ 3376539 w 5324400"/>
                  <a:gd name="connsiteY166" fmla="*/ 2304162 h 2553739"/>
                  <a:gd name="connsiteX167" fmla="*/ 3395035 w 5324400"/>
                  <a:gd name="connsiteY167" fmla="*/ 2274582 h 2553739"/>
                  <a:gd name="connsiteX168" fmla="*/ 3413599 w 5324400"/>
                  <a:gd name="connsiteY168" fmla="*/ 2037126 h 2553739"/>
                  <a:gd name="connsiteX169" fmla="*/ 3432163 w 5324400"/>
                  <a:gd name="connsiteY169" fmla="*/ 488834 h 2553739"/>
                  <a:gd name="connsiteX170" fmla="*/ 3450727 w 5324400"/>
                  <a:gd name="connsiteY170" fmla="*/ 50 h 2553739"/>
                  <a:gd name="connsiteX171" fmla="*/ 3469291 w 5324400"/>
                  <a:gd name="connsiteY171" fmla="*/ 2131374 h 2553739"/>
                  <a:gd name="connsiteX172" fmla="*/ 3487855 w 5324400"/>
                  <a:gd name="connsiteY172" fmla="*/ 1242818 h 2553739"/>
                  <a:gd name="connsiteX173" fmla="*/ 3524915 w 5324400"/>
                  <a:gd name="connsiteY173" fmla="*/ 1674142 h 2553739"/>
                  <a:gd name="connsiteX174" fmla="*/ 3543479 w 5324400"/>
                  <a:gd name="connsiteY174" fmla="*/ 1264646 h 2553739"/>
                  <a:gd name="connsiteX175" fmla="*/ 3562043 w 5324400"/>
                  <a:gd name="connsiteY175" fmla="*/ 2205902 h 2553739"/>
                  <a:gd name="connsiteX176" fmla="*/ 3580607 w 5324400"/>
                  <a:gd name="connsiteY176" fmla="*/ 2396982 h 2553739"/>
                  <a:gd name="connsiteX177" fmla="*/ 3599171 w 5324400"/>
                  <a:gd name="connsiteY177" fmla="*/ 2402014 h 2553739"/>
                  <a:gd name="connsiteX178" fmla="*/ 3617667 w 5324400"/>
                  <a:gd name="connsiteY178" fmla="*/ 2401402 h 2553739"/>
                  <a:gd name="connsiteX179" fmla="*/ 3654795 w 5324400"/>
                  <a:gd name="connsiteY179" fmla="*/ 2402014 h 2553739"/>
                  <a:gd name="connsiteX180" fmla="*/ 3673359 w 5324400"/>
                  <a:gd name="connsiteY180" fmla="*/ 2429486 h 2553739"/>
                  <a:gd name="connsiteX181" fmla="*/ 3691923 w 5324400"/>
                  <a:gd name="connsiteY181" fmla="*/ 2408338 h 2553739"/>
                  <a:gd name="connsiteX182" fmla="*/ 3710419 w 5324400"/>
                  <a:gd name="connsiteY182" fmla="*/ 2399430 h 2553739"/>
                  <a:gd name="connsiteX183" fmla="*/ 3747547 w 5324400"/>
                  <a:gd name="connsiteY183" fmla="*/ 2270638 h 2553739"/>
                  <a:gd name="connsiteX184" fmla="*/ 3766111 w 5324400"/>
                  <a:gd name="connsiteY184" fmla="*/ 2254522 h 2553739"/>
                  <a:gd name="connsiteX185" fmla="*/ 3803239 w 5324400"/>
                  <a:gd name="connsiteY185" fmla="*/ 2316742 h 2553739"/>
                  <a:gd name="connsiteX186" fmla="*/ 3821735 w 5324400"/>
                  <a:gd name="connsiteY186" fmla="*/ 2373998 h 2553739"/>
                  <a:gd name="connsiteX187" fmla="*/ 3840299 w 5324400"/>
                  <a:gd name="connsiteY187" fmla="*/ 2431050 h 2553739"/>
                  <a:gd name="connsiteX188" fmla="*/ 3858863 w 5324400"/>
                  <a:gd name="connsiteY188" fmla="*/ 2434110 h 2553739"/>
                  <a:gd name="connsiteX189" fmla="*/ 3877427 w 5324400"/>
                  <a:gd name="connsiteY189" fmla="*/ 2376242 h 2553739"/>
                  <a:gd name="connsiteX190" fmla="*/ 3895991 w 5324400"/>
                  <a:gd name="connsiteY190" fmla="*/ 2351694 h 2553739"/>
                  <a:gd name="connsiteX191" fmla="*/ 3914555 w 5324400"/>
                  <a:gd name="connsiteY191" fmla="*/ 2316130 h 2553739"/>
                  <a:gd name="connsiteX192" fmla="*/ 3933051 w 5324400"/>
                  <a:gd name="connsiteY192" fmla="*/ 2327690 h 2553739"/>
                  <a:gd name="connsiteX193" fmla="*/ 3951615 w 5324400"/>
                  <a:gd name="connsiteY193" fmla="*/ 506990 h 2553739"/>
                  <a:gd name="connsiteX194" fmla="*/ 3970179 w 5324400"/>
                  <a:gd name="connsiteY194" fmla="*/ 915398 h 2553739"/>
                  <a:gd name="connsiteX195" fmla="*/ 3988743 w 5324400"/>
                  <a:gd name="connsiteY195" fmla="*/ 2279682 h 2553739"/>
                  <a:gd name="connsiteX196" fmla="*/ 4007307 w 5324400"/>
                  <a:gd name="connsiteY196" fmla="*/ 2270094 h 2553739"/>
                  <a:gd name="connsiteX197" fmla="*/ 4025803 w 5324400"/>
                  <a:gd name="connsiteY197" fmla="*/ 829650 h 2553739"/>
                  <a:gd name="connsiteX198" fmla="*/ 4044367 w 5324400"/>
                  <a:gd name="connsiteY198" fmla="*/ 1642182 h 2553739"/>
                  <a:gd name="connsiteX199" fmla="*/ 4062931 w 5324400"/>
                  <a:gd name="connsiteY199" fmla="*/ 2290290 h 2553739"/>
                  <a:gd name="connsiteX200" fmla="*/ 4081495 w 5324400"/>
                  <a:gd name="connsiteY200" fmla="*/ 2351694 h 2553739"/>
                  <a:gd name="connsiteX201" fmla="*/ 4118623 w 5324400"/>
                  <a:gd name="connsiteY201" fmla="*/ 2420646 h 2553739"/>
                  <a:gd name="connsiteX202" fmla="*/ 4137119 w 5324400"/>
                  <a:gd name="connsiteY202" fmla="*/ 2411670 h 2553739"/>
                  <a:gd name="connsiteX203" fmla="*/ 4155683 w 5324400"/>
                  <a:gd name="connsiteY203" fmla="*/ 2355230 h 2553739"/>
                  <a:gd name="connsiteX204" fmla="*/ 4174247 w 5324400"/>
                  <a:gd name="connsiteY204" fmla="*/ 2345166 h 2553739"/>
                  <a:gd name="connsiteX205" fmla="*/ 4192811 w 5324400"/>
                  <a:gd name="connsiteY205" fmla="*/ 1993742 h 2553739"/>
                  <a:gd name="connsiteX206" fmla="*/ 4211375 w 5324400"/>
                  <a:gd name="connsiteY206" fmla="*/ 858278 h 2553739"/>
                  <a:gd name="connsiteX207" fmla="*/ 4229871 w 5324400"/>
                  <a:gd name="connsiteY207" fmla="*/ 892958 h 2553739"/>
                  <a:gd name="connsiteX208" fmla="*/ 4248435 w 5324400"/>
                  <a:gd name="connsiteY208" fmla="*/ 2141506 h 2553739"/>
                  <a:gd name="connsiteX209" fmla="*/ 4266999 w 5324400"/>
                  <a:gd name="connsiteY209" fmla="*/ 2414798 h 2553739"/>
                  <a:gd name="connsiteX210" fmla="*/ 4285563 w 5324400"/>
                  <a:gd name="connsiteY210" fmla="*/ 2357338 h 2553739"/>
                  <a:gd name="connsiteX211" fmla="*/ 4341187 w 5324400"/>
                  <a:gd name="connsiteY211" fmla="*/ 2368354 h 2553739"/>
                  <a:gd name="connsiteX212" fmla="*/ 4359751 w 5324400"/>
                  <a:gd name="connsiteY212" fmla="*/ 2417110 h 2553739"/>
                  <a:gd name="connsiteX213" fmla="*/ 4378315 w 5324400"/>
                  <a:gd name="connsiteY213" fmla="*/ 2442066 h 2553739"/>
                  <a:gd name="connsiteX214" fmla="*/ 4396879 w 5324400"/>
                  <a:gd name="connsiteY214" fmla="*/ 2424250 h 2553739"/>
                  <a:gd name="connsiteX215" fmla="*/ 4434007 w 5324400"/>
                  <a:gd name="connsiteY215" fmla="*/ 2286890 h 2553739"/>
                  <a:gd name="connsiteX216" fmla="*/ 4452503 w 5324400"/>
                  <a:gd name="connsiteY216" fmla="*/ 2244118 h 2553739"/>
                  <a:gd name="connsiteX217" fmla="*/ 4471067 w 5324400"/>
                  <a:gd name="connsiteY217" fmla="*/ 2232626 h 2553739"/>
                  <a:gd name="connsiteX218" fmla="*/ 4489631 w 5324400"/>
                  <a:gd name="connsiteY218" fmla="*/ 2314838 h 2553739"/>
                  <a:gd name="connsiteX219" fmla="*/ 4508195 w 5324400"/>
                  <a:gd name="connsiteY219" fmla="*/ 2364546 h 2553739"/>
                  <a:gd name="connsiteX220" fmla="*/ 4526759 w 5324400"/>
                  <a:gd name="connsiteY220" fmla="*/ 2254250 h 2553739"/>
                  <a:gd name="connsiteX221" fmla="*/ 4545255 w 5324400"/>
                  <a:gd name="connsiteY221" fmla="*/ 2232898 h 2553739"/>
                  <a:gd name="connsiteX222" fmla="*/ 4563819 w 5324400"/>
                  <a:gd name="connsiteY222" fmla="*/ 2293418 h 2553739"/>
                  <a:gd name="connsiteX223" fmla="*/ 4582383 w 5324400"/>
                  <a:gd name="connsiteY223" fmla="*/ 2301578 h 2553739"/>
                  <a:gd name="connsiteX224" fmla="*/ 4600947 w 5324400"/>
                  <a:gd name="connsiteY224" fmla="*/ 2319054 h 2553739"/>
                  <a:gd name="connsiteX225" fmla="*/ 4619511 w 5324400"/>
                  <a:gd name="connsiteY225" fmla="*/ 2367334 h 2553739"/>
                  <a:gd name="connsiteX226" fmla="*/ 4638075 w 5324400"/>
                  <a:gd name="connsiteY226" fmla="*/ 2278322 h 2553739"/>
                  <a:gd name="connsiteX227" fmla="*/ 4656571 w 5324400"/>
                  <a:gd name="connsiteY227" fmla="*/ 2118318 h 2553739"/>
                  <a:gd name="connsiteX228" fmla="*/ 4675135 w 5324400"/>
                  <a:gd name="connsiteY228" fmla="*/ 2101114 h 2553739"/>
                  <a:gd name="connsiteX229" fmla="*/ 4693699 w 5324400"/>
                  <a:gd name="connsiteY229" fmla="*/ 2082278 h 2553739"/>
                  <a:gd name="connsiteX230" fmla="*/ 4712263 w 5324400"/>
                  <a:gd name="connsiteY230" fmla="*/ 2131034 h 2553739"/>
                  <a:gd name="connsiteX231" fmla="*/ 4730827 w 5324400"/>
                  <a:gd name="connsiteY231" fmla="*/ 2223854 h 2553739"/>
                  <a:gd name="connsiteX232" fmla="*/ 4749391 w 5324400"/>
                  <a:gd name="connsiteY232" fmla="*/ 1978918 h 2553739"/>
                  <a:gd name="connsiteX233" fmla="*/ 4767887 w 5324400"/>
                  <a:gd name="connsiteY233" fmla="*/ 2292534 h 2553739"/>
                  <a:gd name="connsiteX234" fmla="*/ 4786451 w 5324400"/>
                  <a:gd name="connsiteY234" fmla="*/ 2220862 h 2553739"/>
                  <a:gd name="connsiteX235" fmla="*/ 4805015 w 5324400"/>
                  <a:gd name="connsiteY235" fmla="*/ 2211818 h 2553739"/>
                  <a:gd name="connsiteX236" fmla="*/ 4823579 w 5324400"/>
                  <a:gd name="connsiteY236" fmla="*/ 2308174 h 2553739"/>
                  <a:gd name="connsiteX237" fmla="*/ 4842143 w 5324400"/>
                  <a:gd name="connsiteY237" fmla="*/ 2412690 h 2553739"/>
                  <a:gd name="connsiteX238" fmla="*/ 4860639 w 5324400"/>
                  <a:gd name="connsiteY238" fmla="*/ 2485518 h 2553739"/>
                  <a:gd name="connsiteX239" fmla="*/ 4879203 w 5324400"/>
                  <a:gd name="connsiteY239" fmla="*/ 2485314 h 2553739"/>
                  <a:gd name="connsiteX240" fmla="*/ 4897767 w 5324400"/>
                  <a:gd name="connsiteY240" fmla="*/ 2451994 h 2553739"/>
                  <a:gd name="connsiteX241" fmla="*/ 4916331 w 5324400"/>
                  <a:gd name="connsiteY241" fmla="*/ 2357950 h 2553739"/>
                  <a:gd name="connsiteX242" fmla="*/ 4934895 w 5324400"/>
                  <a:gd name="connsiteY242" fmla="*/ 2333878 h 2553739"/>
                  <a:gd name="connsiteX243" fmla="*/ 4953459 w 5324400"/>
                  <a:gd name="connsiteY243" fmla="*/ 2356250 h 2553739"/>
                  <a:gd name="connsiteX244" fmla="*/ 4971955 w 5324400"/>
                  <a:gd name="connsiteY244" fmla="*/ 2461990 h 2553739"/>
                  <a:gd name="connsiteX245" fmla="*/ 4990519 w 5324400"/>
                  <a:gd name="connsiteY245" fmla="*/ 2485042 h 2553739"/>
                  <a:gd name="connsiteX246" fmla="*/ 5009083 w 5324400"/>
                  <a:gd name="connsiteY246" fmla="*/ 2483954 h 2553739"/>
                  <a:gd name="connsiteX247" fmla="*/ 5027647 w 5324400"/>
                  <a:gd name="connsiteY247" fmla="*/ 2421530 h 2553739"/>
                  <a:gd name="connsiteX248" fmla="*/ 5046211 w 5324400"/>
                  <a:gd name="connsiteY248" fmla="*/ 2423026 h 2553739"/>
                  <a:gd name="connsiteX249" fmla="*/ 5064707 w 5324400"/>
                  <a:gd name="connsiteY249" fmla="*/ 2425202 h 2553739"/>
                  <a:gd name="connsiteX250" fmla="*/ 5083271 w 5324400"/>
                  <a:gd name="connsiteY250" fmla="*/ 2436558 h 2553739"/>
                  <a:gd name="connsiteX251" fmla="*/ 5101835 w 5324400"/>
                  <a:gd name="connsiteY251" fmla="*/ 2485042 h 2553739"/>
                  <a:gd name="connsiteX252" fmla="*/ 5120399 w 5324400"/>
                  <a:gd name="connsiteY252" fmla="*/ 2485178 h 2553739"/>
                  <a:gd name="connsiteX253" fmla="*/ 5157527 w 5324400"/>
                  <a:gd name="connsiteY253" fmla="*/ 2391270 h 2553739"/>
                  <a:gd name="connsiteX254" fmla="*/ 5176023 w 5324400"/>
                  <a:gd name="connsiteY254" fmla="*/ 2335306 h 2553739"/>
                  <a:gd name="connsiteX255" fmla="*/ 5194587 w 5324400"/>
                  <a:gd name="connsiteY255" fmla="*/ 2336190 h 2553739"/>
                  <a:gd name="connsiteX256" fmla="*/ 5213151 w 5324400"/>
                  <a:gd name="connsiteY256" fmla="*/ 2461514 h 2553739"/>
                  <a:gd name="connsiteX257" fmla="*/ 5231715 w 5324400"/>
                  <a:gd name="connsiteY257" fmla="*/ 2484702 h 2553739"/>
                  <a:gd name="connsiteX258" fmla="*/ 5250279 w 5324400"/>
                  <a:gd name="connsiteY258" fmla="*/ 2427854 h 2553739"/>
                  <a:gd name="connsiteX259" fmla="*/ 5268843 w 5324400"/>
                  <a:gd name="connsiteY259" fmla="*/ 2422550 h 2553739"/>
                  <a:gd name="connsiteX260" fmla="*/ 5287339 w 5324400"/>
                  <a:gd name="connsiteY260" fmla="*/ 2425066 h 2553739"/>
                  <a:gd name="connsiteX261" fmla="*/ 5305903 w 5324400"/>
                  <a:gd name="connsiteY261" fmla="*/ 2426426 h 2553739"/>
                  <a:gd name="connsiteX262" fmla="*/ 5324467 w 5324400"/>
                  <a:gd name="connsiteY262" fmla="*/ 2455870 h 2553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</a:cxnLst>
                <a:rect l="l" t="t" r="r" b="b"/>
                <a:pathLst>
                  <a:path w="5324400" h="2553739">
                    <a:moveTo>
                      <a:pt x="5324467" y="2553790"/>
                    </a:moveTo>
                    <a:lnTo>
                      <a:pt x="67" y="2553790"/>
                    </a:lnTo>
                    <a:lnTo>
                      <a:pt x="67" y="2354074"/>
                    </a:lnTo>
                    <a:lnTo>
                      <a:pt x="18631" y="2467362"/>
                    </a:lnTo>
                    <a:lnTo>
                      <a:pt x="37195" y="2499458"/>
                    </a:lnTo>
                    <a:lnTo>
                      <a:pt x="55691" y="2492522"/>
                    </a:lnTo>
                    <a:lnTo>
                      <a:pt x="74255" y="2444922"/>
                    </a:lnTo>
                    <a:lnTo>
                      <a:pt x="92819" y="2452878"/>
                    </a:lnTo>
                    <a:lnTo>
                      <a:pt x="111383" y="2451042"/>
                    </a:lnTo>
                    <a:lnTo>
                      <a:pt x="129947" y="2463826"/>
                    </a:lnTo>
                    <a:lnTo>
                      <a:pt x="148511" y="2495174"/>
                    </a:lnTo>
                    <a:lnTo>
                      <a:pt x="167007" y="2498030"/>
                    </a:lnTo>
                    <a:lnTo>
                      <a:pt x="185571" y="2467770"/>
                    </a:lnTo>
                    <a:lnTo>
                      <a:pt x="204135" y="2454306"/>
                    </a:lnTo>
                    <a:lnTo>
                      <a:pt x="222699" y="2411534"/>
                    </a:lnTo>
                    <a:lnTo>
                      <a:pt x="241263" y="2357338"/>
                    </a:lnTo>
                    <a:lnTo>
                      <a:pt x="259827" y="2457706"/>
                    </a:lnTo>
                    <a:lnTo>
                      <a:pt x="278323" y="2496330"/>
                    </a:lnTo>
                    <a:lnTo>
                      <a:pt x="296887" y="2486742"/>
                    </a:lnTo>
                    <a:lnTo>
                      <a:pt x="315451" y="2457502"/>
                    </a:lnTo>
                    <a:lnTo>
                      <a:pt x="334015" y="2441454"/>
                    </a:lnTo>
                    <a:lnTo>
                      <a:pt x="352579" y="2449886"/>
                    </a:lnTo>
                    <a:lnTo>
                      <a:pt x="371075" y="2479534"/>
                    </a:lnTo>
                    <a:lnTo>
                      <a:pt x="389639" y="2500274"/>
                    </a:lnTo>
                    <a:lnTo>
                      <a:pt x="408203" y="2489530"/>
                    </a:lnTo>
                    <a:lnTo>
                      <a:pt x="426767" y="2449410"/>
                    </a:lnTo>
                    <a:lnTo>
                      <a:pt x="445331" y="2446758"/>
                    </a:lnTo>
                    <a:lnTo>
                      <a:pt x="463895" y="2442202"/>
                    </a:lnTo>
                    <a:lnTo>
                      <a:pt x="482391" y="2454782"/>
                    </a:lnTo>
                    <a:lnTo>
                      <a:pt x="500955" y="2452334"/>
                    </a:lnTo>
                    <a:lnTo>
                      <a:pt x="519519" y="2471034"/>
                    </a:lnTo>
                    <a:lnTo>
                      <a:pt x="538083" y="2460222"/>
                    </a:lnTo>
                    <a:lnTo>
                      <a:pt x="556647" y="2435878"/>
                    </a:lnTo>
                    <a:lnTo>
                      <a:pt x="575143" y="2447506"/>
                    </a:lnTo>
                    <a:lnTo>
                      <a:pt x="593707" y="2480146"/>
                    </a:lnTo>
                    <a:lnTo>
                      <a:pt x="612271" y="2493814"/>
                    </a:lnTo>
                    <a:lnTo>
                      <a:pt x="630835" y="2493950"/>
                    </a:lnTo>
                    <a:lnTo>
                      <a:pt x="649399" y="2452606"/>
                    </a:lnTo>
                    <a:lnTo>
                      <a:pt x="667963" y="2457094"/>
                    </a:lnTo>
                    <a:lnTo>
                      <a:pt x="686459" y="2450022"/>
                    </a:lnTo>
                    <a:lnTo>
                      <a:pt x="705023" y="2460018"/>
                    </a:lnTo>
                    <a:lnTo>
                      <a:pt x="723587" y="2495446"/>
                    </a:lnTo>
                    <a:lnTo>
                      <a:pt x="742151" y="2464506"/>
                    </a:lnTo>
                    <a:lnTo>
                      <a:pt x="760715" y="2414186"/>
                    </a:lnTo>
                    <a:lnTo>
                      <a:pt x="779279" y="2443970"/>
                    </a:lnTo>
                    <a:lnTo>
                      <a:pt x="816339" y="2447506"/>
                    </a:lnTo>
                    <a:lnTo>
                      <a:pt x="834903" y="2495174"/>
                    </a:lnTo>
                    <a:lnTo>
                      <a:pt x="853467" y="2493678"/>
                    </a:lnTo>
                    <a:lnTo>
                      <a:pt x="872031" y="2483954"/>
                    </a:lnTo>
                    <a:lnTo>
                      <a:pt x="890527" y="2444786"/>
                    </a:lnTo>
                    <a:lnTo>
                      <a:pt x="909091" y="2434382"/>
                    </a:lnTo>
                    <a:lnTo>
                      <a:pt x="946219" y="2484498"/>
                    </a:lnTo>
                    <a:lnTo>
                      <a:pt x="964783" y="2499730"/>
                    </a:lnTo>
                    <a:lnTo>
                      <a:pt x="983347" y="2484158"/>
                    </a:lnTo>
                    <a:lnTo>
                      <a:pt x="1001843" y="2383790"/>
                    </a:lnTo>
                    <a:lnTo>
                      <a:pt x="1020407" y="2359990"/>
                    </a:lnTo>
                    <a:lnTo>
                      <a:pt x="1038971" y="2429146"/>
                    </a:lnTo>
                    <a:lnTo>
                      <a:pt x="1057535" y="2483954"/>
                    </a:lnTo>
                    <a:lnTo>
                      <a:pt x="1076099" y="2490822"/>
                    </a:lnTo>
                    <a:lnTo>
                      <a:pt x="1094663" y="2491094"/>
                    </a:lnTo>
                    <a:lnTo>
                      <a:pt x="1113159" y="2436626"/>
                    </a:lnTo>
                    <a:lnTo>
                      <a:pt x="1150287" y="2449682"/>
                    </a:lnTo>
                    <a:lnTo>
                      <a:pt x="1168851" y="2482594"/>
                    </a:lnTo>
                    <a:lnTo>
                      <a:pt x="1187415" y="2493882"/>
                    </a:lnTo>
                    <a:lnTo>
                      <a:pt x="1205911" y="2495174"/>
                    </a:lnTo>
                    <a:lnTo>
                      <a:pt x="1224475" y="2456890"/>
                    </a:lnTo>
                    <a:lnTo>
                      <a:pt x="1243039" y="2450770"/>
                    </a:lnTo>
                    <a:lnTo>
                      <a:pt x="1261603" y="2354006"/>
                    </a:lnTo>
                    <a:lnTo>
                      <a:pt x="1280167" y="2438394"/>
                    </a:lnTo>
                    <a:lnTo>
                      <a:pt x="1298731" y="2465798"/>
                    </a:lnTo>
                    <a:lnTo>
                      <a:pt x="1317227" y="2432410"/>
                    </a:lnTo>
                    <a:lnTo>
                      <a:pt x="1335791" y="2401878"/>
                    </a:lnTo>
                    <a:lnTo>
                      <a:pt x="1354355" y="2382430"/>
                    </a:lnTo>
                    <a:lnTo>
                      <a:pt x="1372919" y="2383994"/>
                    </a:lnTo>
                    <a:lnTo>
                      <a:pt x="1391483" y="2415954"/>
                    </a:lnTo>
                    <a:lnTo>
                      <a:pt x="1409979" y="2435402"/>
                    </a:lnTo>
                    <a:lnTo>
                      <a:pt x="1428543" y="2493134"/>
                    </a:lnTo>
                    <a:lnTo>
                      <a:pt x="1447107" y="2440026"/>
                    </a:lnTo>
                    <a:lnTo>
                      <a:pt x="1465671" y="2436286"/>
                    </a:lnTo>
                    <a:lnTo>
                      <a:pt x="1484235" y="1681554"/>
                    </a:lnTo>
                    <a:lnTo>
                      <a:pt x="1502799" y="2343330"/>
                    </a:lnTo>
                    <a:lnTo>
                      <a:pt x="1521295" y="2452266"/>
                    </a:lnTo>
                    <a:lnTo>
                      <a:pt x="1539859" y="2459610"/>
                    </a:lnTo>
                    <a:lnTo>
                      <a:pt x="1576987" y="2389774"/>
                    </a:lnTo>
                    <a:lnTo>
                      <a:pt x="1595551" y="2290018"/>
                    </a:lnTo>
                    <a:lnTo>
                      <a:pt x="1614115" y="1046162"/>
                    </a:lnTo>
                    <a:lnTo>
                      <a:pt x="1632611" y="1219970"/>
                    </a:lnTo>
                    <a:lnTo>
                      <a:pt x="1651175" y="2355502"/>
                    </a:lnTo>
                    <a:lnTo>
                      <a:pt x="1669739" y="2358562"/>
                    </a:lnTo>
                    <a:lnTo>
                      <a:pt x="1688303" y="1247646"/>
                    </a:lnTo>
                    <a:lnTo>
                      <a:pt x="1706867" y="1641774"/>
                    </a:lnTo>
                    <a:lnTo>
                      <a:pt x="1725363" y="2443970"/>
                    </a:lnTo>
                    <a:lnTo>
                      <a:pt x="1743927" y="2441522"/>
                    </a:lnTo>
                    <a:lnTo>
                      <a:pt x="1762491" y="2419422"/>
                    </a:lnTo>
                    <a:lnTo>
                      <a:pt x="1781055" y="2406298"/>
                    </a:lnTo>
                    <a:lnTo>
                      <a:pt x="1818183" y="2422210"/>
                    </a:lnTo>
                    <a:lnTo>
                      <a:pt x="1836679" y="2441454"/>
                    </a:lnTo>
                    <a:lnTo>
                      <a:pt x="1855243" y="1413566"/>
                    </a:lnTo>
                    <a:lnTo>
                      <a:pt x="1873807" y="1134290"/>
                    </a:lnTo>
                    <a:lnTo>
                      <a:pt x="1910935" y="2428330"/>
                    </a:lnTo>
                    <a:lnTo>
                      <a:pt x="1929499" y="2428262"/>
                    </a:lnTo>
                    <a:lnTo>
                      <a:pt x="1947995" y="2430846"/>
                    </a:lnTo>
                    <a:lnTo>
                      <a:pt x="1966559" y="2475726"/>
                    </a:lnTo>
                    <a:lnTo>
                      <a:pt x="1985123" y="2443562"/>
                    </a:lnTo>
                    <a:lnTo>
                      <a:pt x="2003687" y="2396710"/>
                    </a:lnTo>
                    <a:lnTo>
                      <a:pt x="2022251" y="2377330"/>
                    </a:lnTo>
                    <a:lnTo>
                      <a:pt x="2040747" y="2429486"/>
                    </a:lnTo>
                    <a:lnTo>
                      <a:pt x="2059311" y="2415342"/>
                    </a:lnTo>
                    <a:lnTo>
                      <a:pt x="2077875" y="2463894"/>
                    </a:lnTo>
                    <a:lnTo>
                      <a:pt x="2096439" y="2480894"/>
                    </a:lnTo>
                    <a:lnTo>
                      <a:pt x="2115003" y="2465934"/>
                    </a:lnTo>
                    <a:lnTo>
                      <a:pt x="2133567" y="2432750"/>
                    </a:lnTo>
                    <a:lnTo>
                      <a:pt x="2152063" y="2432478"/>
                    </a:lnTo>
                    <a:lnTo>
                      <a:pt x="2170627" y="2421326"/>
                    </a:lnTo>
                    <a:lnTo>
                      <a:pt x="2189191" y="2450294"/>
                    </a:lnTo>
                    <a:lnTo>
                      <a:pt x="2207755" y="2463214"/>
                    </a:lnTo>
                    <a:lnTo>
                      <a:pt x="2226319" y="2551410"/>
                    </a:lnTo>
                    <a:lnTo>
                      <a:pt x="2319071" y="2474094"/>
                    </a:lnTo>
                    <a:lnTo>
                      <a:pt x="2337635" y="2524414"/>
                    </a:lnTo>
                    <a:lnTo>
                      <a:pt x="2356131" y="2449682"/>
                    </a:lnTo>
                    <a:lnTo>
                      <a:pt x="2374695" y="2426426"/>
                    </a:lnTo>
                    <a:lnTo>
                      <a:pt x="2430387" y="2432614"/>
                    </a:lnTo>
                    <a:lnTo>
                      <a:pt x="2448951" y="2475930"/>
                    </a:lnTo>
                    <a:lnTo>
                      <a:pt x="2486011" y="1656122"/>
                    </a:lnTo>
                    <a:lnTo>
                      <a:pt x="2504575" y="838014"/>
                    </a:lnTo>
                    <a:lnTo>
                      <a:pt x="2523139" y="842842"/>
                    </a:lnTo>
                    <a:lnTo>
                      <a:pt x="2541703" y="1961578"/>
                    </a:lnTo>
                    <a:lnTo>
                      <a:pt x="2560199" y="2212022"/>
                    </a:lnTo>
                    <a:lnTo>
                      <a:pt x="2578763" y="2082822"/>
                    </a:lnTo>
                    <a:lnTo>
                      <a:pt x="2597327" y="1976538"/>
                    </a:lnTo>
                    <a:lnTo>
                      <a:pt x="2615891" y="2130286"/>
                    </a:lnTo>
                    <a:lnTo>
                      <a:pt x="2634455" y="1739286"/>
                    </a:lnTo>
                    <a:lnTo>
                      <a:pt x="2653019" y="2068202"/>
                    </a:lnTo>
                    <a:lnTo>
                      <a:pt x="2708643" y="2383382"/>
                    </a:lnTo>
                    <a:lnTo>
                      <a:pt x="2727207" y="2435810"/>
                    </a:lnTo>
                    <a:lnTo>
                      <a:pt x="2745771" y="2447778"/>
                    </a:lnTo>
                    <a:lnTo>
                      <a:pt x="2764335" y="2376990"/>
                    </a:lnTo>
                    <a:lnTo>
                      <a:pt x="2819959" y="2370530"/>
                    </a:lnTo>
                    <a:lnTo>
                      <a:pt x="2838523" y="2381478"/>
                    </a:lnTo>
                    <a:lnTo>
                      <a:pt x="2857087" y="2377262"/>
                    </a:lnTo>
                    <a:lnTo>
                      <a:pt x="2875583" y="2437442"/>
                    </a:lnTo>
                    <a:lnTo>
                      <a:pt x="2894147" y="2428194"/>
                    </a:lnTo>
                    <a:lnTo>
                      <a:pt x="2912711" y="2321570"/>
                    </a:lnTo>
                    <a:lnTo>
                      <a:pt x="2931275" y="2324290"/>
                    </a:lnTo>
                    <a:lnTo>
                      <a:pt x="2949839" y="2411466"/>
                    </a:lnTo>
                    <a:lnTo>
                      <a:pt x="2968403" y="2441522"/>
                    </a:lnTo>
                    <a:lnTo>
                      <a:pt x="2986899" y="2418538"/>
                    </a:lnTo>
                    <a:lnTo>
                      <a:pt x="3024027" y="2413030"/>
                    </a:lnTo>
                    <a:lnTo>
                      <a:pt x="3042591" y="2469130"/>
                    </a:lnTo>
                    <a:lnTo>
                      <a:pt x="3061155" y="2482050"/>
                    </a:lnTo>
                    <a:lnTo>
                      <a:pt x="3079719" y="2449546"/>
                    </a:lnTo>
                    <a:lnTo>
                      <a:pt x="3098215" y="2419354"/>
                    </a:lnTo>
                    <a:lnTo>
                      <a:pt x="3116779" y="2358630"/>
                    </a:lnTo>
                    <a:lnTo>
                      <a:pt x="3135343" y="2353802"/>
                    </a:lnTo>
                    <a:lnTo>
                      <a:pt x="3153907" y="2413846"/>
                    </a:lnTo>
                    <a:lnTo>
                      <a:pt x="3172471" y="2435130"/>
                    </a:lnTo>
                    <a:lnTo>
                      <a:pt x="3190967" y="2427854"/>
                    </a:lnTo>
                    <a:lnTo>
                      <a:pt x="3209531" y="2469810"/>
                    </a:lnTo>
                    <a:lnTo>
                      <a:pt x="3228095" y="2491094"/>
                    </a:lnTo>
                    <a:lnTo>
                      <a:pt x="3246659" y="1906838"/>
                    </a:lnTo>
                    <a:lnTo>
                      <a:pt x="3265223" y="2363050"/>
                    </a:lnTo>
                    <a:lnTo>
                      <a:pt x="3283787" y="1829114"/>
                    </a:lnTo>
                    <a:lnTo>
                      <a:pt x="3302283" y="1911598"/>
                    </a:lnTo>
                    <a:lnTo>
                      <a:pt x="3320847" y="1953894"/>
                    </a:lnTo>
                    <a:lnTo>
                      <a:pt x="3339411" y="2193458"/>
                    </a:lnTo>
                    <a:lnTo>
                      <a:pt x="3357975" y="1991634"/>
                    </a:lnTo>
                    <a:lnTo>
                      <a:pt x="3376539" y="2304162"/>
                    </a:lnTo>
                    <a:lnTo>
                      <a:pt x="3395035" y="2274582"/>
                    </a:lnTo>
                    <a:lnTo>
                      <a:pt x="3413599" y="2037126"/>
                    </a:lnTo>
                    <a:lnTo>
                      <a:pt x="3432163" y="488834"/>
                    </a:lnTo>
                    <a:lnTo>
                      <a:pt x="3450727" y="50"/>
                    </a:lnTo>
                    <a:lnTo>
                      <a:pt x="3469291" y="2131374"/>
                    </a:lnTo>
                    <a:lnTo>
                      <a:pt x="3487855" y="1242818"/>
                    </a:lnTo>
                    <a:lnTo>
                      <a:pt x="3524915" y="1674142"/>
                    </a:lnTo>
                    <a:lnTo>
                      <a:pt x="3543479" y="1264646"/>
                    </a:lnTo>
                    <a:lnTo>
                      <a:pt x="3562043" y="2205902"/>
                    </a:lnTo>
                    <a:lnTo>
                      <a:pt x="3580607" y="2396982"/>
                    </a:lnTo>
                    <a:lnTo>
                      <a:pt x="3599171" y="2402014"/>
                    </a:lnTo>
                    <a:lnTo>
                      <a:pt x="3617667" y="2401402"/>
                    </a:lnTo>
                    <a:lnTo>
                      <a:pt x="3654795" y="2402014"/>
                    </a:lnTo>
                    <a:lnTo>
                      <a:pt x="3673359" y="2429486"/>
                    </a:lnTo>
                    <a:lnTo>
                      <a:pt x="3691923" y="2408338"/>
                    </a:lnTo>
                    <a:lnTo>
                      <a:pt x="3710419" y="2399430"/>
                    </a:lnTo>
                    <a:lnTo>
                      <a:pt x="3747547" y="2270638"/>
                    </a:lnTo>
                    <a:lnTo>
                      <a:pt x="3766111" y="2254522"/>
                    </a:lnTo>
                    <a:lnTo>
                      <a:pt x="3803239" y="2316742"/>
                    </a:lnTo>
                    <a:lnTo>
                      <a:pt x="3821735" y="2373998"/>
                    </a:lnTo>
                    <a:lnTo>
                      <a:pt x="3840299" y="2431050"/>
                    </a:lnTo>
                    <a:lnTo>
                      <a:pt x="3858863" y="2434110"/>
                    </a:lnTo>
                    <a:lnTo>
                      <a:pt x="3877427" y="2376242"/>
                    </a:lnTo>
                    <a:lnTo>
                      <a:pt x="3895991" y="2351694"/>
                    </a:lnTo>
                    <a:lnTo>
                      <a:pt x="3914555" y="2316130"/>
                    </a:lnTo>
                    <a:lnTo>
                      <a:pt x="3933051" y="2327690"/>
                    </a:lnTo>
                    <a:lnTo>
                      <a:pt x="3951615" y="506990"/>
                    </a:lnTo>
                    <a:lnTo>
                      <a:pt x="3970179" y="915398"/>
                    </a:lnTo>
                    <a:lnTo>
                      <a:pt x="3988743" y="2279682"/>
                    </a:lnTo>
                    <a:lnTo>
                      <a:pt x="4007307" y="2270094"/>
                    </a:lnTo>
                    <a:lnTo>
                      <a:pt x="4025803" y="829650"/>
                    </a:lnTo>
                    <a:lnTo>
                      <a:pt x="4044367" y="1642182"/>
                    </a:lnTo>
                    <a:lnTo>
                      <a:pt x="4062931" y="2290290"/>
                    </a:lnTo>
                    <a:lnTo>
                      <a:pt x="4081495" y="2351694"/>
                    </a:lnTo>
                    <a:lnTo>
                      <a:pt x="4118623" y="2420646"/>
                    </a:lnTo>
                    <a:lnTo>
                      <a:pt x="4137119" y="2411670"/>
                    </a:lnTo>
                    <a:lnTo>
                      <a:pt x="4155683" y="2355230"/>
                    </a:lnTo>
                    <a:lnTo>
                      <a:pt x="4174247" y="2345166"/>
                    </a:lnTo>
                    <a:lnTo>
                      <a:pt x="4192811" y="1993742"/>
                    </a:lnTo>
                    <a:lnTo>
                      <a:pt x="4211375" y="858278"/>
                    </a:lnTo>
                    <a:lnTo>
                      <a:pt x="4229871" y="892958"/>
                    </a:lnTo>
                    <a:lnTo>
                      <a:pt x="4248435" y="2141506"/>
                    </a:lnTo>
                    <a:lnTo>
                      <a:pt x="4266999" y="2414798"/>
                    </a:lnTo>
                    <a:lnTo>
                      <a:pt x="4285563" y="2357338"/>
                    </a:lnTo>
                    <a:lnTo>
                      <a:pt x="4341187" y="2368354"/>
                    </a:lnTo>
                    <a:lnTo>
                      <a:pt x="4359751" y="2417110"/>
                    </a:lnTo>
                    <a:lnTo>
                      <a:pt x="4378315" y="2442066"/>
                    </a:lnTo>
                    <a:lnTo>
                      <a:pt x="4396879" y="2424250"/>
                    </a:lnTo>
                    <a:lnTo>
                      <a:pt x="4434007" y="2286890"/>
                    </a:lnTo>
                    <a:lnTo>
                      <a:pt x="4452503" y="2244118"/>
                    </a:lnTo>
                    <a:lnTo>
                      <a:pt x="4471067" y="2232626"/>
                    </a:lnTo>
                    <a:lnTo>
                      <a:pt x="4489631" y="2314838"/>
                    </a:lnTo>
                    <a:lnTo>
                      <a:pt x="4508195" y="2364546"/>
                    </a:lnTo>
                    <a:lnTo>
                      <a:pt x="4526759" y="2254250"/>
                    </a:lnTo>
                    <a:lnTo>
                      <a:pt x="4545255" y="2232898"/>
                    </a:lnTo>
                    <a:lnTo>
                      <a:pt x="4563819" y="2293418"/>
                    </a:lnTo>
                    <a:lnTo>
                      <a:pt x="4582383" y="2301578"/>
                    </a:lnTo>
                    <a:lnTo>
                      <a:pt x="4600947" y="2319054"/>
                    </a:lnTo>
                    <a:lnTo>
                      <a:pt x="4619511" y="2367334"/>
                    </a:lnTo>
                    <a:lnTo>
                      <a:pt x="4638075" y="2278322"/>
                    </a:lnTo>
                    <a:lnTo>
                      <a:pt x="4656571" y="2118318"/>
                    </a:lnTo>
                    <a:lnTo>
                      <a:pt x="4675135" y="2101114"/>
                    </a:lnTo>
                    <a:lnTo>
                      <a:pt x="4693699" y="2082278"/>
                    </a:lnTo>
                    <a:lnTo>
                      <a:pt x="4712263" y="2131034"/>
                    </a:lnTo>
                    <a:lnTo>
                      <a:pt x="4730827" y="2223854"/>
                    </a:lnTo>
                    <a:lnTo>
                      <a:pt x="4749391" y="1978918"/>
                    </a:lnTo>
                    <a:lnTo>
                      <a:pt x="4767887" y="2292534"/>
                    </a:lnTo>
                    <a:lnTo>
                      <a:pt x="4786451" y="2220862"/>
                    </a:lnTo>
                    <a:lnTo>
                      <a:pt x="4805015" y="2211818"/>
                    </a:lnTo>
                    <a:lnTo>
                      <a:pt x="4823579" y="2308174"/>
                    </a:lnTo>
                    <a:lnTo>
                      <a:pt x="4842143" y="2412690"/>
                    </a:lnTo>
                    <a:lnTo>
                      <a:pt x="4860639" y="2485518"/>
                    </a:lnTo>
                    <a:lnTo>
                      <a:pt x="4879203" y="2485314"/>
                    </a:lnTo>
                    <a:lnTo>
                      <a:pt x="4897767" y="2451994"/>
                    </a:lnTo>
                    <a:lnTo>
                      <a:pt x="4916331" y="2357950"/>
                    </a:lnTo>
                    <a:lnTo>
                      <a:pt x="4934895" y="2333878"/>
                    </a:lnTo>
                    <a:lnTo>
                      <a:pt x="4953459" y="2356250"/>
                    </a:lnTo>
                    <a:lnTo>
                      <a:pt x="4971955" y="2461990"/>
                    </a:lnTo>
                    <a:lnTo>
                      <a:pt x="4990519" y="2485042"/>
                    </a:lnTo>
                    <a:lnTo>
                      <a:pt x="5009083" y="2483954"/>
                    </a:lnTo>
                    <a:lnTo>
                      <a:pt x="5027647" y="2421530"/>
                    </a:lnTo>
                    <a:lnTo>
                      <a:pt x="5046211" y="2423026"/>
                    </a:lnTo>
                    <a:lnTo>
                      <a:pt x="5064707" y="2425202"/>
                    </a:lnTo>
                    <a:lnTo>
                      <a:pt x="5083271" y="2436558"/>
                    </a:lnTo>
                    <a:lnTo>
                      <a:pt x="5101835" y="2485042"/>
                    </a:lnTo>
                    <a:lnTo>
                      <a:pt x="5120399" y="2485178"/>
                    </a:lnTo>
                    <a:lnTo>
                      <a:pt x="5157527" y="2391270"/>
                    </a:lnTo>
                    <a:lnTo>
                      <a:pt x="5176023" y="2335306"/>
                    </a:lnTo>
                    <a:lnTo>
                      <a:pt x="5194587" y="2336190"/>
                    </a:lnTo>
                    <a:lnTo>
                      <a:pt x="5213151" y="2461514"/>
                    </a:lnTo>
                    <a:lnTo>
                      <a:pt x="5231715" y="2484702"/>
                    </a:lnTo>
                    <a:lnTo>
                      <a:pt x="5250279" y="2427854"/>
                    </a:lnTo>
                    <a:lnTo>
                      <a:pt x="5268843" y="2422550"/>
                    </a:lnTo>
                    <a:lnTo>
                      <a:pt x="5287339" y="2425066"/>
                    </a:lnTo>
                    <a:lnTo>
                      <a:pt x="5305903" y="2426426"/>
                    </a:lnTo>
                    <a:lnTo>
                      <a:pt x="5324467" y="2455870"/>
                    </a:lnTo>
                  </a:path>
                </a:pathLst>
              </a:custGeom>
              <a:solidFill>
                <a:srgbClr val="3780BF">
                  <a:alpha val="2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F474839D-E932-9F4A-AAC7-7A4415136415}"/>
                  </a:ext>
                </a:extLst>
              </p:cNvPr>
              <p:cNvSpPr/>
              <p:nvPr/>
            </p:nvSpPr>
            <p:spPr>
              <a:xfrm>
                <a:off x="3156997" y="120223"/>
                <a:ext cx="5324400" cy="2551360"/>
              </a:xfrm>
              <a:custGeom>
                <a:avLst/>
                <a:gdLst>
                  <a:gd name="connsiteX0" fmla="*/ 67 w 5324400"/>
                  <a:gd name="connsiteY0" fmla="*/ 2354074 h 2551360"/>
                  <a:gd name="connsiteX1" fmla="*/ 18631 w 5324400"/>
                  <a:gd name="connsiteY1" fmla="*/ 2467362 h 2551360"/>
                  <a:gd name="connsiteX2" fmla="*/ 37195 w 5324400"/>
                  <a:gd name="connsiteY2" fmla="*/ 2499458 h 2551360"/>
                  <a:gd name="connsiteX3" fmla="*/ 55691 w 5324400"/>
                  <a:gd name="connsiteY3" fmla="*/ 2492522 h 2551360"/>
                  <a:gd name="connsiteX4" fmla="*/ 74255 w 5324400"/>
                  <a:gd name="connsiteY4" fmla="*/ 2444922 h 2551360"/>
                  <a:gd name="connsiteX5" fmla="*/ 92819 w 5324400"/>
                  <a:gd name="connsiteY5" fmla="*/ 2452878 h 2551360"/>
                  <a:gd name="connsiteX6" fmla="*/ 111383 w 5324400"/>
                  <a:gd name="connsiteY6" fmla="*/ 2451042 h 2551360"/>
                  <a:gd name="connsiteX7" fmla="*/ 129947 w 5324400"/>
                  <a:gd name="connsiteY7" fmla="*/ 2463826 h 2551360"/>
                  <a:gd name="connsiteX8" fmla="*/ 148511 w 5324400"/>
                  <a:gd name="connsiteY8" fmla="*/ 2495174 h 2551360"/>
                  <a:gd name="connsiteX9" fmla="*/ 167007 w 5324400"/>
                  <a:gd name="connsiteY9" fmla="*/ 2498030 h 2551360"/>
                  <a:gd name="connsiteX10" fmla="*/ 185571 w 5324400"/>
                  <a:gd name="connsiteY10" fmla="*/ 2467770 h 2551360"/>
                  <a:gd name="connsiteX11" fmla="*/ 204135 w 5324400"/>
                  <a:gd name="connsiteY11" fmla="*/ 2454306 h 2551360"/>
                  <a:gd name="connsiteX12" fmla="*/ 222699 w 5324400"/>
                  <a:gd name="connsiteY12" fmla="*/ 2411534 h 2551360"/>
                  <a:gd name="connsiteX13" fmla="*/ 241263 w 5324400"/>
                  <a:gd name="connsiteY13" fmla="*/ 2357338 h 2551360"/>
                  <a:gd name="connsiteX14" fmla="*/ 259827 w 5324400"/>
                  <a:gd name="connsiteY14" fmla="*/ 2457706 h 2551360"/>
                  <a:gd name="connsiteX15" fmla="*/ 278323 w 5324400"/>
                  <a:gd name="connsiteY15" fmla="*/ 2496330 h 2551360"/>
                  <a:gd name="connsiteX16" fmla="*/ 296887 w 5324400"/>
                  <a:gd name="connsiteY16" fmla="*/ 2486742 h 2551360"/>
                  <a:gd name="connsiteX17" fmla="*/ 315451 w 5324400"/>
                  <a:gd name="connsiteY17" fmla="*/ 2457502 h 2551360"/>
                  <a:gd name="connsiteX18" fmla="*/ 334015 w 5324400"/>
                  <a:gd name="connsiteY18" fmla="*/ 2441454 h 2551360"/>
                  <a:gd name="connsiteX19" fmla="*/ 352579 w 5324400"/>
                  <a:gd name="connsiteY19" fmla="*/ 2449886 h 2551360"/>
                  <a:gd name="connsiteX20" fmla="*/ 371075 w 5324400"/>
                  <a:gd name="connsiteY20" fmla="*/ 2479534 h 2551360"/>
                  <a:gd name="connsiteX21" fmla="*/ 389639 w 5324400"/>
                  <a:gd name="connsiteY21" fmla="*/ 2500274 h 2551360"/>
                  <a:gd name="connsiteX22" fmla="*/ 408203 w 5324400"/>
                  <a:gd name="connsiteY22" fmla="*/ 2489530 h 2551360"/>
                  <a:gd name="connsiteX23" fmla="*/ 426767 w 5324400"/>
                  <a:gd name="connsiteY23" fmla="*/ 2449410 h 2551360"/>
                  <a:gd name="connsiteX24" fmla="*/ 445331 w 5324400"/>
                  <a:gd name="connsiteY24" fmla="*/ 2446758 h 2551360"/>
                  <a:gd name="connsiteX25" fmla="*/ 463895 w 5324400"/>
                  <a:gd name="connsiteY25" fmla="*/ 2442202 h 2551360"/>
                  <a:gd name="connsiteX26" fmla="*/ 482391 w 5324400"/>
                  <a:gd name="connsiteY26" fmla="*/ 2454782 h 2551360"/>
                  <a:gd name="connsiteX27" fmla="*/ 500955 w 5324400"/>
                  <a:gd name="connsiteY27" fmla="*/ 2452334 h 2551360"/>
                  <a:gd name="connsiteX28" fmla="*/ 519519 w 5324400"/>
                  <a:gd name="connsiteY28" fmla="*/ 2471034 h 2551360"/>
                  <a:gd name="connsiteX29" fmla="*/ 538083 w 5324400"/>
                  <a:gd name="connsiteY29" fmla="*/ 2460222 h 2551360"/>
                  <a:gd name="connsiteX30" fmla="*/ 556647 w 5324400"/>
                  <a:gd name="connsiteY30" fmla="*/ 2435878 h 2551360"/>
                  <a:gd name="connsiteX31" fmla="*/ 575143 w 5324400"/>
                  <a:gd name="connsiteY31" fmla="*/ 2447506 h 2551360"/>
                  <a:gd name="connsiteX32" fmla="*/ 593707 w 5324400"/>
                  <a:gd name="connsiteY32" fmla="*/ 2480146 h 2551360"/>
                  <a:gd name="connsiteX33" fmla="*/ 612271 w 5324400"/>
                  <a:gd name="connsiteY33" fmla="*/ 2493814 h 2551360"/>
                  <a:gd name="connsiteX34" fmla="*/ 630835 w 5324400"/>
                  <a:gd name="connsiteY34" fmla="*/ 2493950 h 2551360"/>
                  <a:gd name="connsiteX35" fmla="*/ 649399 w 5324400"/>
                  <a:gd name="connsiteY35" fmla="*/ 2452606 h 2551360"/>
                  <a:gd name="connsiteX36" fmla="*/ 667963 w 5324400"/>
                  <a:gd name="connsiteY36" fmla="*/ 2457094 h 2551360"/>
                  <a:gd name="connsiteX37" fmla="*/ 686459 w 5324400"/>
                  <a:gd name="connsiteY37" fmla="*/ 2450022 h 2551360"/>
                  <a:gd name="connsiteX38" fmla="*/ 705023 w 5324400"/>
                  <a:gd name="connsiteY38" fmla="*/ 2460018 h 2551360"/>
                  <a:gd name="connsiteX39" fmla="*/ 723587 w 5324400"/>
                  <a:gd name="connsiteY39" fmla="*/ 2495446 h 2551360"/>
                  <a:gd name="connsiteX40" fmla="*/ 742151 w 5324400"/>
                  <a:gd name="connsiteY40" fmla="*/ 2464506 h 2551360"/>
                  <a:gd name="connsiteX41" fmla="*/ 760715 w 5324400"/>
                  <a:gd name="connsiteY41" fmla="*/ 2414186 h 2551360"/>
                  <a:gd name="connsiteX42" fmla="*/ 779279 w 5324400"/>
                  <a:gd name="connsiteY42" fmla="*/ 2443970 h 2551360"/>
                  <a:gd name="connsiteX43" fmla="*/ 816339 w 5324400"/>
                  <a:gd name="connsiteY43" fmla="*/ 2447506 h 2551360"/>
                  <a:gd name="connsiteX44" fmla="*/ 834903 w 5324400"/>
                  <a:gd name="connsiteY44" fmla="*/ 2495174 h 2551360"/>
                  <a:gd name="connsiteX45" fmla="*/ 853467 w 5324400"/>
                  <a:gd name="connsiteY45" fmla="*/ 2493678 h 2551360"/>
                  <a:gd name="connsiteX46" fmla="*/ 872031 w 5324400"/>
                  <a:gd name="connsiteY46" fmla="*/ 2483954 h 2551360"/>
                  <a:gd name="connsiteX47" fmla="*/ 890527 w 5324400"/>
                  <a:gd name="connsiteY47" fmla="*/ 2444786 h 2551360"/>
                  <a:gd name="connsiteX48" fmla="*/ 909091 w 5324400"/>
                  <a:gd name="connsiteY48" fmla="*/ 2434382 h 2551360"/>
                  <a:gd name="connsiteX49" fmla="*/ 946219 w 5324400"/>
                  <a:gd name="connsiteY49" fmla="*/ 2484498 h 2551360"/>
                  <a:gd name="connsiteX50" fmla="*/ 964783 w 5324400"/>
                  <a:gd name="connsiteY50" fmla="*/ 2499730 h 2551360"/>
                  <a:gd name="connsiteX51" fmla="*/ 983347 w 5324400"/>
                  <a:gd name="connsiteY51" fmla="*/ 2484158 h 2551360"/>
                  <a:gd name="connsiteX52" fmla="*/ 1001843 w 5324400"/>
                  <a:gd name="connsiteY52" fmla="*/ 2383790 h 2551360"/>
                  <a:gd name="connsiteX53" fmla="*/ 1020407 w 5324400"/>
                  <a:gd name="connsiteY53" fmla="*/ 2359990 h 2551360"/>
                  <a:gd name="connsiteX54" fmla="*/ 1038971 w 5324400"/>
                  <a:gd name="connsiteY54" fmla="*/ 2429146 h 2551360"/>
                  <a:gd name="connsiteX55" fmla="*/ 1057535 w 5324400"/>
                  <a:gd name="connsiteY55" fmla="*/ 2483954 h 2551360"/>
                  <a:gd name="connsiteX56" fmla="*/ 1076099 w 5324400"/>
                  <a:gd name="connsiteY56" fmla="*/ 2490822 h 2551360"/>
                  <a:gd name="connsiteX57" fmla="*/ 1094663 w 5324400"/>
                  <a:gd name="connsiteY57" fmla="*/ 2491094 h 2551360"/>
                  <a:gd name="connsiteX58" fmla="*/ 1113159 w 5324400"/>
                  <a:gd name="connsiteY58" fmla="*/ 2436626 h 2551360"/>
                  <a:gd name="connsiteX59" fmla="*/ 1150287 w 5324400"/>
                  <a:gd name="connsiteY59" fmla="*/ 2449682 h 2551360"/>
                  <a:gd name="connsiteX60" fmla="*/ 1168851 w 5324400"/>
                  <a:gd name="connsiteY60" fmla="*/ 2482594 h 2551360"/>
                  <a:gd name="connsiteX61" fmla="*/ 1187415 w 5324400"/>
                  <a:gd name="connsiteY61" fmla="*/ 2493882 h 2551360"/>
                  <a:gd name="connsiteX62" fmla="*/ 1205911 w 5324400"/>
                  <a:gd name="connsiteY62" fmla="*/ 2495174 h 2551360"/>
                  <a:gd name="connsiteX63" fmla="*/ 1224475 w 5324400"/>
                  <a:gd name="connsiteY63" fmla="*/ 2456890 h 2551360"/>
                  <a:gd name="connsiteX64" fmla="*/ 1243039 w 5324400"/>
                  <a:gd name="connsiteY64" fmla="*/ 2450770 h 2551360"/>
                  <a:gd name="connsiteX65" fmla="*/ 1261603 w 5324400"/>
                  <a:gd name="connsiteY65" fmla="*/ 2354006 h 2551360"/>
                  <a:gd name="connsiteX66" fmla="*/ 1280167 w 5324400"/>
                  <a:gd name="connsiteY66" fmla="*/ 2438394 h 2551360"/>
                  <a:gd name="connsiteX67" fmla="*/ 1298731 w 5324400"/>
                  <a:gd name="connsiteY67" fmla="*/ 2465798 h 2551360"/>
                  <a:gd name="connsiteX68" fmla="*/ 1317227 w 5324400"/>
                  <a:gd name="connsiteY68" fmla="*/ 2432410 h 2551360"/>
                  <a:gd name="connsiteX69" fmla="*/ 1335791 w 5324400"/>
                  <a:gd name="connsiteY69" fmla="*/ 2401878 h 2551360"/>
                  <a:gd name="connsiteX70" fmla="*/ 1354355 w 5324400"/>
                  <a:gd name="connsiteY70" fmla="*/ 2382430 h 2551360"/>
                  <a:gd name="connsiteX71" fmla="*/ 1372919 w 5324400"/>
                  <a:gd name="connsiteY71" fmla="*/ 2383994 h 2551360"/>
                  <a:gd name="connsiteX72" fmla="*/ 1391483 w 5324400"/>
                  <a:gd name="connsiteY72" fmla="*/ 2415954 h 2551360"/>
                  <a:gd name="connsiteX73" fmla="*/ 1409979 w 5324400"/>
                  <a:gd name="connsiteY73" fmla="*/ 2435402 h 2551360"/>
                  <a:gd name="connsiteX74" fmla="*/ 1428543 w 5324400"/>
                  <a:gd name="connsiteY74" fmla="*/ 2493134 h 2551360"/>
                  <a:gd name="connsiteX75" fmla="*/ 1447107 w 5324400"/>
                  <a:gd name="connsiteY75" fmla="*/ 2440026 h 2551360"/>
                  <a:gd name="connsiteX76" fmla="*/ 1465671 w 5324400"/>
                  <a:gd name="connsiteY76" fmla="*/ 2436286 h 2551360"/>
                  <a:gd name="connsiteX77" fmla="*/ 1484235 w 5324400"/>
                  <a:gd name="connsiteY77" fmla="*/ 1681554 h 2551360"/>
                  <a:gd name="connsiteX78" fmla="*/ 1502799 w 5324400"/>
                  <a:gd name="connsiteY78" fmla="*/ 2343330 h 2551360"/>
                  <a:gd name="connsiteX79" fmla="*/ 1521295 w 5324400"/>
                  <a:gd name="connsiteY79" fmla="*/ 2452266 h 2551360"/>
                  <a:gd name="connsiteX80" fmla="*/ 1539859 w 5324400"/>
                  <a:gd name="connsiteY80" fmla="*/ 2459610 h 2551360"/>
                  <a:gd name="connsiteX81" fmla="*/ 1576987 w 5324400"/>
                  <a:gd name="connsiteY81" fmla="*/ 2389774 h 2551360"/>
                  <a:gd name="connsiteX82" fmla="*/ 1595551 w 5324400"/>
                  <a:gd name="connsiteY82" fmla="*/ 2290018 h 2551360"/>
                  <a:gd name="connsiteX83" fmla="*/ 1614115 w 5324400"/>
                  <a:gd name="connsiteY83" fmla="*/ 1046162 h 2551360"/>
                  <a:gd name="connsiteX84" fmla="*/ 1632611 w 5324400"/>
                  <a:gd name="connsiteY84" fmla="*/ 1219970 h 2551360"/>
                  <a:gd name="connsiteX85" fmla="*/ 1651175 w 5324400"/>
                  <a:gd name="connsiteY85" fmla="*/ 2355502 h 2551360"/>
                  <a:gd name="connsiteX86" fmla="*/ 1669739 w 5324400"/>
                  <a:gd name="connsiteY86" fmla="*/ 2358562 h 2551360"/>
                  <a:gd name="connsiteX87" fmla="*/ 1688303 w 5324400"/>
                  <a:gd name="connsiteY87" fmla="*/ 1247646 h 2551360"/>
                  <a:gd name="connsiteX88" fmla="*/ 1706867 w 5324400"/>
                  <a:gd name="connsiteY88" fmla="*/ 1641774 h 2551360"/>
                  <a:gd name="connsiteX89" fmla="*/ 1725363 w 5324400"/>
                  <a:gd name="connsiteY89" fmla="*/ 2443970 h 2551360"/>
                  <a:gd name="connsiteX90" fmla="*/ 1743927 w 5324400"/>
                  <a:gd name="connsiteY90" fmla="*/ 2441522 h 2551360"/>
                  <a:gd name="connsiteX91" fmla="*/ 1762491 w 5324400"/>
                  <a:gd name="connsiteY91" fmla="*/ 2419422 h 2551360"/>
                  <a:gd name="connsiteX92" fmla="*/ 1781055 w 5324400"/>
                  <a:gd name="connsiteY92" fmla="*/ 2406298 h 2551360"/>
                  <a:gd name="connsiteX93" fmla="*/ 1818183 w 5324400"/>
                  <a:gd name="connsiteY93" fmla="*/ 2422210 h 2551360"/>
                  <a:gd name="connsiteX94" fmla="*/ 1836679 w 5324400"/>
                  <a:gd name="connsiteY94" fmla="*/ 2441454 h 2551360"/>
                  <a:gd name="connsiteX95" fmla="*/ 1855243 w 5324400"/>
                  <a:gd name="connsiteY95" fmla="*/ 1413566 h 2551360"/>
                  <a:gd name="connsiteX96" fmla="*/ 1873807 w 5324400"/>
                  <a:gd name="connsiteY96" fmla="*/ 1134290 h 2551360"/>
                  <a:gd name="connsiteX97" fmla="*/ 1910935 w 5324400"/>
                  <a:gd name="connsiteY97" fmla="*/ 2428330 h 2551360"/>
                  <a:gd name="connsiteX98" fmla="*/ 1929499 w 5324400"/>
                  <a:gd name="connsiteY98" fmla="*/ 2428262 h 2551360"/>
                  <a:gd name="connsiteX99" fmla="*/ 1947995 w 5324400"/>
                  <a:gd name="connsiteY99" fmla="*/ 2430846 h 2551360"/>
                  <a:gd name="connsiteX100" fmla="*/ 1966559 w 5324400"/>
                  <a:gd name="connsiteY100" fmla="*/ 2475726 h 2551360"/>
                  <a:gd name="connsiteX101" fmla="*/ 1985123 w 5324400"/>
                  <a:gd name="connsiteY101" fmla="*/ 2443562 h 2551360"/>
                  <a:gd name="connsiteX102" fmla="*/ 2003687 w 5324400"/>
                  <a:gd name="connsiteY102" fmla="*/ 2396710 h 2551360"/>
                  <a:gd name="connsiteX103" fmla="*/ 2022251 w 5324400"/>
                  <a:gd name="connsiteY103" fmla="*/ 2377330 h 2551360"/>
                  <a:gd name="connsiteX104" fmla="*/ 2040747 w 5324400"/>
                  <a:gd name="connsiteY104" fmla="*/ 2429486 h 2551360"/>
                  <a:gd name="connsiteX105" fmla="*/ 2059311 w 5324400"/>
                  <a:gd name="connsiteY105" fmla="*/ 2415342 h 2551360"/>
                  <a:gd name="connsiteX106" fmla="*/ 2077875 w 5324400"/>
                  <a:gd name="connsiteY106" fmla="*/ 2463894 h 2551360"/>
                  <a:gd name="connsiteX107" fmla="*/ 2096439 w 5324400"/>
                  <a:gd name="connsiteY107" fmla="*/ 2480894 h 2551360"/>
                  <a:gd name="connsiteX108" fmla="*/ 2115003 w 5324400"/>
                  <a:gd name="connsiteY108" fmla="*/ 2465934 h 2551360"/>
                  <a:gd name="connsiteX109" fmla="*/ 2133567 w 5324400"/>
                  <a:gd name="connsiteY109" fmla="*/ 2432750 h 2551360"/>
                  <a:gd name="connsiteX110" fmla="*/ 2152063 w 5324400"/>
                  <a:gd name="connsiteY110" fmla="*/ 2432478 h 2551360"/>
                  <a:gd name="connsiteX111" fmla="*/ 2170627 w 5324400"/>
                  <a:gd name="connsiteY111" fmla="*/ 2421326 h 2551360"/>
                  <a:gd name="connsiteX112" fmla="*/ 2189191 w 5324400"/>
                  <a:gd name="connsiteY112" fmla="*/ 2450294 h 2551360"/>
                  <a:gd name="connsiteX113" fmla="*/ 2207755 w 5324400"/>
                  <a:gd name="connsiteY113" fmla="*/ 2463214 h 2551360"/>
                  <a:gd name="connsiteX114" fmla="*/ 2226319 w 5324400"/>
                  <a:gd name="connsiteY114" fmla="*/ 2551410 h 2551360"/>
                  <a:gd name="connsiteX115" fmla="*/ 2319071 w 5324400"/>
                  <a:gd name="connsiteY115" fmla="*/ 2474094 h 2551360"/>
                  <a:gd name="connsiteX116" fmla="*/ 2337635 w 5324400"/>
                  <a:gd name="connsiteY116" fmla="*/ 2524414 h 2551360"/>
                  <a:gd name="connsiteX117" fmla="*/ 2356131 w 5324400"/>
                  <a:gd name="connsiteY117" fmla="*/ 2449682 h 2551360"/>
                  <a:gd name="connsiteX118" fmla="*/ 2374695 w 5324400"/>
                  <a:gd name="connsiteY118" fmla="*/ 2426426 h 2551360"/>
                  <a:gd name="connsiteX119" fmla="*/ 2430387 w 5324400"/>
                  <a:gd name="connsiteY119" fmla="*/ 2432614 h 2551360"/>
                  <a:gd name="connsiteX120" fmla="*/ 2448951 w 5324400"/>
                  <a:gd name="connsiteY120" fmla="*/ 2475930 h 2551360"/>
                  <a:gd name="connsiteX121" fmla="*/ 2486011 w 5324400"/>
                  <a:gd name="connsiteY121" fmla="*/ 1656122 h 2551360"/>
                  <a:gd name="connsiteX122" fmla="*/ 2504575 w 5324400"/>
                  <a:gd name="connsiteY122" fmla="*/ 838014 h 2551360"/>
                  <a:gd name="connsiteX123" fmla="*/ 2523139 w 5324400"/>
                  <a:gd name="connsiteY123" fmla="*/ 842842 h 2551360"/>
                  <a:gd name="connsiteX124" fmla="*/ 2541703 w 5324400"/>
                  <a:gd name="connsiteY124" fmla="*/ 1961578 h 2551360"/>
                  <a:gd name="connsiteX125" fmla="*/ 2560199 w 5324400"/>
                  <a:gd name="connsiteY125" fmla="*/ 2212022 h 2551360"/>
                  <a:gd name="connsiteX126" fmla="*/ 2578763 w 5324400"/>
                  <a:gd name="connsiteY126" fmla="*/ 2082822 h 2551360"/>
                  <a:gd name="connsiteX127" fmla="*/ 2597327 w 5324400"/>
                  <a:gd name="connsiteY127" fmla="*/ 1976538 h 2551360"/>
                  <a:gd name="connsiteX128" fmla="*/ 2615891 w 5324400"/>
                  <a:gd name="connsiteY128" fmla="*/ 2130286 h 2551360"/>
                  <a:gd name="connsiteX129" fmla="*/ 2634455 w 5324400"/>
                  <a:gd name="connsiteY129" fmla="*/ 1739286 h 2551360"/>
                  <a:gd name="connsiteX130" fmla="*/ 2653019 w 5324400"/>
                  <a:gd name="connsiteY130" fmla="*/ 2068202 h 2551360"/>
                  <a:gd name="connsiteX131" fmla="*/ 2708643 w 5324400"/>
                  <a:gd name="connsiteY131" fmla="*/ 2383382 h 2551360"/>
                  <a:gd name="connsiteX132" fmla="*/ 2727207 w 5324400"/>
                  <a:gd name="connsiteY132" fmla="*/ 2435810 h 2551360"/>
                  <a:gd name="connsiteX133" fmla="*/ 2745771 w 5324400"/>
                  <a:gd name="connsiteY133" fmla="*/ 2447778 h 2551360"/>
                  <a:gd name="connsiteX134" fmla="*/ 2764335 w 5324400"/>
                  <a:gd name="connsiteY134" fmla="*/ 2376990 h 2551360"/>
                  <a:gd name="connsiteX135" fmla="*/ 2819959 w 5324400"/>
                  <a:gd name="connsiteY135" fmla="*/ 2370530 h 2551360"/>
                  <a:gd name="connsiteX136" fmla="*/ 2838523 w 5324400"/>
                  <a:gd name="connsiteY136" fmla="*/ 2381478 h 2551360"/>
                  <a:gd name="connsiteX137" fmla="*/ 2857087 w 5324400"/>
                  <a:gd name="connsiteY137" fmla="*/ 2377262 h 2551360"/>
                  <a:gd name="connsiteX138" fmla="*/ 2875583 w 5324400"/>
                  <a:gd name="connsiteY138" fmla="*/ 2437442 h 2551360"/>
                  <a:gd name="connsiteX139" fmla="*/ 2894147 w 5324400"/>
                  <a:gd name="connsiteY139" fmla="*/ 2428194 h 2551360"/>
                  <a:gd name="connsiteX140" fmla="*/ 2912711 w 5324400"/>
                  <a:gd name="connsiteY140" fmla="*/ 2321570 h 2551360"/>
                  <a:gd name="connsiteX141" fmla="*/ 2931275 w 5324400"/>
                  <a:gd name="connsiteY141" fmla="*/ 2324290 h 2551360"/>
                  <a:gd name="connsiteX142" fmla="*/ 2949839 w 5324400"/>
                  <a:gd name="connsiteY142" fmla="*/ 2411466 h 2551360"/>
                  <a:gd name="connsiteX143" fmla="*/ 2968403 w 5324400"/>
                  <a:gd name="connsiteY143" fmla="*/ 2441522 h 2551360"/>
                  <a:gd name="connsiteX144" fmla="*/ 2986899 w 5324400"/>
                  <a:gd name="connsiteY144" fmla="*/ 2418538 h 2551360"/>
                  <a:gd name="connsiteX145" fmla="*/ 3024027 w 5324400"/>
                  <a:gd name="connsiteY145" fmla="*/ 2413030 h 2551360"/>
                  <a:gd name="connsiteX146" fmla="*/ 3042591 w 5324400"/>
                  <a:gd name="connsiteY146" fmla="*/ 2469130 h 2551360"/>
                  <a:gd name="connsiteX147" fmla="*/ 3061155 w 5324400"/>
                  <a:gd name="connsiteY147" fmla="*/ 2482050 h 2551360"/>
                  <a:gd name="connsiteX148" fmla="*/ 3079719 w 5324400"/>
                  <a:gd name="connsiteY148" fmla="*/ 2449546 h 2551360"/>
                  <a:gd name="connsiteX149" fmla="*/ 3098215 w 5324400"/>
                  <a:gd name="connsiteY149" fmla="*/ 2419354 h 2551360"/>
                  <a:gd name="connsiteX150" fmla="*/ 3116779 w 5324400"/>
                  <a:gd name="connsiteY150" fmla="*/ 2358630 h 2551360"/>
                  <a:gd name="connsiteX151" fmla="*/ 3135343 w 5324400"/>
                  <a:gd name="connsiteY151" fmla="*/ 2353802 h 2551360"/>
                  <a:gd name="connsiteX152" fmla="*/ 3153907 w 5324400"/>
                  <a:gd name="connsiteY152" fmla="*/ 2413846 h 2551360"/>
                  <a:gd name="connsiteX153" fmla="*/ 3172471 w 5324400"/>
                  <a:gd name="connsiteY153" fmla="*/ 2435130 h 2551360"/>
                  <a:gd name="connsiteX154" fmla="*/ 3190967 w 5324400"/>
                  <a:gd name="connsiteY154" fmla="*/ 2427854 h 2551360"/>
                  <a:gd name="connsiteX155" fmla="*/ 3209531 w 5324400"/>
                  <a:gd name="connsiteY155" fmla="*/ 2469810 h 2551360"/>
                  <a:gd name="connsiteX156" fmla="*/ 3228095 w 5324400"/>
                  <a:gd name="connsiteY156" fmla="*/ 2491094 h 2551360"/>
                  <a:gd name="connsiteX157" fmla="*/ 3246659 w 5324400"/>
                  <a:gd name="connsiteY157" fmla="*/ 1906838 h 2551360"/>
                  <a:gd name="connsiteX158" fmla="*/ 3265223 w 5324400"/>
                  <a:gd name="connsiteY158" fmla="*/ 2363050 h 2551360"/>
                  <a:gd name="connsiteX159" fmla="*/ 3283787 w 5324400"/>
                  <a:gd name="connsiteY159" fmla="*/ 1829114 h 2551360"/>
                  <a:gd name="connsiteX160" fmla="*/ 3302283 w 5324400"/>
                  <a:gd name="connsiteY160" fmla="*/ 1911598 h 2551360"/>
                  <a:gd name="connsiteX161" fmla="*/ 3320847 w 5324400"/>
                  <a:gd name="connsiteY161" fmla="*/ 1953894 h 2551360"/>
                  <a:gd name="connsiteX162" fmla="*/ 3339411 w 5324400"/>
                  <a:gd name="connsiteY162" fmla="*/ 2193458 h 2551360"/>
                  <a:gd name="connsiteX163" fmla="*/ 3357975 w 5324400"/>
                  <a:gd name="connsiteY163" fmla="*/ 1991634 h 2551360"/>
                  <a:gd name="connsiteX164" fmla="*/ 3376539 w 5324400"/>
                  <a:gd name="connsiteY164" fmla="*/ 2304162 h 2551360"/>
                  <a:gd name="connsiteX165" fmla="*/ 3395035 w 5324400"/>
                  <a:gd name="connsiteY165" fmla="*/ 2274582 h 2551360"/>
                  <a:gd name="connsiteX166" fmla="*/ 3413599 w 5324400"/>
                  <a:gd name="connsiteY166" fmla="*/ 2037126 h 2551360"/>
                  <a:gd name="connsiteX167" fmla="*/ 3432163 w 5324400"/>
                  <a:gd name="connsiteY167" fmla="*/ 488834 h 2551360"/>
                  <a:gd name="connsiteX168" fmla="*/ 3450727 w 5324400"/>
                  <a:gd name="connsiteY168" fmla="*/ 50 h 2551360"/>
                  <a:gd name="connsiteX169" fmla="*/ 3469291 w 5324400"/>
                  <a:gd name="connsiteY169" fmla="*/ 2131374 h 2551360"/>
                  <a:gd name="connsiteX170" fmla="*/ 3487855 w 5324400"/>
                  <a:gd name="connsiteY170" fmla="*/ 1242818 h 2551360"/>
                  <a:gd name="connsiteX171" fmla="*/ 3524915 w 5324400"/>
                  <a:gd name="connsiteY171" fmla="*/ 1674142 h 2551360"/>
                  <a:gd name="connsiteX172" fmla="*/ 3543479 w 5324400"/>
                  <a:gd name="connsiteY172" fmla="*/ 1264646 h 2551360"/>
                  <a:gd name="connsiteX173" fmla="*/ 3562043 w 5324400"/>
                  <a:gd name="connsiteY173" fmla="*/ 2205902 h 2551360"/>
                  <a:gd name="connsiteX174" fmla="*/ 3580607 w 5324400"/>
                  <a:gd name="connsiteY174" fmla="*/ 2396982 h 2551360"/>
                  <a:gd name="connsiteX175" fmla="*/ 3599171 w 5324400"/>
                  <a:gd name="connsiteY175" fmla="*/ 2402014 h 2551360"/>
                  <a:gd name="connsiteX176" fmla="*/ 3617667 w 5324400"/>
                  <a:gd name="connsiteY176" fmla="*/ 2401402 h 2551360"/>
                  <a:gd name="connsiteX177" fmla="*/ 3654795 w 5324400"/>
                  <a:gd name="connsiteY177" fmla="*/ 2402014 h 2551360"/>
                  <a:gd name="connsiteX178" fmla="*/ 3673359 w 5324400"/>
                  <a:gd name="connsiteY178" fmla="*/ 2429486 h 2551360"/>
                  <a:gd name="connsiteX179" fmla="*/ 3691923 w 5324400"/>
                  <a:gd name="connsiteY179" fmla="*/ 2408338 h 2551360"/>
                  <a:gd name="connsiteX180" fmla="*/ 3710419 w 5324400"/>
                  <a:gd name="connsiteY180" fmla="*/ 2399430 h 2551360"/>
                  <a:gd name="connsiteX181" fmla="*/ 3747547 w 5324400"/>
                  <a:gd name="connsiteY181" fmla="*/ 2270638 h 2551360"/>
                  <a:gd name="connsiteX182" fmla="*/ 3766111 w 5324400"/>
                  <a:gd name="connsiteY182" fmla="*/ 2254522 h 2551360"/>
                  <a:gd name="connsiteX183" fmla="*/ 3803239 w 5324400"/>
                  <a:gd name="connsiteY183" fmla="*/ 2316742 h 2551360"/>
                  <a:gd name="connsiteX184" fmla="*/ 3821735 w 5324400"/>
                  <a:gd name="connsiteY184" fmla="*/ 2373998 h 2551360"/>
                  <a:gd name="connsiteX185" fmla="*/ 3840299 w 5324400"/>
                  <a:gd name="connsiteY185" fmla="*/ 2431050 h 2551360"/>
                  <a:gd name="connsiteX186" fmla="*/ 3858863 w 5324400"/>
                  <a:gd name="connsiteY186" fmla="*/ 2434110 h 2551360"/>
                  <a:gd name="connsiteX187" fmla="*/ 3877427 w 5324400"/>
                  <a:gd name="connsiteY187" fmla="*/ 2376242 h 2551360"/>
                  <a:gd name="connsiteX188" fmla="*/ 3895991 w 5324400"/>
                  <a:gd name="connsiteY188" fmla="*/ 2351694 h 2551360"/>
                  <a:gd name="connsiteX189" fmla="*/ 3914555 w 5324400"/>
                  <a:gd name="connsiteY189" fmla="*/ 2316130 h 2551360"/>
                  <a:gd name="connsiteX190" fmla="*/ 3933051 w 5324400"/>
                  <a:gd name="connsiteY190" fmla="*/ 2327690 h 2551360"/>
                  <a:gd name="connsiteX191" fmla="*/ 3951615 w 5324400"/>
                  <a:gd name="connsiteY191" fmla="*/ 506990 h 2551360"/>
                  <a:gd name="connsiteX192" fmla="*/ 3970179 w 5324400"/>
                  <a:gd name="connsiteY192" fmla="*/ 915398 h 2551360"/>
                  <a:gd name="connsiteX193" fmla="*/ 3988743 w 5324400"/>
                  <a:gd name="connsiteY193" fmla="*/ 2279682 h 2551360"/>
                  <a:gd name="connsiteX194" fmla="*/ 4007307 w 5324400"/>
                  <a:gd name="connsiteY194" fmla="*/ 2270094 h 2551360"/>
                  <a:gd name="connsiteX195" fmla="*/ 4025803 w 5324400"/>
                  <a:gd name="connsiteY195" fmla="*/ 829650 h 2551360"/>
                  <a:gd name="connsiteX196" fmla="*/ 4044367 w 5324400"/>
                  <a:gd name="connsiteY196" fmla="*/ 1642182 h 2551360"/>
                  <a:gd name="connsiteX197" fmla="*/ 4062931 w 5324400"/>
                  <a:gd name="connsiteY197" fmla="*/ 2290290 h 2551360"/>
                  <a:gd name="connsiteX198" fmla="*/ 4081495 w 5324400"/>
                  <a:gd name="connsiteY198" fmla="*/ 2351694 h 2551360"/>
                  <a:gd name="connsiteX199" fmla="*/ 4118623 w 5324400"/>
                  <a:gd name="connsiteY199" fmla="*/ 2420646 h 2551360"/>
                  <a:gd name="connsiteX200" fmla="*/ 4137119 w 5324400"/>
                  <a:gd name="connsiteY200" fmla="*/ 2411670 h 2551360"/>
                  <a:gd name="connsiteX201" fmla="*/ 4155683 w 5324400"/>
                  <a:gd name="connsiteY201" fmla="*/ 2355230 h 2551360"/>
                  <a:gd name="connsiteX202" fmla="*/ 4174247 w 5324400"/>
                  <a:gd name="connsiteY202" fmla="*/ 2345166 h 2551360"/>
                  <a:gd name="connsiteX203" fmla="*/ 4192811 w 5324400"/>
                  <a:gd name="connsiteY203" fmla="*/ 1993742 h 2551360"/>
                  <a:gd name="connsiteX204" fmla="*/ 4211375 w 5324400"/>
                  <a:gd name="connsiteY204" fmla="*/ 858278 h 2551360"/>
                  <a:gd name="connsiteX205" fmla="*/ 4229871 w 5324400"/>
                  <a:gd name="connsiteY205" fmla="*/ 892958 h 2551360"/>
                  <a:gd name="connsiteX206" fmla="*/ 4248435 w 5324400"/>
                  <a:gd name="connsiteY206" fmla="*/ 2141506 h 2551360"/>
                  <a:gd name="connsiteX207" fmla="*/ 4266999 w 5324400"/>
                  <a:gd name="connsiteY207" fmla="*/ 2414798 h 2551360"/>
                  <a:gd name="connsiteX208" fmla="*/ 4285563 w 5324400"/>
                  <a:gd name="connsiteY208" fmla="*/ 2357338 h 2551360"/>
                  <a:gd name="connsiteX209" fmla="*/ 4341187 w 5324400"/>
                  <a:gd name="connsiteY209" fmla="*/ 2368354 h 2551360"/>
                  <a:gd name="connsiteX210" fmla="*/ 4359751 w 5324400"/>
                  <a:gd name="connsiteY210" fmla="*/ 2417110 h 2551360"/>
                  <a:gd name="connsiteX211" fmla="*/ 4378315 w 5324400"/>
                  <a:gd name="connsiteY211" fmla="*/ 2442066 h 2551360"/>
                  <a:gd name="connsiteX212" fmla="*/ 4396879 w 5324400"/>
                  <a:gd name="connsiteY212" fmla="*/ 2424250 h 2551360"/>
                  <a:gd name="connsiteX213" fmla="*/ 4434007 w 5324400"/>
                  <a:gd name="connsiteY213" fmla="*/ 2286890 h 2551360"/>
                  <a:gd name="connsiteX214" fmla="*/ 4452503 w 5324400"/>
                  <a:gd name="connsiteY214" fmla="*/ 2244118 h 2551360"/>
                  <a:gd name="connsiteX215" fmla="*/ 4471067 w 5324400"/>
                  <a:gd name="connsiteY215" fmla="*/ 2232626 h 2551360"/>
                  <a:gd name="connsiteX216" fmla="*/ 4489631 w 5324400"/>
                  <a:gd name="connsiteY216" fmla="*/ 2314838 h 2551360"/>
                  <a:gd name="connsiteX217" fmla="*/ 4508195 w 5324400"/>
                  <a:gd name="connsiteY217" fmla="*/ 2364546 h 2551360"/>
                  <a:gd name="connsiteX218" fmla="*/ 4526759 w 5324400"/>
                  <a:gd name="connsiteY218" fmla="*/ 2254250 h 2551360"/>
                  <a:gd name="connsiteX219" fmla="*/ 4545255 w 5324400"/>
                  <a:gd name="connsiteY219" fmla="*/ 2232898 h 2551360"/>
                  <a:gd name="connsiteX220" fmla="*/ 4563819 w 5324400"/>
                  <a:gd name="connsiteY220" fmla="*/ 2293418 h 2551360"/>
                  <a:gd name="connsiteX221" fmla="*/ 4582383 w 5324400"/>
                  <a:gd name="connsiteY221" fmla="*/ 2301578 h 2551360"/>
                  <a:gd name="connsiteX222" fmla="*/ 4600947 w 5324400"/>
                  <a:gd name="connsiteY222" fmla="*/ 2319054 h 2551360"/>
                  <a:gd name="connsiteX223" fmla="*/ 4619511 w 5324400"/>
                  <a:gd name="connsiteY223" fmla="*/ 2367334 h 2551360"/>
                  <a:gd name="connsiteX224" fmla="*/ 4638075 w 5324400"/>
                  <a:gd name="connsiteY224" fmla="*/ 2278322 h 2551360"/>
                  <a:gd name="connsiteX225" fmla="*/ 4656571 w 5324400"/>
                  <a:gd name="connsiteY225" fmla="*/ 2118318 h 2551360"/>
                  <a:gd name="connsiteX226" fmla="*/ 4675135 w 5324400"/>
                  <a:gd name="connsiteY226" fmla="*/ 2101114 h 2551360"/>
                  <a:gd name="connsiteX227" fmla="*/ 4693699 w 5324400"/>
                  <a:gd name="connsiteY227" fmla="*/ 2082278 h 2551360"/>
                  <a:gd name="connsiteX228" fmla="*/ 4712263 w 5324400"/>
                  <a:gd name="connsiteY228" fmla="*/ 2131034 h 2551360"/>
                  <a:gd name="connsiteX229" fmla="*/ 4730827 w 5324400"/>
                  <a:gd name="connsiteY229" fmla="*/ 2223854 h 2551360"/>
                  <a:gd name="connsiteX230" fmla="*/ 4749391 w 5324400"/>
                  <a:gd name="connsiteY230" fmla="*/ 1978918 h 2551360"/>
                  <a:gd name="connsiteX231" fmla="*/ 4767887 w 5324400"/>
                  <a:gd name="connsiteY231" fmla="*/ 2292534 h 2551360"/>
                  <a:gd name="connsiteX232" fmla="*/ 4786451 w 5324400"/>
                  <a:gd name="connsiteY232" fmla="*/ 2220862 h 2551360"/>
                  <a:gd name="connsiteX233" fmla="*/ 4805015 w 5324400"/>
                  <a:gd name="connsiteY233" fmla="*/ 2211818 h 2551360"/>
                  <a:gd name="connsiteX234" fmla="*/ 4823579 w 5324400"/>
                  <a:gd name="connsiteY234" fmla="*/ 2308174 h 2551360"/>
                  <a:gd name="connsiteX235" fmla="*/ 4842143 w 5324400"/>
                  <a:gd name="connsiteY235" fmla="*/ 2412690 h 2551360"/>
                  <a:gd name="connsiteX236" fmla="*/ 4860639 w 5324400"/>
                  <a:gd name="connsiteY236" fmla="*/ 2485518 h 2551360"/>
                  <a:gd name="connsiteX237" fmla="*/ 4879203 w 5324400"/>
                  <a:gd name="connsiteY237" fmla="*/ 2485314 h 2551360"/>
                  <a:gd name="connsiteX238" fmla="*/ 4897767 w 5324400"/>
                  <a:gd name="connsiteY238" fmla="*/ 2451994 h 2551360"/>
                  <a:gd name="connsiteX239" fmla="*/ 4916331 w 5324400"/>
                  <a:gd name="connsiteY239" fmla="*/ 2357950 h 2551360"/>
                  <a:gd name="connsiteX240" fmla="*/ 4934895 w 5324400"/>
                  <a:gd name="connsiteY240" fmla="*/ 2333878 h 2551360"/>
                  <a:gd name="connsiteX241" fmla="*/ 4953459 w 5324400"/>
                  <a:gd name="connsiteY241" fmla="*/ 2356250 h 2551360"/>
                  <a:gd name="connsiteX242" fmla="*/ 4971955 w 5324400"/>
                  <a:gd name="connsiteY242" fmla="*/ 2461990 h 2551360"/>
                  <a:gd name="connsiteX243" fmla="*/ 4990519 w 5324400"/>
                  <a:gd name="connsiteY243" fmla="*/ 2485042 h 2551360"/>
                  <a:gd name="connsiteX244" fmla="*/ 5009083 w 5324400"/>
                  <a:gd name="connsiteY244" fmla="*/ 2483954 h 2551360"/>
                  <a:gd name="connsiteX245" fmla="*/ 5027647 w 5324400"/>
                  <a:gd name="connsiteY245" fmla="*/ 2421530 h 2551360"/>
                  <a:gd name="connsiteX246" fmla="*/ 5046211 w 5324400"/>
                  <a:gd name="connsiteY246" fmla="*/ 2423026 h 2551360"/>
                  <a:gd name="connsiteX247" fmla="*/ 5064707 w 5324400"/>
                  <a:gd name="connsiteY247" fmla="*/ 2425202 h 2551360"/>
                  <a:gd name="connsiteX248" fmla="*/ 5083271 w 5324400"/>
                  <a:gd name="connsiteY248" fmla="*/ 2436558 h 2551360"/>
                  <a:gd name="connsiteX249" fmla="*/ 5101835 w 5324400"/>
                  <a:gd name="connsiteY249" fmla="*/ 2485042 h 2551360"/>
                  <a:gd name="connsiteX250" fmla="*/ 5120399 w 5324400"/>
                  <a:gd name="connsiteY250" fmla="*/ 2485178 h 2551360"/>
                  <a:gd name="connsiteX251" fmla="*/ 5157527 w 5324400"/>
                  <a:gd name="connsiteY251" fmla="*/ 2391270 h 2551360"/>
                  <a:gd name="connsiteX252" fmla="*/ 5176023 w 5324400"/>
                  <a:gd name="connsiteY252" fmla="*/ 2335306 h 2551360"/>
                  <a:gd name="connsiteX253" fmla="*/ 5194587 w 5324400"/>
                  <a:gd name="connsiteY253" fmla="*/ 2336190 h 2551360"/>
                  <a:gd name="connsiteX254" fmla="*/ 5213151 w 5324400"/>
                  <a:gd name="connsiteY254" fmla="*/ 2461514 h 2551360"/>
                  <a:gd name="connsiteX255" fmla="*/ 5231715 w 5324400"/>
                  <a:gd name="connsiteY255" fmla="*/ 2484702 h 2551360"/>
                  <a:gd name="connsiteX256" fmla="*/ 5250279 w 5324400"/>
                  <a:gd name="connsiteY256" fmla="*/ 2427854 h 2551360"/>
                  <a:gd name="connsiteX257" fmla="*/ 5268843 w 5324400"/>
                  <a:gd name="connsiteY257" fmla="*/ 2422550 h 2551360"/>
                  <a:gd name="connsiteX258" fmla="*/ 5287339 w 5324400"/>
                  <a:gd name="connsiteY258" fmla="*/ 2425066 h 2551360"/>
                  <a:gd name="connsiteX259" fmla="*/ 5305903 w 5324400"/>
                  <a:gd name="connsiteY259" fmla="*/ 2426426 h 2551360"/>
                  <a:gd name="connsiteX260" fmla="*/ 5324467 w 5324400"/>
                  <a:gd name="connsiteY260" fmla="*/ 2455870 h 255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</a:cxnLst>
                <a:rect l="l" t="t" r="r" b="b"/>
                <a:pathLst>
                  <a:path w="5324400" h="2551360">
                    <a:moveTo>
                      <a:pt x="67" y="2354074"/>
                    </a:moveTo>
                    <a:lnTo>
                      <a:pt x="18631" y="2467362"/>
                    </a:lnTo>
                    <a:lnTo>
                      <a:pt x="37195" y="2499458"/>
                    </a:lnTo>
                    <a:lnTo>
                      <a:pt x="55691" y="2492522"/>
                    </a:lnTo>
                    <a:lnTo>
                      <a:pt x="74255" y="2444922"/>
                    </a:lnTo>
                    <a:lnTo>
                      <a:pt x="92819" y="2452878"/>
                    </a:lnTo>
                    <a:lnTo>
                      <a:pt x="111383" y="2451042"/>
                    </a:lnTo>
                    <a:lnTo>
                      <a:pt x="129947" y="2463826"/>
                    </a:lnTo>
                    <a:lnTo>
                      <a:pt x="148511" y="2495174"/>
                    </a:lnTo>
                    <a:lnTo>
                      <a:pt x="167007" y="2498030"/>
                    </a:lnTo>
                    <a:lnTo>
                      <a:pt x="185571" y="2467770"/>
                    </a:lnTo>
                    <a:lnTo>
                      <a:pt x="204135" y="2454306"/>
                    </a:lnTo>
                    <a:lnTo>
                      <a:pt x="222699" y="2411534"/>
                    </a:lnTo>
                    <a:lnTo>
                      <a:pt x="241263" y="2357338"/>
                    </a:lnTo>
                    <a:lnTo>
                      <a:pt x="259827" y="2457706"/>
                    </a:lnTo>
                    <a:lnTo>
                      <a:pt x="278323" y="2496330"/>
                    </a:lnTo>
                    <a:lnTo>
                      <a:pt x="296887" y="2486742"/>
                    </a:lnTo>
                    <a:lnTo>
                      <a:pt x="315451" y="2457502"/>
                    </a:lnTo>
                    <a:lnTo>
                      <a:pt x="334015" y="2441454"/>
                    </a:lnTo>
                    <a:lnTo>
                      <a:pt x="352579" y="2449886"/>
                    </a:lnTo>
                    <a:lnTo>
                      <a:pt x="371075" y="2479534"/>
                    </a:lnTo>
                    <a:lnTo>
                      <a:pt x="389639" y="2500274"/>
                    </a:lnTo>
                    <a:lnTo>
                      <a:pt x="408203" y="2489530"/>
                    </a:lnTo>
                    <a:lnTo>
                      <a:pt x="426767" y="2449410"/>
                    </a:lnTo>
                    <a:lnTo>
                      <a:pt x="445331" y="2446758"/>
                    </a:lnTo>
                    <a:lnTo>
                      <a:pt x="463895" y="2442202"/>
                    </a:lnTo>
                    <a:lnTo>
                      <a:pt x="482391" y="2454782"/>
                    </a:lnTo>
                    <a:lnTo>
                      <a:pt x="500955" y="2452334"/>
                    </a:lnTo>
                    <a:lnTo>
                      <a:pt x="519519" y="2471034"/>
                    </a:lnTo>
                    <a:lnTo>
                      <a:pt x="538083" y="2460222"/>
                    </a:lnTo>
                    <a:lnTo>
                      <a:pt x="556647" y="2435878"/>
                    </a:lnTo>
                    <a:lnTo>
                      <a:pt x="575143" y="2447506"/>
                    </a:lnTo>
                    <a:lnTo>
                      <a:pt x="593707" y="2480146"/>
                    </a:lnTo>
                    <a:lnTo>
                      <a:pt x="612271" y="2493814"/>
                    </a:lnTo>
                    <a:lnTo>
                      <a:pt x="630835" y="2493950"/>
                    </a:lnTo>
                    <a:lnTo>
                      <a:pt x="649399" y="2452606"/>
                    </a:lnTo>
                    <a:lnTo>
                      <a:pt x="667963" y="2457094"/>
                    </a:lnTo>
                    <a:lnTo>
                      <a:pt x="686459" y="2450022"/>
                    </a:lnTo>
                    <a:lnTo>
                      <a:pt x="705023" y="2460018"/>
                    </a:lnTo>
                    <a:lnTo>
                      <a:pt x="723587" y="2495446"/>
                    </a:lnTo>
                    <a:lnTo>
                      <a:pt x="742151" y="2464506"/>
                    </a:lnTo>
                    <a:lnTo>
                      <a:pt x="760715" y="2414186"/>
                    </a:lnTo>
                    <a:lnTo>
                      <a:pt x="779279" y="2443970"/>
                    </a:lnTo>
                    <a:lnTo>
                      <a:pt x="816339" y="2447506"/>
                    </a:lnTo>
                    <a:lnTo>
                      <a:pt x="834903" y="2495174"/>
                    </a:lnTo>
                    <a:lnTo>
                      <a:pt x="853467" y="2493678"/>
                    </a:lnTo>
                    <a:lnTo>
                      <a:pt x="872031" y="2483954"/>
                    </a:lnTo>
                    <a:lnTo>
                      <a:pt x="890527" y="2444786"/>
                    </a:lnTo>
                    <a:lnTo>
                      <a:pt x="909091" y="2434382"/>
                    </a:lnTo>
                    <a:lnTo>
                      <a:pt x="946219" y="2484498"/>
                    </a:lnTo>
                    <a:lnTo>
                      <a:pt x="964783" y="2499730"/>
                    </a:lnTo>
                    <a:lnTo>
                      <a:pt x="983347" y="2484158"/>
                    </a:lnTo>
                    <a:lnTo>
                      <a:pt x="1001843" y="2383790"/>
                    </a:lnTo>
                    <a:lnTo>
                      <a:pt x="1020407" y="2359990"/>
                    </a:lnTo>
                    <a:lnTo>
                      <a:pt x="1038971" y="2429146"/>
                    </a:lnTo>
                    <a:lnTo>
                      <a:pt x="1057535" y="2483954"/>
                    </a:lnTo>
                    <a:lnTo>
                      <a:pt x="1076099" y="2490822"/>
                    </a:lnTo>
                    <a:lnTo>
                      <a:pt x="1094663" y="2491094"/>
                    </a:lnTo>
                    <a:lnTo>
                      <a:pt x="1113159" y="2436626"/>
                    </a:lnTo>
                    <a:lnTo>
                      <a:pt x="1150287" y="2449682"/>
                    </a:lnTo>
                    <a:lnTo>
                      <a:pt x="1168851" y="2482594"/>
                    </a:lnTo>
                    <a:lnTo>
                      <a:pt x="1187415" y="2493882"/>
                    </a:lnTo>
                    <a:lnTo>
                      <a:pt x="1205911" y="2495174"/>
                    </a:lnTo>
                    <a:lnTo>
                      <a:pt x="1224475" y="2456890"/>
                    </a:lnTo>
                    <a:lnTo>
                      <a:pt x="1243039" y="2450770"/>
                    </a:lnTo>
                    <a:lnTo>
                      <a:pt x="1261603" y="2354006"/>
                    </a:lnTo>
                    <a:lnTo>
                      <a:pt x="1280167" y="2438394"/>
                    </a:lnTo>
                    <a:lnTo>
                      <a:pt x="1298731" y="2465798"/>
                    </a:lnTo>
                    <a:lnTo>
                      <a:pt x="1317227" y="2432410"/>
                    </a:lnTo>
                    <a:lnTo>
                      <a:pt x="1335791" y="2401878"/>
                    </a:lnTo>
                    <a:lnTo>
                      <a:pt x="1354355" y="2382430"/>
                    </a:lnTo>
                    <a:lnTo>
                      <a:pt x="1372919" y="2383994"/>
                    </a:lnTo>
                    <a:lnTo>
                      <a:pt x="1391483" y="2415954"/>
                    </a:lnTo>
                    <a:lnTo>
                      <a:pt x="1409979" y="2435402"/>
                    </a:lnTo>
                    <a:lnTo>
                      <a:pt x="1428543" y="2493134"/>
                    </a:lnTo>
                    <a:lnTo>
                      <a:pt x="1447107" y="2440026"/>
                    </a:lnTo>
                    <a:lnTo>
                      <a:pt x="1465671" y="2436286"/>
                    </a:lnTo>
                    <a:lnTo>
                      <a:pt x="1484235" y="1681554"/>
                    </a:lnTo>
                    <a:lnTo>
                      <a:pt x="1502799" y="2343330"/>
                    </a:lnTo>
                    <a:lnTo>
                      <a:pt x="1521295" y="2452266"/>
                    </a:lnTo>
                    <a:lnTo>
                      <a:pt x="1539859" y="2459610"/>
                    </a:lnTo>
                    <a:lnTo>
                      <a:pt x="1576987" y="2389774"/>
                    </a:lnTo>
                    <a:lnTo>
                      <a:pt x="1595551" y="2290018"/>
                    </a:lnTo>
                    <a:lnTo>
                      <a:pt x="1614115" y="1046162"/>
                    </a:lnTo>
                    <a:lnTo>
                      <a:pt x="1632611" y="1219970"/>
                    </a:lnTo>
                    <a:lnTo>
                      <a:pt x="1651175" y="2355502"/>
                    </a:lnTo>
                    <a:lnTo>
                      <a:pt x="1669739" y="2358562"/>
                    </a:lnTo>
                    <a:lnTo>
                      <a:pt x="1688303" y="1247646"/>
                    </a:lnTo>
                    <a:lnTo>
                      <a:pt x="1706867" y="1641774"/>
                    </a:lnTo>
                    <a:lnTo>
                      <a:pt x="1725363" y="2443970"/>
                    </a:lnTo>
                    <a:lnTo>
                      <a:pt x="1743927" y="2441522"/>
                    </a:lnTo>
                    <a:lnTo>
                      <a:pt x="1762491" y="2419422"/>
                    </a:lnTo>
                    <a:lnTo>
                      <a:pt x="1781055" y="2406298"/>
                    </a:lnTo>
                    <a:lnTo>
                      <a:pt x="1818183" y="2422210"/>
                    </a:lnTo>
                    <a:lnTo>
                      <a:pt x="1836679" y="2441454"/>
                    </a:lnTo>
                    <a:lnTo>
                      <a:pt x="1855243" y="1413566"/>
                    </a:lnTo>
                    <a:lnTo>
                      <a:pt x="1873807" y="1134290"/>
                    </a:lnTo>
                    <a:lnTo>
                      <a:pt x="1910935" y="2428330"/>
                    </a:lnTo>
                    <a:lnTo>
                      <a:pt x="1929499" y="2428262"/>
                    </a:lnTo>
                    <a:lnTo>
                      <a:pt x="1947995" y="2430846"/>
                    </a:lnTo>
                    <a:lnTo>
                      <a:pt x="1966559" y="2475726"/>
                    </a:lnTo>
                    <a:lnTo>
                      <a:pt x="1985123" y="2443562"/>
                    </a:lnTo>
                    <a:lnTo>
                      <a:pt x="2003687" y="2396710"/>
                    </a:lnTo>
                    <a:lnTo>
                      <a:pt x="2022251" y="2377330"/>
                    </a:lnTo>
                    <a:lnTo>
                      <a:pt x="2040747" y="2429486"/>
                    </a:lnTo>
                    <a:lnTo>
                      <a:pt x="2059311" y="2415342"/>
                    </a:lnTo>
                    <a:lnTo>
                      <a:pt x="2077875" y="2463894"/>
                    </a:lnTo>
                    <a:lnTo>
                      <a:pt x="2096439" y="2480894"/>
                    </a:lnTo>
                    <a:lnTo>
                      <a:pt x="2115003" y="2465934"/>
                    </a:lnTo>
                    <a:lnTo>
                      <a:pt x="2133567" y="2432750"/>
                    </a:lnTo>
                    <a:lnTo>
                      <a:pt x="2152063" y="2432478"/>
                    </a:lnTo>
                    <a:lnTo>
                      <a:pt x="2170627" y="2421326"/>
                    </a:lnTo>
                    <a:lnTo>
                      <a:pt x="2189191" y="2450294"/>
                    </a:lnTo>
                    <a:lnTo>
                      <a:pt x="2207755" y="2463214"/>
                    </a:lnTo>
                    <a:lnTo>
                      <a:pt x="2226319" y="2551410"/>
                    </a:lnTo>
                    <a:lnTo>
                      <a:pt x="2319071" y="2474094"/>
                    </a:lnTo>
                    <a:lnTo>
                      <a:pt x="2337635" y="2524414"/>
                    </a:lnTo>
                    <a:lnTo>
                      <a:pt x="2356131" y="2449682"/>
                    </a:lnTo>
                    <a:lnTo>
                      <a:pt x="2374695" y="2426426"/>
                    </a:lnTo>
                    <a:lnTo>
                      <a:pt x="2430387" y="2432614"/>
                    </a:lnTo>
                    <a:lnTo>
                      <a:pt x="2448951" y="2475930"/>
                    </a:lnTo>
                    <a:lnTo>
                      <a:pt x="2486011" y="1656122"/>
                    </a:lnTo>
                    <a:lnTo>
                      <a:pt x="2504575" y="838014"/>
                    </a:lnTo>
                    <a:lnTo>
                      <a:pt x="2523139" y="842842"/>
                    </a:lnTo>
                    <a:lnTo>
                      <a:pt x="2541703" y="1961578"/>
                    </a:lnTo>
                    <a:lnTo>
                      <a:pt x="2560199" y="2212022"/>
                    </a:lnTo>
                    <a:lnTo>
                      <a:pt x="2578763" y="2082822"/>
                    </a:lnTo>
                    <a:lnTo>
                      <a:pt x="2597327" y="1976538"/>
                    </a:lnTo>
                    <a:lnTo>
                      <a:pt x="2615891" y="2130286"/>
                    </a:lnTo>
                    <a:lnTo>
                      <a:pt x="2634455" y="1739286"/>
                    </a:lnTo>
                    <a:lnTo>
                      <a:pt x="2653019" y="2068202"/>
                    </a:lnTo>
                    <a:lnTo>
                      <a:pt x="2708643" y="2383382"/>
                    </a:lnTo>
                    <a:lnTo>
                      <a:pt x="2727207" y="2435810"/>
                    </a:lnTo>
                    <a:lnTo>
                      <a:pt x="2745771" y="2447778"/>
                    </a:lnTo>
                    <a:lnTo>
                      <a:pt x="2764335" y="2376990"/>
                    </a:lnTo>
                    <a:lnTo>
                      <a:pt x="2819959" y="2370530"/>
                    </a:lnTo>
                    <a:lnTo>
                      <a:pt x="2838523" y="2381478"/>
                    </a:lnTo>
                    <a:lnTo>
                      <a:pt x="2857087" y="2377262"/>
                    </a:lnTo>
                    <a:lnTo>
                      <a:pt x="2875583" y="2437442"/>
                    </a:lnTo>
                    <a:lnTo>
                      <a:pt x="2894147" y="2428194"/>
                    </a:lnTo>
                    <a:lnTo>
                      <a:pt x="2912711" y="2321570"/>
                    </a:lnTo>
                    <a:lnTo>
                      <a:pt x="2931275" y="2324290"/>
                    </a:lnTo>
                    <a:lnTo>
                      <a:pt x="2949839" y="2411466"/>
                    </a:lnTo>
                    <a:lnTo>
                      <a:pt x="2968403" y="2441522"/>
                    </a:lnTo>
                    <a:lnTo>
                      <a:pt x="2986899" y="2418538"/>
                    </a:lnTo>
                    <a:lnTo>
                      <a:pt x="3024027" y="2413030"/>
                    </a:lnTo>
                    <a:lnTo>
                      <a:pt x="3042591" y="2469130"/>
                    </a:lnTo>
                    <a:lnTo>
                      <a:pt x="3061155" y="2482050"/>
                    </a:lnTo>
                    <a:lnTo>
                      <a:pt x="3079719" y="2449546"/>
                    </a:lnTo>
                    <a:lnTo>
                      <a:pt x="3098215" y="2419354"/>
                    </a:lnTo>
                    <a:lnTo>
                      <a:pt x="3116779" y="2358630"/>
                    </a:lnTo>
                    <a:lnTo>
                      <a:pt x="3135343" y="2353802"/>
                    </a:lnTo>
                    <a:lnTo>
                      <a:pt x="3153907" y="2413846"/>
                    </a:lnTo>
                    <a:lnTo>
                      <a:pt x="3172471" y="2435130"/>
                    </a:lnTo>
                    <a:lnTo>
                      <a:pt x="3190967" y="2427854"/>
                    </a:lnTo>
                    <a:lnTo>
                      <a:pt x="3209531" y="2469810"/>
                    </a:lnTo>
                    <a:lnTo>
                      <a:pt x="3228095" y="2491094"/>
                    </a:lnTo>
                    <a:lnTo>
                      <a:pt x="3246659" y="1906838"/>
                    </a:lnTo>
                    <a:lnTo>
                      <a:pt x="3265223" y="2363050"/>
                    </a:lnTo>
                    <a:lnTo>
                      <a:pt x="3283787" y="1829114"/>
                    </a:lnTo>
                    <a:lnTo>
                      <a:pt x="3302283" y="1911598"/>
                    </a:lnTo>
                    <a:lnTo>
                      <a:pt x="3320847" y="1953894"/>
                    </a:lnTo>
                    <a:lnTo>
                      <a:pt x="3339411" y="2193458"/>
                    </a:lnTo>
                    <a:lnTo>
                      <a:pt x="3357975" y="1991634"/>
                    </a:lnTo>
                    <a:lnTo>
                      <a:pt x="3376539" y="2304162"/>
                    </a:lnTo>
                    <a:lnTo>
                      <a:pt x="3395035" y="2274582"/>
                    </a:lnTo>
                    <a:lnTo>
                      <a:pt x="3413599" y="2037126"/>
                    </a:lnTo>
                    <a:lnTo>
                      <a:pt x="3432163" y="488834"/>
                    </a:lnTo>
                    <a:lnTo>
                      <a:pt x="3450727" y="50"/>
                    </a:lnTo>
                    <a:lnTo>
                      <a:pt x="3469291" y="2131374"/>
                    </a:lnTo>
                    <a:lnTo>
                      <a:pt x="3487855" y="1242818"/>
                    </a:lnTo>
                    <a:lnTo>
                      <a:pt x="3524915" y="1674142"/>
                    </a:lnTo>
                    <a:lnTo>
                      <a:pt x="3543479" y="1264646"/>
                    </a:lnTo>
                    <a:lnTo>
                      <a:pt x="3562043" y="2205902"/>
                    </a:lnTo>
                    <a:lnTo>
                      <a:pt x="3580607" y="2396982"/>
                    </a:lnTo>
                    <a:lnTo>
                      <a:pt x="3599171" y="2402014"/>
                    </a:lnTo>
                    <a:lnTo>
                      <a:pt x="3617667" y="2401402"/>
                    </a:lnTo>
                    <a:lnTo>
                      <a:pt x="3654795" y="2402014"/>
                    </a:lnTo>
                    <a:lnTo>
                      <a:pt x="3673359" y="2429486"/>
                    </a:lnTo>
                    <a:lnTo>
                      <a:pt x="3691923" y="2408338"/>
                    </a:lnTo>
                    <a:lnTo>
                      <a:pt x="3710419" y="2399430"/>
                    </a:lnTo>
                    <a:lnTo>
                      <a:pt x="3747547" y="2270638"/>
                    </a:lnTo>
                    <a:lnTo>
                      <a:pt x="3766111" y="2254522"/>
                    </a:lnTo>
                    <a:lnTo>
                      <a:pt x="3803239" y="2316742"/>
                    </a:lnTo>
                    <a:lnTo>
                      <a:pt x="3821735" y="2373998"/>
                    </a:lnTo>
                    <a:lnTo>
                      <a:pt x="3840299" y="2431050"/>
                    </a:lnTo>
                    <a:lnTo>
                      <a:pt x="3858863" y="2434110"/>
                    </a:lnTo>
                    <a:lnTo>
                      <a:pt x="3877427" y="2376242"/>
                    </a:lnTo>
                    <a:lnTo>
                      <a:pt x="3895991" y="2351694"/>
                    </a:lnTo>
                    <a:lnTo>
                      <a:pt x="3914555" y="2316130"/>
                    </a:lnTo>
                    <a:lnTo>
                      <a:pt x="3933051" y="2327690"/>
                    </a:lnTo>
                    <a:lnTo>
                      <a:pt x="3951615" y="506990"/>
                    </a:lnTo>
                    <a:lnTo>
                      <a:pt x="3970179" y="915398"/>
                    </a:lnTo>
                    <a:lnTo>
                      <a:pt x="3988743" y="2279682"/>
                    </a:lnTo>
                    <a:lnTo>
                      <a:pt x="4007307" y="2270094"/>
                    </a:lnTo>
                    <a:lnTo>
                      <a:pt x="4025803" y="829650"/>
                    </a:lnTo>
                    <a:lnTo>
                      <a:pt x="4044367" y="1642182"/>
                    </a:lnTo>
                    <a:lnTo>
                      <a:pt x="4062931" y="2290290"/>
                    </a:lnTo>
                    <a:lnTo>
                      <a:pt x="4081495" y="2351694"/>
                    </a:lnTo>
                    <a:lnTo>
                      <a:pt x="4118623" y="2420646"/>
                    </a:lnTo>
                    <a:lnTo>
                      <a:pt x="4137119" y="2411670"/>
                    </a:lnTo>
                    <a:lnTo>
                      <a:pt x="4155683" y="2355230"/>
                    </a:lnTo>
                    <a:lnTo>
                      <a:pt x="4174247" y="2345166"/>
                    </a:lnTo>
                    <a:lnTo>
                      <a:pt x="4192811" y="1993742"/>
                    </a:lnTo>
                    <a:lnTo>
                      <a:pt x="4211375" y="858278"/>
                    </a:lnTo>
                    <a:lnTo>
                      <a:pt x="4229871" y="892958"/>
                    </a:lnTo>
                    <a:lnTo>
                      <a:pt x="4248435" y="2141506"/>
                    </a:lnTo>
                    <a:lnTo>
                      <a:pt x="4266999" y="2414798"/>
                    </a:lnTo>
                    <a:lnTo>
                      <a:pt x="4285563" y="2357338"/>
                    </a:lnTo>
                    <a:lnTo>
                      <a:pt x="4341187" y="2368354"/>
                    </a:lnTo>
                    <a:lnTo>
                      <a:pt x="4359751" y="2417110"/>
                    </a:lnTo>
                    <a:lnTo>
                      <a:pt x="4378315" y="2442066"/>
                    </a:lnTo>
                    <a:lnTo>
                      <a:pt x="4396879" y="2424250"/>
                    </a:lnTo>
                    <a:lnTo>
                      <a:pt x="4434007" y="2286890"/>
                    </a:lnTo>
                    <a:lnTo>
                      <a:pt x="4452503" y="2244118"/>
                    </a:lnTo>
                    <a:lnTo>
                      <a:pt x="4471067" y="2232626"/>
                    </a:lnTo>
                    <a:lnTo>
                      <a:pt x="4489631" y="2314838"/>
                    </a:lnTo>
                    <a:lnTo>
                      <a:pt x="4508195" y="2364546"/>
                    </a:lnTo>
                    <a:lnTo>
                      <a:pt x="4526759" y="2254250"/>
                    </a:lnTo>
                    <a:lnTo>
                      <a:pt x="4545255" y="2232898"/>
                    </a:lnTo>
                    <a:lnTo>
                      <a:pt x="4563819" y="2293418"/>
                    </a:lnTo>
                    <a:lnTo>
                      <a:pt x="4582383" y="2301578"/>
                    </a:lnTo>
                    <a:lnTo>
                      <a:pt x="4600947" y="2319054"/>
                    </a:lnTo>
                    <a:lnTo>
                      <a:pt x="4619511" y="2367334"/>
                    </a:lnTo>
                    <a:lnTo>
                      <a:pt x="4638075" y="2278322"/>
                    </a:lnTo>
                    <a:lnTo>
                      <a:pt x="4656571" y="2118318"/>
                    </a:lnTo>
                    <a:lnTo>
                      <a:pt x="4675135" y="2101114"/>
                    </a:lnTo>
                    <a:lnTo>
                      <a:pt x="4693699" y="2082278"/>
                    </a:lnTo>
                    <a:lnTo>
                      <a:pt x="4712263" y="2131034"/>
                    </a:lnTo>
                    <a:lnTo>
                      <a:pt x="4730827" y="2223854"/>
                    </a:lnTo>
                    <a:lnTo>
                      <a:pt x="4749391" y="1978918"/>
                    </a:lnTo>
                    <a:lnTo>
                      <a:pt x="4767887" y="2292534"/>
                    </a:lnTo>
                    <a:lnTo>
                      <a:pt x="4786451" y="2220862"/>
                    </a:lnTo>
                    <a:lnTo>
                      <a:pt x="4805015" y="2211818"/>
                    </a:lnTo>
                    <a:lnTo>
                      <a:pt x="4823579" y="2308174"/>
                    </a:lnTo>
                    <a:lnTo>
                      <a:pt x="4842143" y="2412690"/>
                    </a:lnTo>
                    <a:lnTo>
                      <a:pt x="4860639" y="2485518"/>
                    </a:lnTo>
                    <a:lnTo>
                      <a:pt x="4879203" y="2485314"/>
                    </a:lnTo>
                    <a:lnTo>
                      <a:pt x="4897767" y="2451994"/>
                    </a:lnTo>
                    <a:lnTo>
                      <a:pt x="4916331" y="2357950"/>
                    </a:lnTo>
                    <a:lnTo>
                      <a:pt x="4934895" y="2333878"/>
                    </a:lnTo>
                    <a:lnTo>
                      <a:pt x="4953459" y="2356250"/>
                    </a:lnTo>
                    <a:lnTo>
                      <a:pt x="4971955" y="2461990"/>
                    </a:lnTo>
                    <a:lnTo>
                      <a:pt x="4990519" y="2485042"/>
                    </a:lnTo>
                    <a:lnTo>
                      <a:pt x="5009083" y="2483954"/>
                    </a:lnTo>
                    <a:lnTo>
                      <a:pt x="5027647" y="2421530"/>
                    </a:lnTo>
                    <a:lnTo>
                      <a:pt x="5046211" y="2423026"/>
                    </a:lnTo>
                    <a:lnTo>
                      <a:pt x="5064707" y="2425202"/>
                    </a:lnTo>
                    <a:lnTo>
                      <a:pt x="5083271" y="2436558"/>
                    </a:lnTo>
                    <a:lnTo>
                      <a:pt x="5101835" y="2485042"/>
                    </a:lnTo>
                    <a:lnTo>
                      <a:pt x="5120399" y="2485178"/>
                    </a:lnTo>
                    <a:lnTo>
                      <a:pt x="5157527" y="2391270"/>
                    </a:lnTo>
                    <a:lnTo>
                      <a:pt x="5176023" y="2335306"/>
                    </a:lnTo>
                    <a:lnTo>
                      <a:pt x="5194587" y="2336190"/>
                    </a:lnTo>
                    <a:lnTo>
                      <a:pt x="5213151" y="2461514"/>
                    </a:lnTo>
                    <a:lnTo>
                      <a:pt x="5231715" y="2484702"/>
                    </a:lnTo>
                    <a:lnTo>
                      <a:pt x="5250279" y="2427854"/>
                    </a:lnTo>
                    <a:lnTo>
                      <a:pt x="5268843" y="2422550"/>
                    </a:lnTo>
                    <a:lnTo>
                      <a:pt x="5287339" y="2425066"/>
                    </a:lnTo>
                    <a:lnTo>
                      <a:pt x="5305903" y="2426426"/>
                    </a:lnTo>
                    <a:lnTo>
                      <a:pt x="5324467" y="2455870"/>
                    </a:lnTo>
                  </a:path>
                </a:pathLst>
              </a:custGeom>
              <a:noFill/>
              <a:ln w="13589" cap="flat">
                <a:solidFill>
                  <a:srgbClr val="4C78A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96" name="Graphic 2">
              <a:extLst>
                <a:ext uri="{FF2B5EF4-FFF2-40B4-BE49-F238E27FC236}">
                  <a16:creationId xmlns:a16="http://schemas.microsoft.com/office/drawing/2014/main" id="{EAA7FB35-EBDF-9D4D-BDC1-A04B2EBF39FE}"/>
                </a:ext>
              </a:extLst>
            </p:cNvPr>
            <p:cNvGrpSpPr/>
            <p:nvPr/>
          </p:nvGrpSpPr>
          <p:grpSpPr>
            <a:xfrm>
              <a:off x="3156997" y="2310979"/>
              <a:ext cx="5324400" cy="362983"/>
              <a:chOff x="3156997" y="2310979"/>
              <a:chExt cx="5324400" cy="362983"/>
            </a:xfrm>
          </p:grpSpPr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6BEB6D7D-8597-D049-855B-8A1DC72836E1}"/>
                  </a:ext>
                </a:extLst>
              </p:cNvPr>
              <p:cNvSpPr/>
              <p:nvPr/>
            </p:nvSpPr>
            <p:spPr>
              <a:xfrm>
                <a:off x="3156997" y="2310979"/>
                <a:ext cx="5324400" cy="362983"/>
              </a:xfrm>
              <a:custGeom>
                <a:avLst/>
                <a:gdLst>
                  <a:gd name="connsiteX0" fmla="*/ 5324467 w 5324400"/>
                  <a:gd name="connsiteY0" fmla="*/ 363034 h 362983"/>
                  <a:gd name="connsiteX1" fmla="*/ 67 w 5324400"/>
                  <a:gd name="connsiteY1" fmla="*/ 363034 h 362983"/>
                  <a:gd name="connsiteX2" fmla="*/ 67 w 5324400"/>
                  <a:gd name="connsiteY2" fmla="*/ 363034 h 362983"/>
                  <a:gd name="connsiteX3" fmla="*/ 964783 w 5324400"/>
                  <a:gd name="connsiteY3" fmla="*/ 358818 h 362983"/>
                  <a:gd name="connsiteX4" fmla="*/ 983347 w 5324400"/>
                  <a:gd name="connsiteY4" fmla="*/ 357798 h 362983"/>
                  <a:gd name="connsiteX5" fmla="*/ 1150287 w 5324400"/>
                  <a:gd name="connsiteY5" fmla="*/ 343586 h 362983"/>
                  <a:gd name="connsiteX6" fmla="*/ 1168851 w 5324400"/>
                  <a:gd name="connsiteY6" fmla="*/ 340118 h 362983"/>
                  <a:gd name="connsiteX7" fmla="*/ 1354355 w 5324400"/>
                  <a:gd name="connsiteY7" fmla="*/ 302106 h 362983"/>
                  <a:gd name="connsiteX8" fmla="*/ 1372919 w 5324400"/>
                  <a:gd name="connsiteY8" fmla="*/ 295238 h 362983"/>
                  <a:gd name="connsiteX9" fmla="*/ 1781055 w 5324400"/>
                  <a:gd name="connsiteY9" fmla="*/ 146454 h 362983"/>
                  <a:gd name="connsiteX10" fmla="*/ 1799619 w 5324400"/>
                  <a:gd name="connsiteY10" fmla="*/ 143122 h 362983"/>
                  <a:gd name="connsiteX11" fmla="*/ 2003687 w 5324400"/>
                  <a:gd name="connsiteY11" fmla="*/ 106334 h 362983"/>
                  <a:gd name="connsiteX12" fmla="*/ 2022251 w 5324400"/>
                  <a:gd name="connsiteY12" fmla="*/ 110618 h 362983"/>
                  <a:gd name="connsiteX13" fmla="*/ 2226319 w 5324400"/>
                  <a:gd name="connsiteY13" fmla="*/ 157674 h 362983"/>
                  <a:gd name="connsiteX14" fmla="*/ 2244815 w 5324400"/>
                  <a:gd name="connsiteY14" fmla="*/ 151622 h 362983"/>
                  <a:gd name="connsiteX15" fmla="*/ 2523139 w 5324400"/>
                  <a:gd name="connsiteY15" fmla="*/ 57102 h 362983"/>
                  <a:gd name="connsiteX16" fmla="*/ 2541703 w 5324400"/>
                  <a:gd name="connsiteY16" fmla="*/ 49962 h 362983"/>
                  <a:gd name="connsiteX17" fmla="*/ 2671515 w 5324400"/>
                  <a:gd name="connsiteY17" fmla="*/ 50 h 362983"/>
                  <a:gd name="connsiteX18" fmla="*/ 2690079 w 5324400"/>
                  <a:gd name="connsiteY18" fmla="*/ 16370 h 362983"/>
                  <a:gd name="connsiteX19" fmla="*/ 2894147 w 5324400"/>
                  <a:gd name="connsiteY19" fmla="*/ 196094 h 362983"/>
                  <a:gd name="connsiteX20" fmla="*/ 2912711 w 5324400"/>
                  <a:gd name="connsiteY20" fmla="*/ 200922 h 362983"/>
                  <a:gd name="connsiteX21" fmla="*/ 3135343 w 5324400"/>
                  <a:gd name="connsiteY21" fmla="*/ 255322 h 362983"/>
                  <a:gd name="connsiteX22" fmla="*/ 3153907 w 5324400"/>
                  <a:gd name="connsiteY22" fmla="*/ 256002 h 362983"/>
                  <a:gd name="connsiteX23" fmla="*/ 3357975 w 5324400"/>
                  <a:gd name="connsiteY23" fmla="*/ 259674 h 362983"/>
                  <a:gd name="connsiteX24" fmla="*/ 3376539 w 5324400"/>
                  <a:gd name="connsiteY24" fmla="*/ 256546 h 362983"/>
                  <a:gd name="connsiteX25" fmla="*/ 3562043 w 5324400"/>
                  <a:gd name="connsiteY25" fmla="*/ 225742 h 362983"/>
                  <a:gd name="connsiteX26" fmla="*/ 3580607 w 5324400"/>
                  <a:gd name="connsiteY26" fmla="*/ 230502 h 362983"/>
                  <a:gd name="connsiteX27" fmla="*/ 3877427 w 5324400"/>
                  <a:gd name="connsiteY27" fmla="*/ 301630 h 362983"/>
                  <a:gd name="connsiteX28" fmla="*/ 3895991 w 5324400"/>
                  <a:gd name="connsiteY28" fmla="*/ 305438 h 362983"/>
                  <a:gd name="connsiteX29" fmla="*/ 4062931 w 5324400"/>
                  <a:gd name="connsiteY29" fmla="*/ 334338 h 362983"/>
                  <a:gd name="connsiteX30" fmla="*/ 4081495 w 5324400"/>
                  <a:gd name="connsiteY30" fmla="*/ 336446 h 362983"/>
                  <a:gd name="connsiteX31" fmla="*/ 4285563 w 5324400"/>
                  <a:gd name="connsiteY31" fmla="*/ 355690 h 362983"/>
                  <a:gd name="connsiteX32" fmla="*/ 4304127 w 5324400"/>
                  <a:gd name="connsiteY32" fmla="*/ 356506 h 362983"/>
                  <a:gd name="connsiteX33" fmla="*/ 4563819 w 5324400"/>
                  <a:gd name="connsiteY33" fmla="*/ 363034 h 362983"/>
                  <a:gd name="connsiteX34" fmla="*/ 4582383 w 5324400"/>
                  <a:gd name="connsiteY34" fmla="*/ 363034 h 362983"/>
                  <a:gd name="connsiteX35" fmla="*/ 5324467 w 5324400"/>
                  <a:gd name="connsiteY35" fmla="*/ 363034 h 362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324400" h="362983">
                    <a:moveTo>
                      <a:pt x="5324467" y="363034"/>
                    </a:moveTo>
                    <a:lnTo>
                      <a:pt x="67" y="363034"/>
                    </a:lnTo>
                    <a:lnTo>
                      <a:pt x="67" y="363034"/>
                    </a:lnTo>
                    <a:lnTo>
                      <a:pt x="964783" y="358818"/>
                    </a:lnTo>
                    <a:lnTo>
                      <a:pt x="983347" y="357798"/>
                    </a:lnTo>
                    <a:lnTo>
                      <a:pt x="1150287" y="343586"/>
                    </a:lnTo>
                    <a:lnTo>
                      <a:pt x="1168851" y="340118"/>
                    </a:lnTo>
                    <a:lnTo>
                      <a:pt x="1354355" y="302106"/>
                    </a:lnTo>
                    <a:lnTo>
                      <a:pt x="1372919" y="295238"/>
                    </a:lnTo>
                    <a:lnTo>
                      <a:pt x="1781055" y="146454"/>
                    </a:lnTo>
                    <a:lnTo>
                      <a:pt x="1799619" y="143122"/>
                    </a:lnTo>
                    <a:lnTo>
                      <a:pt x="2003687" y="106334"/>
                    </a:lnTo>
                    <a:lnTo>
                      <a:pt x="2022251" y="110618"/>
                    </a:lnTo>
                    <a:lnTo>
                      <a:pt x="2226319" y="157674"/>
                    </a:lnTo>
                    <a:lnTo>
                      <a:pt x="2244815" y="151622"/>
                    </a:lnTo>
                    <a:lnTo>
                      <a:pt x="2523139" y="57102"/>
                    </a:lnTo>
                    <a:lnTo>
                      <a:pt x="2541703" y="49962"/>
                    </a:lnTo>
                    <a:lnTo>
                      <a:pt x="2671515" y="50"/>
                    </a:lnTo>
                    <a:lnTo>
                      <a:pt x="2690079" y="16370"/>
                    </a:lnTo>
                    <a:lnTo>
                      <a:pt x="2894147" y="196094"/>
                    </a:lnTo>
                    <a:lnTo>
                      <a:pt x="2912711" y="200922"/>
                    </a:lnTo>
                    <a:lnTo>
                      <a:pt x="3135343" y="255322"/>
                    </a:lnTo>
                    <a:lnTo>
                      <a:pt x="3153907" y="256002"/>
                    </a:lnTo>
                    <a:lnTo>
                      <a:pt x="3357975" y="259674"/>
                    </a:lnTo>
                    <a:lnTo>
                      <a:pt x="3376539" y="256546"/>
                    </a:lnTo>
                    <a:lnTo>
                      <a:pt x="3562043" y="225742"/>
                    </a:lnTo>
                    <a:lnTo>
                      <a:pt x="3580607" y="230502"/>
                    </a:lnTo>
                    <a:lnTo>
                      <a:pt x="3877427" y="301630"/>
                    </a:lnTo>
                    <a:lnTo>
                      <a:pt x="3895991" y="305438"/>
                    </a:lnTo>
                    <a:lnTo>
                      <a:pt x="4062931" y="334338"/>
                    </a:lnTo>
                    <a:lnTo>
                      <a:pt x="4081495" y="336446"/>
                    </a:lnTo>
                    <a:lnTo>
                      <a:pt x="4285563" y="355690"/>
                    </a:lnTo>
                    <a:lnTo>
                      <a:pt x="4304127" y="356506"/>
                    </a:lnTo>
                    <a:lnTo>
                      <a:pt x="4563819" y="363034"/>
                    </a:lnTo>
                    <a:lnTo>
                      <a:pt x="4582383" y="363034"/>
                    </a:lnTo>
                    <a:lnTo>
                      <a:pt x="5324467" y="363034"/>
                    </a:lnTo>
                  </a:path>
                </a:pathLst>
              </a:custGeom>
              <a:solidFill>
                <a:srgbClr val="FF7F0E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CB07A33D-AE99-9E4B-865A-0814E80C833B}"/>
                  </a:ext>
                </a:extLst>
              </p:cNvPr>
              <p:cNvSpPr/>
              <p:nvPr/>
            </p:nvSpPr>
            <p:spPr>
              <a:xfrm>
                <a:off x="3156997" y="2310979"/>
                <a:ext cx="5324400" cy="362983"/>
              </a:xfrm>
              <a:custGeom>
                <a:avLst/>
                <a:gdLst>
                  <a:gd name="connsiteX0" fmla="*/ 67 w 5324400"/>
                  <a:gd name="connsiteY0" fmla="*/ 363034 h 362983"/>
                  <a:gd name="connsiteX1" fmla="*/ 964783 w 5324400"/>
                  <a:gd name="connsiteY1" fmla="*/ 358818 h 362983"/>
                  <a:gd name="connsiteX2" fmla="*/ 983347 w 5324400"/>
                  <a:gd name="connsiteY2" fmla="*/ 357798 h 362983"/>
                  <a:gd name="connsiteX3" fmla="*/ 1150287 w 5324400"/>
                  <a:gd name="connsiteY3" fmla="*/ 343586 h 362983"/>
                  <a:gd name="connsiteX4" fmla="*/ 1168851 w 5324400"/>
                  <a:gd name="connsiteY4" fmla="*/ 340118 h 362983"/>
                  <a:gd name="connsiteX5" fmla="*/ 1354355 w 5324400"/>
                  <a:gd name="connsiteY5" fmla="*/ 302106 h 362983"/>
                  <a:gd name="connsiteX6" fmla="*/ 1372919 w 5324400"/>
                  <a:gd name="connsiteY6" fmla="*/ 295238 h 362983"/>
                  <a:gd name="connsiteX7" fmla="*/ 1781055 w 5324400"/>
                  <a:gd name="connsiteY7" fmla="*/ 146454 h 362983"/>
                  <a:gd name="connsiteX8" fmla="*/ 1799619 w 5324400"/>
                  <a:gd name="connsiteY8" fmla="*/ 143122 h 362983"/>
                  <a:gd name="connsiteX9" fmla="*/ 2003687 w 5324400"/>
                  <a:gd name="connsiteY9" fmla="*/ 106334 h 362983"/>
                  <a:gd name="connsiteX10" fmla="*/ 2022251 w 5324400"/>
                  <a:gd name="connsiteY10" fmla="*/ 110618 h 362983"/>
                  <a:gd name="connsiteX11" fmla="*/ 2226319 w 5324400"/>
                  <a:gd name="connsiteY11" fmla="*/ 157674 h 362983"/>
                  <a:gd name="connsiteX12" fmla="*/ 2244815 w 5324400"/>
                  <a:gd name="connsiteY12" fmla="*/ 151622 h 362983"/>
                  <a:gd name="connsiteX13" fmla="*/ 2523139 w 5324400"/>
                  <a:gd name="connsiteY13" fmla="*/ 57102 h 362983"/>
                  <a:gd name="connsiteX14" fmla="*/ 2541703 w 5324400"/>
                  <a:gd name="connsiteY14" fmla="*/ 49962 h 362983"/>
                  <a:gd name="connsiteX15" fmla="*/ 2671515 w 5324400"/>
                  <a:gd name="connsiteY15" fmla="*/ 50 h 362983"/>
                  <a:gd name="connsiteX16" fmla="*/ 2690079 w 5324400"/>
                  <a:gd name="connsiteY16" fmla="*/ 16370 h 362983"/>
                  <a:gd name="connsiteX17" fmla="*/ 2894147 w 5324400"/>
                  <a:gd name="connsiteY17" fmla="*/ 196094 h 362983"/>
                  <a:gd name="connsiteX18" fmla="*/ 2912711 w 5324400"/>
                  <a:gd name="connsiteY18" fmla="*/ 200922 h 362983"/>
                  <a:gd name="connsiteX19" fmla="*/ 3135343 w 5324400"/>
                  <a:gd name="connsiteY19" fmla="*/ 255322 h 362983"/>
                  <a:gd name="connsiteX20" fmla="*/ 3153907 w 5324400"/>
                  <a:gd name="connsiteY20" fmla="*/ 256002 h 362983"/>
                  <a:gd name="connsiteX21" fmla="*/ 3357975 w 5324400"/>
                  <a:gd name="connsiteY21" fmla="*/ 259674 h 362983"/>
                  <a:gd name="connsiteX22" fmla="*/ 3376539 w 5324400"/>
                  <a:gd name="connsiteY22" fmla="*/ 256546 h 362983"/>
                  <a:gd name="connsiteX23" fmla="*/ 3562043 w 5324400"/>
                  <a:gd name="connsiteY23" fmla="*/ 225742 h 362983"/>
                  <a:gd name="connsiteX24" fmla="*/ 3580607 w 5324400"/>
                  <a:gd name="connsiteY24" fmla="*/ 230502 h 362983"/>
                  <a:gd name="connsiteX25" fmla="*/ 3877427 w 5324400"/>
                  <a:gd name="connsiteY25" fmla="*/ 301630 h 362983"/>
                  <a:gd name="connsiteX26" fmla="*/ 3895991 w 5324400"/>
                  <a:gd name="connsiteY26" fmla="*/ 305438 h 362983"/>
                  <a:gd name="connsiteX27" fmla="*/ 4062931 w 5324400"/>
                  <a:gd name="connsiteY27" fmla="*/ 334338 h 362983"/>
                  <a:gd name="connsiteX28" fmla="*/ 4081495 w 5324400"/>
                  <a:gd name="connsiteY28" fmla="*/ 336446 h 362983"/>
                  <a:gd name="connsiteX29" fmla="*/ 4285563 w 5324400"/>
                  <a:gd name="connsiteY29" fmla="*/ 355690 h 362983"/>
                  <a:gd name="connsiteX30" fmla="*/ 4304127 w 5324400"/>
                  <a:gd name="connsiteY30" fmla="*/ 356506 h 362983"/>
                  <a:gd name="connsiteX31" fmla="*/ 4563819 w 5324400"/>
                  <a:gd name="connsiteY31" fmla="*/ 363034 h 362983"/>
                  <a:gd name="connsiteX32" fmla="*/ 4582383 w 5324400"/>
                  <a:gd name="connsiteY32" fmla="*/ 363034 h 362983"/>
                  <a:gd name="connsiteX33" fmla="*/ 5324467 w 5324400"/>
                  <a:gd name="connsiteY33" fmla="*/ 363034 h 362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324400" h="362983">
                    <a:moveTo>
                      <a:pt x="67" y="363034"/>
                    </a:moveTo>
                    <a:lnTo>
                      <a:pt x="964783" y="358818"/>
                    </a:lnTo>
                    <a:lnTo>
                      <a:pt x="983347" y="357798"/>
                    </a:lnTo>
                    <a:lnTo>
                      <a:pt x="1150287" y="343586"/>
                    </a:lnTo>
                    <a:lnTo>
                      <a:pt x="1168851" y="340118"/>
                    </a:lnTo>
                    <a:lnTo>
                      <a:pt x="1354355" y="302106"/>
                    </a:lnTo>
                    <a:lnTo>
                      <a:pt x="1372919" y="295238"/>
                    </a:lnTo>
                    <a:lnTo>
                      <a:pt x="1781055" y="146454"/>
                    </a:lnTo>
                    <a:lnTo>
                      <a:pt x="1799619" y="143122"/>
                    </a:lnTo>
                    <a:lnTo>
                      <a:pt x="2003687" y="106334"/>
                    </a:lnTo>
                    <a:lnTo>
                      <a:pt x="2022251" y="110618"/>
                    </a:lnTo>
                    <a:lnTo>
                      <a:pt x="2226319" y="157674"/>
                    </a:lnTo>
                    <a:lnTo>
                      <a:pt x="2244815" y="151622"/>
                    </a:lnTo>
                    <a:lnTo>
                      <a:pt x="2523139" y="57102"/>
                    </a:lnTo>
                    <a:lnTo>
                      <a:pt x="2541703" y="49962"/>
                    </a:lnTo>
                    <a:lnTo>
                      <a:pt x="2671515" y="50"/>
                    </a:lnTo>
                    <a:lnTo>
                      <a:pt x="2690079" y="16370"/>
                    </a:lnTo>
                    <a:lnTo>
                      <a:pt x="2894147" y="196094"/>
                    </a:lnTo>
                    <a:lnTo>
                      <a:pt x="2912711" y="200922"/>
                    </a:lnTo>
                    <a:lnTo>
                      <a:pt x="3135343" y="255322"/>
                    </a:lnTo>
                    <a:lnTo>
                      <a:pt x="3153907" y="256002"/>
                    </a:lnTo>
                    <a:lnTo>
                      <a:pt x="3357975" y="259674"/>
                    </a:lnTo>
                    <a:lnTo>
                      <a:pt x="3376539" y="256546"/>
                    </a:lnTo>
                    <a:lnTo>
                      <a:pt x="3562043" y="225742"/>
                    </a:lnTo>
                    <a:lnTo>
                      <a:pt x="3580607" y="230502"/>
                    </a:lnTo>
                    <a:lnTo>
                      <a:pt x="3877427" y="301630"/>
                    </a:lnTo>
                    <a:lnTo>
                      <a:pt x="3895991" y="305438"/>
                    </a:lnTo>
                    <a:lnTo>
                      <a:pt x="4062931" y="334338"/>
                    </a:lnTo>
                    <a:lnTo>
                      <a:pt x="4081495" y="336446"/>
                    </a:lnTo>
                    <a:lnTo>
                      <a:pt x="4285563" y="355690"/>
                    </a:lnTo>
                    <a:lnTo>
                      <a:pt x="4304127" y="356506"/>
                    </a:lnTo>
                    <a:lnTo>
                      <a:pt x="4563819" y="363034"/>
                    </a:lnTo>
                    <a:lnTo>
                      <a:pt x="4582383" y="363034"/>
                    </a:lnTo>
                    <a:lnTo>
                      <a:pt x="5324467" y="363034"/>
                    </a:lnTo>
                  </a:path>
                </a:pathLst>
              </a:custGeom>
              <a:noFill/>
              <a:ln w="20383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99" name="Graphic 2">
              <a:extLst>
                <a:ext uri="{FF2B5EF4-FFF2-40B4-BE49-F238E27FC236}">
                  <a16:creationId xmlns:a16="http://schemas.microsoft.com/office/drawing/2014/main" id="{F7B9EF56-AB6D-4C4B-85FA-6C30F004B080}"/>
                </a:ext>
              </a:extLst>
            </p:cNvPr>
            <p:cNvGrpSpPr/>
            <p:nvPr/>
          </p:nvGrpSpPr>
          <p:grpSpPr>
            <a:xfrm>
              <a:off x="3156997" y="2461938"/>
              <a:ext cx="5324400" cy="473484"/>
              <a:chOff x="3156997" y="2461938"/>
              <a:chExt cx="5324400" cy="473484"/>
            </a:xfrm>
          </p:grpSpPr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1005C3A5-CDF5-2940-933D-1A06B8871D47}"/>
                  </a:ext>
                </a:extLst>
              </p:cNvPr>
              <p:cNvSpPr/>
              <p:nvPr/>
            </p:nvSpPr>
            <p:spPr>
              <a:xfrm>
                <a:off x="3156997" y="2461938"/>
                <a:ext cx="5324400" cy="473484"/>
              </a:xfrm>
              <a:custGeom>
                <a:avLst/>
                <a:gdLst>
                  <a:gd name="connsiteX0" fmla="*/ 5324467 w 5324400"/>
                  <a:gd name="connsiteY0" fmla="*/ 212074 h 473484"/>
                  <a:gd name="connsiteX1" fmla="*/ 67 w 5324400"/>
                  <a:gd name="connsiteY1" fmla="*/ 212074 h 473484"/>
                  <a:gd name="connsiteX2" fmla="*/ 67 w 5324400"/>
                  <a:gd name="connsiteY2" fmla="*/ 212074 h 473484"/>
                  <a:gd name="connsiteX3" fmla="*/ 1985123 w 5324400"/>
                  <a:gd name="connsiteY3" fmla="*/ 212074 h 473484"/>
                  <a:gd name="connsiteX4" fmla="*/ 2003687 w 5324400"/>
                  <a:gd name="connsiteY4" fmla="*/ 112454 h 473484"/>
                  <a:gd name="connsiteX5" fmla="*/ 2022251 w 5324400"/>
                  <a:gd name="connsiteY5" fmla="*/ 136118 h 473484"/>
                  <a:gd name="connsiteX6" fmla="*/ 2040747 w 5324400"/>
                  <a:gd name="connsiteY6" fmla="*/ 88246 h 473484"/>
                  <a:gd name="connsiteX7" fmla="*/ 2059311 w 5324400"/>
                  <a:gd name="connsiteY7" fmla="*/ 106674 h 473484"/>
                  <a:gd name="connsiteX8" fmla="*/ 2077875 w 5324400"/>
                  <a:gd name="connsiteY8" fmla="*/ 62406 h 473484"/>
                  <a:gd name="connsiteX9" fmla="*/ 2096439 w 5324400"/>
                  <a:gd name="connsiteY9" fmla="*/ 49622 h 473484"/>
                  <a:gd name="connsiteX10" fmla="*/ 2115003 w 5324400"/>
                  <a:gd name="connsiteY10" fmla="*/ 68866 h 473484"/>
                  <a:gd name="connsiteX11" fmla="*/ 2133567 w 5324400"/>
                  <a:gd name="connsiteY11" fmla="*/ 106334 h 473484"/>
                  <a:gd name="connsiteX12" fmla="*/ 2152063 w 5324400"/>
                  <a:gd name="connsiteY12" fmla="*/ 110822 h 473484"/>
                  <a:gd name="connsiteX13" fmla="*/ 2170627 w 5324400"/>
                  <a:gd name="connsiteY13" fmla="*/ 126258 h 473484"/>
                  <a:gd name="connsiteX14" fmla="*/ 2189191 w 5324400"/>
                  <a:gd name="connsiteY14" fmla="*/ 101642 h 473484"/>
                  <a:gd name="connsiteX15" fmla="*/ 2207755 w 5324400"/>
                  <a:gd name="connsiteY15" fmla="*/ 92938 h 473484"/>
                  <a:gd name="connsiteX16" fmla="*/ 2226319 w 5324400"/>
                  <a:gd name="connsiteY16" fmla="*/ 9026 h 473484"/>
                  <a:gd name="connsiteX17" fmla="*/ 2319071 w 5324400"/>
                  <a:gd name="connsiteY17" fmla="*/ 56354 h 473484"/>
                  <a:gd name="connsiteX18" fmla="*/ 2337635 w 5324400"/>
                  <a:gd name="connsiteY18" fmla="*/ 50 h 473484"/>
                  <a:gd name="connsiteX19" fmla="*/ 2356131 w 5324400"/>
                  <a:gd name="connsiteY19" fmla="*/ 68730 h 473484"/>
                  <a:gd name="connsiteX20" fmla="*/ 2374695 w 5324400"/>
                  <a:gd name="connsiteY20" fmla="*/ 86002 h 473484"/>
                  <a:gd name="connsiteX21" fmla="*/ 2430387 w 5324400"/>
                  <a:gd name="connsiteY21" fmla="*/ 61862 h 473484"/>
                  <a:gd name="connsiteX22" fmla="*/ 2448951 w 5324400"/>
                  <a:gd name="connsiteY22" fmla="*/ 12562 h 473484"/>
                  <a:gd name="connsiteX23" fmla="*/ 2467447 w 5324400"/>
                  <a:gd name="connsiteY23" fmla="*/ 233086 h 473484"/>
                  <a:gd name="connsiteX24" fmla="*/ 2486011 w 5324400"/>
                  <a:gd name="connsiteY24" fmla="*/ 277150 h 473484"/>
                  <a:gd name="connsiteX25" fmla="*/ 2504575 w 5324400"/>
                  <a:gd name="connsiteY25" fmla="*/ 364190 h 473484"/>
                  <a:gd name="connsiteX26" fmla="*/ 2523139 w 5324400"/>
                  <a:gd name="connsiteY26" fmla="*/ 362898 h 473484"/>
                  <a:gd name="connsiteX27" fmla="*/ 2541703 w 5324400"/>
                  <a:gd name="connsiteY27" fmla="*/ 241994 h 473484"/>
                  <a:gd name="connsiteX28" fmla="*/ 2560199 w 5324400"/>
                  <a:gd name="connsiteY28" fmla="*/ 214386 h 473484"/>
                  <a:gd name="connsiteX29" fmla="*/ 2597327 w 5324400"/>
                  <a:gd name="connsiteY29" fmla="*/ 238118 h 473484"/>
                  <a:gd name="connsiteX30" fmla="*/ 2615891 w 5324400"/>
                  <a:gd name="connsiteY30" fmla="*/ 220846 h 473484"/>
                  <a:gd name="connsiteX31" fmla="*/ 2634455 w 5324400"/>
                  <a:gd name="connsiteY31" fmla="*/ 262054 h 473484"/>
                  <a:gd name="connsiteX32" fmla="*/ 2653019 w 5324400"/>
                  <a:gd name="connsiteY32" fmla="*/ 225946 h 473484"/>
                  <a:gd name="connsiteX33" fmla="*/ 2671515 w 5324400"/>
                  <a:gd name="connsiteY33" fmla="*/ 214726 h 473484"/>
                  <a:gd name="connsiteX34" fmla="*/ 2690079 w 5324400"/>
                  <a:gd name="connsiteY34" fmla="*/ 134078 h 473484"/>
                  <a:gd name="connsiteX35" fmla="*/ 2708643 w 5324400"/>
                  <a:gd name="connsiteY35" fmla="*/ 52138 h 473484"/>
                  <a:gd name="connsiteX36" fmla="*/ 2727207 w 5324400"/>
                  <a:gd name="connsiteY36" fmla="*/ 16030 h 473484"/>
                  <a:gd name="connsiteX37" fmla="*/ 2745771 w 5324400"/>
                  <a:gd name="connsiteY37" fmla="*/ 20382 h 473484"/>
                  <a:gd name="connsiteX38" fmla="*/ 2764335 w 5324400"/>
                  <a:gd name="connsiteY38" fmla="*/ 107558 h 473484"/>
                  <a:gd name="connsiteX39" fmla="*/ 2819959 w 5324400"/>
                  <a:gd name="connsiteY39" fmla="*/ 162978 h 473484"/>
                  <a:gd name="connsiteX40" fmla="*/ 2838523 w 5324400"/>
                  <a:gd name="connsiteY40" fmla="*/ 168350 h 473484"/>
                  <a:gd name="connsiteX41" fmla="*/ 2857087 w 5324400"/>
                  <a:gd name="connsiteY41" fmla="*/ 188954 h 473484"/>
                  <a:gd name="connsiteX42" fmla="*/ 2875583 w 5324400"/>
                  <a:gd name="connsiteY42" fmla="*/ 145026 h 473484"/>
                  <a:gd name="connsiteX43" fmla="*/ 2894147 w 5324400"/>
                  <a:gd name="connsiteY43" fmla="*/ 170662 h 473484"/>
                  <a:gd name="connsiteX44" fmla="*/ 2912711 w 5324400"/>
                  <a:gd name="connsiteY44" fmla="*/ 219554 h 473484"/>
                  <a:gd name="connsiteX45" fmla="*/ 2931275 w 5324400"/>
                  <a:gd name="connsiteY45" fmla="*/ 219826 h 473484"/>
                  <a:gd name="connsiteX46" fmla="*/ 2949839 w 5324400"/>
                  <a:gd name="connsiteY46" fmla="*/ 202078 h 473484"/>
                  <a:gd name="connsiteX47" fmla="*/ 2968403 w 5324400"/>
                  <a:gd name="connsiteY47" fmla="*/ 176918 h 473484"/>
                  <a:gd name="connsiteX48" fmla="*/ 2986899 w 5324400"/>
                  <a:gd name="connsiteY48" fmla="*/ 204730 h 473484"/>
                  <a:gd name="connsiteX49" fmla="*/ 3005463 w 5324400"/>
                  <a:gd name="connsiteY49" fmla="*/ 212074 h 473484"/>
                  <a:gd name="connsiteX50" fmla="*/ 3024027 w 5324400"/>
                  <a:gd name="connsiteY50" fmla="*/ 212890 h 473484"/>
                  <a:gd name="connsiteX51" fmla="*/ 3042591 w 5324400"/>
                  <a:gd name="connsiteY51" fmla="*/ 168826 h 473484"/>
                  <a:gd name="connsiteX52" fmla="*/ 3061155 w 5324400"/>
                  <a:gd name="connsiteY52" fmla="*/ 160802 h 473484"/>
                  <a:gd name="connsiteX53" fmla="*/ 3079719 w 5324400"/>
                  <a:gd name="connsiteY53" fmla="*/ 198134 h 473484"/>
                  <a:gd name="connsiteX54" fmla="*/ 3098215 w 5324400"/>
                  <a:gd name="connsiteY54" fmla="*/ 214318 h 473484"/>
                  <a:gd name="connsiteX55" fmla="*/ 3116779 w 5324400"/>
                  <a:gd name="connsiteY55" fmla="*/ 221390 h 473484"/>
                  <a:gd name="connsiteX56" fmla="*/ 3135343 w 5324400"/>
                  <a:gd name="connsiteY56" fmla="*/ 221934 h 473484"/>
                  <a:gd name="connsiteX57" fmla="*/ 3172471 w 5324400"/>
                  <a:gd name="connsiteY57" fmla="*/ 213366 h 473484"/>
                  <a:gd name="connsiteX58" fmla="*/ 3190967 w 5324400"/>
                  <a:gd name="connsiteY58" fmla="*/ 214182 h 473484"/>
                  <a:gd name="connsiteX59" fmla="*/ 3228095 w 5324400"/>
                  <a:gd name="connsiteY59" fmla="*/ 170390 h 473484"/>
                  <a:gd name="connsiteX60" fmla="*/ 3246659 w 5324400"/>
                  <a:gd name="connsiteY60" fmla="*/ 270418 h 473484"/>
                  <a:gd name="connsiteX61" fmla="*/ 3265223 w 5324400"/>
                  <a:gd name="connsiteY61" fmla="*/ 221458 h 473484"/>
                  <a:gd name="connsiteX62" fmla="*/ 3283787 w 5324400"/>
                  <a:gd name="connsiteY62" fmla="*/ 278850 h 473484"/>
                  <a:gd name="connsiteX63" fmla="*/ 3320847 w 5324400"/>
                  <a:gd name="connsiteY63" fmla="*/ 265590 h 473484"/>
                  <a:gd name="connsiteX64" fmla="*/ 3339411 w 5324400"/>
                  <a:gd name="connsiteY64" fmla="*/ 239954 h 473484"/>
                  <a:gd name="connsiteX65" fmla="*/ 3357975 w 5324400"/>
                  <a:gd name="connsiteY65" fmla="*/ 261306 h 473484"/>
                  <a:gd name="connsiteX66" fmla="*/ 3376539 w 5324400"/>
                  <a:gd name="connsiteY66" fmla="*/ 227442 h 473484"/>
                  <a:gd name="connsiteX67" fmla="*/ 3395035 w 5324400"/>
                  <a:gd name="connsiteY67" fmla="*/ 230230 h 473484"/>
                  <a:gd name="connsiteX68" fmla="*/ 3413599 w 5324400"/>
                  <a:gd name="connsiteY68" fmla="*/ 255458 h 473484"/>
                  <a:gd name="connsiteX69" fmla="*/ 3432163 w 5324400"/>
                  <a:gd name="connsiteY69" fmla="*/ 421378 h 473484"/>
                  <a:gd name="connsiteX70" fmla="*/ 3450727 w 5324400"/>
                  <a:gd name="connsiteY70" fmla="*/ 473534 h 473484"/>
                  <a:gd name="connsiteX71" fmla="*/ 3469291 w 5324400"/>
                  <a:gd name="connsiteY71" fmla="*/ 244306 h 473484"/>
                  <a:gd name="connsiteX72" fmla="*/ 3487855 w 5324400"/>
                  <a:gd name="connsiteY72" fmla="*/ 339438 h 473484"/>
                  <a:gd name="connsiteX73" fmla="*/ 3524915 w 5324400"/>
                  <a:gd name="connsiteY73" fmla="*/ 292450 h 473484"/>
                  <a:gd name="connsiteX74" fmla="*/ 3543479 w 5324400"/>
                  <a:gd name="connsiteY74" fmla="*/ 336038 h 473484"/>
                  <a:gd name="connsiteX75" fmla="*/ 3562043 w 5324400"/>
                  <a:gd name="connsiteY75" fmla="*/ 234650 h 473484"/>
                  <a:gd name="connsiteX76" fmla="*/ 3580607 w 5324400"/>
                  <a:gd name="connsiteY76" fmla="*/ 214658 h 473484"/>
                  <a:gd name="connsiteX77" fmla="*/ 3710419 w 5324400"/>
                  <a:gd name="connsiteY77" fmla="*/ 217990 h 473484"/>
                  <a:gd name="connsiteX78" fmla="*/ 3728983 w 5324400"/>
                  <a:gd name="connsiteY78" fmla="*/ 225198 h 473484"/>
                  <a:gd name="connsiteX79" fmla="*/ 3766111 w 5324400"/>
                  <a:gd name="connsiteY79" fmla="*/ 235058 h 473484"/>
                  <a:gd name="connsiteX80" fmla="*/ 3784675 w 5324400"/>
                  <a:gd name="connsiteY80" fmla="*/ 232542 h 473484"/>
                  <a:gd name="connsiteX81" fmla="*/ 3858863 w 5324400"/>
                  <a:gd name="connsiteY81" fmla="*/ 217922 h 473484"/>
                  <a:gd name="connsiteX82" fmla="*/ 3877427 w 5324400"/>
                  <a:gd name="connsiteY82" fmla="*/ 224518 h 473484"/>
                  <a:gd name="connsiteX83" fmla="*/ 3933051 w 5324400"/>
                  <a:gd name="connsiteY83" fmla="*/ 230978 h 473484"/>
                  <a:gd name="connsiteX84" fmla="*/ 3951615 w 5324400"/>
                  <a:gd name="connsiteY84" fmla="*/ 426886 h 473484"/>
                  <a:gd name="connsiteX85" fmla="*/ 3970179 w 5324400"/>
                  <a:gd name="connsiteY85" fmla="*/ 383434 h 473484"/>
                  <a:gd name="connsiteX86" fmla="*/ 3988743 w 5324400"/>
                  <a:gd name="connsiteY86" fmla="*/ 237302 h 473484"/>
                  <a:gd name="connsiteX87" fmla="*/ 4007307 w 5324400"/>
                  <a:gd name="connsiteY87" fmla="*/ 238730 h 473484"/>
                  <a:gd name="connsiteX88" fmla="*/ 4025803 w 5324400"/>
                  <a:gd name="connsiteY88" fmla="*/ 393702 h 473484"/>
                  <a:gd name="connsiteX89" fmla="*/ 4062931 w 5324400"/>
                  <a:gd name="connsiteY89" fmla="*/ 237234 h 473484"/>
                  <a:gd name="connsiteX90" fmla="*/ 4081495 w 5324400"/>
                  <a:gd name="connsiteY90" fmla="*/ 230910 h 473484"/>
                  <a:gd name="connsiteX91" fmla="*/ 4137119 w 5324400"/>
                  <a:gd name="connsiteY91" fmla="*/ 225130 h 473484"/>
                  <a:gd name="connsiteX92" fmla="*/ 4155683 w 5324400"/>
                  <a:gd name="connsiteY92" fmla="*/ 231386 h 473484"/>
                  <a:gd name="connsiteX93" fmla="*/ 4174247 w 5324400"/>
                  <a:gd name="connsiteY93" fmla="*/ 232746 h 473484"/>
                  <a:gd name="connsiteX94" fmla="*/ 4192811 w 5324400"/>
                  <a:gd name="connsiteY94" fmla="*/ 270690 h 473484"/>
                  <a:gd name="connsiteX95" fmla="*/ 4211375 w 5324400"/>
                  <a:gd name="connsiteY95" fmla="*/ 392818 h 473484"/>
                  <a:gd name="connsiteX96" fmla="*/ 4229871 w 5324400"/>
                  <a:gd name="connsiteY96" fmla="*/ 389350 h 473484"/>
                  <a:gd name="connsiteX97" fmla="*/ 4248435 w 5324400"/>
                  <a:gd name="connsiteY97" fmla="*/ 255322 h 473484"/>
                  <a:gd name="connsiteX98" fmla="*/ 4266999 w 5324400"/>
                  <a:gd name="connsiteY98" fmla="*/ 226082 h 473484"/>
                  <a:gd name="connsiteX99" fmla="*/ 4285563 w 5324400"/>
                  <a:gd name="connsiteY99" fmla="*/ 232338 h 473484"/>
                  <a:gd name="connsiteX100" fmla="*/ 4304127 w 5324400"/>
                  <a:gd name="connsiteY100" fmla="*/ 231930 h 473484"/>
                  <a:gd name="connsiteX101" fmla="*/ 4359751 w 5324400"/>
                  <a:gd name="connsiteY101" fmla="*/ 226286 h 473484"/>
                  <a:gd name="connsiteX102" fmla="*/ 4378315 w 5324400"/>
                  <a:gd name="connsiteY102" fmla="*/ 223702 h 473484"/>
                  <a:gd name="connsiteX103" fmla="*/ 4396879 w 5324400"/>
                  <a:gd name="connsiteY103" fmla="*/ 225674 h 473484"/>
                  <a:gd name="connsiteX104" fmla="*/ 4415443 w 5324400"/>
                  <a:gd name="connsiteY104" fmla="*/ 234174 h 473484"/>
                  <a:gd name="connsiteX105" fmla="*/ 4452503 w 5324400"/>
                  <a:gd name="connsiteY105" fmla="*/ 245326 h 473484"/>
                  <a:gd name="connsiteX106" fmla="*/ 4471067 w 5324400"/>
                  <a:gd name="connsiteY106" fmla="*/ 246550 h 473484"/>
                  <a:gd name="connsiteX107" fmla="*/ 4508195 w 5324400"/>
                  <a:gd name="connsiteY107" fmla="*/ 232338 h 473484"/>
                  <a:gd name="connsiteX108" fmla="*/ 4526759 w 5324400"/>
                  <a:gd name="connsiteY108" fmla="*/ 244238 h 473484"/>
                  <a:gd name="connsiteX109" fmla="*/ 4545255 w 5324400"/>
                  <a:gd name="connsiteY109" fmla="*/ 246482 h 473484"/>
                  <a:gd name="connsiteX110" fmla="*/ 4563819 w 5324400"/>
                  <a:gd name="connsiteY110" fmla="*/ 240022 h 473484"/>
                  <a:gd name="connsiteX111" fmla="*/ 4600947 w 5324400"/>
                  <a:gd name="connsiteY111" fmla="*/ 237234 h 473484"/>
                  <a:gd name="connsiteX112" fmla="*/ 4619511 w 5324400"/>
                  <a:gd name="connsiteY112" fmla="*/ 232066 h 473484"/>
                  <a:gd name="connsiteX113" fmla="*/ 4638075 w 5324400"/>
                  <a:gd name="connsiteY113" fmla="*/ 241654 h 473484"/>
                  <a:gd name="connsiteX114" fmla="*/ 4656571 w 5324400"/>
                  <a:gd name="connsiteY114" fmla="*/ 258790 h 473484"/>
                  <a:gd name="connsiteX115" fmla="*/ 4693699 w 5324400"/>
                  <a:gd name="connsiteY115" fmla="*/ 262666 h 473484"/>
                  <a:gd name="connsiteX116" fmla="*/ 4712263 w 5324400"/>
                  <a:gd name="connsiteY116" fmla="*/ 257430 h 473484"/>
                  <a:gd name="connsiteX117" fmla="*/ 4730827 w 5324400"/>
                  <a:gd name="connsiteY117" fmla="*/ 247502 h 473484"/>
                  <a:gd name="connsiteX118" fmla="*/ 4749391 w 5324400"/>
                  <a:gd name="connsiteY118" fmla="*/ 273750 h 473484"/>
                  <a:gd name="connsiteX119" fmla="*/ 4767887 w 5324400"/>
                  <a:gd name="connsiteY119" fmla="*/ 240090 h 473484"/>
                  <a:gd name="connsiteX120" fmla="*/ 4786451 w 5324400"/>
                  <a:gd name="connsiteY120" fmla="*/ 247774 h 473484"/>
                  <a:gd name="connsiteX121" fmla="*/ 4805015 w 5324400"/>
                  <a:gd name="connsiteY121" fmla="*/ 248794 h 473484"/>
                  <a:gd name="connsiteX122" fmla="*/ 4823579 w 5324400"/>
                  <a:gd name="connsiteY122" fmla="*/ 238390 h 473484"/>
                  <a:gd name="connsiteX123" fmla="*/ 4860639 w 5324400"/>
                  <a:gd name="connsiteY123" fmla="*/ 219350 h 473484"/>
                  <a:gd name="connsiteX124" fmla="*/ 4879203 w 5324400"/>
                  <a:gd name="connsiteY124" fmla="*/ 219418 h 473484"/>
                  <a:gd name="connsiteX125" fmla="*/ 4897767 w 5324400"/>
                  <a:gd name="connsiteY125" fmla="*/ 222954 h 473484"/>
                  <a:gd name="connsiteX126" fmla="*/ 4916331 w 5324400"/>
                  <a:gd name="connsiteY126" fmla="*/ 212074 h 473484"/>
                  <a:gd name="connsiteX127" fmla="*/ 5324467 w 5324400"/>
                  <a:gd name="connsiteY127" fmla="*/ 212074 h 473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5324400" h="473484">
                    <a:moveTo>
                      <a:pt x="5324467" y="212074"/>
                    </a:moveTo>
                    <a:lnTo>
                      <a:pt x="67" y="212074"/>
                    </a:lnTo>
                    <a:lnTo>
                      <a:pt x="67" y="212074"/>
                    </a:lnTo>
                    <a:lnTo>
                      <a:pt x="1985123" y="212074"/>
                    </a:lnTo>
                    <a:lnTo>
                      <a:pt x="2003687" y="112454"/>
                    </a:lnTo>
                    <a:lnTo>
                      <a:pt x="2022251" y="136118"/>
                    </a:lnTo>
                    <a:lnTo>
                      <a:pt x="2040747" y="88246"/>
                    </a:lnTo>
                    <a:lnTo>
                      <a:pt x="2059311" y="106674"/>
                    </a:lnTo>
                    <a:lnTo>
                      <a:pt x="2077875" y="62406"/>
                    </a:lnTo>
                    <a:lnTo>
                      <a:pt x="2096439" y="49622"/>
                    </a:lnTo>
                    <a:lnTo>
                      <a:pt x="2115003" y="68866"/>
                    </a:lnTo>
                    <a:lnTo>
                      <a:pt x="2133567" y="106334"/>
                    </a:lnTo>
                    <a:lnTo>
                      <a:pt x="2152063" y="110822"/>
                    </a:lnTo>
                    <a:lnTo>
                      <a:pt x="2170627" y="126258"/>
                    </a:lnTo>
                    <a:lnTo>
                      <a:pt x="2189191" y="101642"/>
                    </a:lnTo>
                    <a:lnTo>
                      <a:pt x="2207755" y="92938"/>
                    </a:lnTo>
                    <a:lnTo>
                      <a:pt x="2226319" y="9026"/>
                    </a:lnTo>
                    <a:lnTo>
                      <a:pt x="2319071" y="56354"/>
                    </a:lnTo>
                    <a:lnTo>
                      <a:pt x="2337635" y="50"/>
                    </a:lnTo>
                    <a:lnTo>
                      <a:pt x="2356131" y="68730"/>
                    </a:lnTo>
                    <a:lnTo>
                      <a:pt x="2374695" y="86002"/>
                    </a:lnTo>
                    <a:lnTo>
                      <a:pt x="2430387" y="61862"/>
                    </a:lnTo>
                    <a:lnTo>
                      <a:pt x="2448951" y="12562"/>
                    </a:lnTo>
                    <a:lnTo>
                      <a:pt x="2467447" y="233086"/>
                    </a:lnTo>
                    <a:lnTo>
                      <a:pt x="2486011" y="277150"/>
                    </a:lnTo>
                    <a:lnTo>
                      <a:pt x="2504575" y="364190"/>
                    </a:lnTo>
                    <a:lnTo>
                      <a:pt x="2523139" y="362898"/>
                    </a:lnTo>
                    <a:lnTo>
                      <a:pt x="2541703" y="241994"/>
                    </a:lnTo>
                    <a:lnTo>
                      <a:pt x="2560199" y="214386"/>
                    </a:lnTo>
                    <a:lnTo>
                      <a:pt x="2597327" y="238118"/>
                    </a:lnTo>
                    <a:lnTo>
                      <a:pt x="2615891" y="220846"/>
                    </a:lnTo>
                    <a:lnTo>
                      <a:pt x="2634455" y="262054"/>
                    </a:lnTo>
                    <a:lnTo>
                      <a:pt x="2653019" y="225946"/>
                    </a:lnTo>
                    <a:lnTo>
                      <a:pt x="2671515" y="214726"/>
                    </a:lnTo>
                    <a:lnTo>
                      <a:pt x="2690079" y="134078"/>
                    </a:lnTo>
                    <a:lnTo>
                      <a:pt x="2708643" y="52138"/>
                    </a:lnTo>
                    <a:lnTo>
                      <a:pt x="2727207" y="16030"/>
                    </a:lnTo>
                    <a:lnTo>
                      <a:pt x="2745771" y="20382"/>
                    </a:lnTo>
                    <a:lnTo>
                      <a:pt x="2764335" y="107558"/>
                    </a:lnTo>
                    <a:lnTo>
                      <a:pt x="2819959" y="162978"/>
                    </a:lnTo>
                    <a:lnTo>
                      <a:pt x="2838523" y="168350"/>
                    </a:lnTo>
                    <a:lnTo>
                      <a:pt x="2857087" y="188954"/>
                    </a:lnTo>
                    <a:lnTo>
                      <a:pt x="2875583" y="145026"/>
                    </a:lnTo>
                    <a:lnTo>
                      <a:pt x="2894147" y="170662"/>
                    </a:lnTo>
                    <a:lnTo>
                      <a:pt x="2912711" y="219554"/>
                    </a:lnTo>
                    <a:lnTo>
                      <a:pt x="2931275" y="219826"/>
                    </a:lnTo>
                    <a:lnTo>
                      <a:pt x="2949839" y="202078"/>
                    </a:lnTo>
                    <a:lnTo>
                      <a:pt x="2968403" y="176918"/>
                    </a:lnTo>
                    <a:lnTo>
                      <a:pt x="2986899" y="204730"/>
                    </a:lnTo>
                    <a:lnTo>
                      <a:pt x="3005463" y="212074"/>
                    </a:lnTo>
                    <a:lnTo>
                      <a:pt x="3024027" y="212890"/>
                    </a:lnTo>
                    <a:lnTo>
                      <a:pt x="3042591" y="168826"/>
                    </a:lnTo>
                    <a:lnTo>
                      <a:pt x="3061155" y="160802"/>
                    </a:lnTo>
                    <a:lnTo>
                      <a:pt x="3079719" y="198134"/>
                    </a:lnTo>
                    <a:lnTo>
                      <a:pt x="3098215" y="214318"/>
                    </a:lnTo>
                    <a:lnTo>
                      <a:pt x="3116779" y="221390"/>
                    </a:lnTo>
                    <a:lnTo>
                      <a:pt x="3135343" y="221934"/>
                    </a:lnTo>
                    <a:lnTo>
                      <a:pt x="3172471" y="213366"/>
                    </a:lnTo>
                    <a:lnTo>
                      <a:pt x="3190967" y="214182"/>
                    </a:lnTo>
                    <a:lnTo>
                      <a:pt x="3228095" y="170390"/>
                    </a:lnTo>
                    <a:lnTo>
                      <a:pt x="3246659" y="270418"/>
                    </a:lnTo>
                    <a:lnTo>
                      <a:pt x="3265223" y="221458"/>
                    </a:lnTo>
                    <a:lnTo>
                      <a:pt x="3283787" y="278850"/>
                    </a:lnTo>
                    <a:lnTo>
                      <a:pt x="3320847" y="265590"/>
                    </a:lnTo>
                    <a:lnTo>
                      <a:pt x="3339411" y="239954"/>
                    </a:lnTo>
                    <a:lnTo>
                      <a:pt x="3357975" y="261306"/>
                    </a:lnTo>
                    <a:lnTo>
                      <a:pt x="3376539" y="227442"/>
                    </a:lnTo>
                    <a:lnTo>
                      <a:pt x="3395035" y="230230"/>
                    </a:lnTo>
                    <a:lnTo>
                      <a:pt x="3413599" y="255458"/>
                    </a:lnTo>
                    <a:lnTo>
                      <a:pt x="3432163" y="421378"/>
                    </a:lnTo>
                    <a:lnTo>
                      <a:pt x="3450727" y="473534"/>
                    </a:lnTo>
                    <a:lnTo>
                      <a:pt x="3469291" y="244306"/>
                    </a:lnTo>
                    <a:lnTo>
                      <a:pt x="3487855" y="339438"/>
                    </a:lnTo>
                    <a:lnTo>
                      <a:pt x="3524915" y="292450"/>
                    </a:lnTo>
                    <a:lnTo>
                      <a:pt x="3543479" y="336038"/>
                    </a:lnTo>
                    <a:lnTo>
                      <a:pt x="3562043" y="234650"/>
                    </a:lnTo>
                    <a:lnTo>
                      <a:pt x="3580607" y="214658"/>
                    </a:lnTo>
                    <a:lnTo>
                      <a:pt x="3710419" y="217990"/>
                    </a:lnTo>
                    <a:lnTo>
                      <a:pt x="3728983" y="225198"/>
                    </a:lnTo>
                    <a:lnTo>
                      <a:pt x="3766111" y="235058"/>
                    </a:lnTo>
                    <a:lnTo>
                      <a:pt x="3784675" y="232542"/>
                    </a:lnTo>
                    <a:lnTo>
                      <a:pt x="3858863" y="217922"/>
                    </a:lnTo>
                    <a:lnTo>
                      <a:pt x="3877427" y="224518"/>
                    </a:lnTo>
                    <a:lnTo>
                      <a:pt x="3933051" y="230978"/>
                    </a:lnTo>
                    <a:lnTo>
                      <a:pt x="3951615" y="426886"/>
                    </a:lnTo>
                    <a:lnTo>
                      <a:pt x="3970179" y="383434"/>
                    </a:lnTo>
                    <a:lnTo>
                      <a:pt x="3988743" y="237302"/>
                    </a:lnTo>
                    <a:lnTo>
                      <a:pt x="4007307" y="238730"/>
                    </a:lnTo>
                    <a:lnTo>
                      <a:pt x="4025803" y="393702"/>
                    </a:lnTo>
                    <a:lnTo>
                      <a:pt x="4062931" y="237234"/>
                    </a:lnTo>
                    <a:lnTo>
                      <a:pt x="4081495" y="230910"/>
                    </a:lnTo>
                    <a:lnTo>
                      <a:pt x="4137119" y="225130"/>
                    </a:lnTo>
                    <a:lnTo>
                      <a:pt x="4155683" y="231386"/>
                    </a:lnTo>
                    <a:lnTo>
                      <a:pt x="4174247" y="232746"/>
                    </a:lnTo>
                    <a:lnTo>
                      <a:pt x="4192811" y="270690"/>
                    </a:lnTo>
                    <a:lnTo>
                      <a:pt x="4211375" y="392818"/>
                    </a:lnTo>
                    <a:lnTo>
                      <a:pt x="4229871" y="389350"/>
                    </a:lnTo>
                    <a:lnTo>
                      <a:pt x="4248435" y="255322"/>
                    </a:lnTo>
                    <a:lnTo>
                      <a:pt x="4266999" y="226082"/>
                    </a:lnTo>
                    <a:lnTo>
                      <a:pt x="4285563" y="232338"/>
                    </a:lnTo>
                    <a:lnTo>
                      <a:pt x="4304127" y="231930"/>
                    </a:lnTo>
                    <a:lnTo>
                      <a:pt x="4359751" y="226286"/>
                    </a:lnTo>
                    <a:lnTo>
                      <a:pt x="4378315" y="223702"/>
                    </a:lnTo>
                    <a:lnTo>
                      <a:pt x="4396879" y="225674"/>
                    </a:lnTo>
                    <a:lnTo>
                      <a:pt x="4415443" y="234174"/>
                    </a:lnTo>
                    <a:lnTo>
                      <a:pt x="4452503" y="245326"/>
                    </a:lnTo>
                    <a:lnTo>
                      <a:pt x="4471067" y="246550"/>
                    </a:lnTo>
                    <a:lnTo>
                      <a:pt x="4508195" y="232338"/>
                    </a:lnTo>
                    <a:lnTo>
                      <a:pt x="4526759" y="244238"/>
                    </a:lnTo>
                    <a:lnTo>
                      <a:pt x="4545255" y="246482"/>
                    </a:lnTo>
                    <a:lnTo>
                      <a:pt x="4563819" y="240022"/>
                    </a:lnTo>
                    <a:lnTo>
                      <a:pt x="4600947" y="237234"/>
                    </a:lnTo>
                    <a:lnTo>
                      <a:pt x="4619511" y="232066"/>
                    </a:lnTo>
                    <a:lnTo>
                      <a:pt x="4638075" y="241654"/>
                    </a:lnTo>
                    <a:lnTo>
                      <a:pt x="4656571" y="258790"/>
                    </a:lnTo>
                    <a:lnTo>
                      <a:pt x="4693699" y="262666"/>
                    </a:lnTo>
                    <a:lnTo>
                      <a:pt x="4712263" y="257430"/>
                    </a:lnTo>
                    <a:lnTo>
                      <a:pt x="4730827" y="247502"/>
                    </a:lnTo>
                    <a:lnTo>
                      <a:pt x="4749391" y="273750"/>
                    </a:lnTo>
                    <a:lnTo>
                      <a:pt x="4767887" y="240090"/>
                    </a:lnTo>
                    <a:lnTo>
                      <a:pt x="4786451" y="247774"/>
                    </a:lnTo>
                    <a:lnTo>
                      <a:pt x="4805015" y="248794"/>
                    </a:lnTo>
                    <a:lnTo>
                      <a:pt x="4823579" y="238390"/>
                    </a:lnTo>
                    <a:lnTo>
                      <a:pt x="4860639" y="219350"/>
                    </a:lnTo>
                    <a:lnTo>
                      <a:pt x="4879203" y="219418"/>
                    </a:lnTo>
                    <a:lnTo>
                      <a:pt x="4897767" y="222954"/>
                    </a:lnTo>
                    <a:lnTo>
                      <a:pt x="4916331" y="212074"/>
                    </a:lnTo>
                    <a:lnTo>
                      <a:pt x="5324467" y="212074"/>
                    </a:lnTo>
                  </a:path>
                </a:pathLst>
              </a:custGeom>
              <a:solidFill>
                <a:srgbClr val="D62728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85E6DCDD-2879-3643-9715-F3E2232AB1DE}"/>
                  </a:ext>
                </a:extLst>
              </p:cNvPr>
              <p:cNvSpPr/>
              <p:nvPr/>
            </p:nvSpPr>
            <p:spPr>
              <a:xfrm>
                <a:off x="3156997" y="2461938"/>
                <a:ext cx="5324400" cy="473484"/>
              </a:xfrm>
              <a:custGeom>
                <a:avLst/>
                <a:gdLst>
                  <a:gd name="connsiteX0" fmla="*/ 67 w 5324400"/>
                  <a:gd name="connsiteY0" fmla="*/ 212074 h 473484"/>
                  <a:gd name="connsiteX1" fmla="*/ 1985123 w 5324400"/>
                  <a:gd name="connsiteY1" fmla="*/ 212074 h 473484"/>
                  <a:gd name="connsiteX2" fmla="*/ 2003687 w 5324400"/>
                  <a:gd name="connsiteY2" fmla="*/ 112454 h 473484"/>
                  <a:gd name="connsiteX3" fmla="*/ 2022251 w 5324400"/>
                  <a:gd name="connsiteY3" fmla="*/ 136118 h 473484"/>
                  <a:gd name="connsiteX4" fmla="*/ 2040747 w 5324400"/>
                  <a:gd name="connsiteY4" fmla="*/ 88246 h 473484"/>
                  <a:gd name="connsiteX5" fmla="*/ 2059311 w 5324400"/>
                  <a:gd name="connsiteY5" fmla="*/ 106674 h 473484"/>
                  <a:gd name="connsiteX6" fmla="*/ 2077875 w 5324400"/>
                  <a:gd name="connsiteY6" fmla="*/ 62406 h 473484"/>
                  <a:gd name="connsiteX7" fmla="*/ 2096439 w 5324400"/>
                  <a:gd name="connsiteY7" fmla="*/ 49622 h 473484"/>
                  <a:gd name="connsiteX8" fmla="*/ 2115003 w 5324400"/>
                  <a:gd name="connsiteY8" fmla="*/ 68866 h 473484"/>
                  <a:gd name="connsiteX9" fmla="*/ 2133567 w 5324400"/>
                  <a:gd name="connsiteY9" fmla="*/ 106334 h 473484"/>
                  <a:gd name="connsiteX10" fmla="*/ 2152063 w 5324400"/>
                  <a:gd name="connsiteY10" fmla="*/ 110822 h 473484"/>
                  <a:gd name="connsiteX11" fmla="*/ 2170627 w 5324400"/>
                  <a:gd name="connsiteY11" fmla="*/ 126258 h 473484"/>
                  <a:gd name="connsiteX12" fmla="*/ 2189191 w 5324400"/>
                  <a:gd name="connsiteY12" fmla="*/ 101642 h 473484"/>
                  <a:gd name="connsiteX13" fmla="*/ 2207755 w 5324400"/>
                  <a:gd name="connsiteY13" fmla="*/ 92938 h 473484"/>
                  <a:gd name="connsiteX14" fmla="*/ 2226319 w 5324400"/>
                  <a:gd name="connsiteY14" fmla="*/ 9026 h 473484"/>
                  <a:gd name="connsiteX15" fmla="*/ 2319071 w 5324400"/>
                  <a:gd name="connsiteY15" fmla="*/ 56354 h 473484"/>
                  <a:gd name="connsiteX16" fmla="*/ 2337635 w 5324400"/>
                  <a:gd name="connsiteY16" fmla="*/ 50 h 473484"/>
                  <a:gd name="connsiteX17" fmla="*/ 2356131 w 5324400"/>
                  <a:gd name="connsiteY17" fmla="*/ 68730 h 473484"/>
                  <a:gd name="connsiteX18" fmla="*/ 2374695 w 5324400"/>
                  <a:gd name="connsiteY18" fmla="*/ 86002 h 473484"/>
                  <a:gd name="connsiteX19" fmla="*/ 2430387 w 5324400"/>
                  <a:gd name="connsiteY19" fmla="*/ 61862 h 473484"/>
                  <a:gd name="connsiteX20" fmla="*/ 2448951 w 5324400"/>
                  <a:gd name="connsiteY20" fmla="*/ 12562 h 473484"/>
                  <a:gd name="connsiteX21" fmla="*/ 2467447 w 5324400"/>
                  <a:gd name="connsiteY21" fmla="*/ 233086 h 473484"/>
                  <a:gd name="connsiteX22" fmla="*/ 2486011 w 5324400"/>
                  <a:gd name="connsiteY22" fmla="*/ 277150 h 473484"/>
                  <a:gd name="connsiteX23" fmla="*/ 2504575 w 5324400"/>
                  <a:gd name="connsiteY23" fmla="*/ 364190 h 473484"/>
                  <a:gd name="connsiteX24" fmla="*/ 2523139 w 5324400"/>
                  <a:gd name="connsiteY24" fmla="*/ 362898 h 473484"/>
                  <a:gd name="connsiteX25" fmla="*/ 2541703 w 5324400"/>
                  <a:gd name="connsiteY25" fmla="*/ 241994 h 473484"/>
                  <a:gd name="connsiteX26" fmla="*/ 2560199 w 5324400"/>
                  <a:gd name="connsiteY26" fmla="*/ 214386 h 473484"/>
                  <a:gd name="connsiteX27" fmla="*/ 2597327 w 5324400"/>
                  <a:gd name="connsiteY27" fmla="*/ 238118 h 473484"/>
                  <a:gd name="connsiteX28" fmla="*/ 2615891 w 5324400"/>
                  <a:gd name="connsiteY28" fmla="*/ 220846 h 473484"/>
                  <a:gd name="connsiteX29" fmla="*/ 2634455 w 5324400"/>
                  <a:gd name="connsiteY29" fmla="*/ 262054 h 473484"/>
                  <a:gd name="connsiteX30" fmla="*/ 2653019 w 5324400"/>
                  <a:gd name="connsiteY30" fmla="*/ 225946 h 473484"/>
                  <a:gd name="connsiteX31" fmla="*/ 2671515 w 5324400"/>
                  <a:gd name="connsiteY31" fmla="*/ 214726 h 473484"/>
                  <a:gd name="connsiteX32" fmla="*/ 2690079 w 5324400"/>
                  <a:gd name="connsiteY32" fmla="*/ 134078 h 473484"/>
                  <a:gd name="connsiteX33" fmla="*/ 2708643 w 5324400"/>
                  <a:gd name="connsiteY33" fmla="*/ 52138 h 473484"/>
                  <a:gd name="connsiteX34" fmla="*/ 2727207 w 5324400"/>
                  <a:gd name="connsiteY34" fmla="*/ 16030 h 473484"/>
                  <a:gd name="connsiteX35" fmla="*/ 2745771 w 5324400"/>
                  <a:gd name="connsiteY35" fmla="*/ 20382 h 473484"/>
                  <a:gd name="connsiteX36" fmla="*/ 2764335 w 5324400"/>
                  <a:gd name="connsiteY36" fmla="*/ 107558 h 473484"/>
                  <a:gd name="connsiteX37" fmla="*/ 2819959 w 5324400"/>
                  <a:gd name="connsiteY37" fmla="*/ 162978 h 473484"/>
                  <a:gd name="connsiteX38" fmla="*/ 2838523 w 5324400"/>
                  <a:gd name="connsiteY38" fmla="*/ 168350 h 473484"/>
                  <a:gd name="connsiteX39" fmla="*/ 2857087 w 5324400"/>
                  <a:gd name="connsiteY39" fmla="*/ 188954 h 473484"/>
                  <a:gd name="connsiteX40" fmla="*/ 2875583 w 5324400"/>
                  <a:gd name="connsiteY40" fmla="*/ 145026 h 473484"/>
                  <a:gd name="connsiteX41" fmla="*/ 2894147 w 5324400"/>
                  <a:gd name="connsiteY41" fmla="*/ 170662 h 473484"/>
                  <a:gd name="connsiteX42" fmla="*/ 2912711 w 5324400"/>
                  <a:gd name="connsiteY42" fmla="*/ 219554 h 473484"/>
                  <a:gd name="connsiteX43" fmla="*/ 2931275 w 5324400"/>
                  <a:gd name="connsiteY43" fmla="*/ 219826 h 473484"/>
                  <a:gd name="connsiteX44" fmla="*/ 2949839 w 5324400"/>
                  <a:gd name="connsiteY44" fmla="*/ 202078 h 473484"/>
                  <a:gd name="connsiteX45" fmla="*/ 2968403 w 5324400"/>
                  <a:gd name="connsiteY45" fmla="*/ 176918 h 473484"/>
                  <a:gd name="connsiteX46" fmla="*/ 2986899 w 5324400"/>
                  <a:gd name="connsiteY46" fmla="*/ 204730 h 473484"/>
                  <a:gd name="connsiteX47" fmla="*/ 3005463 w 5324400"/>
                  <a:gd name="connsiteY47" fmla="*/ 212074 h 473484"/>
                  <a:gd name="connsiteX48" fmla="*/ 3024027 w 5324400"/>
                  <a:gd name="connsiteY48" fmla="*/ 212890 h 473484"/>
                  <a:gd name="connsiteX49" fmla="*/ 3042591 w 5324400"/>
                  <a:gd name="connsiteY49" fmla="*/ 168826 h 473484"/>
                  <a:gd name="connsiteX50" fmla="*/ 3061155 w 5324400"/>
                  <a:gd name="connsiteY50" fmla="*/ 160802 h 473484"/>
                  <a:gd name="connsiteX51" fmla="*/ 3079719 w 5324400"/>
                  <a:gd name="connsiteY51" fmla="*/ 198134 h 473484"/>
                  <a:gd name="connsiteX52" fmla="*/ 3098215 w 5324400"/>
                  <a:gd name="connsiteY52" fmla="*/ 214318 h 473484"/>
                  <a:gd name="connsiteX53" fmla="*/ 3116779 w 5324400"/>
                  <a:gd name="connsiteY53" fmla="*/ 221390 h 473484"/>
                  <a:gd name="connsiteX54" fmla="*/ 3135343 w 5324400"/>
                  <a:gd name="connsiteY54" fmla="*/ 221934 h 473484"/>
                  <a:gd name="connsiteX55" fmla="*/ 3172471 w 5324400"/>
                  <a:gd name="connsiteY55" fmla="*/ 213366 h 473484"/>
                  <a:gd name="connsiteX56" fmla="*/ 3190967 w 5324400"/>
                  <a:gd name="connsiteY56" fmla="*/ 214182 h 473484"/>
                  <a:gd name="connsiteX57" fmla="*/ 3228095 w 5324400"/>
                  <a:gd name="connsiteY57" fmla="*/ 170390 h 473484"/>
                  <a:gd name="connsiteX58" fmla="*/ 3246659 w 5324400"/>
                  <a:gd name="connsiteY58" fmla="*/ 270418 h 473484"/>
                  <a:gd name="connsiteX59" fmla="*/ 3265223 w 5324400"/>
                  <a:gd name="connsiteY59" fmla="*/ 221458 h 473484"/>
                  <a:gd name="connsiteX60" fmla="*/ 3283787 w 5324400"/>
                  <a:gd name="connsiteY60" fmla="*/ 278850 h 473484"/>
                  <a:gd name="connsiteX61" fmla="*/ 3320847 w 5324400"/>
                  <a:gd name="connsiteY61" fmla="*/ 265590 h 473484"/>
                  <a:gd name="connsiteX62" fmla="*/ 3339411 w 5324400"/>
                  <a:gd name="connsiteY62" fmla="*/ 239954 h 473484"/>
                  <a:gd name="connsiteX63" fmla="*/ 3357975 w 5324400"/>
                  <a:gd name="connsiteY63" fmla="*/ 261306 h 473484"/>
                  <a:gd name="connsiteX64" fmla="*/ 3376539 w 5324400"/>
                  <a:gd name="connsiteY64" fmla="*/ 227442 h 473484"/>
                  <a:gd name="connsiteX65" fmla="*/ 3395035 w 5324400"/>
                  <a:gd name="connsiteY65" fmla="*/ 230230 h 473484"/>
                  <a:gd name="connsiteX66" fmla="*/ 3413599 w 5324400"/>
                  <a:gd name="connsiteY66" fmla="*/ 255458 h 473484"/>
                  <a:gd name="connsiteX67" fmla="*/ 3432163 w 5324400"/>
                  <a:gd name="connsiteY67" fmla="*/ 421378 h 473484"/>
                  <a:gd name="connsiteX68" fmla="*/ 3450727 w 5324400"/>
                  <a:gd name="connsiteY68" fmla="*/ 473534 h 473484"/>
                  <a:gd name="connsiteX69" fmla="*/ 3469291 w 5324400"/>
                  <a:gd name="connsiteY69" fmla="*/ 244306 h 473484"/>
                  <a:gd name="connsiteX70" fmla="*/ 3487855 w 5324400"/>
                  <a:gd name="connsiteY70" fmla="*/ 339438 h 473484"/>
                  <a:gd name="connsiteX71" fmla="*/ 3524915 w 5324400"/>
                  <a:gd name="connsiteY71" fmla="*/ 292450 h 473484"/>
                  <a:gd name="connsiteX72" fmla="*/ 3543479 w 5324400"/>
                  <a:gd name="connsiteY72" fmla="*/ 336038 h 473484"/>
                  <a:gd name="connsiteX73" fmla="*/ 3562043 w 5324400"/>
                  <a:gd name="connsiteY73" fmla="*/ 234650 h 473484"/>
                  <a:gd name="connsiteX74" fmla="*/ 3580607 w 5324400"/>
                  <a:gd name="connsiteY74" fmla="*/ 214658 h 473484"/>
                  <a:gd name="connsiteX75" fmla="*/ 3710419 w 5324400"/>
                  <a:gd name="connsiteY75" fmla="*/ 217990 h 473484"/>
                  <a:gd name="connsiteX76" fmla="*/ 3728983 w 5324400"/>
                  <a:gd name="connsiteY76" fmla="*/ 225198 h 473484"/>
                  <a:gd name="connsiteX77" fmla="*/ 3766111 w 5324400"/>
                  <a:gd name="connsiteY77" fmla="*/ 235058 h 473484"/>
                  <a:gd name="connsiteX78" fmla="*/ 3784675 w 5324400"/>
                  <a:gd name="connsiteY78" fmla="*/ 232542 h 473484"/>
                  <a:gd name="connsiteX79" fmla="*/ 3858863 w 5324400"/>
                  <a:gd name="connsiteY79" fmla="*/ 217922 h 473484"/>
                  <a:gd name="connsiteX80" fmla="*/ 3877427 w 5324400"/>
                  <a:gd name="connsiteY80" fmla="*/ 224518 h 473484"/>
                  <a:gd name="connsiteX81" fmla="*/ 3933051 w 5324400"/>
                  <a:gd name="connsiteY81" fmla="*/ 230978 h 473484"/>
                  <a:gd name="connsiteX82" fmla="*/ 3951615 w 5324400"/>
                  <a:gd name="connsiteY82" fmla="*/ 426886 h 473484"/>
                  <a:gd name="connsiteX83" fmla="*/ 3970179 w 5324400"/>
                  <a:gd name="connsiteY83" fmla="*/ 383434 h 473484"/>
                  <a:gd name="connsiteX84" fmla="*/ 3988743 w 5324400"/>
                  <a:gd name="connsiteY84" fmla="*/ 237302 h 473484"/>
                  <a:gd name="connsiteX85" fmla="*/ 4007307 w 5324400"/>
                  <a:gd name="connsiteY85" fmla="*/ 238730 h 473484"/>
                  <a:gd name="connsiteX86" fmla="*/ 4025803 w 5324400"/>
                  <a:gd name="connsiteY86" fmla="*/ 393702 h 473484"/>
                  <a:gd name="connsiteX87" fmla="*/ 4062931 w 5324400"/>
                  <a:gd name="connsiteY87" fmla="*/ 237234 h 473484"/>
                  <a:gd name="connsiteX88" fmla="*/ 4081495 w 5324400"/>
                  <a:gd name="connsiteY88" fmla="*/ 230910 h 473484"/>
                  <a:gd name="connsiteX89" fmla="*/ 4137119 w 5324400"/>
                  <a:gd name="connsiteY89" fmla="*/ 225130 h 473484"/>
                  <a:gd name="connsiteX90" fmla="*/ 4155683 w 5324400"/>
                  <a:gd name="connsiteY90" fmla="*/ 231386 h 473484"/>
                  <a:gd name="connsiteX91" fmla="*/ 4174247 w 5324400"/>
                  <a:gd name="connsiteY91" fmla="*/ 232746 h 473484"/>
                  <a:gd name="connsiteX92" fmla="*/ 4192811 w 5324400"/>
                  <a:gd name="connsiteY92" fmla="*/ 270690 h 473484"/>
                  <a:gd name="connsiteX93" fmla="*/ 4211375 w 5324400"/>
                  <a:gd name="connsiteY93" fmla="*/ 392818 h 473484"/>
                  <a:gd name="connsiteX94" fmla="*/ 4229871 w 5324400"/>
                  <a:gd name="connsiteY94" fmla="*/ 389350 h 473484"/>
                  <a:gd name="connsiteX95" fmla="*/ 4248435 w 5324400"/>
                  <a:gd name="connsiteY95" fmla="*/ 255322 h 473484"/>
                  <a:gd name="connsiteX96" fmla="*/ 4266999 w 5324400"/>
                  <a:gd name="connsiteY96" fmla="*/ 226082 h 473484"/>
                  <a:gd name="connsiteX97" fmla="*/ 4285563 w 5324400"/>
                  <a:gd name="connsiteY97" fmla="*/ 232338 h 473484"/>
                  <a:gd name="connsiteX98" fmla="*/ 4304127 w 5324400"/>
                  <a:gd name="connsiteY98" fmla="*/ 231930 h 473484"/>
                  <a:gd name="connsiteX99" fmla="*/ 4359751 w 5324400"/>
                  <a:gd name="connsiteY99" fmla="*/ 226286 h 473484"/>
                  <a:gd name="connsiteX100" fmla="*/ 4378315 w 5324400"/>
                  <a:gd name="connsiteY100" fmla="*/ 223702 h 473484"/>
                  <a:gd name="connsiteX101" fmla="*/ 4396879 w 5324400"/>
                  <a:gd name="connsiteY101" fmla="*/ 225674 h 473484"/>
                  <a:gd name="connsiteX102" fmla="*/ 4415443 w 5324400"/>
                  <a:gd name="connsiteY102" fmla="*/ 234174 h 473484"/>
                  <a:gd name="connsiteX103" fmla="*/ 4452503 w 5324400"/>
                  <a:gd name="connsiteY103" fmla="*/ 245326 h 473484"/>
                  <a:gd name="connsiteX104" fmla="*/ 4471067 w 5324400"/>
                  <a:gd name="connsiteY104" fmla="*/ 246550 h 473484"/>
                  <a:gd name="connsiteX105" fmla="*/ 4508195 w 5324400"/>
                  <a:gd name="connsiteY105" fmla="*/ 232338 h 473484"/>
                  <a:gd name="connsiteX106" fmla="*/ 4526759 w 5324400"/>
                  <a:gd name="connsiteY106" fmla="*/ 244238 h 473484"/>
                  <a:gd name="connsiteX107" fmla="*/ 4545255 w 5324400"/>
                  <a:gd name="connsiteY107" fmla="*/ 246482 h 473484"/>
                  <a:gd name="connsiteX108" fmla="*/ 4563819 w 5324400"/>
                  <a:gd name="connsiteY108" fmla="*/ 240022 h 473484"/>
                  <a:gd name="connsiteX109" fmla="*/ 4600947 w 5324400"/>
                  <a:gd name="connsiteY109" fmla="*/ 237234 h 473484"/>
                  <a:gd name="connsiteX110" fmla="*/ 4619511 w 5324400"/>
                  <a:gd name="connsiteY110" fmla="*/ 232066 h 473484"/>
                  <a:gd name="connsiteX111" fmla="*/ 4638075 w 5324400"/>
                  <a:gd name="connsiteY111" fmla="*/ 241654 h 473484"/>
                  <a:gd name="connsiteX112" fmla="*/ 4656571 w 5324400"/>
                  <a:gd name="connsiteY112" fmla="*/ 258790 h 473484"/>
                  <a:gd name="connsiteX113" fmla="*/ 4693699 w 5324400"/>
                  <a:gd name="connsiteY113" fmla="*/ 262666 h 473484"/>
                  <a:gd name="connsiteX114" fmla="*/ 4712263 w 5324400"/>
                  <a:gd name="connsiteY114" fmla="*/ 257430 h 473484"/>
                  <a:gd name="connsiteX115" fmla="*/ 4730827 w 5324400"/>
                  <a:gd name="connsiteY115" fmla="*/ 247502 h 473484"/>
                  <a:gd name="connsiteX116" fmla="*/ 4749391 w 5324400"/>
                  <a:gd name="connsiteY116" fmla="*/ 273750 h 473484"/>
                  <a:gd name="connsiteX117" fmla="*/ 4767887 w 5324400"/>
                  <a:gd name="connsiteY117" fmla="*/ 240090 h 473484"/>
                  <a:gd name="connsiteX118" fmla="*/ 4786451 w 5324400"/>
                  <a:gd name="connsiteY118" fmla="*/ 247774 h 473484"/>
                  <a:gd name="connsiteX119" fmla="*/ 4805015 w 5324400"/>
                  <a:gd name="connsiteY119" fmla="*/ 248794 h 473484"/>
                  <a:gd name="connsiteX120" fmla="*/ 4823579 w 5324400"/>
                  <a:gd name="connsiteY120" fmla="*/ 238390 h 473484"/>
                  <a:gd name="connsiteX121" fmla="*/ 4860639 w 5324400"/>
                  <a:gd name="connsiteY121" fmla="*/ 219350 h 473484"/>
                  <a:gd name="connsiteX122" fmla="*/ 4879203 w 5324400"/>
                  <a:gd name="connsiteY122" fmla="*/ 219418 h 473484"/>
                  <a:gd name="connsiteX123" fmla="*/ 4897767 w 5324400"/>
                  <a:gd name="connsiteY123" fmla="*/ 222954 h 473484"/>
                  <a:gd name="connsiteX124" fmla="*/ 4916331 w 5324400"/>
                  <a:gd name="connsiteY124" fmla="*/ 212074 h 473484"/>
                  <a:gd name="connsiteX125" fmla="*/ 5324467 w 5324400"/>
                  <a:gd name="connsiteY125" fmla="*/ 212074 h 473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5324400" h="473484">
                    <a:moveTo>
                      <a:pt x="67" y="212074"/>
                    </a:moveTo>
                    <a:lnTo>
                      <a:pt x="1985123" y="212074"/>
                    </a:lnTo>
                    <a:lnTo>
                      <a:pt x="2003687" y="112454"/>
                    </a:lnTo>
                    <a:lnTo>
                      <a:pt x="2022251" y="136118"/>
                    </a:lnTo>
                    <a:lnTo>
                      <a:pt x="2040747" y="88246"/>
                    </a:lnTo>
                    <a:lnTo>
                      <a:pt x="2059311" y="106674"/>
                    </a:lnTo>
                    <a:lnTo>
                      <a:pt x="2077875" y="62406"/>
                    </a:lnTo>
                    <a:lnTo>
                      <a:pt x="2096439" y="49622"/>
                    </a:lnTo>
                    <a:lnTo>
                      <a:pt x="2115003" y="68866"/>
                    </a:lnTo>
                    <a:lnTo>
                      <a:pt x="2133567" y="106334"/>
                    </a:lnTo>
                    <a:lnTo>
                      <a:pt x="2152063" y="110822"/>
                    </a:lnTo>
                    <a:lnTo>
                      <a:pt x="2170627" y="126258"/>
                    </a:lnTo>
                    <a:lnTo>
                      <a:pt x="2189191" y="101642"/>
                    </a:lnTo>
                    <a:lnTo>
                      <a:pt x="2207755" y="92938"/>
                    </a:lnTo>
                    <a:lnTo>
                      <a:pt x="2226319" y="9026"/>
                    </a:lnTo>
                    <a:lnTo>
                      <a:pt x="2319071" y="56354"/>
                    </a:lnTo>
                    <a:lnTo>
                      <a:pt x="2337635" y="50"/>
                    </a:lnTo>
                    <a:lnTo>
                      <a:pt x="2356131" y="68730"/>
                    </a:lnTo>
                    <a:lnTo>
                      <a:pt x="2374695" y="86002"/>
                    </a:lnTo>
                    <a:lnTo>
                      <a:pt x="2430387" y="61862"/>
                    </a:lnTo>
                    <a:lnTo>
                      <a:pt x="2448951" y="12562"/>
                    </a:lnTo>
                    <a:lnTo>
                      <a:pt x="2467447" y="233086"/>
                    </a:lnTo>
                    <a:lnTo>
                      <a:pt x="2486011" y="277150"/>
                    </a:lnTo>
                    <a:lnTo>
                      <a:pt x="2504575" y="364190"/>
                    </a:lnTo>
                    <a:lnTo>
                      <a:pt x="2523139" y="362898"/>
                    </a:lnTo>
                    <a:lnTo>
                      <a:pt x="2541703" y="241994"/>
                    </a:lnTo>
                    <a:lnTo>
                      <a:pt x="2560199" y="214386"/>
                    </a:lnTo>
                    <a:lnTo>
                      <a:pt x="2597327" y="238118"/>
                    </a:lnTo>
                    <a:lnTo>
                      <a:pt x="2615891" y="220846"/>
                    </a:lnTo>
                    <a:lnTo>
                      <a:pt x="2634455" y="262054"/>
                    </a:lnTo>
                    <a:lnTo>
                      <a:pt x="2653019" y="225946"/>
                    </a:lnTo>
                    <a:lnTo>
                      <a:pt x="2671515" y="214726"/>
                    </a:lnTo>
                    <a:lnTo>
                      <a:pt x="2690079" y="134078"/>
                    </a:lnTo>
                    <a:lnTo>
                      <a:pt x="2708643" y="52138"/>
                    </a:lnTo>
                    <a:lnTo>
                      <a:pt x="2727207" y="16030"/>
                    </a:lnTo>
                    <a:lnTo>
                      <a:pt x="2745771" y="20382"/>
                    </a:lnTo>
                    <a:lnTo>
                      <a:pt x="2764335" y="107558"/>
                    </a:lnTo>
                    <a:lnTo>
                      <a:pt x="2819959" y="162978"/>
                    </a:lnTo>
                    <a:lnTo>
                      <a:pt x="2838523" y="168350"/>
                    </a:lnTo>
                    <a:lnTo>
                      <a:pt x="2857087" y="188954"/>
                    </a:lnTo>
                    <a:lnTo>
                      <a:pt x="2875583" y="145026"/>
                    </a:lnTo>
                    <a:lnTo>
                      <a:pt x="2894147" y="170662"/>
                    </a:lnTo>
                    <a:lnTo>
                      <a:pt x="2912711" y="219554"/>
                    </a:lnTo>
                    <a:lnTo>
                      <a:pt x="2931275" y="219826"/>
                    </a:lnTo>
                    <a:lnTo>
                      <a:pt x="2949839" y="202078"/>
                    </a:lnTo>
                    <a:lnTo>
                      <a:pt x="2968403" y="176918"/>
                    </a:lnTo>
                    <a:lnTo>
                      <a:pt x="2986899" y="204730"/>
                    </a:lnTo>
                    <a:lnTo>
                      <a:pt x="3005463" y="212074"/>
                    </a:lnTo>
                    <a:lnTo>
                      <a:pt x="3024027" y="212890"/>
                    </a:lnTo>
                    <a:lnTo>
                      <a:pt x="3042591" y="168826"/>
                    </a:lnTo>
                    <a:lnTo>
                      <a:pt x="3061155" y="160802"/>
                    </a:lnTo>
                    <a:lnTo>
                      <a:pt x="3079719" y="198134"/>
                    </a:lnTo>
                    <a:lnTo>
                      <a:pt x="3098215" y="214318"/>
                    </a:lnTo>
                    <a:lnTo>
                      <a:pt x="3116779" y="221390"/>
                    </a:lnTo>
                    <a:lnTo>
                      <a:pt x="3135343" y="221934"/>
                    </a:lnTo>
                    <a:lnTo>
                      <a:pt x="3172471" y="213366"/>
                    </a:lnTo>
                    <a:lnTo>
                      <a:pt x="3190967" y="214182"/>
                    </a:lnTo>
                    <a:lnTo>
                      <a:pt x="3228095" y="170390"/>
                    </a:lnTo>
                    <a:lnTo>
                      <a:pt x="3246659" y="270418"/>
                    </a:lnTo>
                    <a:lnTo>
                      <a:pt x="3265223" y="221458"/>
                    </a:lnTo>
                    <a:lnTo>
                      <a:pt x="3283787" y="278850"/>
                    </a:lnTo>
                    <a:lnTo>
                      <a:pt x="3320847" y="265590"/>
                    </a:lnTo>
                    <a:lnTo>
                      <a:pt x="3339411" y="239954"/>
                    </a:lnTo>
                    <a:lnTo>
                      <a:pt x="3357975" y="261306"/>
                    </a:lnTo>
                    <a:lnTo>
                      <a:pt x="3376539" y="227442"/>
                    </a:lnTo>
                    <a:lnTo>
                      <a:pt x="3395035" y="230230"/>
                    </a:lnTo>
                    <a:lnTo>
                      <a:pt x="3413599" y="255458"/>
                    </a:lnTo>
                    <a:lnTo>
                      <a:pt x="3432163" y="421378"/>
                    </a:lnTo>
                    <a:lnTo>
                      <a:pt x="3450727" y="473534"/>
                    </a:lnTo>
                    <a:lnTo>
                      <a:pt x="3469291" y="244306"/>
                    </a:lnTo>
                    <a:lnTo>
                      <a:pt x="3487855" y="339438"/>
                    </a:lnTo>
                    <a:lnTo>
                      <a:pt x="3524915" y="292450"/>
                    </a:lnTo>
                    <a:lnTo>
                      <a:pt x="3543479" y="336038"/>
                    </a:lnTo>
                    <a:lnTo>
                      <a:pt x="3562043" y="234650"/>
                    </a:lnTo>
                    <a:lnTo>
                      <a:pt x="3580607" y="214658"/>
                    </a:lnTo>
                    <a:lnTo>
                      <a:pt x="3710419" y="217990"/>
                    </a:lnTo>
                    <a:lnTo>
                      <a:pt x="3728983" y="225198"/>
                    </a:lnTo>
                    <a:lnTo>
                      <a:pt x="3766111" y="235058"/>
                    </a:lnTo>
                    <a:lnTo>
                      <a:pt x="3784675" y="232542"/>
                    </a:lnTo>
                    <a:lnTo>
                      <a:pt x="3858863" y="217922"/>
                    </a:lnTo>
                    <a:lnTo>
                      <a:pt x="3877427" y="224518"/>
                    </a:lnTo>
                    <a:lnTo>
                      <a:pt x="3933051" y="230978"/>
                    </a:lnTo>
                    <a:lnTo>
                      <a:pt x="3951615" y="426886"/>
                    </a:lnTo>
                    <a:lnTo>
                      <a:pt x="3970179" y="383434"/>
                    </a:lnTo>
                    <a:lnTo>
                      <a:pt x="3988743" y="237302"/>
                    </a:lnTo>
                    <a:lnTo>
                      <a:pt x="4007307" y="238730"/>
                    </a:lnTo>
                    <a:lnTo>
                      <a:pt x="4025803" y="393702"/>
                    </a:lnTo>
                    <a:lnTo>
                      <a:pt x="4062931" y="237234"/>
                    </a:lnTo>
                    <a:lnTo>
                      <a:pt x="4081495" y="230910"/>
                    </a:lnTo>
                    <a:lnTo>
                      <a:pt x="4137119" y="225130"/>
                    </a:lnTo>
                    <a:lnTo>
                      <a:pt x="4155683" y="231386"/>
                    </a:lnTo>
                    <a:lnTo>
                      <a:pt x="4174247" y="232746"/>
                    </a:lnTo>
                    <a:lnTo>
                      <a:pt x="4192811" y="270690"/>
                    </a:lnTo>
                    <a:lnTo>
                      <a:pt x="4211375" y="392818"/>
                    </a:lnTo>
                    <a:lnTo>
                      <a:pt x="4229871" y="389350"/>
                    </a:lnTo>
                    <a:lnTo>
                      <a:pt x="4248435" y="255322"/>
                    </a:lnTo>
                    <a:lnTo>
                      <a:pt x="4266999" y="226082"/>
                    </a:lnTo>
                    <a:lnTo>
                      <a:pt x="4285563" y="232338"/>
                    </a:lnTo>
                    <a:lnTo>
                      <a:pt x="4304127" y="231930"/>
                    </a:lnTo>
                    <a:lnTo>
                      <a:pt x="4359751" y="226286"/>
                    </a:lnTo>
                    <a:lnTo>
                      <a:pt x="4378315" y="223702"/>
                    </a:lnTo>
                    <a:lnTo>
                      <a:pt x="4396879" y="225674"/>
                    </a:lnTo>
                    <a:lnTo>
                      <a:pt x="4415443" y="234174"/>
                    </a:lnTo>
                    <a:lnTo>
                      <a:pt x="4452503" y="245326"/>
                    </a:lnTo>
                    <a:lnTo>
                      <a:pt x="4471067" y="246550"/>
                    </a:lnTo>
                    <a:lnTo>
                      <a:pt x="4508195" y="232338"/>
                    </a:lnTo>
                    <a:lnTo>
                      <a:pt x="4526759" y="244238"/>
                    </a:lnTo>
                    <a:lnTo>
                      <a:pt x="4545255" y="246482"/>
                    </a:lnTo>
                    <a:lnTo>
                      <a:pt x="4563819" y="240022"/>
                    </a:lnTo>
                    <a:lnTo>
                      <a:pt x="4600947" y="237234"/>
                    </a:lnTo>
                    <a:lnTo>
                      <a:pt x="4619511" y="232066"/>
                    </a:lnTo>
                    <a:lnTo>
                      <a:pt x="4638075" y="241654"/>
                    </a:lnTo>
                    <a:lnTo>
                      <a:pt x="4656571" y="258790"/>
                    </a:lnTo>
                    <a:lnTo>
                      <a:pt x="4693699" y="262666"/>
                    </a:lnTo>
                    <a:lnTo>
                      <a:pt x="4712263" y="257430"/>
                    </a:lnTo>
                    <a:lnTo>
                      <a:pt x="4730827" y="247502"/>
                    </a:lnTo>
                    <a:lnTo>
                      <a:pt x="4749391" y="273750"/>
                    </a:lnTo>
                    <a:lnTo>
                      <a:pt x="4767887" y="240090"/>
                    </a:lnTo>
                    <a:lnTo>
                      <a:pt x="4786451" y="247774"/>
                    </a:lnTo>
                    <a:lnTo>
                      <a:pt x="4805015" y="248794"/>
                    </a:lnTo>
                    <a:lnTo>
                      <a:pt x="4823579" y="238390"/>
                    </a:lnTo>
                    <a:lnTo>
                      <a:pt x="4860639" y="219350"/>
                    </a:lnTo>
                    <a:lnTo>
                      <a:pt x="4879203" y="219418"/>
                    </a:lnTo>
                    <a:lnTo>
                      <a:pt x="4897767" y="222954"/>
                    </a:lnTo>
                    <a:lnTo>
                      <a:pt x="4916331" y="212074"/>
                    </a:lnTo>
                    <a:lnTo>
                      <a:pt x="5324467" y="212074"/>
                    </a:lnTo>
                  </a:path>
                </a:pathLst>
              </a:custGeom>
              <a:noFill/>
              <a:ln w="20383" cap="flat">
                <a:solidFill>
                  <a:srgbClr val="E457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102" name="Freeform 101">
            <a:extLst>
              <a:ext uri="{FF2B5EF4-FFF2-40B4-BE49-F238E27FC236}">
                <a16:creationId xmlns:a16="http://schemas.microsoft.com/office/drawing/2014/main" id="{4BA58A35-05E0-3240-90DB-342F43F81827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noFill/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30211DE3-01F7-244E-957A-57957CD9DB36}"/>
              </a:ext>
            </a:extLst>
          </p:cNvPr>
          <p:cNvSpPr/>
          <p:nvPr/>
        </p:nvSpPr>
        <p:spPr>
          <a:xfrm>
            <a:off x="3150197" y="98295"/>
            <a:ext cx="6800" cy="3128000"/>
          </a:xfrm>
          <a:custGeom>
            <a:avLst/>
            <a:gdLst>
              <a:gd name="connsiteX0" fmla="*/ 0 w 6800"/>
              <a:gd name="connsiteY0" fmla="*/ 0 h 3128000"/>
              <a:gd name="connsiteX1" fmla="*/ 0 w 6800"/>
              <a:gd name="connsiteY1" fmla="*/ 3128000 h 31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0" h="3128000">
                <a:moveTo>
                  <a:pt x="0" y="0"/>
                </a:moveTo>
                <a:lnTo>
                  <a:pt x="0" y="3128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sz="1200" dirty="0"/>
          </a:p>
        </p:txBody>
      </p:sp>
      <p:grpSp>
        <p:nvGrpSpPr>
          <p:cNvPr id="104" name="Graphic 2">
            <a:extLst>
              <a:ext uri="{FF2B5EF4-FFF2-40B4-BE49-F238E27FC236}">
                <a16:creationId xmlns:a16="http://schemas.microsoft.com/office/drawing/2014/main" id="{0AC98EC2-41B8-6747-8025-13D0E15948D8}"/>
              </a:ext>
            </a:extLst>
          </p:cNvPr>
          <p:cNvGrpSpPr/>
          <p:nvPr/>
        </p:nvGrpSpPr>
        <p:grpSpPr>
          <a:xfrm>
            <a:off x="2735759" y="3180577"/>
            <a:ext cx="5378801" cy="463095"/>
            <a:chOff x="2735757" y="3046103"/>
            <a:chExt cx="5378801" cy="463095"/>
          </a:xfrm>
          <a:solidFill>
            <a:srgbClr val="2A3F5F"/>
          </a:solidFill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E5B4FA4-8C6D-A840-97D4-EDE3A103325F}"/>
                </a:ext>
              </a:extLst>
            </p:cNvPr>
            <p:cNvSpPr txBox="1"/>
            <p:nvPr/>
          </p:nvSpPr>
          <p:spPr>
            <a:xfrm>
              <a:off x="289895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A70F3E1-DB27-4B4C-A032-C5E10237DFAE}"/>
                </a:ext>
              </a:extLst>
            </p:cNvPr>
            <p:cNvSpPr txBox="1"/>
            <p:nvPr/>
          </p:nvSpPr>
          <p:spPr>
            <a:xfrm>
              <a:off x="2735757" y="3232199"/>
              <a:ext cx="896399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Jun 2, 2014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88C0390-1887-C446-B46B-1C429FED62DA}"/>
                </a:ext>
              </a:extLst>
            </p:cNvPr>
            <p:cNvSpPr txBox="1"/>
            <p:nvPr/>
          </p:nvSpPr>
          <p:spPr>
            <a:xfrm>
              <a:off x="3566853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4149B09-9C31-084D-85A1-7D5C6713B72D}"/>
                </a:ext>
              </a:extLst>
            </p:cNvPr>
            <p:cNvSpPr txBox="1"/>
            <p:nvPr/>
          </p:nvSpPr>
          <p:spPr>
            <a:xfrm>
              <a:off x="4234681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840C67E-8F8D-8646-AEEC-7207B50CA7B4}"/>
                </a:ext>
              </a:extLst>
            </p:cNvPr>
            <p:cNvSpPr txBox="1"/>
            <p:nvPr/>
          </p:nvSpPr>
          <p:spPr>
            <a:xfrm>
              <a:off x="490257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AC940B2-A996-6C48-9CEB-63A98331C5F0}"/>
                </a:ext>
              </a:extLst>
            </p:cNvPr>
            <p:cNvSpPr txBox="1"/>
            <p:nvPr/>
          </p:nvSpPr>
          <p:spPr>
            <a:xfrm>
              <a:off x="5570405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4665696-358C-A34F-92B0-03DF2FCFFCB9}"/>
                </a:ext>
              </a:extLst>
            </p:cNvPr>
            <p:cNvSpPr txBox="1"/>
            <p:nvPr/>
          </p:nvSpPr>
          <p:spPr>
            <a:xfrm>
              <a:off x="6238301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5F0A6DC-B17C-8942-BEBE-F2BAB4AE2C4C}"/>
                </a:ext>
              </a:extLst>
            </p:cNvPr>
            <p:cNvSpPr txBox="1"/>
            <p:nvPr/>
          </p:nvSpPr>
          <p:spPr>
            <a:xfrm>
              <a:off x="690619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5DAFFBD-9A3D-864D-A7A1-72DE9B9C37A3}"/>
                </a:ext>
              </a:extLst>
            </p:cNvPr>
            <p:cNvSpPr txBox="1"/>
            <p:nvPr/>
          </p:nvSpPr>
          <p:spPr>
            <a:xfrm>
              <a:off x="7574025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114" name="Graphic 2">
            <a:extLst>
              <a:ext uri="{FF2B5EF4-FFF2-40B4-BE49-F238E27FC236}">
                <a16:creationId xmlns:a16="http://schemas.microsoft.com/office/drawing/2014/main" id="{E8DC86AE-7E51-8246-9DBE-88E0632DFB58}"/>
              </a:ext>
            </a:extLst>
          </p:cNvPr>
          <p:cNvGrpSpPr/>
          <p:nvPr/>
        </p:nvGrpSpPr>
        <p:grpSpPr>
          <a:xfrm>
            <a:off x="2888562" y="164912"/>
            <a:ext cx="272832" cy="2784023"/>
            <a:chOff x="2951317" y="30438"/>
            <a:chExt cx="272832" cy="2784023"/>
          </a:xfrm>
          <a:solidFill>
            <a:srgbClr val="2A3F5F"/>
          </a:solidFill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10CCDAF-C820-E049-862E-36812BFFD781}"/>
                </a:ext>
              </a:extLst>
            </p:cNvPr>
            <p:cNvSpPr txBox="1"/>
            <p:nvPr/>
          </p:nvSpPr>
          <p:spPr>
            <a:xfrm>
              <a:off x="2951317" y="2537462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180820-680B-0B4A-A692-B64BB2A5A5D8}"/>
                </a:ext>
              </a:extLst>
            </p:cNvPr>
            <p:cNvSpPr txBox="1"/>
            <p:nvPr/>
          </p:nvSpPr>
          <p:spPr>
            <a:xfrm>
              <a:off x="2951317" y="2036030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E838F93-938D-DC4C-A611-B7E2B461C943}"/>
                </a:ext>
              </a:extLst>
            </p:cNvPr>
            <p:cNvSpPr txBox="1"/>
            <p:nvPr/>
          </p:nvSpPr>
          <p:spPr>
            <a:xfrm>
              <a:off x="2951317" y="1534666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F4CCBA4-A081-FD43-8BB7-162FF10CF4E7}"/>
                </a:ext>
              </a:extLst>
            </p:cNvPr>
            <p:cNvSpPr txBox="1"/>
            <p:nvPr/>
          </p:nvSpPr>
          <p:spPr>
            <a:xfrm>
              <a:off x="2951317" y="103323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58772A3-2BC5-AC4D-BAA2-09C9C2127804}"/>
                </a:ext>
              </a:extLst>
            </p:cNvPr>
            <p:cNvSpPr txBox="1"/>
            <p:nvPr/>
          </p:nvSpPr>
          <p:spPr>
            <a:xfrm>
              <a:off x="2951317" y="531870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9596C3E-6441-0345-B349-16D101050267}"/>
                </a:ext>
              </a:extLst>
            </p:cNvPr>
            <p:cNvSpPr txBox="1"/>
            <p:nvPr/>
          </p:nvSpPr>
          <p:spPr>
            <a:xfrm>
              <a:off x="2951317" y="30438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936992D9-DD33-2B4E-8AD7-4732269DB87E}"/>
              </a:ext>
            </a:extLst>
          </p:cNvPr>
          <p:cNvSpPr txBox="1"/>
          <p:nvPr/>
        </p:nvSpPr>
        <p:spPr>
          <a:xfrm rot="16200000">
            <a:off x="1550935" y="1493018"/>
            <a:ext cx="21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Household power [kW]</a:t>
            </a:r>
          </a:p>
        </p:txBody>
      </p:sp>
      <p:grpSp>
        <p:nvGrpSpPr>
          <p:cNvPr id="5" name="Graphic 2">
            <a:extLst>
              <a:ext uri="{FF2B5EF4-FFF2-40B4-BE49-F238E27FC236}">
                <a16:creationId xmlns:a16="http://schemas.microsoft.com/office/drawing/2014/main" id="{AA2235B8-9236-D044-873A-92FE8FED33D3}"/>
              </a:ext>
            </a:extLst>
          </p:cNvPr>
          <p:cNvGrpSpPr/>
          <p:nvPr/>
        </p:nvGrpSpPr>
        <p:grpSpPr>
          <a:xfrm>
            <a:off x="3179043" y="3544919"/>
            <a:ext cx="3101892" cy="2763837"/>
            <a:chOff x="2962275" y="476250"/>
            <a:chExt cx="6467475" cy="5762625"/>
          </a:xfrm>
          <a:solidFill>
            <a:srgbClr val="000000"/>
          </a:solidFill>
        </p:grpSpPr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0AB45C57-143D-8349-9192-BA006D7D0A3A}"/>
                </a:ext>
              </a:extLst>
            </p:cNvPr>
            <p:cNvGrpSpPr/>
            <p:nvPr/>
          </p:nvGrpSpPr>
          <p:grpSpPr>
            <a:xfrm>
              <a:off x="4255768" y="476250"/>
              <a:ext cx="3890012" cy="5762625"/>
              <a:chOff x="4255768" y="476250"/>
              <a:chExt cx="3890012" cy="5762625"/>
            </a:xfrm>
            <a:solidFill>
              <a:srgbClr val="000000"/>
            </a:solidFill>
          </p:grpSpPr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C9EFC6A0-2144-1549-9F1A-308BD3C34F03}"/>
                  </a:ext>
                </a:extLst>
              </p:cNvPr>
              <p:cNvSpPr/>
              <p:nvPr/>
            </p:nvSpPr>
            <p:spPr>
              <a:xfrm>
                <a:off x="4255768" y="476250"/>
                <a:ext cx="9524" cy="5762625"/>
              </a:xfrm>
              <a:custGeom>
                <a:avLst/>
                <a:gdLst>
                  <a:gd name="connsiteX0" fmla="*/ 207 w 9525"/>
                  <a:gd name="connsiteY0" fmla="*/ 0 h 5762625"/>
                  <a:gd name="connsiteX1" fmla="*/ 20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07" y="0"/>
                    </a:moveTo>
                    <a:lnTo>
                      <a:pt x="20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708AFCB7-D227-BF4C-B4E6-81C42FEE5C02}"/>
                  </a:ext>
                </a:extLst>
              </p:cNvPr>
              <p:cNvSpPr/>
              <p:nvPr/>
            </p:nvSpPr>
            <p:spPr>
              <a:xfrm>
                <a:off x="5549265" y="476250"/>
                <a:ext cx="9525" cy="5762625"/>
              </a:xfrm>
              <a:custGeom>
                <a:avLst/>
                <a:gdLst>
                  <a:gd name="connsiteX0" fmla="*/ 343 w 9525"/>
                  <a:gd name="connsiteY0" fmla="*/ 0 h 5762625"/>
                  <a:gd name="connsiteX1" fmla="*/ 34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43" y="0"/>
                    </a:moveTo>
                    <a:lnTo>
                      <a:pt x="34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0236A0DD-3595-A94F-A57D-1881F66F6A89}"/>
                  </a:ext>
                </a:extLst>
              </p:cNvPr>
              <p:cNvSpPr/>
              <p:nvPr/>
            </p:nvSpPr>
            <p:spPr>
              <a:xfrm>
                <a:off x="6842760" y="476250"/>
                <a:ext cx="9525" cy="5762625"/>
              </a:xfrm>
              <a:custGeom>
                <a:avLst/>
                <a:gdLst>
                  <a:gd name="connsiteX0" fmla="*/ 478 w 9525"/>
                  <a:gd name="connsiteY0" fmla="*/ 0 h 5762625"/>
                  <a:gd name="connsiteX1" fmla="*/ 478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78" y="0"/>
                    </a:moveTo>
                    <a:lnTo>
                      <a:pt x="478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43AB3E8E-C127-A84A-B05D-D0F04C326B55}"/>
                  </a:ext>
                </a:extLst>
              </p:cNvPr>
              <p:cNvSpPr/>
              <p:nvPr/>
            </p:nvSpPr>
            <p:spPr>
              <a:xfrm>
                <a:off x="8136255" y="476250"/>
                <a:ext cx="9525" cy="5762625"/>
              </a:xfrm>
              <a:custGeom>
                <a:avLst/>
                <a:gdLst>
                  <a:gd name="connsiteX0" fmla="*/ 614 w 9525"/>
                  <a:gd name="connsiteY0" fmla="*/ 0 h 5762625"/>
                  <a:gd name="connsiteX1" fmla="*/ 614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4" y="0"/>
                    </a:moveTo>
                    <a:lnTo>
                      <a:pt x="614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57" name="Graphic 2">
              <a:extLst>
                <a:ext uri="{FF2B5EF4-FFF2-40B4-BE49-F238E27FC236}">
                  <a16:creationId xmlns:a16="http://schemas.microsoft.com/office/drawing/2014/main" id="{32804692-41C3-B74F-8A50-8462AD90C33D}"/>
                </a:ext>
              </a:extLst>
            </p:cNvPr>
            <p:cNvGrpSpPr/>
            <p:nvPr/>
          </p:nvGrpSpPr>
          <p:grpSpPr>
            <a:xfrm>
              <a:off x="2962275" y="1386173"/>
              <a:ext cx="6467475" cy="4255675"/>
              <a:chOff x="2962275" y="1386173"/>
              <a:chExt cx="6467475" cy="4255675"/>
            </a:xfrm>
            <a:solidFill>
              <a:srgbClr val="000000"/>
            </a:solidFill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967C0BC8-8512-8546-B2CE-071EE0CFDF54}"/>
                  </a:ext>
                </a:extLst>
              </p:cNvPr>
              <p:cNvSpPr/>
              <p:nvPr/>
            </p:nvSpPr>
            <p:spPr>
              <a:xfrm>
                <a:off x="2962275" y="5632323"/>
                <a:ext cx="6467475" cy="9525"/>
              </a:xfrm>
              <a:custGeom>
                <a:avLst/>
                <a:gdLst>
                  <a:gd name="connsiteX0" fmla="*/ 0 w 6467475"/>
                  <a:gd name="connsiteY0" fmla="*/ 591 h 9525"/>
                  <a:gd name="connsiteX1" fmla="*/ 6467475 w 6467475"/>
                  <a:gd name="connsiteY1" fmla="*/ 5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91"/>
                    </a:moveTo>
                    <a:lnTo>
                      <a:pt x="6467475" y="5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FA815207-F693-FD47-A4AE-D60FB8768C4E}"/>
                  </a:ext>
                </a:extLst>
              </p:cNvPr>
              <p:cNvSpPr/>
              <p:nvPr/>
            </p:nvSpPr>
            <p:spPr>
              <a:xfrm>
                <a:off x="2962275" y="5025675"/>
                <a:ext cx="6467475" cy="9525"/>
              </a:xfrm>
              <a:custGeom>
                <a:avLst/>
                <a:gdLst>
                  <a:gd name="connsiteX0" fmla="*/ 0 w 6467475"/>
                  <a:gd name="connsiteY0" fmla="*/ 528 h 9525"/>
                  <a:gd name="connsiteX1" fmla="*/ 6467475 w 6467475"/>
                  <a:gd name="connsiteY1" fmla="*/ 52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8"/>
                    </a:moveTo>
                    <a:lnTo>
                      <a:pt x="6467475" y="52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C3692842-D37C-7F4C-8D62-2C2F26FA46D2}"/>
                  </a:ext>
                </a:extLst>
              </p:cNvPr>
              <p:cNvSpPr/>
              <p:nvPr/>
            </p:nvSpPr>
            <p:spPr>
              <a:xfrm>
                <a:off x="2962275" y="4419123"/>
                <a:ext cx="6467475" cy="9525"/>
              </a:xfrm>
              <a:custGeom>
                <a:avLst/>
                <a:gdLst>
                  <a:gd name="connsiteX0" fmla="*/ 0 w 6467475"/>
                  <a:gd name="connsiteY0" fmla="*/ 464 h 9525"/>
                  <a:gd name="connsiteX1" fmla="*/ 6467475 w 6467475"/>
                  <a:gd name="connsiteY1" fmla="*/ 4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64"/>
                    </a:moveTo>
                    <a:lnTo>
                      <a:pt x="6467475" y="46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B8925715-0814-5B4C-9E93-453E86896076}"/>
                  </a:ext>
                </a:extLst>
              </p:cNvPr>
              <p:cNvSpPr/>
              <p:nvPr/>
            </p:nvSpPr>
            <p:spPr>
              <a:xfrm>
                <a:off x="2962275" y="3812476"/>
                <a:ext cx="6467475" cy="9525"/>
              </a:xfrm>
              <a:custGeom>
                <a:avLst/>
                <a:gdLst>
                  <a:gd name="connsiteX0" fmla="*/ 0 w 6467475"/>
                  <a:gd name="connsiteY0" fmla="*/ 400 h 9525"/>
                  <a:gd name="connsiteX1" fmla="*/ 6467475 w 6467475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00"/>
                    </a:moveTo>
                    <a:lnTo>
                      <a:pt x="6467475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103894D9-2751-9942-ABD7-D9CA4C37C422}"/>
                  </a:ext>
                </a:extLst>
              </p:cNvPr>
              <p:cNvSpPr/>
              <p:nvPr/>
            </p:nvSpPr>
            <p:spPr>
              <a:xfrm>
                <a:off x="2962275" y="3205924"/>
                <a:ext cx="6467475" cy="9525"/>
              </a:xfrm>
              <a:custGeom>
                <a:avLst/>
                <a:gdLst>
                  <a:gd name="connsiteX0" fmla="*/ 0 w 6467475"/>
                  <a:gd name="connsiteY0" fmla="*/ 337 h 9525"/>
                  <a:gd name="connsiteX1" fmla="*/ 6467475 w 6467475"/>
                  <a:gd name="connsiteY1" fmla="*/ 3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7"/>
                    </a:moveTo>
                    <a:lnTo>
                      <a:pt x="6467475" y="3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63AEE31A-85C8-534C-ACF3-BE3DED284073}"/>
                  </a:ext>
                </a:extLst>
              </p:cNvPr>
              <p:cNvSpPr/>
              <p:nvPr/>
            </p:nvSpPr>
            <p:spPr>
              <a:xfrm>
                <a:off x="2962275" y="2599277"/>
                <a:ext cx="6467475" cy="9525"/>
              </a:xfrm>
              <a:custGeom>
                <a:avLst/>
                <a:gdLst>
                  <a:gd name="connsiteX0" fmla="*/ 0 w 6467475"/>
                  <a:gd name="connsiteY0" fmla="*/ 273 h 9525"/>
                  <a:gd name="connsiteX1" fmla="*/ 6467475 w 6467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73"/>
                    </a:moveTo>
                    <a:lnTo>
                      <a:pt x="6467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1747E3ED-6175-F849-83C9-50982C247C01}"/>
                  </a:ext>
                </a:extLst>
              </p:cNvPr>
              <p:cNvSpPr/>
              <p:nvPr/>
            </p:nvSpPr>
            <p:spPr>
              <a:xfrm>
                <a:off x="2962275" y="1992725"/>
                <a:ext cx="6467475" cy="9525"/>
              </a:xfrm>
              <a:custGeom>
                <a:avLst/>
                <a:gdLst>
                  <a:gd name="connsiteX0" fmla="*/ 0 w 6467475"/>
                  <a:gd name="connsiteY0" fmla="*/ 209 h 9525"/>
                  <a:gd name="connsiteX1" fmla="*/ 6467475 w 6467475"/>
                  <a:gd name="connsiteY1" fmla="*/ 2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09"/>
                    </a:moveTo>
                    <a:lnTo>
                      <a:pt x="6467475" y="2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3D53AAD4-4101-554A-8D2C-63AC9E959DD8}"/>
                  </a:ext>
                </a:extLst>
              </p:cNvPr>
              <p:cNvSpPr/>
              <p:nvPr/>
            </p:nvSpPr>
            <p:spPr>
              <a:xfrm>
                <a:off x="2962275" y="1386173"/>
                <a:ext cx="6467475" cy="9525"/>
              </a:xfrm>
              <a:custGeom>
                <a:avLst/>
                <a:gdLst>
                  <a:gd name="connsiteX0" fmla="*/ 0 w 6467475"/>
                  <a:gd name="connsiteY0" fmla="*/ 146 h 9525"/>
                  <a:gd name="connsiteX1" fmla="*/ 6467475 w 6467475"/>
                  <a:gd name="connsiteY1" fmla="*/ 1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6"/>
                    </a:moveTo>
                    <a:lnTo>
                      <a:pt x="6467475" y="1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CEDBDEE5-7112-C645-B133-4A1304390CDB}"/>
              </a:ext>
            </a:extLst>
          </p:cNvPr>
          <p:cNvSpPr/>
          <p:nvPr/>
        </p:nvSpPr>
        <p:spPr>
          <a:xfrm>
            <a:off x="3152148" y="6308753"/>
            <a:ext cx="3101892" cy="4568"/>
          </a:xfrm>
          <a:custGeom>
            <a:avLst/>
            <a:gdLst>
              <a:gd name="connsiteX0" fmla="*/ 0 w 6467475"/>
              <a:gd name="connsiteY0" fmla="*/ 655 h 9525"/>
              <a:gd name="connsiteX1" fmla="*/ 6467475 w 64674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55"/>
                </a:moveTo>
                <a:lnTo>
                  <a:pt x="6467475" y="65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70B7681-92A2-094D-84FC-B5FD03C7D8BC}"/>
              </a:ext>
            </a:extLst>
          </p:cNvPr>
          <p:cNvSpPr/>
          <p:nvPr/>
        </p:nvSpPr>
        <p:spPr>
          <a:xfrm>
            <a:off x="3204484" y="3971794"/>
            <a:ext cx="2997220" cy="2274192"/>
          </a:xfrm>
          <a:custGeom>
            <a:avLst/>
            <a:gdLst>
              <a:gd name="connsiteX0" fmla="*/ 71 w 6338125"/>
              <a:gd name="connsiteY0" fmla="*/ 5472544 h 5472493"/>
              <a:gd name="connsiteX1" fmla="*/ 6338197 w 6338125"/>
              <a:gd name="connsiteY1" fmla="*/ 50 h 54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8125" h="5472493">
                <a:moveTo>
                  <a:pt x="71" y="5472544"/>
                </a:moveTo>
                <a:lnTo>
                  <a:pt x="6338197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sysDot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9E96FA5-D5B3-C842-BCAC-CD4DDAF818E6}"/>
              </a:ext>
            </a:extLst>
          </p:cNvPr>
          <p:cNvSpPr/>
          <p:nvPr/>
        </p:nvSpPr>
        <p:spPr>
          <a:xfrm flipH="1">
            <a:off x="3107324" y="3690065"/>
            <a:ext cx="45719" cy="2618691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16" name="Graphic 2">
            <a:extLst>
              <a:ext uri="{FF2B5EF4-FFF2-40B4-BE49-F238E27FC236}">
                <a16:creationId xmlns:a16="http://schemas.microsoft.com/office/drawing/2014/main" id="{72DDFAE8-5E95-B94B-AACE-BCD112EB10E7}"/>
              </a:ext>
            </a:extLst>
          </p:cNvPr>
          <p:cNvGrpSpPr/>
          <p:nvPr/>
        </p:nvGrpSpPr>
        <p:grpSpPr>
          <a:xfrm>
            <a:off x="3087552" y="6299982"/>
            <a:ext cx="3401442" cy="276999"/>
            <a:chOff x="2818447" y="6193155"/>
            <a:chExt cx="7092042" cy="577547"/>
          </a:xfrm>
          <a:solidFill>
            <a:srgbClr val="2A3F5F"/>
          </a:solidFill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8A9588-6E3E-284A-9E05-A6AA438001DE}"/>
                </a:ext>
              </a:extLst>
            </p:cNvPr>
            <p:cNvSpPr txBox="1"/>
            <p:nvPr/>
          </p:nvSpPr>
          <p:spPr>
            <a:xfrm>
              <a:off x="2818447" y="6193155"/>
              <a:ext cx="56885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D2C198-2C29-6B4B-A495-54E98F1665FD}"/>
                </a:ext>
              </a:extLst>
            </p:cNvPr>
            <p:cNvSpPr txBox="1"/>
            <p:nvPr/>
          </p:nvSpPr>
          <p:spPr>
            <a:xfrm>
              <a:off x="3925020" y="6193155"/>
              <a:ext cx="79278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40712B-6662-504C-80E9-0B4BB7B73A53}"/>
                </a:ext>
              </a:extLst>
            </p:cNvPr>
            <p:cNvSpPr txBox="1"/>
            <p:nvPr/>
          </p:nvSpPr>
          <p:spPr>
            <a:xfrm>
              <a:off x="5293285" y="6193155"/>
              <a:ext cx="56885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C975620-B2EF-DD48-86F0-36C44850860F}"/>
                </a:ext>
              </a:extLst>
            </p:cNvPr>
            <p:cNvSpPr txBox="1"/>
            <p:nvPr/>
          </p:nvSpPr>
          <p:spPr>
            <a:xfrm>
              <a:off x="6504205" y="6193155"/>
              <a:ext cx="79278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1.5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EAAD57C-8248-3441-B9D8-1FE5100AEDE2}"/>
                </a:ext>
              </a:extLst>
            </p:cNvPr>
            <p:cNvSpPr txBox="1"/>
            <p:nvPr/>
          </p:nvSpPr>
          <p:spPr>
            <a:xfrm>
              <a:off x="7915284" y="6193155"/>
              <a:ext cx="56885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B06E173-FAA1-8841-A2F3-82E3F3B89838}"/>
                </a:ext>
              </a:extLst>
            </p:cNvPr>
            <p:cNvSpPr txBox="1"/>
            <p:nvPr/>
          </p:nvSpPr>
          <p:spPr>
            <a:xfrm>
              <a:off x="9117701" y="6193155"/>
              <a:ext cx="79278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2.5</a:t>
              </a:r>
            </a:p>
          </p:txBody>
        </p:sp>
      </p:grpSp>
      <p:grpSp>
        <p:nvGrpSpPr>
          <p:cNvPr id="17" name="Graphic 2">
            <a:extLst>
              <a:ext uri="{FF2B5EF4-FFF2-40B4-BE49-F238E27FC236}">
                <a16:creationId xmlns:a16="http://schemas.microsoft.com/office/drawing/2014/main" id="{AFACBA28-5529-B24E-BB81-B3675836BC1B}"/>
              </a:ext>
            </a:extLst>
          </p:cNvPr>
          <p:cNvGrpSpPr/>
          <p:nvPr/>
        </p:nvGrpSpPr>
        <p:grpSpPr>
          <a:xfrm>
            <a:off x="2774012" y="3823098"/>
            <a:ext cx="341760" cy="2604424"/>
            <a:chOff x="2606040" y="1213295"/>
            <a:chExt cx="712573" cy="5430247"/>
          </a:xfrm>
          <a:solidFill>
            <a:srgbClr val="2A3F5F"/>
          </a:solidFill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6CC524-4F91-934B-B7BF-E821DC6A835C}"/>
                </a:ext>
              </a:extLst>
            </p:cNvPr>
            <p:cNvSpPr txBox="1"/>
            <p:nvPr/>
          </p:nvSpPr>
          <p:spPr>
            <a:xfrm>
              <a:off x="2710816" y="6065997"/>
              <a:ext cx="568857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76531F-D981-214A-AF04-4B112A9ABDF9}"/>
                </a:ext>
              </a:extLst>
            </p:cNvPr>
            <p:cNvSpPr txBox="1"/>
            <p:nvPr/>
          </p:nvSpPr>
          <p:spPr>
            <a:xfrm>
              <a:off x="2606040" y="54594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548CD6-1438-D342-84A4-7E1603A1F44C}"/>
                </a:ext>
              </a:extLst>
            </p:cNvPr>
            <p:cNvSpPr txBox="1"/>
            <p:nvPr/>
          </p:nvSpPr>
          <p:spPr>
            <a:xfrm>
              <a:off x="2606040" y="485279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8208824-E83D-E148-8EB4-FEA81790A264}"/>
                </a:ext>
              </a:extLst>
            </p:cNvPr>
            <p:cNvSpPr txBox="1"/>
            <p:nvPr/>
          </p:nvSpPr>
          <p:spPr>
            <a:xfrm>
              <a:off x="2606040" y="42462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D5D8C5-F46E-D34B-9776-278D48752FE2}"/>
                </a:ext>
              </a:extLst>
            </p:cNvPr>
            <p:cNvSpPr txBox="1"/>
            <p:nvPr/>
          </p:nvSpPr>
          <p:spPr>
            <a:xfrm>
              <a:off x="2606040" y="363959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A7F024-84F0-9B4F-A393-EDAE564F6314}"/>
                </a:ext>
              </a:extLst>
            </p:cNvPr>
            <p:cNvSpPr txBox="1"/>
            <p:nvPr/>
          </p:nvSpPr>
          <p:spPr>
            <a:xfrm>
              <a:off x="2606040" y="30330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0014D3-0D28-A546-84AC-E66C83555773}"/>
                </a:ext>
              </a:extLst>
            </p:cNvPr>
            <p:cNvSpPr txBox="1"/>
            <p:nvPr/>
          </p:nvSpPr>
          <p:spPr>
            <a:xfrm>
              <a:off x="2606040" y="2426399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E48294E-9934-2748-98F0-9D2F6845985F}"/>
                </a:ext>
              </a:extLst>
            </p:cNvPr>
            <p:cNvSpPr txBox="1"/>
            <p:nvPr/>
          </p:nvSpPr>
          <p:spPr>
            <a:xfrm>
              <a:off x="2606040" y="181984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1C4B8B9-415B-BE4F-8453-F185DEDCEF69}"/>
                </a:ext>
              </a:extLst>
            </p:cNvPr>
            <p:cNvSpPr txBox="1"/>
            <p:nvPr/>
          </p:nvSpPr>
          <p:spPr>
            <a:xfrm>
              <a:off x="2606040" y="121329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C97D20C-2DB4-234F-93FE-81EB0F26DF01}"/>
              </a:ext>
            </a:extLst>
          </p:cNvPr>
          <p:cNvSpPr txBox="1"/>
          <p:nvPr/>
        </p:nvSpPr>
        <p:spPr>
          <a:xfrm>
            <a:off x="3875012" y="6460250"/>
            <a:ext cx="1307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PV size [kWp]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F78572-44A3-AC42-881D-7CE8C1A1B343}"/>
              </a:ext>
            </a:extLst>
          </p:cNvPr>
          <p:cNvSpPr txBox="1"/>
          <p:nvPr/>
        </p:nvSpPr>
        <p:spPr>
          <a:xfrm rot="16200000">
            <a:off x="1731884" y="4738980"/>
            <a:ext cx="174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CC1342-EB23-C548-AD17-BD8148248743}"/>
              </a:ext>
            </a:extLst>
          </p:cNvPr>
          <p:cNvSpPr txBox="1"/>
          <p:nvPr/>
        </p:nvSpPr>
        <p:spPr>
          <a:xfrm>
            <a:off x="3748998" y="2791231"/>
            <a:ext cx="138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profile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71EEA55-44D8-0345-8B66-2A307C39CAA5}"/>
              </a:ext>
            </a:extLst>
          </p:cNvPr>
          <p:cNvCxnSpPr>
            <a:cxnSpLocks/>
          </p:cNvCxnSpPr>
          <p:nvPr/>
        </p:nvCxnSpPr>
        <p:spPr>
          <a:xfrm>
            <a:off x="5063837" y="2948933"/>
            <a:ext cx="524498" cy="0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1B78F3F-88EF-D84C-B3C1-172391D1CA79}"/>
              </a:ext>
            </a:extLst>
          </p:cNvPr>
          <p:cNvSpPr txBox="1"/>
          <p:nvPr/>
        </p:nvSpPr>
        <p:spPr>
          <a:xfrm>
            <a:off x="4527076" y="727241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0DC9EBC-80E8-454F-9417-2AB0C47414F4}"/>
              </a:ext>
            </a:extLst>
          </p:cNvPr>
          <p:cNvCxnSpPr>
            <a:cxnSpLocks/>
          </p:cNvCxnSpPr>
          <p:nvPr/>
        </p:nvCxnSpPr>
        <p:spPr>
          <a:xfrm>
            <a:off x="5248414" y="1042959"/>
            <a:ext cx="0" cy="1485053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6601DEB-7AB5-FC4E-8A82-C61AD336A6B1}"/>
              </a:ext>
            </a:extLst>
          </p:cNvPr>
          <p:cNvSpPr txBox="1"/>
          <p:nvPr/>
        </p:nvSpPr>
        <p:spPr>
          <a:xfrm>
            <a:off x="7350925" y="1446930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BC0F454-EBA5-C341-A1CB-F2B93602663A}"/>
              </a:ext>
            </a:extLst>
          </p:cNvPr>
          <p:cNvCxnSpPr>
            <a:cxnSpLocks/>
          </p:cNvCxnSpPr>
          <p:nvPr/>
        </p:nvCxnSpPr>
        <p:spPr>
          <a:xfrm>
            <a:off x="7902522" y="1772469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A45938B-7B3D-2646-AD1D-D7E5859675F2}"/>
              </a:ext>
            </a:extLst>
          </p:cNvPr>
          <p:cNvGrpSpPr/>
          <p:nvPr/>
        </p:nvGrpSpPr>
        <p:grpSpPr>
          <a:xfrm>
            <a:off x="3183612" y="3482304"/>
            <a:ext cx="3259664" cy="2808842"/>
            <a:chOff x="3183611" y="3509198"/>
            <a:chExt cx="3346399" cy="2808842"/>
          </a:xfrm>
        </p:grpSpPr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0BA760DB-BD1F-9440-9CF5-8D283747539B}"/>
                </a:ext>
              </a:extLst>
            </p:cNvPr>
            <p:cNvSpPr/>
            <p:nvPr/>
          </p:nvSpPr>
          <p:spPr>
            <a:xfrm rot="5400000">
              <a:off x="3594133" y="3382163"/>
              <a:ext cx="2525355" cy="3346399"/>
            </a:xfrm>
            <a:prstGeom prst="rtTriangle">
              <a:avLst/>
            </a:prstGeom>
            <a:solidFill>
              <a:srgbClr val="AFABA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B035E2F-E12A-B144-892A-225C144ECE5C}"/>
                </a:ext>
              </a:extLst>
            </p:cNvPr>
            <p:cNvSpPr/>
            <p:nvPr/>
          </p:nvSpPr>
          <p:spPr>
            <a:xfrm>
              <a:off x="3748996" y="3509198"/>
              <a:ext cx="2185639" cy="207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41" name="Oval 140">
            <a:extLst>
              <a:ext uri="{FF2B5EF4-FFF2-40B4-BE49-F238E27FC236}">
                <a16:creationId xmlns:a16="http://schemas.microsoft.com/office/drawing/2014/main" id="{D9CD2A73-ECCD-F343-8E9E-4B3FC063506C}"/>
              </a:ext>
            </a:extLst>
          </p:cNvPr>
          <p:cNvSpPr/>
          <p:nvPr/>
        </p:nvSpPr>
        <p:spPr>
          <a:xfrm>
            <a:off x="4374636" y="5409339"/>
            <a:ext cx="90325" cy="903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B55F077-B2FF-C948-A835-14095EA776E0}"/>
              </a:ext>
            </a:extLst>
          </p:cNvPr>
          <p:cNvSpPr/>
          <p:nvPr/>
        </p:nvSpPr>
        <p:spPr>
          <a:xfrm>
            <a:off x="4370780" y="5178453"/>
            <a:ext cx="90325" cy="903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C7C7CA4-9F8E-524D-BAA9-67AEC3B52A36}"/>
              </a:ext>
            </a:extLst>
          </p:cNvPr>
          <p:cNvCxnSpPr>
            <a:cxnSpLocks/>
          </p:cNvCxnSpPr>
          <p:nvPr/>
        </p:nvCxnSpPr>
        <p:spPr>
          <a:xfrm>
            <a:off x="4464961" y="5502091"/>
            <a:ext cx="310255" cy="29173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826C35D-C643-034C-8C15-E774DF613A6C}"/>
              </a:ext>
            </a:extLst>
          </p:cNvPr>
          <p:cNvCxnSpPr>
            <a:cxnSpLocks/>
          </p:cNvCxnSpPr>
          <p:nvPr/>
        </p:nvCxnSpPr>
        <p:spPr>
          <a:xfrm>
            <a:off x="4427816" y="5333921"/>
            <a:ext cx="19553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7A58AB6-2323-BC4A-8615-879E1D397117}"/>
              </a:ext>
            </a:extLst>
          </p:cNvPr>
          <p:cNvCxnSpPr>
            <a:cxnSpLocks/>
          </p:cNvCxnSpPr>
          <p:nvPr/>
        </p:nvCxnSpPr>
        <p:spPr>
          <a:xfrm flipV="1">
            <a:off x="4446647" y="4834377"/>
            <a:ext cx="366796" cy="28467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1073BB9-4200-E344-B1A4-6353C21894C5}"/>
              </a:ext>
            </a:extLst>
          </p:cNvPr>
          <p:cNvCxnSpPr>
            <a:cxnSpLocks/>
          </p:cNvCxnSpPr>
          <p:nvPr/>
        </p:nvCxnSpPr>
        <p:spPr>
          <a:xfrm>
            <a:off x="4775214" y="5793821"/>
            <a:ext cx="160790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FDEC80D-1476-4C4A-AAF3-E408C055358D}"/>
              </a:ext>
            </a:extLst>
          </p:cNvPr>
          <p:cNvCxnSpPr>
            <a:cxnSpLocks/>
          </p:cNvCxnSpPr>
          <p:nvPr/>
        </p:nvCxnSpPr>
        <p:spPr>
          <a:xfrm>
            <a:off x="4817692" y="4835253"/>
            <a:ext cx="1565424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AF973685-9E03-3846-8532-DA6E315EB490}"/>
              </a:ext>
            </a:extLst>
          </p:cNvPr>
          <p:cNvSpPr/>
          <p:nvPr/>
        </p:nvSpPr>
        <p:spPr>
          <a:xfrm>
            <a:off x="4374636" y="5288838"/>
            <a:ext cx="90325" cy="9032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A090ED4-8254-5247-95DA-0F8CD01EA0BD}"/>
              </a:ext>
            </a:extLst>
          </p:cNvPr>
          <p:cNvSpPr txBox="1"/>
          <p:nvPr/>
        </p:nvSpPr>
        <p:spPr>
          <a:xfrm>
            <a:off x="5338849" y="4685282"/>
            <a:ext cx="168488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(35%) </a:t>
            </a:r>
            <a:r>
              <a:rPr lang="en-AU" sz="1600" dirty="0">
                <a:solidFill>
                  <a:schemeClr val="accent6">
                    <a:lumMod val="75000"/>
                  </a:schemeClr>
                </a:solidFill>
              </a:rPr>
              <a:t>Definition 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5ABA921-6D39-3A43-955B-E705D2CB4FF7}"/>
              </a:ext>
            </a:extLst>
          </p:cNvPr>
          <p:cNvSpPr txBox="1"/>
          <p:nvPr/>
        </p:nvSpPr>
        <p:spPr>
          <a:xfrm>
            <a:off x="5349909" y="5133506"/>
            <a:ext cx="18283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(33%) Net-metering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145F349-230C-6B46-BB89-0E6026A745A0}"/>
              </a:ext>
            </a:extLst>
          </p:cNvPr>
          <p:cNvSpPr txBox="1"/>
          <p:nvPr/>
        </p:nvSpPr>
        <p:spPr>
          <a:xfrm>
            <a:off x="5366753" y="5613777"/>
            <a:ext cx="178587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(31%) </a:t>
            </a:r>
            <a:r>
              <a:rPr lang="en-AU" sz="1600" dirty="0">
                <a:solidFill>
                  <a:schemeClr val="accent2"/>
                </a:solidFill>
              </a:rPr>
              <a:t>Definition 1</a:t>
            </a:r>
            <a:r>
              <a:rPr lang="en-AU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4867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 we need storage to “self-consume” ?</a:t>
            </a:r>
          </a:p>
        </p:txBody>
      </p:sp>
    </p:spTree>
    <p:extLst>
      <p:ext uri="{BB962C8B-B14F-4D97-AF65-F5344CB8AC3E}">
        <p14:creationId xmlns:p14="http://schemas.microsoft.com/office/powerpoint/2010/main" val="594462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aphic 69">
            <a:extLst>
              <a:ext uri="{FF2B5EF4-FFF2-40B4-BE49-F238E27FC236}">
                <a16:creationId xmlns:a16="http://schemas.microsoft.com/office/drawing/2014/main" id="{38E9140A-1042-C948-B4B7-4864B2F13EB0}"/>
              </a:ext>
            </a:extLst>
          </p:cNvPr>
          <p:cNvGrpSpPr/>
          <p:nvPr/>
        </p:nvGrpSpPr>
        <p:grpSpPr>
          <a:xfrm>
            <a:off x="2486027" y="2000250"/>
            <a:ext cx="7229475" cy="2476500"/>
            <a:chOff x="2486025" y="2000250"/>
            <a:chExt cx="7229475" cy="2476500"/>
          </a:xfrm>
          <a:solidFill>
            <a:srgbClr val="000000"/>
          </a:solidFill>
        </p:grpSpPr>
        <p:grpSp>
          <p:nvGrpSpPr>
            <p:cNvPr id="75" name="Graphic 69">
              <a:extLst>
                <a:ext uri="{FF2B5EF4-FFF2-40B4-BE49-F238E27FC236}">
                  <a16:creationId xmlns:a16="http://schemas.microsoft.com/office/drawing/2014/main" id="{4EF839E1-D81D-EC40-AE89-CD36DD9C0B5B}"/>
                </a:ext>
              </a:extLst>
            </p:cNvPr>
            <p:cNvGrpSpPr/>
            <p:nvPr/>
          </p:nvGrpSpPr>
          <p:grpSpPr>
            <a:xfrm>
              <a:off x="3389757" y="2000250"/>
              <a:ext cx="5422106" cy="2476500"/>
              <a:chOff x="3389757" y="2000250"/>
              <a:chExt cx="5422106" cy="2476500"/>
            </a:xfrm>
            <a:solidFill>
              <a:srgbClr val="000000"/>
            </a:solidFill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7A098155-C5F2-8A4C-858C-471278445554}"/>
                  </a:ext>
                </a:extLst>
              </p:cNvPr>
              <p:cNvSpPr/>
              <p:nvPr/>
            </p:nvSpPr>
            <p:spPr>
              <a:xfrm>
                <a:off x="3389757" y="2000250"/>
                <a:ext cx="9525" cy="2476500"/>
              </a:xfrm>
              <a:custGeom>
                <a:avLst/>
                <a:gdLst>
                  <a:gd name="connsiteX0" fmla="*/ 166 w 9525"/>
                  <a:gd name="connsiteY0" fmla="*/ 0 h 2476500"/>
                  <a:gd name="connsiteX1" fmla="*/ 166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166" y="0"/>
                    </a:moveTo>
                    <a:lnTo>
                      <a:pt x="166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39DD0007-B236-A447-9D2D-6329CBC07F70}"/>
                  </a:ext>
                </a:extLst>
              </p:cNvPr>
              <p:cNvSpPr/>
              <p:nvPr/>
            </p:nvSpPr>
            <p:spPr>
              <a:xfrm>
                <a:off x="4293393" y="2000250"/>
                <a:ext cx="9525" cy="2476500"/>
              </a:xfrm>
              <a:custGeom>
                <a:avLst/>
                <a:gdLst>
                  <a:gd name="connsiteX0" fmla="*/ 261 w 9525"/>
                  <a:gd name="connsiteY0" fmla="*/ 0 h 2476500"/>
                  <a:gd name="connsiteX1" fmla="*/ 26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61" y="0"/>
                    </a:moveTo>
                    <a:lnTo>
                      <a:pt x="26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7C7928F0-0FA3-314D-9535-DF693A40EAAB}"/>
                  </a:ext>
                </a:extLst>
              </p:cNvPr>
              <p:cNvSpPr/>
              <p:nvPr/>
            </p:nvSpPr>
            <p:spPr>
              <a:xfrm>
                <a:off x="5197125" y="2000250"/>
                <a:ext cx="9525" cy="2476500"/>
              </a:xfrm>
              <a:custGeom>
                <a:avLst/>
                <a:gdLst>
                  <a:gd name="connsiteX0" fmla="*/ 356 w 9525"/>
                  <a:gd name="connsiteY0" fmla="*/ 0 h 2476500"/>
                  <a:gd name="connsiteX1" fmla="*/ 356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356" y="0"/>
                    </a:moveTo>
                    <a:lnTo>
                      <a:pt x="356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7020E0C-58EE-F649-AE5F-4DB8DFBBB6D0}"/>
                  </a:ext>
                </a:extLst>
              </p:cNvPr>
              <p:cNvSpPr/>
              <p:nvPr/>
            </p:nvSpPr>
            <p:spPr>
              <a:xfrm>
                <a:off x="6100762" y="2000250"/>
                <a:ext cx="9525" cy="2476500"/>
              </a:xfrm>
              <a:custGeom>
                <a:avLst/>
                <a:gdLst>
                  <a:gd name="connsiteX0" fmla="*/ 451 w 9525"/>
                  <a:gd name="connsiteY0" fmla="*/ 0 h 2476500"/>
                  <a:gd name="connsiteX1" fmla="*/ 45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451" y="0"/>
                    </a:moveTo>
                    <a:lnTo>
                      <a:pt x="45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7DD59904-0881-9345-A519-69931ACFEC9B}"/>
                  </a:ext>
                </a:extLst>
              </p:cNvPr>
              <p:cNvSpPr/>
              <p:nvPr/>
            </p:nvSpPr>
            <p:spPr>
              <a:xfrm>
                <a:off x="7004494" y="2000250"/>
                <a:ext cx="9525" cy="2476500"/>
              </a:xfrm>
              <a:custGeom>
                <a:avLst/>
                <a:gdLst>
                  <a:gd name="connsiteX0" fmla="*/ 545 w 9525"/>
                  <a:gd name="connsiteY0" fmla="*/ 0 h 2476500"/>
                  <a:gd name="connsiteX1" fmla="*/ 545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545" y="0"/>
                    </a:moveTo>
                    <a:lnTo>
                      <a:pt x="545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50EE914B-BED1-CA4C-89A4-229F1D347240}"/>
                  </a:ext>
                </a:extLst>
              </p:cNvPr>
              <p:cNvSpPr/>
              <p:nvPr/>
            </p:nvSpPr>
            <p:spPr>
              <a:xfrm>
                <a:off x="7908131" y="2000250"/>
                <a:ext cx="9525" cy="2476500"/>
              </a:xfrm>
              <a:custGeom>
                <a:avLst/>
                <a:gdLst>
                  <a:gd name="connsiteX0" fmla="*/ 640 w 9525"/>
                  <a:gd name="connsiteY0" fmla="*/ 0 h 2476500"/>
                  <a:gd name="connsiteX1" fmla="*/ 640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40" y="0"/>
                    </a:moveTo>
                    <a:lnTo>
                      <a:pt x="640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272A0F10-0EE5-2B46-A7E6-E3D1EB3070EE}"/>
                  </a:ext>
                </a:extLst>
              </p:cNvPr>
              <p:cNvSpPr/>
              <p:nvPr/>
            </p:nvSpPr>
            <p:spPr>
              <a:xfrm>
                <a:off x="8811863" y="2000250"/>
                <a:ext cx="9525" cy="2476500"/>
              </a:xfrm>
              <a:custGeom>
                <a:avLst/>
                <a:gdLst>
                  <a:gd name="connsiteX0" fmla="*/ 735 w 9525"/>
                  <a:gd name="connsiteY0" fmla="*/ 0 h 2476500"/>
                  <a:gd name="connsiteX1" fmla="*/ 735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735" y="0"/>
                    </a:moveTo>
                    <a:lnTo>
                      <a:pt x="735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3" name="Graphic 69">
              <a:extLst>
                <a:ext uri="{FF2B5EF4-FFF2-40B4-BE49-F238E27FC236}">
                  <a16:creationId xmlns:a16="http://schemas.microsoft.com/office/drawing/2014/main" id="{5A0EC0B5-DC22-F444-94F2-57491AB101F9}"/>
                </a:ext>
              </a:extLst>
            </p:cNvPr>
            <p:cNvGrpSpPr/>
            <p:nvPr/>
          </p:nvGrpSpPr>
          <p:grpSpPr>
            <a:xfrm>
              <a:off x="2486025" y="2338863"/>
              <a:ext cx="7229475" cy="1781555"/>
              <a:chOff x="2486025" y="2338863"/>
              <a:chExt cx="7229475" cy="1781555"/>
            </a:xfrm>
            <a:solidFill>
              <a:srgbClr val="000000"/>
            </a:solidFill>
          </p:grpSpPr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32FEE193-A665-C74D-8BD1-84816D601134}"/>
                  </a:ext>
                </a:extLst>
              </p:cNvPr>
              <p:cNvSpPr/>
              <p:nvPr/>
            </p:nvSpPr>
            <p:spPr>
              <a:xfrm>
                <a:off x="2486025" y="4120419"/>
                <a:ext cx="7229475" cy="9525"/>
              </a:xfrm>
              <a:custGeom>
                <a:avLst/>
                <a:gdLst>
                  <a:gd name="connsiteX0" fmla="*/ 0 w 7229475"/>
                  <a:gd name="connsiteY0" fmla="*/ 273 h 9525"/>
                  <a:gd name="connsiteX1" fmla="*/ 7229475 w 7229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273"/>
                    </a:moveTo>
                    <a:lnTo>
                      <a:pt x="7229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FB8F39FC-D2B5-5E42-8592-FAE5520EF84F}"/>
                  </a:ext>
                </a:extLst>
              </p:cNvPr>
              <p:cNvSpPr/>
              <p:nvPr/>
            </p:nvSpPr>
            <p:spPr>
              <a:xfrm>
                <a:off x="2486025" y="3764089"/>
                <a:ext cx="7229475" cy="9525"/>
              </a:xfrm>
              <a:custGeom>
                <a:avLst/>
                <a:gdLst>
                  <a:gd name="connsiteX0" fmla="*/ 0 w 7229475"/>
                  <a:gd name="connsiteY0" fmla="*/ 235 h 9525"/>
                  <a:gd name="connsiteX1" fmla="*/ 7229475 w 7229475"/>
                  <a:gd name="connsiteY1" fmla="*/ 2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235"/>
                    </a:moveTo>
                    <a:lnTo>
                      <a:pt x="7229475" y="2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72D4F3A4-DA8E-F944-B769-DA1DAF1EEDFC}"/>
                  </a:ext>
                </a:extLst>
              </p:cNvPr>
              <p:cNvSpPr/>
              <p:nvPr/>
            </p:nvSpPr>
            <p:spPr>
              <a:xfrm>
                <a:off x="2486025" y="3407854"/>
                <a:ext cx="7229475" cy="9525"/>
              </a:xfrm>
              <a:custGeom>
                <a:avLst/>
                <a:gdLst>
                  <a:gd name="connsiteX0" fmla="*/ 0 w 7229475"/>
                  <a:gd name="connsiteY0" fmla="*/ 198 h 9525"/>
                  <a:gd name="connsiteX1" fmla="*/ 7229475 w 7229475"/>
                  <a:gd name="connsiteY1" fmla="*/ 19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98"/>
                    </a:moveTo>
                    <a:lnTo>
                      <a:pt x="7229475" y="19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95B60537-B688-9347-9B5C-E3F50A00D3CD}"/>
                  </a:ext>
                </a:extLst>
              </p:cNvPr>
              <p:cNvSpPr/>
              <p:nvPr/>
            </p:nvSpPr>
            <p:spPr>
              <a:xfrm>
                <a:off x="2486025" y="3051524"/>
                <a:ext cx="7229475" cy="9525"/>
              </a:xfrm>
              <a:custGeom>
                <a:avLst/>
                <a:gdLst>
                  <a:gd name="connsiteX0" fmla="*/ 0 w 7229475"/>
                  <a:gd name="connsiteY0" fmla="*/ 160 h 9525"/>
                  <a:gd name="connsiteX1" fmla="*/ 7229475 w 7229475"/>
                  <a:gd name="connsiteY1" fmla="*/ 16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60"/>
                    </a:moveTo>
                    <a:lnTo>
                      <a:pt x="7229475" y="16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24D573D4-2E83-FD4E-A964-76722B5A3419}"/>
                  </a:ext>
                </a:extLst>
              </p:cNvPr>
              <p:cNvSpPr/>
              <p:nvPr/>
            </p:nvSpPr>
            <p:spPr>
              <a:xfrm>
                <a:off x="2486025" y="2695194"/>
                <a:ext cx="7229475" cy="9525"/>
              </a:xfrm>
              <a:custGeom>
                <a:avLst/>
                <a:gdLst>
                  <a:gd name="connsiteX0" fmla="*/ 0 w 7229475"/>
                  <a:gd name="connsiteY0" fmla="*/ 123 h 9525"/>
                  <a:gd name="connsiteX1" fmla="*/ 7229475 w 7229475"/>
                  <a:gd name="connsiteY1" fmla="*/ 12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23"/>
                    </a:moveTo>
                    <a:lnTo>
                      <a:pt x="7229475" y="12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888E4001-22EE-F743-83CE-BB2D0B5170B6}"/>
                  </a:ext>
                </a:extLst>
              </p:cNvPr>
              <p:cNvSpPr/>
              <p:nvPr/>
            </p:nvSpPr>
            <p:spPr>
              <a:xfrm>
                <a:off x="2486025" y="2338863"/>
                <a:ext cx="7229475" cy="9525"/>
              </a:xfrm>
              <a:custGeom>
                <a:avLst/>
                <a:gdLst>
                  <a:gd name="connsiteX0" fmla="*/ 0 w 7229475"/>
                  <a:gd name="connsiteY0" fmla="*/ 86 h 9525"/>
                  <a:gd name="connsiteX1" fmla="*/ 7229475 w 7229475"/>
                  <a:gd name="connsiteY1" fmla="*/ 8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86"/>
                    </a:moveTo>
                    <a:lnTo>
                      <a:pt x="7229475" y="8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90" name="Freeform 89">
            <a:extLst>
              <a:ext uri="{FF2B5EF4-FFF2-40B4-BE49-F238E27FC236}">
                <a16:creationId xmlns:a16="http://schemas.microsoft.com/office/drawing/2014/main" id="{61182CCB-2A88-114A-A12F-1DFC101AABD1}"/>
              </a:ext>
            </a:extLst>
          </p:cNvPr>
          <p:cNvSpPr/>
          <p:nvPr/>
        </p:nvSpPr>
        <p:spPr>
          <a:xfrm>
            <a:off x="2486027" y="4476752"/>
            <a:ext cx="7229475" cy="9525"/>
          </a:xfrm>
          <a:custGeom>
            <a:avLst/>
            <a:gdLst>
              <a:gd name="connsiteX0" fmla="*/ 0 w 7229475"/>
              <a:gd name="connsiteY0" fmla="*/ 310 h 9525"/>
              <a:gd name="connsiteX1" fmla="*/ 7229475 w 7229475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9475" h="9525">
                <a:moveTo>
                  <a:pt x="0" y="310"/>
                </a:moveTo>
                <a:lnTo>
                  <a:pt x="7229475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93" name="Graphic 69">
            <a:extLst>
              <a:ext uri="{FF2B5EF4-FFF2-40B4-BE49-F238E27FC236}">
                <a16:creationId xmlns:a16="http://schemas.microsoft.com/office/drawing/2014/main" id="{8238FC8C-0645-6044-80CA-7DC85AE02F69}"/>
              </a:ext>
            </a:extLst>
          </p:cNvPr>
          <p:cNvGrpSpPr/>
          <p:nvPr/>
        </p:nvGrpSpPr>
        <p:grpSpPr>
          <a:xfrm>
            <a:off x="2486027" y="2124077"/>
            <a:ext cx="7229475" cy="2352675"/>
            <a:chOff x="2486025" y="2124075"/>
            <a:chExt cx="7229475" cy="2352675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DB900A61-5C42-A541-9DF6-A8AD66993187}"/>
                </a:ext>
              </a:extLst>
            </p:cNvPr>
            <p:cNvSpPr/>
            <p:nvPr/>
          </p:nvSpPr>
          <p:spPr>
            <a:xfrm>
              <a:off x="2486025" y="2124075"/>
              <a:ext cx="7229475" cy="2168080"/>
            </a:xfrm>
            <a:custGeom>
              <a:avLst/>
              <a:gdLst>
                <a:gd name="connsiteX0" fmla="*/ 71 w 7229475"/>
                <a:gd name="connsiteY0" fmla="*/ 1886857 h 2168080"/>
                <a:gd name="connsiteX1" fmla="*/ 18931 w 7229475"/>
                <a:gd name="connsiteY1" fmla="*/ 1876189 h 2168080"/>
                <a:gd name="connsiteX2" fmla="*/ 37695 w 7229475"/>
                <a:gd name="connsiteY2" fmla="*/ 1851234 h 2168080"/>
                <a:gd name="connsiteX3" fmla="*/ 56554 w 7229475"/>
                <a:gd name="connsiteY3" fmla="*/ 1844947 h 2168080"/>
                <a:gd name="connsiteX4" fmla="*/ 75414 w 7229475"/>
                <a:gd name="connsiteY4" fmla="*/ 2061355 h 2168080"/>
                <a:gd name="connsiteX5" fmla="*/ 94178 w 7229475"/>
                <a:gd name="connsiteY5" fmla="*/ 1811800 h 2168080"/>
                <a:gd name="connsiteX6" fmla="*/ 113038 w 7229475"/>
                <a:gd name="connsiteY6" fmla="*/ 2092216 h 2168080"/>
                <a:gd name="connsiteX7" fmla="*/ 131897 w 7229475"/>
                <a:gd name="connsiteY7" fmla="*/ 2054307 h 2168080"/>
                <a:gd name="connsiteX8" fmla="*/ 150661 w 7229475"/>
                <a:gd name="connsiteY8" fmla="*/ 1934101 h 2168080"/>
                <a:gd name="connsiteX9" fmla="*/ 169521 w 7229475"/>
                <a:gd name="connsiteY9" fmla="*/ 1911432 h 2168080"/>
                <a:gd name="connsiteX10" fmla="*/ 188380 w 7229475"/>
                <a:gd name="connsiteY10" fmla="*/ 2017826 h 2168080"/>
                <a:gd name="connsiteX11" fmla="*/ 226004 w 7229475"/>
                <a:gd name="connsiteY11" fmla="*/ 2029732 h 2168080"/>
                <a:gd name="connsiteX12" fmla="*/ 244864 w 7229475"/>
                <a:gd name="connsiteY12" fmla="*/ 2034495 h 2168080"/>
                <a:gd name="connsiteX13" fmla="*/ 263628 w 7229475"/>
                <a:gd name="connsiteY13" fmla="*/ 2130507 h 2168080"/>
                <a:gd name="connsiteX14" fmla="*/ 282487 w 7229475"/>
                <a:gd name="connsiteY14" fmla="*/ 2122125 h 2168080"/>
                <a:gd name="connsiteX15" fmla="*/ 301347 w 7229475"/>
                <a:gd name="connsiteY15" fmla="*/ 1975059 h 2168080"/>
                <a:gd name="connsiteX16" fmla="*/ 320111 w 7229475"/>
                <a:gd name="connsiteY16" fmla="*/ 2034781 h 2168080"/>
                <a:gd name="connsiteX17" fmla="*/ 338971 w 7229475"/>
                <a:gd name="connsiteY17" fmla="*/ 2008206 h 2168080"/>
                <a:gd name="connsiteX18" fmla="*/ 357735 w 7229475"/>
                <a:gd name="connsiteY18" fmla="*/ 2039543 h 2168080"/>
                <a:gd name="connsiteX19" fmla="*/ 376594 w 7229475"/>
                <a:gd name="connsiteY19" fmla="*/ 2102122 h 2168080"/>
                <a:gd name="connsiteX20" fmla="*/ 395454 w 7229475"/>
                <a:gd name="connsiteY20" fmla="*/ 1999824 h 2168080"/>
                <a:gd name="connsiteX21" fmla="*/ 414218 w 7229475"/>
                <a:gd name="connsiteY21" fmla="*/ 1920195 h 2168080"/>
                <a:gd name="connsiteX22" fmla="*/ 433078 w 7229475"/>
                <a:gd name="connsiteY22" fmla="*/ 2033542 h 2168080"/>
                <a:gd name="connsiteX23" fmla="*/ 451937 w 7229475"/>
                <a:gd name="connsiteY23" fmla="*/ 1802847 h 2168080"/>
                <a:gd name="connsiteX24" fmla="*/ 470701 w 7229475"/>
                <a:gd name="connsiteY24" fmla="*/ 1897430 h 2168080"/>
                <a:gd name="connsiteX25" fmla="*/ 489561 w 7229475"/>
                <a:gd name="connsiteY25" fmla="*/ 1781797 h 2168080"/>
                <a:gd name="connsiteX26" fmla="*/ 508420 w 7229475"/>
                <a:gd name="connsiteY26" fmla="*/ 1918290 h 2168080"/>
                <a:gd name="connsiteX27" fmla="*/ 527185 w 7229475"/>
                <a:gd name="connsiteY27" fmla="*/ 1860854 h 2168080"/>
                <a:gd name="connsiteX28" fmla="*/ 546044 w 7229475"/>
                <a:gd name="connsiteY28" fmla="*/ 1657972 h 2168080"/>
                <a:gd name="connsiteX29" fmla="*/ 564904 w 7229475"/>
                <a:gd name="connsiteY29" fmla="*/ 1887524 h 2168080"/>
                <a:gd name="connsiteX30" fmla="*/ 583668 w 7229475"/>
                <a:gd name="connsiteY30" fmla="*/ 1826659 h 2168080"/>
                <a:gd name="connsiteX31" fmla="*/ 602527 w 7229475"/>
                <a:gd name="connsiteY31" fmla="*/ 1730076 h 2168080"/>
                <a:gd name="connsiteX32" fmla="*/ 621387 w 7229475"/>
                <a:gd name="connsiteY32" fmla="*/ 1858759 h 2168080"/>
                <a:gd name="connsiteX33" fmla="*/ 659011 w 7229475"/>
                <a:gd name="connsiteY33" fmla="*/ 1781511 h 2168080"/>
                <a:gd name="connsiteX34" fmla="*/ 677870 w 7229475"/>
                <a:gd name="connsiteY34" fmla="*/ 1899335 h 2168080"/>
                <a:gd name="connsiteX35" fmla="*/ 696634 w 7229475"/>
                <a:gd name="connsiteY35" fmla="*/ 1913908 h 2168080"/>
                <a:gd name="connsiteX36" fmla="*/ 715494 w 7229475"/>
                <a:gd name="connsiteY36" fmla="*/ 1960105 h 2168080"/>
                <a:gd name="connsiteX37" fmla="*/ 734353 w 7229475"/>
                <a:gd name="connsiteY37" fmla="*/ 1956961 h 2168080"/>
                <a:gd name="connsiteX38" fmla="*/ 753118 w 7229475"/>
                <a:gd name="connsiteY38" fmla="*/ 2035257 h 2168080"/>
                <a:gd name="connsiteX39" fmla="*/ 771977 w 7229475"/>
                <a:gd name="connsiteY39" fmla="*/ 2033066 h 2168080"/>
                <a:gd name="connsiteX40" fmla="*/ 790836 w 7229475"/>
                <a:gd name="connsiteY40" fmla="*/ 1993347 h 2168080"/>
                <a:gd name="connsiteX41" fmla="*/ 809601 w 7229475"/>
                <a:gd name="connsiteY41" fmla="*/ 2031066 h 2168080"/>
                <a:gd name="connsiteX42" fmla="*/ 828460 w 7229475"/>
                <a:gd name="connsiteY42" fmla="*/ 1808181 h 2168080"/>
                <a:gd name="connsiteX43" fmla="*/ 847320 w 7229475"/>
                <a:gd name="connsiteY43" fmla="*/ 2004301 h 2168080"/>
                <a:gd name="connsiteX44" fmla="*/ 866084 w 7229475"/>
                <a:gd name="connsiteY44" fmla="*/ 2003253 h 2168080"/>
                <a:gd name="connsiteX45" fmla="*/ 884944 w 7229475"/>
                <a:gd name="connsiteY45" fmla="*/ 1865998 h 2168080"/>
                <a:gd name="connsiteX46" fmla="*/ 903803 w 7229475"/>
                <a:gd name="connsiteY46" fmla="*/ 1573675 h 2168080"/>
                <a:gd name="connsiteX47" fmla="*/ 922567 w 7229475"/>
                <a:gd name="connsiteY47" fmla="*/ 1580438 h 2168080"/>
                <a:gd name="connsiteX48" fmla="*/ 941427 w 7229475"/>
                <a:gd name="connsiteY48" fmla="*/ 1937149 h 2168080"/>
                <a:gd name="connsiteX49" fmla="*/ 960191 w 7229475"/>
                <a:gd name="connsiteY49" fmla="*/ 1737601 h 2168080"/>
                <a:gd name="connsiteX50" fmla="*/ 979051 w 7229475"/>
                <a:gd name="connsiteY50" fmla="*/ 1795227 h 2168080"/>
                <a:gd name="connsiteX51" fmla="*/ 997910 w 7229475"/>
                <a:gd name="connsiteY51" fmla="*/ 1696453 h 2168080"/>
                <a:gd name="connsiteX52" fmla="*/ 1016674 w 7229475"/>
                <a:gd name="connsiteY52" fmla="*/ 1846376 h 2168080"/>
                <a:gd name="connsiteX53" fmla="*/ 1035534 w 7229475"/>
                <a:gd name="connsiteY53" fmla="*/ 1984393 h 2168080"/>
                <a:gd name="connsiteX54" fmla="*/ 1054393 w 7229475"/>
                <a:gd name="connsiteY54" fmla="*/ 1938864 h 2168080"/>
                <a:gd name="connsiteX55" fmla="*/ 1073158 w 7229475"/>
                <a:gd name="connsiteY55" fmla="*/ 1876475 h 2168080"/>
                <a:gd name="connsiteX56" fmla="*/ 1092017 w 7229475"/>
                <a:gd name="connsiteY56" fmla="*/ 1936483 h 2168080"/>
                <a:gd name="connsiteX57" fmla="*/ 1110877 w 7229475"/>
                <a:gd name="connsiteY57" fmla="*/ 1935530 h 2168080"/>
                <a:gd name="connsiteX58" fmla="*/ 1129641 w 7229475"/>
                <a:gd name="connsiteY58" fmla="*/ 1958200 h 2168080"/>
                <a:gd name="connsiteX59" fmla="*/ 1148500 w 7229475"/>
                <a:gd name="connsiteY59" fmla="*/ 2011063 h 2168080"/>
                <a:gd name="connsiteX60" fmla="*/ 1167360 w 7229475"/>
                <a:gd name="connsiteY60" fmla="*/ 2024208 h 2168080"/>
                <a:gd name="connsiteX61" fmla="*/ 1186124 w 7229475"/>
                <a:gd name="connsiteY61" fmla="*/ 2015921 h 2168080"/>
                <a:gd name="connsiteX62" fmla="*/ 1204984 w 7229475"/>
                <a:gd name="connsiteY62" fmla="*/ 2061260 h 2168080"/>
                <a:gd name="connsiteX63" fmla="*/ 1223843 w 7229475"/>
                <a:gd name="connsiteY63" fmla="*/ 1997538 h 2168080"/>
                <a:gd name="connsiteX64" fmla="*/ 1242607 w 7229475"/>
                <a:gd name="connsiteY64" fmla="*/ 1993442 h 2168080"/>
                <a:gd name="connsiteX65" fmla="*/ 1261467 w 7229475"/>
                <a:gd name="connsiteY65" fmla="*/ 2052211 h 2168080"/>
                <a:gd name="connsiteX66" fmla="*/ 1280326 w 7229475"/>
                <a:gd name="connsiteY66" fmla="*/ 2042210 h 2168080"/>
                <a:gd name="connsiteX67" fmla="*/ 1317950 w 7229475"/>
                <a:gd name="connsiteY67" fmla="*/ 2016683 h 2168080"/>
                <a:gd name="connsiteX68" fmla="*/ 1336810 w 7229475"/>
                <a:gd name="connsiteY68" fmla="*/ 2067451 h 2168080"/>
                <a:gd name="connsiteX69" fmla="*/ 1355574 w 7229475"/>
                <a:gd name="connsiteY69" fmla="*/ 1648161 h 2168080"/>
                <a:gd name="connsiteX70" fmla="*/ 1374433 w 7229475"/>
                <a:gd name="connsiteY70" fmla="*/ 1972773 h 2168080"/>
                <a:gd name="connsiteX71" fmla="*/ 1393293 w 7229475"/>
                <a:gd name="connsiteY71" fmla="*/ 1915337 h 2168080"/>
                <a:gd name="connsiteX72" fmla="*/ 1412057 w 7229475"/>
                <a:gd name="connsiteY72" fmla="*/ 1909527 h 2168080"/>
                <a:gd name="connsiteX73" fmla="*/ 1449776 w 7229475"/>
                <a:gd name="connsiteY73" fmla="*/ 1699120 h 2168080"/>
                <a:gd name="connsiteX74" fmla="*/ 1468540 w 7229475"/>
                <a:gd name="connsiteY74" fmla="*/ 1935435 h 2168080"/>
                <a:gd name="connsiteX75" fmla="*/ 1487400 w 7229475"/>
                <a:gd name="connsiteY75" fmla="*/ 1793989 h 2168080"/>
                <a:gd name="connsiteX76" fmla="*/ 1506259 w 7229475"/>
                <a:gd name="connsiteY76" fmla="*/ 1843233 h 2168080"/>
                <a:gd name="connsiteX77" fmla="*/ 1525024 w 7229475"/>
                <a:gd name="connsiteY77" fmla="*/ 1798275 h 2168080"/>
                <a:gd name="connsiteX78" fmla="*/ 1543883 w 7229475"/>
                <a:gd name="connsiteY78" fmla="*/ 1882857 h 2168080"/>
                <a:gd name="connsiteX79" fmla="*/ 1562647 w 7229475"/>
                <a:gd name="connsiteY79" fmla="*/ 1785702 h 2168080"/>
                <a:gd name="connsiteX80" fmla="*/ 1581507 w 7229475"/>
                <a:gd name="connsiteY80" fmla="*/ 1928386 h 2168080"/>
                <a:gd name="connsiteX81" fmla="*/ 1600366 w 7229475"/>
                <a:gd name="connsiteY81" fmla="*/ 1818277 h 2168080"/>
                <a:gd name="connsiteX82" fmla="*/ 1619131 w 7229475"/>
                <a:gd name="connsiteY82" fmla="*/ 1858473 h 2168080"/>
                <a:gd name="connsiteX83" fmla="*/ 1656850 w 7229475"/>
                <a:gd name="connsiteY83" fmla="*/ 1956104 h 2168080"/>
                <a:gd name="connsiteX84" fmla="*/ 1675614 w 7229475"/>
                <a:gd name="connsiteY84" fmla="*/ 1901907 h 2168080"/>
                <a:gd name="connsiteX85" fmla="*/ 1694473 w 7229475"/>
                <a:gd name="connsiteY85" fmla="*/ 1799323 h 2168080"/>
                <a:gd name="connsiteX86" fmla="*/ 1713333 w 7229475"/>
                <a:gd name="connsiteY86" fmla="*/ 1524812 h 2168080"/>
                <a:gd name="connsiteX87" fmla="*/ 1750957 w 7229475"/>
                <a:gd name="connsiteY87" fmla="*/ 1953056 h 2168080"/>
                <a:gd name="connsiteX88" fmla="*/ 1769816 w 7229475"/>
                <a:gd name="connsiteY88" fmla="*/ 1896573 h 2168080"/>
                <a:gd name="connsiteX89" fmla="*/ 1788580 w 7229475"/>
                <a:gd name="connsiteY89" fmla="*/ 1815991 h 2168080"/>
                <a:gd name="connsiteX90" fmla="*/ 1807440 w 7229475"/>
                <a:gd name="connsiteY90" fmla="*/ 2056498 h 2168080"/>
                <a:gd name="connsiteX91" fmla="*/ 1845064 w 7229475"/>
                <a:gd name="connsiteY91" fmla="*/ 1932101 h 2168080"/>
                <a:gd name="connsiteX92" fmla="*/ 1863923 w 7229475"/>
                <a:gd name="connsiteY92" fmla="*/ 1942388 h 2168080"/>
                <a:gd name="connsiteX93" fmla="*/ 1882783 w 7229475"/>
                <a:gd name="connsiteY93" fmla="*/ 2061927 h 2168080"/>
                <a:gd name="connsiteX94" fmla="*/ 1901547 w 7229475"/>
                <a:gd name="connsiteY94" fmla="*/ 1938483 h 2168080"/>
                <a:gd name="connsiteX95" fmla="*/ 1920406 w 7229475"/>
                <a:gd name="connsiteY95" fmla="*/ 1870570 h 2168080"/>
                <a:gd name="connsiteX96" fmla="*/ 1939266 w 7229475"/>
                <a:gd name="connsiteY96" fmla="*/ 2068975 h 2168080"/>
                <a:gd name="connsiteX97" fmla="*/ 1976889 w 7229475"/>
                <a:gd name="connsiteY97" fmla="*/ 1961057 h 2168080"/>
                <a:gd name="connsiteX98" fmla="*/ 1995749 w 7229475"/>
                <a:gd name="connsiteY98" fmla="*/ 2022303 h 2168080"/>
                <a:gd name="connsiteX99" fmla="*/ 2014513 w 7229475"/>
                <a:gd name="connsiteY99" fmla="*/ 2038972 h 2168080"/>
                <a:gd name="connsiteX100" fmla="*/ 2033373 w 7229475"/>
                <a:gd name="connsiteY100" fmla="*/ 1901145 h 2168080"/>
                <a:gd name="connsiteX101" fmla="*/ 2052232 w 7229475"/>
                <a:gd name="connsiteY101" fmla="*/ 2006301 h 2168080"/>
                <a:gd name="connsiteX102" fmla="*/ 2070997 w 7229475"/>
                <a:gd name="connsiteY102" fmla="*/ 1911813 h 2168080"/>
                <a:gd name="connsiteX103" fmla="*/ 2089856 w 7229475"/>
                <a:gd name="connsiteY103" fmla="*/ 1972392 h 2168080"/>
                <a:gd name="connsiteX104" fmla="*/ 2108716 w 7229475"/>
                <a:gd name="connsiteY104" fmla="*/ 1953628 h 2168080"/>
                <a:gd name="connsiteX105" fmla="*/ 2127480 w 7229475"/>
                <a:gd name="connsiteY105" fmla="*/ 1841518 h 2168080"/>
                <a:gd name="connsiteX106" fmla="*/ 2146339 w 7229475"/>
                <a:gd name="connsiteY106" fmla="*/ 2021350 h 2168080"/>
                <a:gd name="connsiteX107" fmla="*/ 2165104 w 7229475"/>
                <a:gd name="connsiteY107" fmla="*/ 2050783 h 2168080"/>
                <a:gd name="connsiteX108" fmla="*/ 2183963 w 7229475"/>
                <a:gd name="connsiteY108" fmla="*/ 1958866 h 2168080"/>
                <a:gd name="connsiteX109" fmla="*/ 2202823 w 7229475"/>
                <a:gd name="connsiteY109" fmla="*/ 2096026 h 2168080"/>
                <a:gd name="connsiteX110" fmla="*/ 2221587 w 7229475"/>
                <a:gd name="connsiteY110" fmla="*/ 2037829 h 2168080"/>
                <a:gd name="connsiteX111" fmla="*/ 2240446 w 7229475"/>
                <a:gd name="connsiteY111" fmla="*/ 2086406 h 2168080"/>
                <a:gd name="connsiteX112" fmla="*/ 2259306 w 7229475"/>
                <a:gd name="connsiteY112" fmla="*/ 1868284 h 2168080"/>
                <a:gd name="connsiteX113" fmla="*/ 2278070 w 7229475"/>
                <a:gd name="connsiteY113" fmla="*/ 1822849 h 2168080"/>
                <a:gd name="connsiteX114" fmla="*/ 2296930 w 7229475"/>
                <a:gd name="connsiteY114" fmla="*/ 1643017 h 2168080"/>
                <a:gd name="connsiteX115" fmla="*/ 2315789 w 7229475"/>
                <a:gd name="connsiteY115" fmla="*/ 1959438 h 2168080"/>
                <a:gd name="connsiteX116" fmla="*/ 2334553 w 7229475"/>
                <a:gd name="connsiteY116" fmla="*/ 1938007 h 2168080"/>
                <a:gd name="connsiteX117" fmla="*/ 2353413 w 7229475"/>
                <a:gd name="connsiteY117" fmla="*/ 1949437 h 2168080"/>
                <a:gd name="connsiteX118" fmla="*/ 2372272 w 7229475"/>
                <a:gd name="connsiteY118" fmla="*/ 1840375 h 2168080"/>
                <a:gd name="connsiteX119" fmla="*/ 2391037 w 7229475"/>
                <a:gd name="connsiteY119" fmla="*/ 1954675 h 2168080"/>
                <a:gd name="connsiteX120" fmla="*/ 2409896 w 7229475"/>
                <a:gd name="connsiteY120" fmla="*/ 1919814 h 2168080"/>
                <a:gd name="connsiteX121" fmla="*/ 2428756 w 7229475"/>
                <a:gd name="connsiteY121" fmla="*/ 1996014 h 2168080"/>
                <a:gd name="connsiteX122" fmla="*/ 2447520 w 7229475"/>
                <a:gd name="connsiteY122" fmla="*/ 2016112 h 2168080"/>
                <a:gd name="connsiteX123" fmla="*/ 2466379 w 7229475"/>
                <a:gd name="connsiteY123" fmla="*/ 1922671 h 2168080"/>
                <a:gd name="connsiteX124" fmla="*/ 2485239 w 7229475"/>
                <a:gd name="connsiteY124" fmla="*/ 2023446 h 2168080"/>
                <a:gd name="connsiteX125" fmla="*/ 2504003 w 7229475"/>
                <a:gd name="connsiteY125" fmla="*/ 1905336 h 2168080"/>
                <a:gd name="connsiteX126" fmla="*/ 2522862 w 7229475"/>
                <a:gd name="connsiteY126" fmla="*/ 1961724 h 2168080"/>
                <a:gd name="connsiteX127" fmla="*/ 2541722 w 7229475"/>
                <a:gd name="connsiteY127" fmla="*/ 1843804 h 2168080"/>
                <a:gd name="connsiteX128" fmla="*/ 2560486 w 7229475"/>
                <a:gd name="connsiteY128" fmla="*/ 1961533 h 2168080"/>
                <a:gd name="connsiteX129" fmla="*/ 2579346 w 7229475"/>
                <a:gd name="connsiteY129" fmla="*/ 1933816 h 2168080"/>
                <a:gd name="connsiteX130" fmla="*/ 2598205 w 7229475"/>
                <a:gd name="connsiteY130" fmla="*/ 1998871 h 2168080"/>
                <a:gd name="connsiteX131" fmla="*/ 2616970 w 7229475"/>
                <a:gd name="connsiteY131" fmla="*/ 2026208 h 2168080"/>
                <a:gd name="connsiteX132" fmla="*/ 2635829 w 7229475"/>
                <a:gd name="connsiteY132" fmla="*/ 1725789 h 2168080"/>
                <a:gd name="connsiteX133" fmla="*/ 2654689 w 7229475"/>
                <a:gd name="connsiteY133" fmla="*/ 1897621 h 2168080"/>
                <a:gd name="connsiteX134" fmla="*/ 2673453 w 7229475"/>
                <a:gd name="connsiteY134" fmla="*/ 1896192 h 2168080"/>
                <a:gd name="connsiteX135" fmla="*/ 2711172 w 7229475"/>
                <a:gd name="connsiteY135" fmla="*/ 1963343 h 2168080"/>
                <a:gd name="connsiteX136" fmla="*/ 2729936 w 7229475"/>
                <a:gd name="connsiteY136" fmla="*/ 1872379 h 2168080"/>
                <a:gd name="connsiteX137" fmla="*/ 2748795 w 7229475"/>
                <a:gd name="connsiteY137" fmla="*/ 1906288 h 2168080"/>
                <a:gd name="connsiteX138" fmla="*/ 2767560 w 7229475"/>
                <a:gd name="connsiteY138" fmla="*/ 1814563 h 2168080"/>
                <a:gd name="connsiteX139" fmla="*/ 2786419 w 7229475"/>
                <a:gd name="connsiteY139" fmla="*/ 1748650 h 2168080"/>
                <a:gd name="connsiteX140" fmla="*/ 2805279 w 7229475"/>
                <a:gd name="connsiteY140" fmla="*/ 1884190 h 2168080"/>
                <a:gd name="connsiteX141" fmla="*/ 2824043 w 7229475"/>
                <a:gd name="connsiteY141" fmla="*/ 1839613 h 2168080"/>
                <a:gd name="connsiteX142" fmla="*/ 2842903 w 7229475"/>
                <a:gd name="connsiteY142" fmla="*/ 1907527 h 2168080"/>
                <a:gd name="connsiteX143" fmla="*/ 2880526 w 7229475"/>
                <a:gd name="connsiteY143" fmla="*/ 1864283 h 2168080"/>
                <a:gd name="connsiteX144" fmla="*/ 2899386 w 7229475"/>
                <a:gd name="connsiteY144" fmla="*/ 1989918 h 2168080"/>
                <a:gd name="connsiteX145" fmla="*/ 2918245 w 7229475"/>
                <a:gd name="connsiteY145" fmla="*/ 1876285 h 2168080"/>
                <a:gd name="connsiteX146" fmla="*/ 2937010 w 7229475"/>
                <a:gd name="connsiteY146" fmla="*/ 1937149 h 2168080"/>
                <a:gd name="connsiteX147" fmla="*/ 2955869 w 7229475"/>
                <a:gd name="connsiteY147" fmla="*/ 2052307 h 2168080"/>
                <a:gd name="connsiteX148" fmla="*/ 2974729 w 7229475"/>
                <a:gd name="connsiteY148" fmla="*/ 1918957 h 2168080"/>
                <a:gd name="connsiteX149" fmla="*/ 2993493 w 7229475"/>
                <a:gd name="connsiteY149" fmla="*/ 2051735 h 2168080"/>
                <a:gd name="connsiteX150" fmla="*/ 3012352 w 7229475"/>
                <a:gd name="connsiteY150" fmla="*/ 2055640 h 2168080"/>
                <a:gd name="connsiteX151" fmla="*/ 3031212 w 7229475"/>
                <a:gd name="connsiteY151" fmla="*/ 2110981 h 2168080"/>
                <a:gd name="connsiteX152" fmla="*/ 3049976 w 7229475"/>
                <a:gd name="connsiteY152" fmla="*/ 2052783 h 2168080"/>
                <a:gd name="connsiteX153" fmla="*/ 3068836 w 7229475"/>
                <a:gd name="connsiteY153" fmla="*/ 2027351 h 2168080"/>
                <a:gd name="connsiteX154" fmla="*/ 3087695 w 7229475"/>
                <a:gd name="connsiteY154" fmla="*/ 2052688 h 2168080"/>
                <a:gd name="connsiteX155" fmla="*/ 3106459 w 7229475"/>
                <a:gd name="connsiteY155" fmla="*/ 1874380 h 2168080"/>
                <a:gd name="connsiteX156" fmla="*/ 3125319 w 7229475"/>
                <a:gd name="connsiteY156" fmla="*/ 2115648 h 2168080"/>
                <a:gd name="connsiteX157" fmla="*/ 3144178 w 7229475"/>
                <a:gd name="connsiteY157" fmla="*/ 2018683 h 2168080"/>
                <a:gd name="connsiteX158" fmla="*/ 3162943 w 7229475"/>
                <a:gd name="connsiteY158" fmla="*/ 1988203 h 2168080"/>
                <a:gd name="connsiteX159" fmla="*/ 3181802 w 7229475"/>
                <a:gd name="connsiteY159" fmla="*/ 1981441 h 2168080"/>
                <a:gd name="connsiteX160" fmla="*/ 3200662 w 7229475"/>
                <a:gd name="connsiteY160" fmla="*/ 1936578 h 2168080"/>
                <a:gd name="connsiteX161" fmla="*/ 3219426 w 7229475"/>
                <a:gd name="connsiteY161" fmla="*/ 2036876 h 2168080"/>
                <a:gd name="connsiteX162" fmla="*/ 3238285 w 7229475"/>
                <a:gd name="connsiteY162" fmla="*/ 1971439 h 2168080"/>
                <a:gd name="connsiteX163" fmla="*/ 3257145 w 7229475"/>
                <a:gd name="connsiteY163" fmla="*/ 1901431 h 2168080"/>
                <a:gd name="connsiteX164" fmla="*/ 3275909 w 7229475"/>
                <a:gd name="connsiteY164" fmla="*/ 1918861 h 2168080"/>
                <a:gd name="connsiteX165" fmla="*/ 3294769 w 7229475"/>
                <a:gd name="connsiteY165" fmla="*/ 2006777 h 2168080"/>
                <a:gd name="connsiteX166" fmla="*/ 3313628 w 7229475"/>
                <a:gd name="connsiteY166" fmla="*/ 1960009 h 2168080"/>
                <a:gd name="connsiteX167" fmla="*/ 3332392 w 7229475"/>
                <a:gd name="connsiteY167" fmla="*/ 2019064 h 2168080"/>
                <a:gd name="connsiteX168" fmla="*/ 3351252 w 7229475"/>
                <a:gd name="connsiteY168" fmla="*/ 2004777 h 2168080"/>
                <a:gd name="connsiteX169" fmla="*/ 3370016 w 7229475"/>
                <a:gd name="connsiteY169" fmla="*/ 1976488 h 2168080"/>
                <a:gd name="connsiteX170" fmla="*/ 3388876 w 7229475"/>
                <a:gd name="connsiteY170" fmla="*/ 1981345 h 2168080"/>
                <a:gd name="connsiteX171" fmla="*/ 3407735 w 7229475"/>
                <a:gd name="connsiteY171" fmla="*/ 1954485 h 2168080"/>
                <a:gd name="connsiteX172" fmla="*/ 3426499 w 7229475"/>
                <a:gd name="connsiteY172" fmla="*/ 1879999 h 2168080"/>
                <a:gd name="connsiteX173" fmla="*/ 3445359 w 7229475"/>
                <a:gd name="connsiteY173" fmla="*/ 1835422 h 2168080"/>
                <a:gd name="connsiteX174" fmla="*/ 3464218 w 7229475"/>
                <a:gd name="connsiteY174" fmla="*/ 1548815 h 2168080"/>
                <a:gd name="connsiteX175" fmla="*/ 3482983 w 7229475"/>
                <a:gd name="connsiteY175" fmla="*/ 1895239 h 2168080"/>
                <a:gd name="connsiteX176" fmla="*/ 3501842 w 7229475"/>
                <a:gd name="connsiteY176" fmla="*/ 1919909 h 2168080"/>
                <a:gd name="connsiteX177" fmla="*/ 3520702 w 7229475"/>
                <a:gd name="connsiteY177" fmla="*/ 1899430 h 2168080"/>
                <a:gd name="connsiteX178" fmla="*/ 3539466 w 7229475"/>
                <a:gd name="connsiteY178" fmla="*/ 1834184 h 2168080"/>
                <a:gd name="connsiteX179" fmla="*/ 3558325 w 7229475"/>
                <a:gd name="connsiteY179" fmla="*/ 1815420 h 2168080"/>
                <a:gd name="connsiteX180" fmla="*/ 3577185 w 7229475"/>
                <a:gd name="connsiteY180" fmla="*/ 1757032 h 2168080"/>
                <a:gd name="connsiteX181" fmla="*/ 3595949 w 7229475"/>
                <a:gd name="connsiteY181" fmla="*/ 1976583 h 2168080"/>
                <a:gd name="connsiteX182" fmla="*/ 3614809 w 7229475"/>
                <a:gd name="connsiteY182" fmla="*/ 2054593 h 2168080"/>
                <a:gd name="connsiteX183" fmla="*/ 3633668 w 7229475"/>
                <a:gd name="connsiteY183" fmla="*/ 2096407 h 2168080"/>
                <a:gd name="connsiteX184" fmla="*/ 3652432 w 7229475"/>
                <a:gd name="connsiteY184" fmla="*/ 2058212 h 2168080"/>
                <a:gd name="connsiteX185" fmla="*/ 3671292 w 7229475"/>
                <a:gd name="connsiteY185" fmla="*/ 2104123 h 2168080"/>
                <a:gd name="connsiteX186" fmla="*/ 3690151 w 7229475"/>
                <a:gd name="connsiteY186" fmla="*/ 2101075 h 2168080"/>
                <a:gd name="connsiteX187" fmla="*/ 3727775 w 7229475"/>
                <a:gd name="connsiteY187" fmla="*/ 2075262 h 2168080"/>
                <a:gd name="connsiteX188" fmla="*/ 3746635 w 7229475"/>
                <a:gd name="connsiteY188" fmla="*/ 2084692 h 2168080"/>
                <a:gd name="connsiteX189" fmla="*/ 3765399 w 7229475"/>
                <a:gd name="connsiteY189" fmla="*/ 2033542 h 2168080"/>
                <a:gd name="connsiteX190" fmla="*/ 3784258 w 7229475"/>
                <a:gd name="connsiteY190" fmla="*/ 2122696 h 2168080"/>
                <a:gd name="connsiteX191" fmla="*/ 3803118 w 7229475"/>
                <a:gd name="connsiteY191" fmla="*/ 2092693 h 2168080"/>
                <a:gd name="connsiteX192" fmla="*/ 3821882 w 7229475"/>
                <a:gd name="connsiteY192" fmla="*/ 2144032 h 2168080"/>
                <a:gd name="connsiteX193" fmla="*/ 3840742 w 7229475"/>
                <a:gd name="connsiteY193" fmla="*/ 2168131 h 2168080"/>
                <a:gd name="connsiteX194" fmla="*/ 3859601 w 7229475"/>
                <a:gd name="connsiteY194" fmla="*/ 2155177 h 2168080"/>
                <a:gd name="connsiteX195" fmla="*/ 3878366 w 7229475"/>
                <a:gd name="connsiteY195" fmla="*/ 2087835 h 2168080"/>
                <a:gd name="connsiteX196" fmla="*/ 3897225 w 7229475"/>
                <a:gd name="connsiteY196" fmla="*/ 1638064 h 2168080"/>
                <a:gd name="connsiteX197" fmla="*/ 3916084 w 7229475"/>
                <a:gd name="connsiteY197" fmla="*/ 2120220 h 2168080"/>
                <a:gd name="connsiteX198" fmla="*/ 3934849 w 7229475"/>
                <a:gd name="connsiteY198" fmla="*/ 2148319 h 2168080"/>
                <a:gd name="connsiteX199" fmla="*/ 3953708 w 7229475"/>
                <a:gd name="connsiteY199" fmla="*/ 2110409 h 2168080"/>
                <a:gd name="connsiteX200" fmla="*/ 3972472 w 7229475"/>
                <a:gd name="connsiteY200" fmla="*/ 1961248 h 2168080"/>
                <a:gd name="connsiteX201" fmla="*/ 3991332 w 7229475"/>
                <a:gd name="connsiteY201" fmla="*/ 1965820 h 2168080"/>
                <a:gd name="connsiteX202" fmla="*/ 4010191 w 7229475"/>
                <a:gd name="connsiteY202" fmla="*/ 2131936 h 2168080"/>
                <a:gd name="connsiteX203" fmla="*/ 4028956 w 7229475"/>
                <a:gd name="connsiteY203" fmla="*/ 2123935 h 2168080"/>
                <a:gd name="connsiteX204" fmla="*/ 4047815 w 7229475"/>
                <a:gd name="connsiteY204" fmla="*/ 2138127 h 2168080"/>
                <a:gd name="connsiteX205" fmla="*/ 4066675 w 7229475"/>
                <a:gd name="connsiteY205" fmla="*/ 2094598 h 2168080"/>
                <a:gd name="connsiteX206" fmla="*/ 4085439 w 7229475"/>
                <a:gd name="connsiteY206" fmla="*/ 2024875 h 2168080"/>
                <a:gd name="connsiteX207" fmla="*/ 4104299 w 7229475"/>
                <a:gd name="connsiteY207" fmla="*/ 2042305 h 2168080"/>
                <a:gd name="connsiteX208" fmla="*/ 4123158 w 7229475"/>
                <a:gd name="connsiteY208" fmla="*/ 1990204 h 2168080"/>
                <a:gd name="connsiteX209" fmla="*/ 4141922 w 7229475"/>
                <a:gd name="connsiteY209" fmla="*/ 1961533 h 2168080"/>
                <a:gd name="connsiteX210" fmla="*/ 4160782 w 7229475"/>
                <a:gd name="connsiteY210" fmla="*/ 1976488 h 2168080"/>
                <a:gd name="connsiteX211" fmla="*/ 4179641 w 7229475"/>
                <a:gd name="connsiteY211" fmla="*/ 2012111 h 2168080"/>
                <a:gd name="connsiteX212" fmla="*/ 4198405 w 7229475"/>
                <a:gd name="connsiteY212" fmla="*/ 1773700 h 2168080"/>
                <a:gd name="connsiteX213" fmla="*/ 4217265 w 7229475"/>
                <a:gd name="connsiteY213" fmla="*/ 1908003 h 2168080"/>
                <a:gd name="connsiteX214" fmla="*/ 4236125 w 7229475"/>
                <a:gd name="connsiteY214" fmla="*/ 1978583 h 2168080"/>
                <a:gd name="connsiteX215" fmla="*/ 4254889 w 7229475"/>
                <a:gd name="connsiteY215" fmla="*/ 1820754 h 2168080"/>
                <a:gd name="connsiteX216" fmla="*/ 4273748 w 7229475"/>
                <a:gd name="connsiteY216" fmla="*/ 2064499 h 2168080"/>
                <a:gd name="connsiteX217" fmla="*/ 4292608 w 7229475"/>
                <a:gd name="connsiteY217" fmla="*/ 1817515 h 2168080"/>
                <a:gd name="connsiteX218" fmla="*/ 4311372 w 7229475"/>
                <a:gd name="connsiteY218" fmla="*/ 2028304 h 2168080"/>
                <a:gd name="connsiteX219" fmla="*/ 4330231 w 7229475"/>
                <a:gd name="connsiteY219" fmla="*/ 1718455 h 2168080"/>
                <a:gd name="connsiteX220" fmla="*/ 4349091 w 7229475"/>
                <a:gd name="connsiteY220" fmla="*/ 1902859 h 2168080"/>
                <a:gd name="connsiteX221" fmla="*/ 4367855 w 7229475"/>
                <a:gd name="connsiteY221" fmla="*/ 1690357 h 2168080"/>
                <a:gd name="connsiteX222" fmla="*/ 4386715 w 7229475"/>
                <a:gd name="connsiteY222" fmla="*/ 1749221 h 2168080"/>
                <a:gd name="connsiteX223" fmla="*/ 4424338 w 7229475"/>
                <a:gd name="connsiteY223" fmla="*/ 1631397 h 2168080"/>
                <a:gd name="connsiteX224" fmla="*/ 4443198 w 7229475"/>
                <a:gd name="connsiteY224" fmla="*/ 50 h 2168080"/>
                <a:gd name="connsiteX225" fmla="*/ 4462058 w 7229475"/>
                <a:gd name="connsiteY225" fmla="*/ 1797799 h 2168080"/>
                <a:gd name="connsiteX226" fmla="*/ 4480822 w 7229475"/>
                <a:gd name="connsiteY226" fmla="*/ 1706644 h 2168080"/>
                <a:gd name="connsiteX227" fmla="*/ 4499681 w 7229475"/>
                <a:gd name="connsiteY227" fmla="*/ 1677498 h 2168080"/>
                <a:gd name="connsiteX228" fmla="*/ 4518541 w 7229475"/>
                <a:gd name="connsiteY228" fmla="*/ 1699215 h 2168080"/>
                <a:gd name="connsiteX229" fmla="*/ 4556164 w 7229475"/>
                <a:gd name="connsiteY229" fmla="*/ 1935530 h 2168080"/>
                <a:gd name="connsiteX230" fmla="*/ 4574929 w 7229475"/>
                <a:gd name="connsiteY230" fmla="*/ 1683880 h 2168080"/>
                <a:gd name="connsiteX231" fmla="*/ 4593788 w 7229475"/>
                <a:gd name="connsiteY231" fmla="*/ 1458042 h 2168080"/>
                <a:gd name="connsiteX232" fmla="*/ 4612648 w 7229475"/>
                <a:gd name="connsiteY232" fmla="*/ 1648732 h 2168080"/>
                <a:gd name="connsiteX233" fmla="*/ 4650271 w 7229475"/>
                <a:gd name="connsiteY233" fmla="*/ 1813420 h 2168080"/>
                <a:gd name="connsiteX234" fmla="*/ 4669131 w 7229475"/>
                <a:gd name="connsiteY234" fmla="*/ 1973630 h 2168080"/>
                <a:gd name="connsiteX235" fmla="*/ 4687895 w 7229475"/>
                <a:gd name="connsiteY235" fmla="*/ 1898192 h 2168080"/>
                <a:gd name="connsiteX236" fmla="*/ 4706755 w 7229475"/>
                <a:gd name="connsiteY236" fmla="*/ 1907622 h 2168080"/>
                <a:gd name="connsiteX237" fmla="*/ 4725614 w 7229475"/>
                <a:gd name="connsiteY237" fmla="*/ 2034018 h 2168080"/>
                <a:gd name="connsiteX238" fmla="*/ 4744378 w 7229475"/>
                <a:gd name="connsiteY238" fmla="*/ 2110790 h 2168080"/>
                <a:gd name="connsiteX239" fmla="*/ 4763238 w 7229475"/>
                <a:gd name="connsiteY239" fmla="*/ 2026399 h 2168080"/>
                <a:gd name="connsiteX240" fmla="*/ 4782097 w 7229475"/>
                <a:gd name="connsiteY240" fmla="*/ 2035352 h 2168080"/>
                <a:gd name="connsiteX241" fmla="*/ 4800862 w 7229475"/>
                <a:gd name="connsiteY241" fmla="*/ 2008206 h 2168080"/>
                <a:gd name="connsiteX242" fmla="*/ 4819721 w 7229475"/>
                <a:gd name="connsiteY242" fmla="*/ 1954961 h 2168080"/>
                <a:gd name="connsiteX243" fmla="*/ 4838581 w 7229475"/>
                <a:gd name="connsiteY243" fmla="*/ 2074976 h 2168080"/>
                <a:gd name="connsiteX244" fmla="*/ 4857345 w 7229475"/>
                <a:gd name="connsiteY244" fmla="*/ 2026780 h 2168080"/>
                <a:gd name="connsiteX245" fmla="*/ 4876204 w 7229475"/>
                <a:gd name="connsiteY245" fmla="*/ 2028208 h 2168080"/>
                <a:gd name="connsiteX246" fmla="*/ 4895064 w 7229475"/>
                <a:gd name="connsiteY246" fmla="*/ 2062879 h 2168080"/>
                <a:gd name="connsiteX247" fmla="*/ 4913828 w 7229475"/>
                <a:gd name="connsiteY247" fmla="*/ 2068118 h 2168080"/>
                <a:gd name="connsiteX248" fmla="*/ 4932688 w 7229475"/>
                <a:gd name="connsiteY248" fmla="*/ 2088406 h 2168080"/>
                <a:gd name="connsiteX249" fmla="*/ 4970311 w 7229475"/>
                <a:gd name="connsiteY249" fmla="*/ 1799227 h 2168080"/>
                <a:gd name="connsiteX250" fmla="*/ 4989171 w 7229475"/>
                <a:gd name="connsiteY250" fmla="*/ 1921147 h 2168080"/>
                <a:gd name="connsiteX251" fmla="*/ 5008031 w 7229475"/>
                <a:gd name="connsiteY251" fmla="*/ 1931911 h 2168080"/>
                <a:gd name="connsiteX252" fmla="*/ 5026795 w 7229475"/>
                <a:gd name="connsiteY252" fmla="*/ 1924100 h 2168080"/>
                <a:gd name="connsiteX253" fmla="*/ 5045654 w 7229475"/>
                <a:gd name="connsiteY253" fmla="*/ 1812086 h 2168080"/>
                <a:gd name="connsiteX254" fmla="*/ 5064514 w 7229475"/>
                <a:gd name="connsiteY254" fmla="*/ 1255540 h 2168080"/>
                <a:gd name="connsiteX255" fmla="*/ 5083278 w 7229475"/>
                <a:gd name="connsiteY255" fmla="*/ 1863045 h 2168080"/>
                <a:gd name="connsiteX256" fmla="*/ 5102138 w 7229475"/>
                <a:gd name="connsiteY256" fmla="*/ 1596059 h 2168080"/>
                <a:gd name="connsiteX257" fmla="*/ 5139761 w 7229475"/>
                <a:gd name="connsiteY257" fmla="*/ 1929815 h 2168080"/>
                <a:gd name="connsiteX258" fmla="*/ 5158621 w 7229475"/>
                <a:gd name="connsiteY258" fmla="*/ 1874475 h 2168080"/>
                <a:gd name="connsiteX259" fmla="*/ 5196245 w 7229475"/>
                <a:gd name="connsiteY259" fmla="*/ 1785035 h 2168080"/>
                <a:gd name="connsiteX260" fmla="*/ 5215104 w 7229475"/>
                <a:gd name="connsiteY260" fmla="*/ 1857806 h 2168080"/>
                <a:gd name="connsiteX261" fmla="*/ 5233868 w 7229475"/>
                <a:gd name="connsiteY261" fmla="*/ 1847233 h 2168080"/>
                <a:gd name="connsiteX262" fmla="*/ 5252728 w 7229475"/>
                <a:gd name="connsiteY262" fmla="*/ 1804371 h 2168080"/>
                <a:gd name="connsiteX263" fmla="*/ 5271587 w 7229475"/>
                <a:gd name="connsiteY263" fmla="*/ 1851520 h 2168080"/>
                <a:gd name="connsiteX264" fmla="*/ 5290351 w 7229475"/>
                <a:gd name="connsiteY264" fmla="*/ 1813610 h 2168080"/>
                <a:gd name="connsiteX265" fmla="*/ 5309211 w 7229475"/>
                <a:gd name="connsiteY265" fmla="*/ 1807514 h 2168080"/>
                <a:gd name="connsiteX266" fmla="*/ 5328070 w 7229475"/>
                <a:gd name="connsiteY266" fmla="*/ 1847519 h 2168080"/>
                <a:gd name="connsiteX267" fmla="*/ 5346835 w 7229475"/>
                <a:gd name="connsiteY267" fmla="*/ 1774367 h 2168080"/>
                <a:gd name="connsiteX268" fmla="*/ 5365694 w 7229475"/>
                <a:gd name="connsiteY268" fmla="*/ 1915813 h 2168080"/>
                <a:gd name="connsiteX269" fmla="*/ 5384554 w 7229475"/>
                <a:gd name="connsiteY269" fmla="*/ 1984393 h 2168080"/>
                <a:gd name="connsiteX270" fmla="*/ 5403318 w 7229475"/>
                <a:gd name="connsiteY270" fmla="*/ 1894192 h 2168080"/>
                <a:gd name="connsiteX271" fmla="*/ 5422177 w 7229475"/>
                <a:gd name="connsiteY271" fmla="*/ 2034685 h 2168080"/>
                <a:gd name="connsiteX272" fmla="*/ 5441037 w 7229475"/>
                <a:gd name="connsiteY272" fmla="*/ 2068594 h 2168080"/>
                <a:gd name="connsiteX273" fmla="*/ 5478661 w 7229475"/>
                <a:gd name="connsiteY273" fmla="*/ 1970773 h 2168080"/>
                <a:gd name="connsiteX274" fmla="*/ 5497520 w 7229475"/>
                <a:gd name="connsiteY274" fmla="*/ 2053640 h 2168080"/>
                <a:gd name="connsiteX275" fmla="*/ 5516285 w 7229475"/>
                <a:gd name="connsiteY275" fmla="*/ 2105075 h 2168080"/>
                <a:gd name="connsiteX276" fmla="*/ 5535144 w 7229475"/>
                <a:gd name="connsiteY276" fmla="*/ 2040781 h 2168080"/>
                <a:gd name="connsiteX277" fmla="*/ 5554004 w 7229475"/>
                <a:gd name="connsiteY277" fmla="*/ 2060879 h 2168080"/>
                <a:gd name="connsiteX278" fmla="*/ 5572768 w 7229475"/>
                <a:gd name="connsiteY278" fmla="*/ 1514239 h 2168080"/>
                <a:gd name="connsiteX279" fmla="*/ 5591627 w 7229475"/>
                <a:gd name="connsiteY279" fmla="*/ 1900573 h 2168080"/>
                <a:gd name="connsiteX280" fmla="*/ 5610487 w 7229475"/>
                <a:gd name="connsiteY280" fmla="*/ 1774939 h 2168080"/>
                <a:gd name="connsiteX281" fmla="*/ 5648110 w 7229475"/>
                <a:gd name="connsiteY281" fmla="*/ 1966486 h 2168080"/>
                <a:gd name="connsiteX282" fmla="*/ 5666970 w 7229475"/>
                <a:gd name="connsiteY282" fmla="*/ 1643970 h 2168080"/>
                <a:gd name="connsiteX283" fmla="*/ 5685734 w 7229475"/>
                <a:gd name="connsiteY283" fmla="*/ 1989346 h 2168080"/>
                <a:gd name="connsiteX284" fmla="*/ 5704594 w 7229475"/>
                <a:gd name="connsiteY284" fmla="*/ 2047258 h 2168080"/>
                <a:gd name="connsiteX285" fmla="*/ 5723453 w 7229475"/>
                <a:gd name="connsiteY285" fmla="*/ 1845900 h 2168080"/>
                <a:gd name="connsiteX286" fmla="*/ 5742217 w 7229475"/>
                <a:gd name="connsiteY286" fmla="*/ 1876570 h 2168080"/>
                <a:gd name="connsiteX287" fmla="*/ 5761077 w 7229475"/>
                <a:gd name="connsiteY287" fmla="*/ 1977059 h 2168080"/>
                <a:gd name="connsiteX288" fmla="*/ 5779841 w 7229475"/>
                <a:gd name="connsiteY288" fmla="*/ 1945436 h 2168080"/>
                <a:gd name="connsiteX289" fmla="*/ 5798701 w 7229475"/>
                <a:gd name="connsiteY289" fmla="*/ 1992585 h 2168080"/>
                <a:gd name="connsiteX290" fmla="*/ 5817560 w 7229475"/>
                <a:gd name="connsiteY290" fmla="*/ 1894192 h 2168080"/>
                <a:gd name="connsiteX291" fmla="*/ 5836324 w 7229475"/>
                <a:gd name="connsiteY291" fmla="*/ 2074309 h 2168080"/>
                <a:gd name="connsiteX292" fmla="*/ 5855184 w 7229475"/>
                <a:gd name="connsiteY292" fmla="*/ 2056974 h 2168080"/>
                <a:gd name="connsiteX293" fmla="*/ 5874044 w 7229475"/>
                <a:gd name="connsiteY293" fmla="*/ 1817230 h 2168080"/>
                <a:gd name="connsiteX294" fmla="*/ 5892807 w 7229475"/>
                <a:gd name="connsiteY294" fmla="*/ 1840852 h 2168080"/>
                <a:gd name="connsiteX295" fmla="*/ 5911667 w 7229475"/>
                <a:gd name="connsiteY295" fmla="*/ 1930672 h 2168080"/>
                <a:gd name="connsiteX296" fmla="*/ 5930527 w 7229475"/>
                <a:gd name="connsiteY296" fmla="*/ 1863045 h 2168080"/>
                <a:gd name="connsiteX297" fmla="*/ 5949291 w 7229475"/>
                <a:gd name="connsiteY297" fmla="*/ 1927815 h 2168080"/>
                <a:gd name="connsiteX298" fmla="*/ 5968151 w 7229475"/>
                <a:gd name="connsiteY298" fmla="*/ 1790941 h 2168080"/>
                <a:gd name="connsiteX299" fmla="*/ 5987010 w 7229475"/>
                <a:gd name="connsiteY299" fmla="*/ 1960009 h 2168080"/>
                <a:gd name="connsiteX300" fmla="*/ 6005774 w 7229475"/>
                <a:gd name="connsiteY300" fmla="*/ 1958200 h 2168080"/>
                <a:gd name="connsiteX301" fmla="*/ 6024634 w 7229475"/>
                <a:gd name="connsiteY301" fmla="*/ 1890382 h 2168080"/>
                <a:gd name="connsiteX302" fmla="*/ 6043493 w 7229475"/>
                <a:gd name="connsiteY302" fmla="*/ 2017159 h 2168080"/>
                <a:gd name="connsiteX303" fmla="*/ 6062258 w 7229475"/>
                <a:gd name="connsiteY303" fmla="*/ 1956390 h 2168080"/>
                <a:gd name="connsiteX304" fmla="*/ 6081117 w 7229475"/>
                <a:gd name="connsiteY304" fmla="*/ 1936102 h 2168080"/>
                <a:gd name="connsiteX305" fmla="*/ 6099976 w 7229475"/>
                <a:gd name="connsiteY305" fmla="*/ 1857520 h 2168080"/>
                <a:gd name="connsiteX306" fmla="*/ 6118741 w 7229475"/>
                <a:gd name="connsiteY306" fmla="*/ 1818563 h 2168080"/>
                <a:gd name="connsiteX307" fmla="*/ 6156460 w 7229475"/>
                <a:gd name="connsiteY307" fmla="*/ 1540338 h 2168080"/>
                <a:gd name="connsiteX308" fmla="*/ 6175224 w 7229475"/>
                <a:gd name="connsiteY308" fmla="*/ 1897716 h 2168080"/>
                <a:gd name="connsiteX309" fmla="*/ 6194083 w 7229475"/>
                <a:gd name="connsiteY309" fmla="*/ 1681308 h 2168080"/>
                <a:gd name="connsiteX310" fmla="*/ 6212943 w 7229475"/>
                <a:gd name="connsiteY310" fmla="*/ 1858092 h 2168080"/>
                <a:gd name="connsiteX311" fmla="*/ 6231707 w 7229475"/>
                <a:gd name="connsiteY311" fmla="*/ 1765223 h 2168080"/>
                <a:gd name="connsiteX312" fmla="*/ 6250566 w 7229475"/>
                <a:gd name="connsiteY312" fmla="*/ 1891048 h 2168080"/>
                <a:gd name="connsiteX313" fmla="*/ 6269426 w 7229475"/>
                <a:gd name="connsiteY313" fmla="*/ 1838756 h 2168080"/>
                <a:gd name="connsiteX314" fmla="*/ 6288190 w 7229475"/>
                <a:gd name="connsiteY314" fmla="*/ 1677212 h 2168080"/>
                <a:gd name="connsiteX315" fmla="*/ 6325910 w 7229475"/>
                <a:gd name="connsiteY315" fmla="*/ 1465948 h 2168080"/>
                <a:gd name="connsiteX316" fmla="*/ 6344674 w 7229475"/>
                <a:gd name="connsiteY316" fmla="*/ 1671592 h 2168080"/>
                <a:gd name="connsiteX317" fmla="*/ 6363533 w 7229475"/>
                <a:gd name="connsiteY317" fmla="*/ 1714360 h 2168080"/>
                <a:gd name="connsiteX318" fmla="*/ 6382297 w 7229475"/>
                <a:gd name="connsiteY318" fmla="*/ 1802561 h 2168080"/>
                <a:gd name="connsiteX319" fmla="*/ 6420017 w 7229475"/>
                <a:gd name="connsiteY319" fmla="*/ 1756460 h 2168080"/>
                <a:gd name="connsiteX320" fmla="*/ 6438781 w 7229475"/>
                <a:gd name="connsiteY320" fmla="*/ 1912194 h 2168080"/>
                <a:gd name="connsiteX321" fmla="*/ 6457640 w 7229475"/>
                <a:gd name="connsiteY321" fmla="*/ 1827231 h 2168080"/>
                <a:gd name="connsiteX322" fmla="*/ 6476500 w 7229475"/>
                <a:gd name="connsiteY322" fmla="*/ 1943436 h 2168080"/>
                <a:gd name="connsiteX323" fmla="*/ 6495264 w 7229475"/>
                <a:gd name="connsiteY323" fmla="*/ 1996776 h 2168080"/>
                <a:gd name="connsiteX324" fmla="*/ 6514124 w 7229475"/>
                <a:gd name="connsiteY324" fmla="*/ 1986203 h 2168080"/>
                <a:gd name="connsiteX325" fmla="*/ 6532983 w 7229475"/>
                <a:gd name="connsiteY325" fmla="*/ 1909051 h 2168080"/>
                <a:gd name="connsiteX326" fmla="*/ 6551748 w 7229475"/>
                <a:gd name="connsiteY326" fmla="*/ 2046877 h 2168080"/>
                <a:gd name="connsiteX327" fmla="*/ 6570607 w 7229475"/>
                <a:gd name="connsiteY327" fmla="*/ 2079453 h 2168080"/>
                <a:gd name="connsiteX328" fmla="*/ 6589466 w 7229475"/>
                <a:gd name="connsiteY328" fmla="*/ 2020969 h 2168080"/>
                <a:gd name="connsiteX329" fmla="*/ 6608231 w 7229475"/>
                <a:gd name="connsiteY329" fmla="*/ 1996776 h 2168080"/>
                <a:gd name="connsiteX330" fmla="*/ 6627090 w 7229475"/>
                <a:gd name="connsiteY330" fmla="*/ 2029732 h 2168080"/>
                <a:gd name="connsiteX331" fmla="*/ 6645949 w 7229475"/>
                <a:gd name="connsiteY331" fmla="*/ 1969439 h 2168080"/>
                <a:gd name="connsiteX332" fmla="*/ 6664714 w 7229475"/>
                <a:gd name="connsiteY332" fmla="*/ 2001348 h 2168080"/>
                <a:gd name="connsiteX333" fmla="*/ 6683573 w 7229475"/>
                <a:gd name="connsiteY333" fmla="*/ 2010873 h 2168080"/>
                <a:gd name="connsiteX334" fmla="*/ 6702432 w 7229475"/>
                <a:gd name="connsiteY334" fmla="*/ 1096949 h 2168080"/>
                <a:gd name="connsiteX335" fmla="*/ 6721197 w 7229475"/>
                <a:gd name="connsiteY335" fmla="*/ 2065546 h 2168080"/>
                <a:gd name="connsiteX336" fmla="*/ 6740056 w 7229475"/>
                <a:gd name="connsiteY336" fmla="*/ 1958676 h 2168080"/>
                <a:gd name="connsiteX337" fmla="*/ 6758916 w 7229475"/>
                <a:gd name="connsiteY337" fmla="*/ 1978869 h 2168080"/>
                <a:gd name="connsiteX338" fmla="*/ 6777680 w 7229475"/>
                <a:gd name="connsiteY338" fmla="*/ 1950580 h 2168080"/>
                <a:gd name="connsiteX339" fmla="*/ 6796540 w 7229475"/>
                <a:gd name="connsiteY339" fmla="*/ 1982012 h 2168080"/>
                <a:gd name="connsiteX340" fmla="*/ 6815399 w 7229475"/>
                <a:gd name="connsiteY340" fmla="*/ 1909908 h 2168080"/>
                <a:gd name="connsiteX341" fmla="*/ 6834163 w 7229475"/>
                <a:gd name="connsiteY341" fmla="*/ 1966201 h 2168080"/>
                <a:gd name="connsiteX342" fmla="*/ 6853023 w 7229475"/>
                <a:gd name="connsiteY342" fmla="*/ 1927815 h 2168080"/>
                <a:gd name="connsiteX343" fmla="*/ 6871883 w 7229475"/>
                <a:gd name="connsiteY343" fmla="*/ 1889334 h 2168080"/>
                <a:gd name="connsiteX344" fmla="*/ 6890647 w 7229475"/>
                <a:gd name="connsiteY344" fmla="*/ 2022874 h 2168080"/>
                <a:gd name="connsiteX345" fmla="*/ 6909506 w 7229475"/>
                <a:gd name="connsiteY345" fmla="*/ 1868950 h 2168080"/>
                <a:gd name="connsiteX346" fmla="*/ 6928366 w 7229475"/>
                <a:gd name="connsiteY346" fmla="*/ 1895811 h 2168080"/>
                <a:gd name="connsiteX347" fmla="*/ 6947130 w 7229475"/>
                <a:gd name="connsiteY347" fmla="*/ 1997443 h 2168080"/>
                <a:gd name="connsiteX348" fmla="*/ 6965990 w 7229475"/>
                <a:gd name="connsiteY348" fmla="*/ 1800370 h 2168080"/>
                <a:gd name="connsiteX349" fmla="*/ 6984754 w 7229475"/>
                <a:gd name="connsiteY349" fmla="*/ 1769128 h 2168080"/>
                <a:gd name="connsiteX350" fmla="*/ 7003614 w 7229475"/>
                <a:gd name="connsiteY350" fmla="*/ 1866474 h 2168080"/>
                <a:gd name="connsiteX351" fmla="*/ 7022473 w 7229475"/>
                <a:gd name="connsiteY351" fmla="*/ 1809610 h 2168080"/>
                <a:gd name="connsiteX352" fmla="*/ 7041237 w 7229475"/>
                <a:gd name="connsiteY352" fmla="*/ 1915528 h 2168080"/>
                <a:gd name="connsiteX353" fmla="*/ 7060097 w 7229475"/>
                <a:gd name="connsiteY353" fmla="*/ 1929243 h 2168080"/>
                <a:gd name="connsiteX354" fmla="*/ 7078956 w 7229475"/>
                <a:gd name="connsiteY354" fmla="*/ 1869427 h 2168080"/>
                <a:gd name="connsiteX355" fmla="*/ 7097720 w 7229475"/>
                <a:gd name="connsiteY355" fmla="*/ 1974487 h 2168080"/>
                <a:gd name="connsiteX356" fmla="*/ 7116580 w 7229475"/>
                <a:gd name="connsiteY356" fmla="*/ 1803704 h 2168080"/>
                <a:gd name="connsiteX357" fmla="*/ 7135439 w 7229475"/>
                <a:gd name="connsiteY357" fmla="*/ 1731409 h 2168080"/>
                <a:gd name="connsiteX358" fmla="*/ 7154204 w 7229475"/>
                <a:gd name="connsiteY358" fmla="*/ 1767223 h 2168080"/>
                <a:gd name="connsiteX359" fmla="*/ 7173063 w 7229475"/>
                <a:gd name="connsiteY359" fmla="*/ 1894287 h 2168080"/>
                <a:gd name="connsiteX360" fmla="*/ 7191922 w 7229475"/>
                <a:gd name="connsiteY360" fmla="*/ 1897525 h 2168080"/>
                <a:gd name="connsiteX361" fmla="*/ 7210687 w 7229475"/>
                <a:gd name="connsiteY361" fmla="*/ 1995538 h 2168080"/>
                <a:gd name="connsiteX362" fmla="*/ 7229546 w 7229475"/>
                <a:gd name="connsiteY362" fmla="*/ 1893049 h 216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</a:cxnLst>
              <a:rect l="l" t="t" r="r" b="b"/>
              <a:pathLst>
                <a:path w="7229475" h="2168080">
                  <a:moveTo>
                    <a:pt x="71" y="1886857"/>
                  </a:moveTo>
                  <a:lnTo>
                    <a:pt x="18931" y="1876189"/>
                  </a:lnTo>
                  <a:lnTo>
                    <a:pt x="37695" y="1851234"/>
                  </a:lnTo>
                  <a:lnTo>
                    <a:pt x="56554" y="1844947"/>
                  </a:lnTo>
                  <a:lnTo>
                    <a:pt x="75414" y="2061355"/>
                  </a:lnTo>
                  <a:lnTo>
                    <a:pt x="94178" y="1811800"/>
                  </a:lnTo>
                  <a:lnTo>
                    <a:pt x="113038" y="2092216"/>
                  </a:lnTo>
                  <a:lnTo>
                    <a:pt x="131897" y="2054307"/>
                  </a:lnTo>
                  <a:lnTo>
                    <a:pt x="150661" y="1934101"/>
                  </a:lnTo>
                  <a:lnTo>
                    <a:pt x="169521" y="1911432"/>
                  </a:lnTo>
                  <a:lnTo>
                    <a:pt x="188380" y="2017826"/>
                  </a:lnTo>
                  <a:lnTo>
                    <a:pt x="226004" y="2029732"/>
                  </a:lnTo>
                  <a:lnTo>
                    <a:pt x="244864" y="2034495"/>
                  </a:lnTo>
                  <a:lnTo>
                    <a:pt x="263628" y="2130507"/>
                  </a:lnTo>
                  <a:lnTo>
                    <a:pt x="282487" y="2122125"/>
                  </a:lnTo>
                  <a:lnTo>
                    <a:pt x="301347" y="1975059"/>
                  </a:lnTo>
                  <a:lnTo>
                    <a:pt x="320111" y="2034781"/>
                  </a:lnTo>
                  <a:lnTo>
                    <a:pt x="338971" y="2008206"/>
                  </a:lnTo>
                  <a:lnTo>
                    <a:pt x="357735" y="2039543"/>
                  </a:lnTo>
                  <a:lnTo>
                    <a:pt x="376594" y="2102122"/>
                  </a:lnTo>
                  <a:lnTo>
                    <a:pt x="395454" y="1999824"/>
                  </a:lnTo>
                  <a:lnTo>
                    <a:pt x="414218" y="1920195"/>
                  </a:lnTo>
                  <a:lnTo>
                    <a:pt x="433078" y="2033542"/>
                  </a:lnTo>
                  <a:lnTo>
                    <a:pt x="451937" y="1802847"/>
                  </a:lnTo>
                  <a:lnTo>
                    <a:pt x="470701" y="1897430"/>
                  </a:lnTo>
                  <a:lnTo>
                    <a:pt x="489561" y="1781797"/>
                  </a:lnTo>
                  <a:lnTo>
                    <a:pt x="508420" y="1918290"/>
                  </a:lnTo>
                  <a:lnTo>
                    <a:pt x="527185" y="1860854"/>
                  </a:lnTo>
                  <a:lnTo>
                    <a:pt x="546044" y="1657972"/>
                  </a:lnTo>
                  <a:lnTo>
                    <a:pt x="564904" y="1887524"/>
                  </a:lnTo>
                  <a:lnTo>
                    <a:pt x="583668" y="1826659"/>
                  </a:lnTo>
                  <a:lnTo>
                    <a:pt x="602527" y="1730076"/>
                  </a:lnTo>
                  <a:lnTo>
                    <a:pt x="621387" y="1858759"/>
                  </a:lnTo>
                  <a:lnTo>
                    <a:pt x="659011" y="1781511"/>
                  </a:lnTo>
                  <a:lnTo>
                    <a:pt x="677870" y="1899335"/>
                  </a:lnTo>
                  <a:lnTo>
                    <a:pt x="696634" y="1913908"/>
                  </a:lnTo>
                  <a:lnTo>
                    <a:pt x="715494" y="1960105"/>
                  </a:lnTo>
                  <a:lnTo>
                    <a:pt x="734353" y="1956961"/>
                  </a:lnTo>
                  <a:lnTo>
                    <a:pt x="753118" y="2035257"/>
                  </a:lnTo>
                  <a:lnTo>
                    <a:pt x="771977" y="2033066"/>
                  </a:lnTo>
                  <a:lnTo>
                    <a:pt x="790836" y="1993347"/>
                  </a:lnTo>
                  <a:lnTo>
                    <a:pt x="809601" y="2031066"/>
                  </a:lnTo>
                  <a:lnTo>
                    <a:pt x="828460" y="1808181"/>
                  </a:lnTo>
                  <a:lnTo>
                    <a:pt x="847320" y="2004301"/>
                  </a:lnTo>
                  <a:lnTo>
                    <a:pt x="866084" y="2003253"/>
                  </a:lnTo>
                  <a:lnTo>
                    <a:pt x="884944" y="1865998"/>
                  </a:lnTo>
                  <a:lnTo>
                    <a:pt x="903803" y="1573675"/>
                  </a:lnTo>
                  <a:lnTo>
                    <a:pt x="922567" y="1580438"/>
                  </a:lnTo>
                  <a:lnTo>
                    <a:pt x="941427" y="1937149"/>
                  </a:lnTo>
                  <a:lnTo>
                    <a:pt x="960191" y="1737601"/>
                  </a:lnTo>
                  <a:lnTo>
                    <a:pt x="979051" y="1795227"/>
                  </a:lnTo>
                  <a:lnTo>
                    <a:pt x="997910" y="1696453"/>
                  </a:lnTo>
                  <a:lnTo>
                    <a:pt x="1016674" y="1846376"/>
                  </a:lnTo>
                  <a:lnTo>
                    <a:pt x="1035534" y="1984393"/>
                  </a:lnTo>
                  <a:lnTo>
                    <a:pt x="1054393" y="1938864"/>
                  </a:lnTo>
                  <a:lnTo>
                    <a:pt x="1073158" y="1876475"/>
                  </a:lnTo>
                  <a:lnTo>
                    <a:pt x="1092017" y="1936483"/>
                  </a:lnTo>
                  <a:lnTo>
                    <a:pt x="1110877" y="1935530"/>
                  </a:lnTo>
                  <a:lnTo>
                    <a:pt x="1129641" y="1958200"/>
                  </a:lnTo>
                  <a:lnTo>
                    <a:pt x="1148500" y="2011063"/>
                  </a:lnTo>
                  <a:lnTo>
                    <a:pt x="1167360" y="2024208"/>
                  </a:lnTo>
                  <a:lnTo>
                    <a:pt x="1186124" y="2015921"/>
                  </a:lnTo>
                  <a:lnTo>
                    <a:pt x="1204984" y="2061260"/>
                  </a:lnTo>
                  <a:lnTo>
                    <a:pt x="1223843" y="1997538"/>
                  </a:lnTo>
                  <a:lnTo>
                    <a:pt x="1242607" y="1993442"/>
                  </a:lnTo>
                  <a:lnTo>
                    <a:pt x="1261467" y="2052211"/>
                  </a:lnTo>
                  <a:lnTo>
                    <a:pt x="1280326" y="2042210"/>
                  </a:lnTo>
                  <a:lnTo>
                    <a:pt x="1317950" y="2016683"/>
                  </a:lnTo>
                  <a:lnTo>
                    <a:pt x="1336810" y="2067451"/>
                  </a:lnTo>
                  <a:lnTo>
                    <a:pt x="1355574" y="1648161"/>
                  </a:lnTo>
                  <a:lnTo>
                    <a:pt x="1374433" y="1972773"/>
                  </a:lnTo>
                  <a:lnTo>
                    <a:pt x="1393293" y="1915337"/>
                  </a:lnTo>
                  <a:lnTo>
                    <a:pt x="1412057" y="1909527"/>
                  </a:lnTo>
                  <a:lnTo>
                    <a:pt x="1449776" y="1699120"/>
                  </a:lnTo>
                  <a:lnTo>
                    <a:pt x="1468540" y="1935435"/>
                  </a:lnTo>
                  <a:lnTo>
                    <a:pt x="1487400" y="1793989"/>
                  </a:lnTo>
                  <a:lnTo>
                    <a:pt x="1506259" y="1843233"/>
                  </a:lnTo>
                  <a:lnTo>
                    <a:pt x="1525024" y="1798275"/>
                  </a:lnTo>
                  <a:lnTo>
                    <a:pt x="1543883" y="1882857"/>
                  </a:lnTo>
                  <a:lnTo>
                    <a:pt x="1562647" y="1785702"/>
                  </a:lnTo>
                  <a:lnTo>
                    <a:pt x="1581507" y="1928386"/>
                  </a:lnTo>
                  <a:lnTo>
                    <a:pt x="1600366" y="1818277"/>
                  </a:lnTo>
                  <a:lnTo>
                    <a:pt x="1619131" y="1858473"/>
                  </a:lnTo>
                  <a:lnTo>
                    <a:pt x="1656850" y="1956104"/>
                  </a:lnTo>
                  <a:lnTo>
                    <a:pt x="1675614" y="1901907"/>
                  </a:lnTo>
                  <a:lnTo>
                    <a:pt x="1694473" y="1799323"/>
                  </a:lnTo>
                  <a:lnTo>
                    <a:pt x="1713333" y="1524812"/>
                  </a:lnTo>
                  <a:lnTo>
                    <a:pt x="1750957" y="1953056"/>
                  </a:lnTo>
                  <a:lnTo>
                    <a:pt x="1769816" y="1896573"/>
                  </a:lnTo>
                  <a:lnTo>
                    <a:pt x="1788580" y="1815991"/>
                  </a:lnTo>
                  <a:lnTo>
                    <a:pt x="1807440" y="2056498"/>
                  </a:lnTo>
                  <a:lnTo>
                    <a:pt x="1845064" y="1932101"/>
                  </a:lnTo>
                  <a:lnTo>
                    <a:pt x="1863923" y="1942388"/>
                  </a:lnTo>
                  <a:lnTo>
                    <a:pt x="1882783" y="2061927"/>
                  </a:lnTo>
                  <a:lnTo>
                    <a:pt x="1901547" y="1938483"/>
                  </a:lnTo>
                  <a:lnTo>
                    <a:pt x="1920406" y="1870570"/>
                  </a:lnTo>
                  <a:lnTo>
                    <a:pt x="1939266" y="2068975"/>
                  </a:lnTo>
                  <a:lnTo>
                    <a:pt x="1976889" y="1961057"/>
                  </a:lnTo>
                  <a:lnTo>
                    <a:pt x="1995749" y="2022303"/>
                  </a:lnTo>
                  <a:lnTo>
                    <a:pt x="2014513" y="2038972"/>
                  </a:lnTo>
                  <a:lnTo>
                    <a:pt x="2033373" y="1901145"/>
                  </a:lnTo>
                  <a:lnTo>
                    <a:pt x="2052232" y="2006301"/>
                  </a:lnTo>
                  <a:lnTo>
                    <a:pt x="2070997" y="1911813"/>
                  </a:lnTo>
                  <a:lnTo>
                    <a:pt x="2089856" y="1972392"/>
                  </a:lnTo>
                  <a:lnTo>
                    <a:pt x="2108716" y="1953628"/>
                  </a:lnTo>
                  <a:lnTo>
                    <a:pt x="2127480" y="1841518"/>
                  </a:lnTo>
                  <a:lnTo>
                    <a:pt x="2146339" y="2021350"/>
                  </a:lnTo>
                  <a:lnTo>
                    <a:pt x="2165104" y="2050783"/>
                  </a:lnTo>
                  <a:lnTo>
                    <a:pt x="2183963" y="1958866"/>
                  </a:lnTo>
                  <a:lnTo>
                    <a:pt x="2202823" y="2096026"/>
                  </a:lnTo>
                  <a:lnTo>
                    <a:pt x="2221587" y="2037829"/>
                  </a:lnTo>
                  <a:lnTo>
                    <a:pt x="2240446" y="2086406"/>
                  </a:lnTo>
                  <a:lnTo>
                    <a:pt x="2259306" y="1868284"/>
                  </a:lnTo>
                  <a:lnTo>
                    <a:pt x="2278070" y="1822849"/>
                  </a:lnTo>
                  <a:lnTo>
                    <a:pt x="2296930" y="1643017"/>
                  </a:lnTo>
                  <a:lnTo>
                    <a:pt x="2315789" y="1959438"/>
                  </a:lnTo>
                  <a:lnTo>
                    <a:pt x="2334553" y="1938007"/>
                  </a:lnTo>
                  <a:lnTo>
                    <a:pt x="2353413" y="1949437"/>
                  </a:lnTo>
                  <a:lnTo>
                    <a:pt x="2372272" y="1840375"/>
                  </a:lnTo>
                  <a:lnTo>
                    <a:pt x="2391037" y="1954675"/>
                  </a:lnTo>
                  <a:lnTo>
                    <a:pt x="2409896" y="1919814"/>
                  </a:lnTo>
                  <a:lnTo>
                    <a:pt x="2428756" y="1996014"/>
                  </a:lnTo>
                  <a:lnTo>
                    <a:pt x="2447520" y="2016112"/>
                  </a:lnTo>
                  <a:lnTo>
                    <a:pt x="2466379" y="1922671"/>
                  </a:lnTo>
                  <a:lnTo>
                    <a:pt x="2485239" y="2023446"/>
                  </a:lnTo>
                  <a:lnTo>
                    <a:pt x="2504003" y="1905336"/>
                  </a:lnTo>
                  <a:lnTo>
                    <a:pt x="2522862" y="1961724"/>
                  </a:lnTo>
                  <a:lnTo>
                    <a:pt x="2541722" y="1843804"/>
                  </a:lnTo>
                  <a:lnTo>
                    <a:pt x="2560486" y="1961533"/>
                  </a:lnTo>
                  <a:lnTo>
                    <a:pt x="2579346" y="1933816"/>
                  </a:lnTo>
                  <a:lnTo>
                    <a:pt x="2598205" y="1998871"/>
                  </a:lnTo>
                  <a:lnTo>
                    <a:pt x="2616970" y="2026208"/>
                  </a:lnTo>
                  <a:lnTo>
                    <a:pt x="2635829" y="1725789"/>
                  </a:lnTo>
                  <a:lnTo>
                    <a:pt x="2654689" y="1897621"/>
                  </a:lnTo>
                  <a:lnTo>
                    <a:pt x="2673453" y="1896192"/>
                  </a:lnTo>
                  <a:lnTo>
                    <a:pt x="2711172" y="1963343"/>
                  </a:lnTo>
                  <a:lnTo>
                    <a:pt x="2729936" y="1872379"/>
                  </a:lnTo>
                  <a:lnTo>
                    <a:pt x="2748795" y="1906288"/>
                  </a:lnTo>
                  <a:lnTo>
                    <a:pt x="2767560" y="1814563"/>
                  </a:lnTo>
                  <a:lnTo>
                    <a:pt x="2786419" y="1748650"/>
                  </a:lnTo>
                  <a:lnTo>
                    <a:pt x="2805279" y="1884190"/>
                  </a:lnTo>
                  <a:lnTo>
                    <a:pt x="2824043" y="1839613"/>
                  </a:lnTo>
                  <a:lnTo>
                    <a:pt x="2842903" y="1907527"/>
                  </a:lnTo>
                  <a:lnTo>
                    <a:pt x="2880526" y="1864283"/>
                  </a:lnTo>
                  <a:lnTo>
                    <a:pt x="2899386" y="1989918"/>
                  </a:lnTo>
                  <a:lnTo>
                    <a:pt x="2918245" y="1876285"/>
                  </a:lnTo>
                  <a:lnTo>
                    <a:pt x="2937010" y="1937149"/>
                  </a:lnTo>
                  <a:lnTo>
                    <a:pt x="2955869" y="2052307"/>
                  </a:lnTo>
                  <a:lnTo>
                    <a:pt x="2974729" y="1918957"/>
                  </a:lnTo>
                  <a:lnTo>
                    <a:pt x="2993493" y="2051735"/>
                  </a:lnTo>
                  <a:lnTo>
                    <a:pt x="3012352" y="2055640"/>
                  </a:lnTo>
                  <a:lnTo>
                    <a:pt x="3031212" y="2110981"/>
                  </a:lnTo>
                  <a:lnTo>
                    <a:pt x="3049976" y="2052783"/>
                  </a:lnTo>
                  <a:lnTo>
                    <a:pt x="3068836" y="2027351"/>
                  </a:lnTo>
                  <a:lnTo>
                    <a:pt x="3087695" y="2052688"/>
                  </a:lnTo>
                  <a:lnTo>
                    <a:pt x="3106459" y="1874380"/>
                  </a:lnTo>
                  <a:lnTo>
                    <a:pt x="3125319" y="2115648"/>
                  </a:lnTo>
                  <a:lnTo>
                    <a:pt x="3144178" y="2018683"/>
                  </a:lnTo>
                  <a:lnTo>
                    <a:pt x="3162943" y="1988203"/>
                  </a:lnTo>
                  <a:lnTo>
                    <a:pt x="3181802" y="1981441"/>
                  </a:lnTo>
                  <a:lnTo>
                    <a:pt x="3200662" y="1936578"/>
                  </a:lnTo>
                  <a:lnTo>
                    <a:pt x="3219426" y="2036876"/>
                  </a:lnTo>
                  <a:lnTo>
                    <a:pt x="3238285" y="1971439"/>
                  </a:lnTo>
                  <a:lnTo>
                    <a:pt x="3257145" y="1901431"/>
                  </a:lnTo>
                  <a:lnTo>
                    <a:pt x="3275909" y="1918861"/>
                  </a:lnTo>
                  <a:lnTo>
                    <a:pt x="3294769" y="2006777"/>
                  </a:lnTo>
                  <a:lnTo>
                    <a:pt x="3313628" y="1960009"/>
                  </a:lnTo>
                  <a:lnTo>
                    <a:pt x="3332392" y="2019064"/>
                  </a:lnTo>
                  <a:lnTo>
                    <a:pt x="3351252" y="2004777"/>
                  </a:lnTo>
                  <a:lnTo>
                    <a:pt x="3370016" y="1976488"/>
                  </a:lnTo>
                  <a:lnTo>
                    <a:pt x="3388876" y="1981345"/>
                  </a:lnTo>
                  <a:lnTo>
                    <a:pt x="3407735" y="1954485"/>
                  </a:lnTo>
                  <a:lnTo>
                    <a:pt x="3426499" y="1879999"/>
                  </a:lnTo>
                  <a:lnTo>
                    <a:pt x="3445359" y="1835422"/>
                  </a:lnTo>
                  <a:lnTo>
                    <a:pt x="3464218" y="1548815"/>
                  </a:lnTo>
                  <a:lnTo>
                    <a:pt x="3482983" y="1895239"/>
                  </a:lnTo>
                  <a:lnTo>
                    <a:pt x="3501842" y="1919909"/>
                  </a:lnTo>
                  <a:lnTo>
                    <a:pt x="3520702" y="1899430"/>
                  </a:lnTo>
                  <a:lnTo>
                    <a:pt x="3539466" y="1834184"/>
                  </a:lnTo>
                  <a:lnTo>
                    <a:pt x="3558325" y="1815420"/>
                  </a:lnTo>
                  <a:lnTo>
                    <a:pt x="3577185" y="1757032"/>
                  </a:lnTo>
                  <a:lnTo>
                    <a:pt x="3595949" y="1976583"/>
                  </a:lnTo>
                  <a:lnTo>
                    <a:pt x="3614809" y="2054593"/>
                  </a:lnTo>
                  <a:lnTo>
                    <a:pt x="3633668" y="2096407"/>
                  </a:lnTo>
                  <a:lnTo>
                    <a:pt x="3652432" y="2058212"/>
                  </a:lnTo>
                  <a:lnTo>
                    <a:pt x="3671292" y="2104123"/>
                  </a:lnTo>
                  <a:lnTo>
                    <a:pt x="3690151" y="2101075"/>
                  </a:lnTo>
                  <a:lnTo>
                    <a:pt x="3727775" y="2075262"/>
                  </a:lnTo>
                  <a:lnTo>
                    <a:pt x="3746635" y="2084692"/>
                  </a:lnTo>
                  <a:lnTo>
                    <a:pt x="3765399" y="2033542"/>
                  </a:lnTo>
                  <a:lnTo>
                    <a:pt x="3784258" y="2122696"/>
                  </a:lnTo>
                  <a:lnTo>
                    <a:pt x="3803118" y="2092693"/>
                  </a:lnTo>
                  <a:lnTo>
                    <a:pt x="3821882" y="2144032"/>
                  </a:lnTo>
                  <a:lnTo>
                    <a:pt x="3840742" y="2168131"/>
                  </a:lnTo>
                  <a:lnTo>
                    <a:pt x="3859601" y="2155177"/>
                  </a:lnTo>
                  <a:lnTo>
                    <a:pt x="3878366" y="2087835"/>
                  </a:lnTo>
                  <a:lnTo>
                    <a:pt x="3897225" y="1638064"/>
                  </a:lnTo>
                  <a:lnTo>
                    <a:pt x="3916084" y="2120220"/>
                  </a:lnTo>
                  <a:lnTo>
                    <a:pt x="3934849" y="2148319"/>
                  </a:lnTo>
                  <a:lnTo>
                    <a:pt x="3953708" y="2110409"/>
                  </a:lnTo>
                  <a:lnTo>
                    <a:pt x="3972472" y="1961248"/>
                  </a:lnTo>
                  <a:lnTo>
                    <a:pt x="3991332" y="1965820"/>
                  </a:lnTo>
                  <a:lnTo>
                    <a:pt x="4010191" y="2131936"/>
                  </a:lnTo>
                  <a:lnTo>
                    <a:pt x="4028956" y="2123935"/>
                  </a:lnTo>
                  <a:lnTo>
                    <a:pt x="4047815" y="2138127"/>
                  </a:lnTo>
                  <a:lnTo>
                    <a:pt x="4066675" y="2094598"/>
                  </a:lnTo>
                  <a:lnTo>
                    <a:pt x="4085439" y="2024875"/>
                  </a:lnTo>
                  <a:lnTo>
                    <a:pt x="4104299" y="2042305"/>
                  </a:lnTo>
                  <a:lnTo>
                    <a:pt x="4123158" y="1990204"/>
                  </a:lnTo>
                  <a:lnTo>
                    <a:pt x="4141922" y="1961533"/>
                  </a:lnTo>
                  <a:lnTo>
                    <a:pt x="4160782" y="1976488"/>
                  </a:lnTo>
                  <a:lnTo>
                    <a:pt x="4179641" y="2012111"/>
                  </a:lnTo>
                  <a:lnTo>
                    <a:pt x="4198405" y="1773700"/>
                  </a:lnTo>
                  <a:lnTo>
                    <a:pt x="4217265" y="1908003"/>
                  </a:lnTo>
                  <a:lnTo>
                    <a:pt x="4236125" y="1978583"/>
                  </a:lnTo>
                  <a:lnTo>
                    <a:pt x="4254889" y="1820754"/>
                  </a:lnTo>
                  <a:lnTo>
                    <a:pt x="4273748" y="2064499"/>
                  </a:lnTo>
                  <a:lnTo>
                    <a:pt x="4292608" y="1817515"/>
                  </a:lnTo>
                  <a:lnTo>
                    <a:pt x="4311372" y="2028304"/>
                  </a:lnTo>
                  <a:lnTo>
                    <a:pt x="4330231" y="1718455"/>
                  </a:lnTo>
                  <a:lnTo>
                    <a:pt x="4349091" y="1902859"/>
                  </a:lnTo>
                  <a:lnTo>
                    <a:pt x="4367855" y="1690357"/>
                  </a:lnTo>
                  <a:lnTo>
                    <a:pt x="4386715" y="1749221"/>
                  </a:lnTo>
                  <a:lnTo>
                    <a:pt x="4424338" y="1631397"/>
                  </a:lnTo>
                  <a:lnTo>
                    <a:pt x="4443198" y="50"/>
                  </a:lnTo>
                  <a:lnTo>
                    <a:pt x="4462058" y="1797799"/>
                  </a:lnTo>
                  <a:lnTo>
                    <a:pt x="4480822" y="1706644"/>
                  </a:lnTo>
                  <a:lnTo>
                    <a:pt x="4499681" y="1677498"/>
                  </a:lnTo>
                  <a:lnTo>
                    <a:pt x="4518541" y="1699215"/>
                  </a:lnTo>
                  <a:lnTo>
                    <a:pt x="4556164" y="1935530"/>
                  </a:lnTo>
                  <a:lnTo>
                    <a:pt x="4574929" y="1683880"/>
                  </a:lnTo>
                  <a:lnTo>
                    <a:pt x="4593788" y="1458042"/>
                  </a:lnTo>
                  <a:lnTo>
                    <a:pt x="4612648" y="1648732"/>
                  </a:lnTo>
                  <a:lnTo>
                    <a:pt x="4650271" y="1813420"/>
                  </a:lnTo>
                  <a:lnTo>
                    <a:pt x="4669131" y="1973630"/>
                  </a:lnTo>
                  <a:lnTo>
                    <a:pt x="4687895" y="1898192"/>
                  </a:lnTo>
                  <a:lnTo>
                    <a:pt x="4706755" y="1907622"/>
                  </a:lnTo>
                  <a:lnTo>
                    <a:pt x="4725614" y="2034018"/>
                  </a:lnTo>
                  <a:lnTo>
                    <a:pt x="4744378" y="2110790"/>
                  </a:lnTo>
                  <a:lnTo>
                    <a:pt x="4763238" y="2026399"/>
                  </a:lnTo>
                  <a:lnTo>
                    <a:pt x="4782097" y="2035352"/>
                  </a:lnTo>
                  <a:lnTo>
                    <a:pt x="4800862" y="2008206"/>
                  </a:lnTo>
                  <a:lnTo>
                    <a:pt x="4819721" y="1954961"/>
                  </a:lnTo>
                  <a:lnTo>
                    <a:pt x="4838581" y="2074976"/>
                  </a:lnTo>
                  <a:lnTo>
                    <a:pt x="4857345" y="2026780"/>
                  </a:lnTo>
                  <a:lnTo>
                    <a:pt x="4876204" y="2028208"/>
                  </a:lnTo>
                  <a:lnTo>
                    <a:pt x="4895064" y="2062879"/>
                  </a:lnTo>
                  <a:lnTo>
                    <a:pt x="4913828" y="2068118"/>
                  </a:lnTo>
                  <a:lnTo>
                    <a:pt x="4932688" y="2088406"/>
                  </a:lnTo>
                  <a:lnTo>
                    <a:pt x="4970311" y="1799227"/>
                  </a:lnTo>
                  <a:lnTo>
                    <a:pt x="4989171" y="1921147"/>
                  </a:lnTo>
                  <a:lnTo>
                    <a:pt x="5008031" y="1931911"/>
                  </a:lnTo>
                  <a:lnTo>
                    <a:pt x="5026795" y="1924100"/>
                  </a:lnTo>
                  <a:lnTo>
                    <a:pt x="5045654" y="1812086"/>
                  </a:lnTo>
                  <a:lnTo>
                    <a:pt x="5064514" y="1255540"/>
                  </a:lnTo>
                  <a:lnTo>
                    <a:pt x="5083278" y="1863045"/>
                  </a:lnTo>
                  <a:lnTo>
                    <a:pt x="5102138" y="1596059"/>
                  </a:lnTo>
                  <a:lnTo>
                    <a:pt x="5139761" y="1929815"/>
                  </a:lnTo>
                  <a:lnTo>
                    <a:pt x="5158621" y="1874475"/>
                  </a:lnTo>
                  <a:lnTo>
                    <a:pt x="5196245" y="1785035"/>
                  </a:lnTo>
                  <a:lnTo>
                    <a:pt x="5215104" y="1857806"/>
                  </a:lnTo>
                  <a:lnTo>
                    <a:pt x="5233868" y="1847233"/>
                  </a:lnTo>
                  <a:lnTo>
                    <a:pt x="5252728" y="1804371"/>
                  </a:lnTo>
                  <a:lnTo>
                    <a:pt x="5271587" y="1851520"/>
                  </a:lnTo>
                  <a:lnTo>
                    <a:pt x="5290351" y="1813610"/>
                  </a:lnTo>
                  <a:lnTo>
                    <a:pt x="5309211" y="1807514"/>
                  </a:lnTo>
                  <a:lnTo>
                    <a:pt x="5328070" y="1847519"/>
                  </a:lnTo>
                  <a:lnTo>
                    <a:pt x="5346835" y="1774367"/>
                  </a:lnTo>
                  <a:lnTo>
                    <a:pt x="5365694" y="1915813"/>
                  </a:lnTo>
                  <a:lnTo>
                    <a:pt x="5384554" y="1984393"/>
                  </a:lnTo>
                  <a:lnTo>
                    <a:pt x="5403318" y="1894192"/>
                  </a:lnTo>
                  <a:lnTo>
                    <a:pt x="5422177" y="2034685"/>
                  </a:lnTo>
                  <a:lnTo>
                    <a:pt x="5441037" y="2068594"/>
                  </a:lnTo>
                  <a:lnTo>
                    <a:pt x="5478661" y="1970773"/>
                  </a:lnTo>
                  <a:lnTo>
                    <a:pt x="5497520" y="2053640"/>
                  </a:lnTo>
                  <a:lnTo>
                    <a:pt x="5516285" y="2105075"/>
                  </a:lnTo>
                  <a:lnTo>
                    <a:pt x="5535144" y="2040781"/>
                  </a:lnTo>
                  <a:lnTo>
                    <a:pt x="5554004" y="2060879"/>
                  </a:lnTo>
                  <a:lnTo>
                    <a:pt x="5572768" y="1514239"/>
                  </a:lnTo>
                  <a:lnTo>
                    <a:pt x="5591627" y="1900573"/>
                  </a:lnTo>
                  <a:lnTo>
                    <a:pt x="5610487" y="1774939"/>
                  </a:lnTo>
                  <a:lnTo>
                    <a:pt x="5648110" y="1966486"/>
                  </a:lnTo>
                  <a:lnTo>
                    <a:pt x="5666970" y="1643970"/>
                  </a:lnTo>
                  <a:lnTo>
                    <a:pt x="5685734" y="1989346"/>
                  </a:lnTo>
                  <a:lnTo>
                    <a:pt x="5704594" y="2047258"/>
                  </a:lnTo>
                  <a:lnTo>
                    <a:pt x="5723453" y="1845900"/>
                  </a:lnTo>
                  <a:lnTo>
                    <a:pt x="5742217" y="1876570"/>
                  </a:lnTo>
                  <a:lnTo>
                    <a:pt x="5761077" y="1977059"/>
                  </a:lnTo>
                  <a:lnTo>
                    <a:pt x="5779841" y="1945436"/>
                  </a:lnTo>
                  <a:lnTo>
                    <a:pt x="5798701" y="1992585"/>
                  </a:lnTo>
                  <a:lnTo>
                    <a:pt x="5817560" y="1894192"/>
                  </a:lnTo>
                  <a:lnTo>
                    <a:pt x="5836324" y="2074309"/>
                  </a:lnTo>
                  <a:lnTo>
                    <a:pt x="5855184" y="2056974"/>
                  </a:lnTo>
                  <a:lnTo>
                    <a:pt x="5874044" y="1817230"/>
                  </a:lnTo>
                  <a:lnTo>
                    <a:pt x="5892807" y="1840852"/>
                  </a:lnTo>
                  <a:lnTo>
                    <a:pt x="5911667" y="1930672"/>
                  </a:lnTo>
                  <a:lnTo>
                    <a:pt x="5930527" y="1863045"/>
                  </a:lnTo>
                  <a:lnTo>
                    <a:pt x="5949291" y="1927815"/>
                  </a:lnTo>
                  <a:lnTo>
                    <a:pt x="5968151" y="1790941"/>
                  </a:lnTo>
                  <a:lnTo>
                    <a:pt x="5987010" y="1960009"/>
                  </a:lnTo>
                  <a:lnTo>
                    <a:pt x="6005774" y="1958200"/>
                  </a:lnTo>
                  <a:lnTo>
                    <a:pt x="6024634" y="1890382"/>
                  </a:lnTo>
                  <a:lnTo>
                    <a:pt x="6043493" y="2017159"/>
                  </a:lnTo>
                  <a:lnTo>
                    <a:pt x="6062258" y="1956390"/>
                  </a:lnTo>
                  <a:lnTo>
                    <a:pt x="6081117" y="1936102"/>
                  </a:lnTo>
                  <a:lnTo>
                    <a:pt x="6099976" y="1857520"/>
                  </a:lnTo>
                  <a:lnTo>
                    <a:pt x="6118741" y="1818563"/>
                  </a:lnTo>
                  <a:lnTo>
                    <a:pt x="6156460" y="1540338"/>
                  </a:lnTo>
                  <a:lnTo>
                    <a:pt x="6175224" y="1897716"/>
                  </a:lnTo>
                  <a:lnTo>
                    <a:pt x="6194083" y="1681308"/>
                  </a:lnTo>
                  <a:lnTo>
                    <a:pt x="6212943" y="1858092"/>
                  </a:lnTo>
                  <a:lnTo>
                    <a:pt x="6231707" y="1765223"/>
                  </a:lnTo>
                  <a:lnTo>
                    <a:pt x="6250566" y="1891048"/>
                  </a:lnTo>
                  <a:lnTo>
                    <a:pt x="6269426" y="1838756"/>
                  </a:lnTo>
                  <a:lnTo>
                    <a:pt x="6288190" y="1677212"/>
                  </a:lnTo>
                  <a:lnTo>
                    <a:pt x="6325910" y="1465948"/>
                  </a:lnTo>
                  <a:lnTo>
                    <a:pt x="6344674" y="1671592"/>
                  </a:lnTo>
                  <a:lnTo>
                    <a:pt x="6363533" y="1714360"/>
                  </a:lnTo>
                  <a:lnTo>
                    <a:pt x="6382297" y="1802561"/>
                  </a:lnTo>
                  <a:lnTo>
                    <a:pt x="6420017" y="1756460"/>
                  </a:lnTo>
                  <a:lnTo>
                    <a:pt x="6438781" y="1912194"/>
                  </a:lnTo>
                  <a:lnTo>
                    <a:pt x="6457640" y="1827231"/>
                  </a:lnTo>
                  <a:lnTo>
                    <a:pt x="6476500" y="1943436"/>
                  </a:lnTo>
                  <a:lnTo>
                    <a:pt x="6495264" y="1996776"/>
                  </a:lnTo>
                  <a:lnTo>
                    <a:pt x="6514124" y="1986203"/>
                  </a:lnTo>
                  <a:lnTo>
                    <a:pt x="6532983" y="1909051"/>
                  </a:lnTo>
                  <a:lnTo>
                    <a:pt x="6551748" y="2046877"/>
                  </a:lnTo>
                  <a:lnTo>
                    <a:pt x="6570607" y="2079453"/>
                  </a:lnTo>
                  <a:lnTo>
                    <a:pt x="6589466" y="2020969"/>
                  </a:lnTo>
                  <a:lnTo>
                    <a:pt x="6608231" y="1996776"/>
                  </a:lnTo>
                  <a:lnTo>
                    <a:pt x="6627090" y="2029732"/>
                  </a:lnTo>
                  <a:lnTo>
                    <a:pt x="6645949" y="1969439"/>
                  </a:lnTo>
                  <a:lnTo>
                    <a:pt x="6664714" y="2001348"/>
                  </a:lnTo>
                  <a:lnTo>
                    <a:pt x="6683573" y="2010873"/>
                  </a:lnTo>
                  <a:lnTo>
                    <a:pt x="6702432" y="1096949"/>
                  </a:lnTo>
                  <a:lnTo>
                    <a:pt x="6721197" y="2065546"/>
                  </a:lnTo>
                  <a:lnTo>
                    <a:pt x="6740056" y="1958676"/>
                  </a:lnTo>
                  <a:lnTo>
                    <a:pt x="6758916" y="1978869"/>
                  </a:lnTo>
                  <a:lnTo>
                    <a:pt x="6777680" y="1950580"/>
                  </a:lnTo>
                  <a:lnTo>
                    <a:pt x="6796540" y="1982012"/>
                  </a:lnTo>
                  <a:lnTo>
                    <a:pt x="6815399" y="1909908"/>
                  </a:lnTo>
                  <a:lnTo>
                    <a:pt x="6834163" y="1966201"/>
                  </a:lnTo>
                  <a:lnTo>
                    <a:pt x="6853023" y="1927815"/>
                  </a:lnTo>
                  <a:lnTo>
                    <a:pt x="6871883" y="1889334"/>
                  </a:lnTo>
                  <a:lnTo>
                    <a:pt x="6890647" y="2022874"/>
                  </a:lnTo>
                  <a:lnTo>
                    <a:pt x="6909506" y="1868950"/>
                  </a:lnTo>
                  <a:lnTo>
                    <a:pt x="6928366" y="1895811"/>
                  </a:lnTo>
                  <a:lnTo>
                    <a:pt x="6947130" y="1997443"/>
                  </a:lnTo>
                  <a:lnTo>
                    <a:pt x="6965990" y="1800370"/>
                  </a:lnTo>
                  <a:lnTo>
                    <a:pt x="6984754" y="1769128"/>
                  </a:lnTo>
                  <a:lnTo>
                    <a:pt x="7003614" y="1866474"/>
                  </a:lnTo>
                  <a:lnTo>
                    <a:pt x="7022473" y="1809610"/>
                  </a:lnTo>
                  <a:lnTo>
                    <a:pt x="7041237" y="1915528"/>
                  </a:lnTo>
                  <a:lnTo>
                    <a:pt x="7060097" y="1929243"/>
                  </a:lnTo>
                  <a:lnTo>
                    <a:pt x="7078956" y="1869427"/>
                  </a:lnTo>
                  <a:lnTo>
                    <a:pt x="7097720" y="1974487"/>
                  </a:lnTo>
                  <a:lnTo>
                    <a:pt x="7116580" y="1803704"/>
                  </a:lnTo>
                  <a:lnTo>
                    <a:pt x="7135439" y="1731409"/>
                  </a:lnTo>
                  <a:lnTo>
                    <a:pt x="7154204" y="1767223"/>
                  </a:lnTo>
                  <a:lnTo>
                    <a:pt x="7173063" y="1894287"/>
                  </a:lnTo>
                  <a:lnTo>
                    <a:pt x="7191922" y="1897525"/>
                  </a:lnTo>
                  <a:lnTo>
                    <a:pt x="7210687" y="1995538"/>
                  </a:lnTo>
                  <a:lnTo>
                    <a:pt x="7229546" y="1893049"/>
                  </a:lnTo>
                </a:path>
              </a:pathLst>
            </a:custGeom>
            <a:noFill/>
            <a:ln w="19050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95" name="Graphic 69">
              <a:extLst>
                <a:ext uri="{FF2B5EF4-FFF2-40B4-BE49-F238E27FC236}">
                  <a16:creationId xmlns:a16="http://schemas.microsoft.com/office/drawing/2014/main" id="{B483726C-0B2F-BD43-AB27-06C6C864D57A}"/>
                </a:ext>
              </a:extLst>
            </p:cNvPr>
            <p:cNvGrpSpPr/>
            <p:nvPr/>
          </p:nvGrpSpPr>
          <p:grpSpPr>
            <a:xfrm>
              <a:off x="2486025" y="2649950"/>
              <a:ext cx="7229475" cy="1826799"/>
              <a:chOff x="2486025" y="2649950"/>
              <a:chExt cx="7229475" cy="1826799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2C1016C-7610-B144-8E2F-A260ACB5BDB8}"/>
                  </a:ext>
                </a:extLst>
              </p:cNvPr>
              <p:cNvSpPr/>
              <p:nvPr/>
            </p:nvSpPr>
            <p:spPr>
              <a:xfrm>
                <a:off x="2486025" y="2649950"/>
                <a:ext cx="7229475" cy="1826799"/>
              </a:xfrm>
              <a:custGeom>
                <a:avLst/>
                <a:gdLst>
                  <a:gd name="connsiteX0" fmla="*/ 7229546 w 7229475"/>
                  <a:gd name="connsiteY0" fmla="*/ 1826850 h 1826799"/>
                  <a:gd name="connsiteX1" fmla="*/ 71 w 7229475"/>
                  <a:gd name="connsiteY1" fmla="*/ 1826850 h 1826799"/>
                  <a:gd name="connsiteX2" fmla="*/ 71 w 7229475"/>
                  <a:gd name="connsiteY2" fmla="*/ 1826850 h 1826799"/>
                  <a:gd name="connsiteX3" fmla="*/ 338971 w 7229475"/>
                  <a:gd name="connsiteY3" fmla="*/ 1820563 h 1826799"/>
                  <a:gd name="connsiteX4" fmla="*/ 357735 w 7229475"/>
                  <a:gd name="connsiteY4" fmla="*/ 1817325 h 1826799"/>
                  <a:gd name="connsiteX5" fmla="*/ 376594 w 7229475"/>
                  <a:gd name="connsiteY5" fmla="*/ 1814182 h 1826799"/>
                  <a:gd name="connsiteX6" fmla="*/ 395454 w 7229475"/>
                  <a:gd name="connsiteY6" fmla="*/ 1760651 h 1826799"/>
                  <a:gd name="connsiteX7" fmla="*/ 451937 w 7229475"/>
                  <a:gd name="connsiteY7" fmla="*/ 1600155 h 1826799"/>
                  <a:gd name="connsiteX8" fmla="*/ 470701 w 7229475"/>
                  <a:gd name="connsiteY8" fmla="*/ 1504143 h 1826799"/>
                  <a:gd name="connsiteX9" fmla="*/ 677870 w 7229475"/>
                  <a:gd name="connsiteY9" fmla="*/ 451059 h 1826799"/>
                  <a:gd name="connsiteX10" fmla="*/ 696634 w 7229475"/>
                  <a:gd name="connsiteY10" fmla="*/ 399243 h 1826799"/>
                  <a:gd name="connsiteX11" fmla="*/ 753118 w 7229475"/>
                  <a:gd name="connsiteY11" fmla="*/ 243985 h 1826799"/>
                  <a:gd name="connsiteX12" fmla="*/ 771977 w 7229475"/>
                  <a:gd name="connsiteY12" fmla="*/ 315709 h 1826799"/>
                  <a:gd name="connsiteX13" fmla="*/ 828460 w 7229475"/>
                  <a:gd name="connsiteY13" fmla="*/ 530974 h 1826799"/>
                  <a:gd name="connsiteX14" fmla="*/ 847320 w 7229475"/>
                  <a:gd name="connsiteY14" fmla="*/ 430009 h 1826799"/>
                  <a:gd name="connsiteX15" fmla="*/ 903803 w 7229475"/>
                  <a:gd name="connsiteY15" fmla="*/ 127209 h 1826799"/>
                  <a:gd name="connsiteX16" fmla="*/ 922567 w 7229475"/>
                  <a:gd name="connsiteY16" fmla="*/ 153117 h 1826799"/>
                  <a:gd name="connsiteX17" fmla="*/ 979051 w 7229475"/>
                  <a:gd name="connsiteY17" fmla="*/ 230650 h 1826799"/>
                  <a:gd name="connsiteX18" fmla="*/ 997910 w 7229475"/>
                  <a:gd name="connsiteY18" fmla="*/ 315994 h 1826799"/>
                  <a:gd name="connsiteX19" fmla="*/ 1110877 w 7229475"/>
                  <a:gd name="connsiteY19" fmla="*/ 857014 h 1826799"/>
                  <a:gd name="connsiteX20" fmla="*/ 1129641 w 7229475"/>
                  <a:gd name="connsiteY20" fmla="*/ 952074 h 1826799"/>
                  <a:gd name="connsiteX21" fmla="*/ 1204984 w 7229475"/>
                  <a:gd name="connsiteY21" fmla="*/ 1243539 h 1826799"/>
                  <a:gd name="connsiteX22" fmla="*/ 1223843 w 7229475"/>
                  <a:gd name="connsiteY22" fmla="*/ 1365649 h 1826799"/>
                  <a:gd name="connsiteX23" fmla="*/ 1280326 w 7229475"/>
                  <a:gd name="connsiteY23" fmla="*/ 1731886 h 1826799"/>
                  <a:gd name="connsiteX24" fmla="*/ 1299091 w 7229475"/>
                  <a:gd name="connsiteY24" fmla="*/ 1750555 h 1826799"/>
                  <a:gd name="connsiteX25" fmla="*/ 1355574 w 7229475"/>
                  <a:gd name="connsiteY25" fmla="*/ 1806466 h 1826799"/>
                  <a:gd name="connsiteX26" fmla="*/ 1374433 w 7229475"/>
                  <a:gd name="connsiteY26" fmla="*/ 1811610 h 1826799"/>
                  <a:gd name="connsiteX27" fmla="*/ 1449776 w 7229475"/>
                  <a:gd name="connsiteY27" fmla="*/ 1826850 h 1826799"/>
                  <a:gd name="connsiteX28" fmla="*/ 1468540 w 7229475"/>
                  <a:gd name="connsiteY28" fmla="*/ 1826850 h 1826799"/>
                  <a:gd name="connsiteX29" fmla="*/ 2183963 w 7229475"/>
                  <a:gd name="connsiteY29" fmla="*/ 1826850 h 1826799"/>
                  <a:gd name="connsiteX30" fmla="*/ 2202823 w 7229475"/>
                  <a:gd name="connsiteY30" fmla="*/ 1788655 h 1826799"/>
                  <a:gd name="connsiteX31" fmla="*/ 2259306 w 7229475"/>
                  <a:gd name="connsiteY31" fmla="*/ 1673974 h 1826799"/>
                  <a:gd name="connsiteX32" fmla="*/ 2278070 w 7229475"/>
                  <a:gd name="connsiteY32" fmla="*/ 1663401 h 1826799"/>
                  <a:gd name="connsiteX33" fmla="*/ 2334553 w 7229475"/>
                  <a:gd name="connsiteY33" fmla="*/ 1631683 h 1826799"/>
                  <a:gd name="connsiteX34" fmla="*/ 2353413 w 7229475"/>
                  <a:gd name="connsiteY34" fmla="*/ 1593583 h 1826799"/>
                  <a:gd name="connsiteX35" fmla="*/ 2409896 w 7229475"/>
                  <a:gd name="connsiteY35" fmla="*/ 1479378 h 1826799"/>
                  <a:gd name="connsiteX36" fmla="*/ 2428756 w 7229475"/>
                  <a:gd name="connsiteY36" fmla="*/ 1470424 h 1826799"/>
                  <a:gd name="connsiteX37" fmla="*/ 2485239 w 7229475"/>
                  <a:gd name="connsiteY37" fmla="*/ 1443659 h 1826799"/>
                  <a:gd name="connsiteX38" fmla="*/ 2504003 w 7229475"/>
                  <a:gd name="connsiteY38" fmla="*/ 1463376 h 1826799"/>
                  <a:gd name="connsiteX39" fmla="*/ 2560486 w 7229475"/>
                  <a:gd name="connsiteY39" fmla="*/ 1522717 h 1826799"/>
                  <a:gd name="connsiteX40" fmla="*/ 2579346 w 7229475"/>
                  <a:gd name="connsiteY40" fmla="*/ 1442326 h 1826799"/>
                  <a:gd name="connsiteX41" fmla="*/ 2635829 w 7229475"/>
                  <a:gd name="connsiteY41" fmla="*/ 1201248 h 1826799"/>
                  <a:gd name="connsiteX42" fmla="*/ 2654689 w 7229475"/>
                  <a:gd name="connsiteY42" fmla="*/ 1259160 h 1826799"/>
                  <a:gd name="connsiteX43" fmla="*/ 2711172 w 7229475"/>
                  <a:gd name="connsiteY43" fmla="*/ 1432801 h 1826799"/>
                  <a:gd name="connsiteX44" fmla="*/ 2729936 w 7229475"/>
                  <a:gd name="connsiteY44" fmla="*/ 1393081 h 1826799"/>
                  <a:gd name="connsiteX45" fmla="*/ 2786419 w 7229475"/>
                  <a:gd name="connsiteY45" fmla="*/ 1274114 h 1826799"/>
                  <a:gd name="connsiteX46" fmla="*/ 2805279 w 7229475"/>
                  <a:gd name="connsiteY46" fmla="*/ 1331074 h 1826799"/>
                  <a:gd name="connsiteX47" fmla="*/ 2937010 w 7229475"/>
                  <a:gd name="connsiteY47" fmla="*/ 1727695 h 1826799"/>
                  <a:gd name="connsiteX48" fmla="*/ 2955869 w 7229475"/>
                  <a:gd name="connsiteY48" fmla="*/ 1741506 h 1826799"/>
                  <a:gd name="connsiteX49" fmla="*/ 3012352 w 7229475"/>
                  <a:gd name="connsiteY49" fmla="*/ 1782940 h 1826799"/>
                  <a:gd name="connsiteX50" fmla="*/ 3031212 w 7229475"/>
                  <a:gd name="connsiteY50" fmla="*/ 1786845 h 1826799"/>
                  <a:gd name="connsiteX51" fmla="*/ 3125319 w 7229475"/>
                  <a:gd name="connsiteY51" fmla="*/ 1812181 h 1826799"/>
                  <a:gd name="connsiteX52" fmla="*/ 3144178 w 7229475"/>
                  <a:gd name="connsiteY52" fmla="*/ 1819039 h 1826799"/>
                  <a:gd name="connsiteX53" fmla="*/ 3181802 w 7229475"/>
                  <a:gd name="connsiteY53" fmla="*/ 1826183 h 1826799"/>
                  <a:gd name="connsiteX54" fmla="*/ 3200662 w 7229475"/>
                  <a:gd name="connsiteY54" fmla="*/ 1826374 h 1826799"/>
                  <a:gd name="connsiteX55" fmla="*/ 3690151 w 7229475"/>
                  <a:gd name="connsiteY55" fmla="*/ 1826850 h 1826799"/>
                  <a:gd name="connsiteX56" fmla="*/ 3708916 w 7229475"/>
                  <a:gd name="connsiteY56" fmla="*/ 1826850 h 1826799"/>
                  <a:gd name="connsiteX57" fmla="*/ 3916084 w 7229475"/>
                  <a:gd name="connsiteY57" fmla="*/ 1826850 h 1826799"/>
                  <a:gd name="connsiteX58" fmla="*/ 3934849 w 7229475"/>
                  <a:gd name="connsiteY58" fmla="*/ 1817706 h 1826799"/>
                  <a:gd name="connsiteX59" fmla="*/ 4028956 w 7229475"/>
                  <a:gd name="connsiteY59" fmla="*/ 1764747 h 1826799"/>
                  <a:gd name="connsiteX60" fmla="*/ 4047815 w 7229475"/>
                  <a:gd name="connsiteY60" fmla="*/ 1751888 h 1826799"/>
                  <a:gd name="connsiteX61" fmla="*/ 4066675 w 7229475"/>
                  <a:gd name="connsiteY61" fmla="*/ 1739029 h 1826799"/>
                  <a:gd name="connsiteX62" fmla="*/ 4085439 w 7229475"/>
                  <a:gd name="connsiteY62" fmla="*/ 1687309 h 1826799"/>
                  <a:gd name="connsiteX63" fmla="*/ 4141922 w 7229475"/>
                  <a:gd name="connsiteY63" fmla="*/ 1532146 h 1826799"/>
                  <a:gd name="connsiteX64" fmla="*/ 4160782 w 7229475"/>
                  <a:gd name="connsiteY64" fmla="*/ 1557007 h 1826799"/>
                  <a:gd name="connsiteX65" fmla="*/ 4254889 w 7229475"/>
                  <a:gd name="connsiteY65" fmla="*/ 1672735 h 1826799"/>
                  <a:gd name="connsiteX66" fmla="*/ 4273748 w 7229475"/>
                  <a:gd name="connsiteY66" fmla="*/ 1693214 h 1826799"/>
                  <a:gd name="connsiteX67" fmla="*/ 4292608 w 7229475"/>
                  <a:gd name="connsiteY67" fmla="*/ 1713693 h 1826799"/>
                  <a:gd name="connsiteX68" fmla="*/ 4311372 w 7229475"/>
                  <a:gd name="connsiteY68" fmla="*/ 1683403 h 1826799"/>
                  <a:gd name="connsiteX69" fmla="*/ 4367855 w 7229475"/>
                  <a:gd name="connsiteY69" fmla="*/ 1592344 h 1826799"/>
                  <a:gd name="connsiteX70" fmla="*/ 4386715 w 7229475"/>
                  <a:gd name="connsiteY70" fmla="*/ 1587582 h 1826799"/>
                  <a:gd name="connsiteX71" fmla="*/ 4443198 w 7229475"/>
                  <a:gd name="connsiteY71" fmla="*/ 1573104 h 1826799"/>
                  <a:gd name="connsiteX72" fmla="*/ 4462058 w 7229475"/>
                  <a:gd name="connsiteY72" fmla="*/ 1580533 h 1826799"/>
                  <a:gd name="connsiteX73" fmla="*/ 4518541 w 7229475"/>
                  <a:gd name="connsiteY73" fmla="*/ 1602822 h 1826799"/>
                  <a:gd name="connsiteX74" fmla="*/ 4537305 w 7229475"/>
                  <a:gd name="connsiteY74" fmla="*/ 1599393 h 1826799"/>
                  <a:gd name="connsiteX75" fmla="*/ 4593788 w 7229475"/>
                  <a:gd name="connsiteY75" fmla="*/ 1589296 h 1826799"/>
                  <a:gd name="connsiteX76" fmla="*/ 4612648 w 7229475"/>
                  <a:gd name="connsiteY76" fmla="*/ 1618348 h 1826799"/>
                  <a:gd name="connsiteX77" fmla="*/ 4669131 w 7229475"/>
                  <a:gd name="connsiteY77" fmla="*/ 1705501 h 1826799"/>
                  <a:gd name="connsiteX78" fmla="*/ 4687895 w 7229475"/>
                  <a:gd name="connsiteY78" fmla="*/ 1694738 h 1826799"/>
                  <a:gd name="connsiteX79" fmla="*/ 4744378 w 7229475"/>
                  <a:gd name="connsiteY79" fmla="*/ 1662734 h 1826799"/>
                  <a:gd name="connsiteX80" fmla="*/ 4763238 w 7229475"/>
                  <a:gd name="connsiteY80" fmla="*/ 1671688 h 1826799"/>
                  <a:gd name="connsiteX81" fmla="*/ 4895064 w 7229475"/>
                  <a:gd name="connsiteY81" fmla="*/ 1730457 h 1826799"/>
                  <a:gd name="connsiteX82" fmla="*/ 4913828 w 7229475"/>
                  <a:gd name="connsiteY82" fmla="*/ 1752936 h 1826799"/>
                  <a:gd name="connsiteX83" fmla="*/ 4970311 w 7229475"/>
                  <a:gd name="connsiteY83" fmla="*/ 1820659 h 1826799"/>
                  <a:gd name="connsiteX84" fmla="*/ 4989171 w 7229475"/>
                  <a:gd name="connsiteY84" fmla="*/ 1822183 h 1826799"/>
                  <a:gd name="connsiteX85" fmla="*/ 5120997 w 7229475"/>
                  <a:gd name="connsiteY85" fmla="*/ 1826850 h 1826799"/>
                  <a:gd name="connsiteX86" fmla="*/ 5139761 w 7229475"/>
                  <a:gd name="connsiteY86" fmla="*/ 1826850 h 1826799"/>
                  <a:gd name="connsiteX87" fmla="*/ 5723453 w 7229475"/>
                  <a:gd name="connsiteY87" fmla="*/ 1826850 h 1826799"/>
                  <a:gd name="connsiteX88" fmla="*/ 5742217 w 7229475"/>
                  <a:gd name="connsiteY88" fmla="*/ 1816563 h 1826799"/>
                  <a:gd name="connsiteX89" fmla="*/ 5798701 w 7229475"/>
                  <a:gd name="connsiteY89" fmla="*/ 1785607 h 1826799"/>
                  <a:gd name="connsiteX90" fmla="*/ 5817560 w 7229475"/>
                  <a:gd name="connsiteY90" fmla="*/ 1727695 h 1826799"/>
                  <a:gd name="connsiteX91" fmla="*/ 5874044 w 7229475"/>
                  <a:gd name="connsiteY91" fmla="*/ 1553959 h 1826799"/>
                  <a:gd name="connsiteX92" fmla="*/ 5892807 w 7229475"/>
                  <a:gd name="connsiteY92" fmla="*/ 1436706 h 1826799"/>
                  <a:gd name="connsiteX93" fmla="*/ 6024634 w 7229475"/>
                  <a:gd name="connsiteY93" fmla="*/ 648703 h 1826799"/>
                  <a:gd name="connsiteX94" fmla="*/ 6043493 w 7229475"/>
                  <a:gd name="connsiteY94" fmla="*/ 562501 h 1826799"/>
                  <a:gd name="connsiteX95" fmla="*/ 6099976 w 7229475"/>
                  <a:gd name="connsiteY95" fmla="*/ 303898 h 1826799"/>
                  <a:gd name="connsiteX96" fmla="*/ 6118741 w 7229475"/>
                  <a:gd name="connsiteY96" fmla="*/ 263893 h 1826799"/>
                  <a:gd name="connsiteX97" fmla="*/ 6250566 w 7229475"/>
                  <a:gd name="connsiteY97" fmla="*/ 50 h 1826799"/>
                  <a:gd name="connsiteX98" fmla="*/ 6269426 w 7229475"/>
                  <a:gd name="connsiteY98" fmla="*/ 10146 h 1826799"/>
                  <a:gd name="connsiteX99" fmla="*/ 6325910 w 7229475"/>
                  <a:gd name="connsiteY99" fmla="*/ 40436 h 1826799"/>
                  <a:gd name="connsiteX100" fmla="*/ 6344674 w 7229475"/>
                  <a:gd name="connsiteY100" fmla="*/ 81584 h 1826799"/>
                  <a:gd name="connsiteX101" fmla="*/ 6401157 w 7229475"/>
                  <a:gd name="connsiteY101" fmla="*/ 204933 h 1826799"/>
                  <a:gd name="connsiteX102" fmla="*/ 6420017 w 7229475"/>
                  <a:gd name="connsiteY102" fmla="*/ 285324 h 1826799"/>
                  <a:gd name="connsiteX103" fmla="*/ 6551748 w 7229475"/>
                  <a:gd name="connsiteY103" fmla="*/ 879303 h 1826799"/>
                  <a:gd name="connsiteX104" fmla="*/ 6570607 w 7229475"/>
                  <a:gd name="connsiteY104" fmla="*/ 975791 h 1826799"/>
                  <a:gd name="connsiteX105" fmla="*/ 6702432 w 7229475"/>
                  <a:gd name="connsiteY105" fmla="*/ 1675593 h 1826799"/>
                  <a:gd name="connsiteX106" fmla="*/ 6721197 w 7229475"/>
                  <a:gd name="connsiteY106" fmla="*/ 1707121 h 1826799"/>
                  <a:gd name="connsiteX107" fmla="*/ 6777680 w 7229475"/>
                  <a:gd name="connsiteY107" fmla="*/ 1801609 h 1826799"/>
                  <a:gd name="connsiteX108" fmla="*/ 6796540 w 7229475"/>
                  <a:gd name="connsiteY108" fmla="*/ 1807895 h 1826799"/>
                  <a:gd name="connsiteX109" fmla="*/ 6871883 w 7229475"/>
                  <a:gd name="connsiteY109" fmla="*/ 1826850 h 1826799"/>
                  <a:gd name="connsiteX110" fmla="*/ 6890647 w 7229475"/>
                  <a:gd name="connsiteY110" fmla="*/ 1826850 h 1826799"/>
                  <a:gd name="connsiteX111" fmla="*/ 7229546 w 7229475"/>
                  <a:gd name="connsiteY111" fmla="*/ 1826850 h 182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7229475" h="1826799">
                    <a:moveTo>
                      <a:pt x="7229546" y="1826850"/>
                    </a:moveTo>
                    <a:lnTo>
                      <a:pt x="71" y="1826850"/>
                    </a:lnTo>
                    <a:lnTo>
                      <a:pt x="71" y="1826850"/>
                    </a:lnTo>
                    <a:lnTo>
                      <a:pt x="338971" y="1820563"/>
                    </a:lnTo>
                    <a:lnTo>
                      <a:pt x="357735" y="1817325"/>
                    </a:lnTo>
                    <a:lnTo>
                      <a:pt x="376594" y="1814182"/>
                    </a:lnTo>
                    <a:lnTo>
                      <a:pt x="395454" y="1760651"/>
                    </a:lnTo>
                    <a:lnTo>
                      <a:pt x="451937" y="1600155"/>
                    </a:lnTo>
                    <a:lnTo>
                      <a:pt x="470701" y="1504143"/>
                    </a:lnTo>
                    <a:lnTo>
                      <a:pt x="677870" y="451059"/>
                    </a:lnTo>
                    <a:lnTo>
                      <a:pt x="696634" y="399243"/>
                    </a:lnTo>
                    <a:lnTo>
                      <a:pt x="753118" y="243985"/>
                    </a:lnTo>
                    <a:lnTo>
                      <a:pt x="771977" y="315709"/>
                    </a:lnTo>
                    <a:lnTo>
                      <a:pt x="828460" y="530974"/>
                    </a:lnTo>
                    <a:lnTo>
                      <a:pt x="847320" y="430009"/>
                    </a:lnTo>
                    <a:lnTo>
                      <a:pt x="903803" y="127209"/>
                    </a:lnTo>
                    <a:lnTo>
                      <a:pt x="922567" y="153117"/>
                    </a:lnTo>
                    <a:lnTo>
                      <a:pt x="979051" y="230650"/>
                    </a:lnTo>
                    <a:lnTo>
                      <a:pt x="997910" y="315994"/>
                    </a:lnTo>
                    <a:lnTo>
                      <a:pt x="1110877" y="857014"/>
                    </a:lnTo>
                    <a:lnTo>
                      <a:pt x="1129641" y="952074"/>
                    </a:lnTo>
                    <a:lnTo>
                      <a:pt x="1204984" y="1243539"/>
                    </a:lnTo>
                    <a:lnTo>
                      <a:pt x="1223843" y="1365649"/>
                    </a:lnTo>
                    <a:lnTo>
                      <a:pt x="1280326" y="1731886"/>
                    </a:lnTo>
                    <a:lnTo>
                      <a:pt x="1299091" y="1750555"/>
                    </a:lnTo>
                    <a:lnTo>
                      <a:pt x="1355574" y="1806466"/>
                    </a:lnTo>
                    <a:lnTo>
                      <a:pt x="1374433" y="1811610"/>
                    </a:lnTo>
                    <a:lnTo>
                      <a:pt x="1449776" y="1826850"/>
                    </a:lnTo>
                    <a:lnTo>
                      <a:pt x="1468540" y="1826850"/>
                    </a:lnTo>
                    <a:lnTo>
                      <a:pt x="2183963" y="1826850"/>
                    </a:lnTo>
                    <a:lnTo>
                      <a:pt x="2202823" y="1788655"/>
                    </a:lnTo>
                    <a:lnTo>
                      <a:pt x="2259306" y="1673974"/>
                    </a:lnTo>
                    <a:lnTo>
                      <a:pt x="2278070" y="1663401"/>
                    </a:lnTo>
                    <a:lnTo>
                      <a:pt x="2334553" y="1631683"/>
                    </a:lnTo>
                    <a:lnTo>
                      <a:pt x="2353413" y="1593583"/>
                    </a:lnTo>
                    <a:lnTo>
                      <a:pt x="2409896" y="1479378"/>
                    </a:lnTo>
                    <a:lnTo>
                      <a:pt x="2428756" y="1470424"/>
                    </a:lnTo>
                    <a:lnTo>
                      <a:pt x="2485239" y="1443659"/>
                    </a:lnTo>
                    <a:lnTo>
                      <a:pt x="2504003" y="1463376"/>
                    </a:lnTo>
                    <a:lnTo>
                      <a:pt x="2560486" y="1522717"/>
                    </a:lnTo>
                    <a:lnTo>
                      <a:pt x="2579346" y="1442326"/>
                    </a:lnTo>
                    <a:lnTo>
                      <a:pt x="2635829" y="1201248"/>
                    </a:lnTo>
                    <a:lnTo>
                      <a:pt x="2654689" y="1259160"/>
                    </a:lnTo>
                    <a:lnTo>
                      <a:pt x="2711172" y="1432801"/>
                    </a:lnTo>
                    <a:lnTo>
                      <a:pt x="2729936" y="1393081"/>
                    </a:lnTo>
                    <a:lnTo>
                      <a:pt x="2786419" y="1274114"/>
                    </a:lnTo>
                    <a:lnTo>
                      <a:pt x="2805279" y="1331074"/>
                    </a:lnTo>
                    <a:lnTo>
                      <a:pt x="2937010" y="1727695"/>
                    </a:lnTo>
                    <a:lnTo>
                      <a:pt x="2955869" y="1741506"/>
                    </a:lnTo>
                    <a:lnTo>
                      <a:pt x="3012352" y="1782940"/>
                    </a:lnTo>
                    <a:lnTo>
                      <a:pt x="3031212" y="1786845"/>
                    </a:lnTo>
                    <a:lnTo>
                      <a:pt x="3125319" y="1812181"/>
                    </a:lnTo>
                    <a:lnTo>
                      <a:pt x="3144178" y="1819039"/>
                    </a:lnTo>
                    <a:lnTo>
                      <a:pt x="3181802" y="1826183"/>
                    </a:lnTo>
                    <a:lnTo>
                      <a:pt x="3200662" y="1826374"/>
                    </a:lnTo>
                    <a:lnTo>
                      <a:pt x="3690151" y="1826850"/>
                    </a:lnTo>
                    <a:lnTo>
                      <a:pt x="3708916" y="1826850"/>
                    </a:lnTo>
                    <a:lnTo>
                      <a:pt x="3916084" y="1826850"/>
                    </a:lnTo>
                    <a:lnTo>
                      <a:pt x="3934849" y="1817706"/>
                    </a:lnTo>
                    <a:lnTo>
                      <a:pt x="4028956" y="1764747"/>
                    </a:lnTo>
                    <a:lnTo>
                      <a:pt x="4047815" y="1751888"/>
                    </a:lnTo>
                    <a:lnTo>
                      <a:pt x="4066675" y="1739029"/>
                    </a:lnTo>
                    <a:lnTo>
                      <a:pt x="4085439" y="1687309"/>
                    </a:lnTo>
                    <a:lnTo>
                      <a:pt x="4141922" y="1532146"/>
                    </a:lnTo>
                    <a:lnTo>
                      <a:pt x="4160782" y="1557007"/>
                    </a:lnTo>
                    <a:lnTo>
                      <a:pt x="4254889" y="1672735"/>
                    </a:lnTo>
                    <a:lnTo>
                      <a:pt x="4273748" y="1693214"/>
                    </a:lnTo>
                    <a:lnTo>
                      <a:pt x="4292608" y="1713693"/>
                    </a:lnTo>
                    <a:lnTo>
                      <a:pt x="4311372" y="1683403"/>
                    </a:lnTo>
                    <a:lnTo>
                      <a:pt x="4367855" y="1592344"/>
                    </a:lnTo>
                    <a:lnTo>
                      <a:pt x="4386715" y="1587582"/>
                    </a:lnTo>
                    <a:lnTo>
                      <a:pt x="4443198" y="1573104"/>
                    </a:lnTo>
                    <a:lnTo>
                      <a:pt x="4462058" y="1580533"/>
                    </a:lnTo>
                    <a:lnTo>
                      <a:pt x="4518541" y="1602822"/>
                    </a:lnTo>
                    <a:lnTo>
                      <a:pt x="4537305" y="1599393"/>
                    </a:lnTo>
                    <a:lnTo>
                      <a:pt x="4593788" y="1589296"/>
                    </a:lnTo>
                    <a:lnTo>
                      <a:pt x="4612648" y="1618348"/>
                    </a:lnTo>
                    <a:lnTo>
                      <a:pt x="4669131" y="1705501"/>
                    </a:lnTo>
                    <a:lnTo>
                      <a:pt x="4687895" y="1694738"/>
                    </a:lnTo>
                    <a:lnTo>
                      <a:pt x="4744378" y="1662734"/>
                    </a:lnTo>
                    <a:lnTo>
                      <a:pt x="4763238" y="1671688"/>
                    </a:lnTo>
                    <a:lnTo>
                      <a:pt x="4895064" y="1730457"/>
                    </a:lnTo>
                    <a:lnTo>
                      <a:pt x="4913828" y="1752936"/>
                    </a:lnTo>
                    <a:lnTo>
                      <a:pt x="4970311" y="1820659"/>
                    </a:lnTo>
                    <a:lnTo>
                      <a:pt x="4989171" y="1822183"/>
                    </a:lnTo>
                    <a:lnTo>
                      <a:pt x="5120997" y="1826850"/>
                    </a:lnTo>
                    <a:lnTo>
                      <a:pt x="5139761" y="1826850"/>
                    </a:lnTo>
                    <a:lnTo>
                      <a:pt x="5723453" y="1826850"/>
                    </a:lnTo>
                    <a:lnTo>
                      <a:pt x="5742217" y="1816563"/>
                    </a:lnTo>
                    <a:lnTo>
                      <a:pt x="5798701" y="1785607"/>
                    </a:lnTo>
                    <a:lnTo>
                      <a:pt x="5817560" y="1727695"/>
                    </a:lnTo>
                    <a:lnTo>
                      <a:pt x="5874044" y="1553959"/>
                    </a:lnTo>
                    <a:lnTo>
                      <a:pt x="5892807" y="1436706"/>
                    </a:lnTo>
                    <a:lnTo>
                      <a:pt x="6024634" y="648703"/>
                    </a:lnTo>
                    <a:lnTo>
                      <a:pt x="6043493" y="562501"/>
                    </a:lnTo>
                    <a:lnTo>
                      <a:pt x="6099976" y="303898"/>
                    </a:lnTo>
                    <a:lnTo>
                      <a:pt x="6118741" y="263893"/>
                    </a:lnTo>
                    <a:lnTo>
                      <a:pt x="6250566" y="50"/>
                    </a:lnTo>
                    <a:lnTo>
                      <a:pt x="6269426" y="10146"/>
                    </a:lnTo>
                    <a:lnTo>
                      <a:pt x="6325910" y="40436"/>
                    </a:lnTo>
                    <a:lnTo>
                      <a:pt x="6344674" y="81584"/>
                    </a:lnTo>
                    <a:lnTo>
                      <a:pt x="6401157" y="204933"/>
                    </a:lnTo>
                    <a:lnTo>
                      <a:pt x="6420017" y="285324"/>
                    </a:lnTo>
                    <a:lnTo>
                      <a:pt x="6551748" y="879303"/>
                    </a:lnTo>
                    <a:lnTo>
                      <a:pt x="6570607" y="975791"/>
                    </a:lnTo>
                    <a:lnTo>
                      <a:pt x="6702432" y="1675593"/>
                    </a:lnTo>
                    <a:lnTo>
                      <a:pt x="6721197" y="1707121"/>
                    </a:lnTo>
                    <a:lnTo>
                      <a:pt x="6777680" y="1801609"/>
                    </a:lnTo>
                    <a:lnTo>
                      <a:pt x="6796540" y="1807895"/>
                    </a:lnTo>
                    <a:lnTo>
                      <a:pt x="6871883" y="1826850"/>
                    </a:lnTo>
                    <a:lnTo>
                      <a:pt x="6890647" y="1826850"/>
                    </a:lnTo>
                    <a:lnTo>
                      <a:pt x="7229546" y="1826850"/>
                    </a:lnTo>
                  </a:path>
                </a:pathLst>
              </a:custGeom>
              <a:solidFill>
                <a:srgbClr val="FF7F0E">
                  <a:alpha val="1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7149DED1-AAE6-464E-84D2-FDFFD5EFE2A6}"/>
                  </a:ext>
                </a:extLst>
              </p:cNvPr>
              <p:cNvSpPr/>
              <p:nvPr/>
            </p:nvSpPr>
            <p:spPr>
              <a:xfrm>
                <a:off x="2486025" y="2649950"/>
                <a:ext cx="7229475" cy="1826799"/>
              </a:xfrm>
              <a:custGeom>
                <a:avLst/>
                <a:gdLst>
                  <a:gd name="connsiteX0" fmla="*/ 71 w 7229475"/>
                  <a:gd name="connsiteY0" fmla="*/ 1826850 h 1826799"/>
                  <a:gd name="connsiteX1" fmla="*/ 338971 w 7229475"/>
                  <a:gd name="connsiteY1" fmla="*/ 1820563 h 1826799"/>
                  <a:gd name="connsiteX2" fmla="*/ 357735 w 7229475"/>
                  <a:gd name="connsiteY2" fmla="*/ 1817325 h 1826799"/>
                  <a:gd name="connsiteX3" fmla="*/ 376594 w 7229475"/>
                  <a:gd name="connsiteY3" fmla="*/ 1814182 h 1826799"/>
                  <a:gd name="connsiteX4" fmla="*/ 395454 w 7229475"/>
                  <a:gd name="connsiteY4" fmla="*/ 1760651 h 1826799"/>
                  <a:gd name="connsiteX5" fmla="*/ 451937 w 7229475"/>
                  <a:gd name="connsiteY5" fmla="*/ 1600155 h 1826799"/>
                  <a:gd name="connsiteX6" fmla="*/ 470701 w 7229475"/>
                  <a:gd name="connsiteY6" fmla="*/ 1504143 h 1826799"/>
                  <a:gd name="connsiteX7" fmla="*/ 677870 w 7229475"/>
                  <a:gd name="connsiteY7" fmla="*/ 451059 h 1826799"/>
                  <a:gd name="connsiteX8" fmla="*/ 696634 w 7229475"/>
                  <a:gd name="connsiteY8" fmla="*/ 399243 h 1826799"/>
                  <a:gd name="connsiteX9" fmla="*/ 753118 w 7229475"/>
                  <a:gd name="connsiteY9" fmla="*/ 243985 h 1826799"/>
                  <a:gd name="connsiteX10" fmla="*/ 771977 w 7229475"/>
                  <a:gd name="connsiteY10" fmla="*/ 315709 h 1826799"/>
                  <a:gd name="connsiteX11" fmla="*/ 828460 w 7229475"/>
                  <a:gd name="connsiteY11" fmla="*/ 530974 h 1826799"/>
                  <a:gd name="connsiteX12" fmla="*/ 847320 w 7229475"/>
                  <a:gd name="connsiteY12" fmla="*/ 430009 h 1826799"/>
                  <a:gd name="connsiteX13" fmla="*/ 903803 w 7229475"/>
                  <a:gd name="connsiteY13" fmla="*/ 127209 h 1826799"/>
                  <a:gd name="connsiteX14" fmla="*/ 922567 w 7229475"/>
                  <a:gd name="connsiteY14" fmla="*/ 153117 h 1826799"/>
                  <a:gd name="connsiteX15" fmla="*/ 979051 w 7229475"/>
                  <a:gd name="connsiteY15" fmla="*/ 230650 h 1826799"/>
                  <a:gd name="connsiteX16" fmla="*/ 997910 w 7229475"/>
                  <a:gd name="connsiteY16" fmla="*/ 315994 h 1826799"/>
                  <a:gd name="connsiteX17" fmla="*/ 1110877 w 7229475"/>
                  <a:gd name="connsiteY17" fmla="*/ 857014 h 1826799"/>
                  <a:gd name="connsiteX18" fmla="*/ 1129641 w 7229475"/>
                  <a:gd name="connsiteY18" fmla="*/ 952074 h 1826799"/>
                  <a:gd name="connsiteX19" fmla="*/ 1204984 w 7229475"/>
                  <a:gd name="connsiteY19" fmla="*/ 1243539 h 1826799"/>
                  <a:gd name="connsiteX20" fmla="*/ 1223843 w 7229475"/>
                  <a:gd name="connsiteY20" fmla="*/ 1365649 h 1826799"/>
                  <a:gd name="connsiteX21" fmla="*/ 1280326 w 7229475"/>
                  <a:gd name="connsiteY21" fmla="*/ 1731886 h 1826799"/>
                  <a:gd name="connsiteX22" fmla="*/ 1299091 w 7229475"/>
                  <a:gd name="connsiteY22" fmla="*/ 1750555 h 1826799"/>
                  <a:gd name="connsiteX23" fmla="*/ 1355574 w 7229475"/>
                  <a:gd name="connsiteY23" fmla="*/ 1806466 h 1826799"/>
                  <a:gd name="connsiteX24" fmla="*/ 1374433 w 7229475"/>
                  <a:gd name="connsiteY24" fmla="*/ 1811610 h 1826799"/>
                  <a:gd name="connsiteX25" fmla="*/ 1449776 w 7229475"/>
                  <a:gd name="connsiteY25" fmla="*/ 1826850 h 1826799"/>
                  <a:gd name="connsiteX26" fmla="*/ 1468540 w 7229475"/>
                  <a:gd name="connsiteY26" fmla="*/ 1826850 h 1826799"/>
                  <a:gd name="connsiteX27" fmla="*/ 2183963 w 7229475"/>
                  <a:gd name="connsiteY27" fmla="*/ 1826850 h 1826799"/>
                  <a:gd name="connsiteX28" fmla="*/ 2202823 w 7229475"/>
                  <a:gd name="connsiteY28" fmla="*/ 1788655 h 1826799"/>
                  <a:gd name="connsiteX29" fmla="*/ 2259306 w 7229475"/>
                  <a:gd name="connsiteY29" fmla="*/ 1673974 h 1826799"/>
                  <a:gd name="connsiteX30" fmla="*/ 2278070 w 7229475"/>
                  <a:gd name="connsiteY30" fmla="*/ 1663401 h 1826799"/>
                  <a:gd name="connsiteX31" fmla="*/ 2334553 w 7229475"/>
                  <a:gd name="connsiteY31" fmla="*/ 1631683 h 1826799"/>
                  <a:gd name="connsiteX32" fmla="*/ 2353413 w 7229475"/>
                  <a:gd name="connsiteY32" fmla="*/ 1593583 h 1826799"/>
                  <a:gd name="connsiteX33" fmla="*/ 2409896 w 7229475"/>
                  <a:gd name="connsiteY33" fmla="*/ 1479378 h 1826799"/>
                  <a:gd name="connsiteX34" fmla="*/ 2428756 w 7229475"/>
                  <a:gd name="connsiteY34" fmla="*/ 1470424 h 1826799"/>
                  <a:gd name="connsiteX35" fmla="*/ 2485239 w 7229475"/>
                  <a:gd name="connsiteY35" fmla="*/ 1443659 h 1826799"/>
                  <a:gd name="connsiteX36" fmla="*/ 2504003 w 7229475"/>
                  <a:gd name="connsiteY36" fmla="*/ 1463376 h 1826799"/>
                  <a:gd name="connsiteX37" fmla="*/ 2560486 w 7229475"/>
                  <a:gd name="connsiteY37" fmla="*/ 1522717 h 1826799"/>
                  <a:gd name="connsiteX38" fmla="*/ 2579346 w 7229475"/>
                  <a:gd name="connsiteY38" fmla="*/ 1442326 h 1826799"/>
                  <a:gd name="connsiteX39" fmla="*/ 2635829 w 7229475"/>
                  <a:gd name="connsiteY39" fmla="*/ 1201248 h 1826799"/>
                  <a:gd name="connsiteX40" fmla="*/ 2654689 w 7229475"/>
                  <a:gd name="connsiteY40" fmla="*/ 1259160 h 1826799"/>
                  <a:gd name="connsiteX41" fmla="*/ 2711172 w 7229475"/>
                  <a:gd name="connsiteY41" fmla="*/ 1432801 h 1826799"/>
                  <a:gd name="connsiteX42" fmla="*/ 2729936 w 7229475"/>
                  <a:gd name="connsiteY42" fmla="*/ 1393081 h 1826799"/>
                  <a:gd name="connsiteX43" fmla="*/ 2786419 w 7229475"/>
                  <a:gd name="connsiteY43" fmla="*/ 1274114 h 1826799"/>
                  <a:gd name="connsiteX44" fmla="*/ 2805279 w 7229475"/>
                  <a:gd name="connsiteY44" fmla="*/ 1331074 h 1826799"/>
                  <a:gd name="connsiteX45" fmla="*/ 2937010 w 7229475"/>
                  <a:gd name="connsiteY45" fmla="*/ 1727695 h 1826799"/>
                  <a:gd name="connsiteX46" fmla="*/ 2955869 w 7229475"/>
                  <a:gd name="connsiteY46" fmla="*/ 1741506 h 1826799"/>
                  <a:gd name="connsiteX47" fmla="*/ 3012352 w 7229475"/>
                  <a:gd name="connsiteY47" fmla="*/ 1782940 h 1826799"/>
                  <a:gd name="connsiteX48" fmla="*/ 3031212 w 7229475"/>
                  <a:gd name="connsiteY48" fmla="*/ 1786845 h 1826799"/>
                  <a:gd name="connsiteX49" fmla="*/ 3125319 w 7229475"/>
                  <a:gd name="connsiteY49" fmla="*/ 1812181 h 1826799"/>
                  <a:gd name="connsiteX50" fmla="*/ 3144178 w 7229475"/>
                  <a:gd name="connsiteY50" fmla="*/ 1819039 h 1826799"/>
                  <a:gd name="connsiteX51" fmla="*/ 3181802 w 7229475"/>
                  <a:gd name="connsiteY51" fmla="*/ 1826183 h 1826799"/>
                  <a:gd name="connsiteX52" fmla="*/ 3200662 w 7229475"/>
                  <a:gd name="connsiteY52" fmla="*/ 1826374 h 1826799"/>
                  <a:gd name="connsiteX53" fmla="*/ 3690151 w 7229475"/>
                  <a:gd name="connsiteY53" fmla="*/ 1826850 h 1826799"/>
                  <a:gd name="connsiteX54" fmla="*/ 3708916 w 7229475"/>
                  <a:gd name="connsiteY54" fmla="*/ 1826850 h 1826799"/>
                  <a:gd name="connsiteX55" fmla="*/ 3916084 w 7229475"/>
                  <a:gd name="connsiteY55" fmla="*/ 1826850 h 1826799"/>
                  <a:gd name="connsiteX56" fmla="*/ 3934849 w 7229475"/>
                  <a:gd name="connsiteY56" fmla="*/ 1817706 h 1826799"/>
                  <a:gd name="connsiteX57" fmla="*/ 4028956 w 7229475"/>
                  <a:gd name="connsiteY57" fmla="*/ 1764747 h 1826799"/>
                  <a:gd name="connsiteX58" fmla="*/ 4047815 w 7229475"/>
                  <a:gd name="connsiteY58" fmla="*/ 1751888 h 1826799"/>
                  <a:gd name="connsiteX59" fmla="*/ 4066675 w 7229475"/>
                  <a:gd name="connsiteY59" fmla="*/ 1739029 h 1826799"/>
                  <a:gd name="connsiteX60" fmla="*/ 4085439 w 7229475"/>
                  <a:gd name="connsiteY60" fmla="*/ 1687309 h 1826799"/>
                  <a:gd name="connsiteX61" fmla="*/ 4141922 w 7229475"/>
                  <a:gd name="connsiteY61" fmla="*/ 1532146 h 1826799"/>
                  <a:gd name="connsiteX62" fmla="*/ 4160782 w 7229475"/>
                  <a:gd name="connsiteY62" fmla="*/ 1557007 h 1826799"/>
                  <a:gd name="connsiteX63" fmla="*/ 4254889 w 7229475"/>
                  <a:gd name="connsiteY63" fmla="*/ 1672735 h 1826799"/>
                  <a:gd name="connsiteX64" fmla="*/ 4273748 w 7229475"/>
                  <a:gd name="connsiteY64" fmla="*/ 1693214 h 1826799"/>
                  <a:gd name="connsiteX65" fmla="*/ 4292608 w 7229475"/>
                  <a:gd name="connsiteY65" fmla="*/ 1713693 h 1826799"/>
                  <a:gd name="connsiteX66" fmla="*/ 4311372 w 7229475"/>
                  <a:gd name="connsiteY66" fmla="*/ 1683403 h 1826799"/>
                  <a:gd name="connsiteX67" fmla="*/ 4367855 w 7229475"/>
                  <a:gd name="connsiteY67" fmla="*/ 1592344 h 1826799"/>
                  <a:gd name="connsiteX68" fmla="*/ 4386715 w 7229475"/>
                  <a:gd name="connsiteY68" fmla="*/ 1587582 h 1826799"/>
                  <a:gd name="connsiteX69" fmla="*/ 4443198 w 7229475"/>
                  <a:gd name="connsiteY69" fmla="*/ 1573104 h 1826799"/>
                  <a:gd name="connsiteX70" fmla="*/ 4462058 w 7229475"/>
                  <a:gd name="connsiteY70" fmla="*/ 1580533 h 1826799"/>
                  <a:gd name="connsiteX71" fmla="*/ 4518541 w 7229475"/>
                  <a:gd name="connsiteY71" fmla="*/ 1602822 h 1826799"/>
                  <a:gd name="connsiteX72" fmla="*/ 4537305 w 7229475"/>
                  <a:gd name="connsiteY72" fmla="*/ 1599393 h 1826799"/>
                  <a:gd name="connsiteX73" fmla="*/ 4593788 w 7229475"/>
                  <a:gd name="connsiteY73" fmla="*/ 1589296 h 1826799"/>
                  <a:gd name="connsiteX74" fmla="*/ 4612648 w 7229475"/>
                  <a:gd name="connsiteY74" fmla="*/ 1618348 h 1826799"/>
                  <a:gd name="connsiteX75" fmla="*/ 4669131 w 7229475"/>
                  <a:gd name="connsiteY75" fmla="*/ 1705501 h 1826799"/>
                  <a:gd name="connsiteX76" fmla="*/ 4687895 w 7229475"/>
                  <a:gd name="connsiteY76" fmla="*/ 1694738 h 1826799"/>
                  <a:gd name="connsiteX77" fmla="*/ 4744378 w 7229475"/>
                  <a:gd name="connsiteY77" fmla="*/ 1662734 h 1826799"/>
                  <a:gd name="connsiteX78" fmla="*/ 4763238 w 7229475"/>
                  <a:gd name="connsiteY78" fmla="*/ 1671688 h 1826799"/>
                  <a:gd name="connsiteX79" fmla="*/ 4895064 w 7229475"/>
                  <a:gd name="connsiteY79" fmla="*/ 1730457 h 1826799"/>
                  <a:gd name="connsiteX80" fmla="*/ 4913828 w 7229475"/>
                  <a:gd name="connsiteY80" fmla="*/ 1752936 h 1826799"/>
                  <a:gd name="connsiteX81" fmla="*/ 4970311 w 7229475"/>
                  <a:gd name="connsiteY81" fmla="*/ 1820659 h 1826799"/>
                  <a:gd name="connsiteX82" fmla="*/ 4989171 w 7229475"/>
                  <a:gd name="connsiteY82" fmla="*/ 1822183 h 1826799"/>
                  <a:gd name="connsiteX83" fmla="*/ 5120997 w 7229475"/>
                  <a:gd name="connsiteY83" fmla="*/ 1826850 h 1826799"/>
                  <a:gd name="connsiteX84" fmla="*/ 5139761 w 7229475"/>
                  <a:gd name="connsiteY84" fmla="*/ 1826850 h 1826799"/>
                  <a:gd name="connsiteX85" fmla="*/ 5723453 w 7229475"/>
                  <a:gd name="connsiteY85" fmla="*/ 1826850 h 1826799"/>
                  <a:gd name="connsiteX86" fmla="*/ 5742217 w 7229475"/>
                  <a:gd name="connsiteY86" fmla="*/ 1816563 h 1826799"/>
                  <a:gd name="connsiteX87" fmla="*/ 5798701 w 7229475"/>
                  <a:gd name="connsiteY87" fmla="*/ 1785607 h 1826799"/>
                  <a:gd name="connsiteX88" fmla="*/ 5817560 w 7229475"/>
                  <a:gd name="connsiteY88" fmla="*/ 1727695 h 1826799"/>
                  <a:gd name="connsiteX89" fmla="*/ 5874044 w 7229475"/>
                  <a:gd name="connsiteY89" fmla="*/ 1553959 h 1826799"/>
                  <a:gd name="connsiteX90" fmla="*/ 5892807 w 7229475"/>
                  <a:gd name="connsiteY90" fmla="*/ 1436706 h 1826799"/>
                  <a:gd name="connsiteX91" fmla="*/ 6024634 w 7229475"/>
                  <a:gd name="connsiteY91" fmla="*/ 648703 h 1826799"/>
                  <a:gd name="connsiteX92" fmla="*/ 6043493 w 7229475"/>
                  <a:gd name="connsiteY92" fmla="*/ 562501 h 1826799"/>
                  <a:gd name="connsiteX93" fmla="*/ 6099976 w 7229475"/>
                  <a:gd name="connsiteY93" fmla="*/ 303898 h 1826799"/>
                  <a:gd name="connsiteX94" fmla="*/ 6118741 w 7229475"/>
                  <a:gd name="connsiteY94" fmla="*/ 263893 h 1826799"/>
                  <a:gd name="connsiteX95" fmla="*/ 6250566 w 7229475"/>
                  <a:gd name="connsiteY95" fmla="*/ 50 h 1826799"/>
                  <a:gd name="connsiteX96" fmla="*/ 6269426 w 7229475"/>
                  <a:gd name="connsiteY96" fmla="*/ 10146 h 1826799"/>
                  <a:gd name="connsiteX97" fmla="*/ 6325910 w 7229475"/>
                  <a:gd name="connsiteY97" fmla="*/ 40436 h 1826799"/>
                  <a:gd name="connsiteX98" fmla="*/ 6344674 w 7229475"/>
                  <a:gd name="connsiteY98" fmla="*/ 81584 h 1826799"/>
                  <a:gd name="connsiteX99" fmla="*/ 6401157 w 7229475"/>
                  <a:gd name="connsiteY99" fmla="*/ 204933 h 1826799"/>
                  <a:gd name="connsiteX100" fmla="*/ 6420017 w 7229475"/>
                  <a:gd name="connsiteY100" fmla="*/ 285324 h 1826799"/>
                  <a:gd name="connsiteX101" fmla="*/ 6551748 w 7229475"/>
                  <a:gd name="connsiteY101" fmla="*/ 879303 h 1826799"/>
                  <a:gd name="connsiteX102" fmla="*/ 6570607 w 7229475"/>
                  <a:gd name="connsiteY102" fmla="*/ 975791 h 1826799"/>
                  <a:gd name="connsiteX103" fmla="*/ 6702432 w 7229475"/>
                  <a:gd name="connsiteY103" fmla="*/ 1675593 h 1826799"/>
                  <a:gd name="connsiteX104" fmla="*/ 6721197 w 7229475"/>
                  <a:gd name="connsiteY104" fmla="*/ 1707121 h 1826799"/>
                  <a:gd name="connsiteX105" fmla="*/ 6777680 w 7229475"/>
                  <a:gd name="connsiteY105" fmla="*/ 1801609 h 1826799"/>
                  <a:gd name="connsiteX106" fmla="*/ 6796540 w 7229475"/>
                  <a:gd name="connsiteY106" fmla="*/ 1807895 h 1826799"/>
                  <a:gd name="connsiteX107" fmla="*/ 6871883 w 7229475"/>
                  <a:gd name="connsiteY107" fmla="*/ 1826850 h 1826799"/>
                  <a:gd name="connsiteX108" fmla="*/ 6890647 w 7229475"/>
                  <a:gd name="connsiteY108" fmla="*/ 1826850 h 1826799"/>
                  <a:gd name="connsiteX109" fmla="*/ 7229546 w 7229475"/>
                  <a:gd name="connsiteY109" fmla="*/ 1826850 h 182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7229475" h="1826799">
                    <a:moveTo>
                      <a:pt x="71" y="1826850"/>
                    </a:moveTo>
                    <a:lnTo>
                      <a:pt x="338971" y="1820563"/>
                    </a:lnTo>
                    <a:lnTo>
                      <a:pt x="357735" y="1817325"/>
                    </a:lnTo>
                    <a:lnTo>
                      <a:pt x="376594" y="1814182"/>
                    </a:lnTo>
                    <a:lnTo>
                      <a:pt x="395454" y="1760651"/>
                    </a:lnTo>
                    <a:lnTo>
                      <a:pt x="451937" y="1600155"/>
                    </a:lnTo>
                    <a:lnTo>
                      <a:pt x="470701" y="1504143"/>
                    </a:lnTo>
                    <a:lnTo>
                      <a:pt x="677870" y="451059"/>
                    </a:lnTo>
                    <a:lnTo>
                      <a:pt x="696634" y="399243"/>
                    </a:lnTo>
                    <a:lnTo>
                      <a:pt x="753118" y="243985"/>
                    </a:lnTo>
                    <a:lnTo>
                      <a:pt x="771977" y="315709"/>
                    </a:lnTo>
                    <a:lnTo>
                      <a:pt x="828460" y="530974"/>
                    </a:lnTo>
                    <a:lnTo>
                      <a:pt x="847320" y="430009"/>
                    </a:lnTo>
                    <a:lnTo>
                      <a:pt x="903803" y="127209"/>
                    </a:lnTo>
                    <a:lnTo>
                      <a:pt x="922567" y="153117"/>
                    </a:lnTo>
                    <a:lnTo>
                      <a:pt x="979051" y="230650"/>
                    </a:lnTo>
                    <a:lnTo>
                      <a:pt x="997910" y="315994"/>
                    </a:lnTo>
                    <a:lnTo>
                      <a:pt x="1110877" y="857014"/>
                    </a:lnTo>
                    <a:lnTo>
                      <a:pt x="1129641" y="952074"/>
                    </a:lnTo>
                    <a:lnTo>
                      <a:pt x="1204984" y="1243539"/>
                    </a:lnTo>
                    <a:lnTo>
                      <a:pt x="1223843" y="1365649"/>
                    </a:lnTo>
                    <a:lnTo>
                      <a:pt x="1280326" y="1731886"/>
                    </a:lnTo>
                    <a:lnTo>
                      <a:pt x="1299091" y="1750555"/>
                    </a:lnTo>
                    <a:lnTo>
                      <a:pt x="1355574" y="1806466"/>
                    </a:lnTo>
                    <a:lnTo>
                      <a:pt x="1374433" y="1811610"/>
                    </a:lnTo>
                    <a:lnTo>
                      <a:pt x="1449776" y="1826850"/>
                    </a:lnTo>
                    <a:lnTo>
                      <a:pt x="1468540" y="1826850"/>
                    </a:lnTo>
                    <a:lnTo>
                      <a:pt x="2183963" y="1826850"/>
                    </a:lnTo>
                    <a:lnTo>
                      <a:pt x="2202823" y="1788655"/>
                    </a:lnTo>
                    <a:lnTo>
                      <a:pt x="2259306" y="1673974"/>
                    </a:lnTo>
                    <a:lnTo>
                      <a:pt x="2278070" y="1663401"/>
                    </a:lnTo>
                    <a:lnTo>
                      <a:pt x="2334553" y="1631683"/>
                    </a:lnTo>
                    <a:lnTo>
                      <a:pt x="2353413" y="1593583"/>
                    </a:lnTo>
                    <a:lnTo>
                      <a:pt x="2409896" y="1479378"/>
                    </a:lnTo>
                    <a:lnTo>
                      <a:pt x="2428756" y="1470424"/>
                    </a:lnTo>
                    <a:lnTo>
                      <a:pt x="2485239" y="1443659"/>
                    </a:lnTo>
                    <a:lnTo>
                      <a:pt x="2504003" y="1463376"/>
                    </a:lnTo>
                    <a:lnTo>
                      <a:pt x="2560486" y="1522717"/>
                    </a:lnTo>
                    <a:lnTo>
                      <a:pt x="2579346" y="1442326"/>
                    </a:lnTo>
                    <a:lnTo>
                      <a:pt x="2635829" y="1201248"/>
                    </a:lnTo>
                    <a:lnTo>
                      <a:pt x="2654689" y="1259160"/>
                    </a:lnTo>
                    <a:lnTo>
                      <a:pt x="2711172" y="1432801"/>
                    </a:lnTo>
                    <a:lnTo>
                      <a:pt x="2729936" y="1393081"/>
                    </a:lnTo>
                    <a:lnTo>
                      <a:pt x="2786419" y="1274114"/>
                    </a:lnTo>
                    <a:lnTo>
                      <a:pt x="2805279" y="1331074"/>
                    </a:lnTo>
                    <a:lnTo>
                      <a:pt x="2937010" y="1727695"/>
                    </a:lnTo>
                    <a:lnTo>
                      <a:pt x="2955869" y="1741506"/>
                    </a:lnTo>
                    <a:lnTo>
                      <a:pt x="3012352" y="1782940"/>
                    </a:lnTo>
                    <a:lnTo>
                      <a:pt x="3031212" y="1786845"/>
                    </a:lnTo>
                    <a:lnTo>
                      <a:pt x="3125319" y="1812181"/>
                    </a:lnTo>
                    <a:lnTo>
                      <a:pt x="3144178" y="1819039"/>
                    </a:lnTo>
                    <a:lnTo>
                      <a:pt x="3181802" y="1826183"/>
                    </a:lnTo>
                    <a:lnTo>
                      <a:pt x="3200662" y="1826374"/>
                    </a:lnTo>
                    <a:lnTo>
                      <a:pt x="3690151" y="1826850"/>
                    </a:lnTo>
                    <a:lnTo>
                      <a:pt x="3708916" y="1826850"/>
                    </a:lnTo>
                    <a:lnTo>
                      <a:pt x="3916084" y="1826850"/>
                    </a:lnTo>
                    <a:lnTo>
                      <a:pt x="3934849" y="1817706"/>
                    </a:lnTo>
                    <a:lnTo>
                      <a:pt x="4028956" y="1764747"/>
                    </a:lnTo>
                    <a:lnTo>
                      <a:pt x="4047815" y="1751888"/>
                    </a:lnTo>
                    <a:lnTo>
                      <a:pt x="4066675" y="1739029"/>
                    </a:lnTo>
                    <a:lnTo>
                      <a:pt x="4085439" y="1687309"/>
                    </a:lnTo>
                    <a:lnTo>
                      <a:pt x="4141922" y="1532146"/>
                    </a:lnTo>
                    <a:lnTo>
                      <a:pt x="4160782" y="1557007"/>
                    </a:lnTo>
                    <a:lnTo>
                      <a:pt x="4254889" y="1672735"/>
                    </a:lnTo>
                    <a:lnTo>
                      <a:pt x="4273748" y="1693214"/>
                    </a:lnTo>
                    <a:lnTo>
                      <a:pt x="4292608" y="1713693"/>
                    </a:lnTo>
                    <a:lnTo>
                      <a:pt x="4311372" y="1683403"/>
                    </a:lnTo>
                    <a:lnTo>
                      <a:pt x="4367855" y="1592344"/>
                    </a:lnTo>
                    <a:lnTo>
                      <a:pt x="4386715" y="1587582"/>
                    </a:lnTo>
                    <a:lnTo>
                      <a:pt x="4443198" y="1573104"/>
                    </a:lnTo>
                    <a:lnTo>
                      <a:pt x="4462058" y="1580533"/>
                    </a:lnTo>
                    <a:lnTo>
                      <a:pt x="4518541" y="1602822"/>
                    </a:lnTo>
                    <a:lnTo>
                      <a:pt x="4537305" y="1599393"/>
                    </a:lnTo>
                    <a:lnTo>
                      <a:pt x="4593788" y="1589296"/>
                    </a:lnTo>
                    <a:lnTo>
                      <a:pt x="4612648" y="1618348"/>
                    </a:lnTo>
                    <a:lnTo>
                      <a:pt x="4669131" y="1705501"/>
                    </a:lnTo>
                    <a:lnTo>
                      <a:pt x="4687895" y="1694738"/>
                    </a:lnTo>
                    <a:lnTo>
                      <a:pt x="4744378" y="1662734"/>
                    </a:lnTo>
                    <a:lnTo>
                      <a:pt x="4763238" y="1671688"/>
                    </a:lnTo>
                    <a:lnTo>
                      <a:pt x="4895064" y="1730457"/>
                    </a:lnTo>
                    <a:lnTo>
                      <a:pt x="4913828" y="1752936"/>
                    </a:lnTo>
                    <a:lnTo>
                      <a:pt x="4970311" y="1820659"/>
                    </a:lnTo>
                    <a:lnTo>
                      <a:pt x="4989171" y="1822183"/>
                    </a:lnTo>
                    <a:lnTo>
                      <a:pt x="5120997" y="1826850"/>
                    </a:lnTo>
                    <a:lnTo>
                      <a:pt x="5139761" y="1826850"/>
                    </a:lnTo>
                    <a:lnTo>
                      <a:pt x="5723453" y="1826850"/>
                    </a:lnTo>
                    <a:lnTo>
                      <a:pt x="5742217" y="1816563"/>
                    </a:lnTo>
                    <a:lnTo>
                      <a:pt x="5798701" y="1785607"/>
                    </a:lnTo>
                    <a:lnTo>
                      <a:pt x="5817560" y="1727695"/>
                    </a:lnTo>
                    <a:lnTo>
                      <a:pt x="5874044" y="1553959"/>
                    </a:lnTo>
                    <a:lnTo>
                      <a:pt x="5892807" y="1436706"/>
                    </a:lnTo>
                    <a:lnTo>
                      <a:pt x="6024634" y="648703"/>
                    </a:lnTo>
                    <a:lnTo>
                      <a:pt x="6043493" y="562501"/>
                    </a:lnTo>
                    <a:lnTo>
                      <a:pt x="6099976" y="303898"/>
                    </a:lnTo>
                    <a:lnTo>
                      <a:pt x="6118741" y="263893"/>
                    </a:lnTo>
                    <a:lnTo>
                      <a:pt x="6250566" y="50"/>
                    </a:lnTo>
                    <a:lnTo>
                      <a:pt x="6269426" y="10146"/>
                    </a:lnTo>
                    <a:lnTo>
                      <a:pt x="6325910" y="40436"/>
                    </a:lnTo>
                    <a:lnTo>
                      <a:pt x="6344674" y="81584"/>
                    </a:lnTo>
                    <a:lnTo>
                      <a:pt x="6401157" y="204933"/>
                    </a:lnTo>
                    <a:lnTo>
                      <a:pt x="6420017" y="285324"/>
                    </a:lnTo>
                    <a:lnTo>
                      <a:pt x="6551748" y="879303"/>
                    </a:lnTo>
                    <a:lnTo>
                      <a:pt x="6570607" y="975791"/>
                    </a:lnTo>
                    <a:lnTo>
                      <a:pt x="6702432" y="1675593"/>
                    </a:lnTo>
                    <a:lnTo>
                      <a:pt x="6721197" y="1707121"/>
                    </a:lnTo>
                    <a:lnTo>
                      <a:pt x="6777680" y="1801609"/>
                    </a:lnTo>
                    <a:lnTo>
                      <a:pt x="6796540" y="1807895"/>
                    </a:lnTo>
                    <a:lnTo>
                      <a:pt x="6871883" y="1826850"/>
                    </a:lnTo>
                    <a:lnTo>
                      <a:pt x="6890647" y="1826850"/>
                    </a:lnTo>
                    <a:lnTo>
                      <a:pt x="7229546" y="1826850"/>
                    </a:lnTo>
                  </a:path>
                </a:pathLst>
              </a:custGeom>
              <a:noFill/>
              <a:ln w="28575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99" name="Freeform 98">
            <a:extLst>
              <a:ext uri="{FF2B5EF4-FFF2-40B4-BE49-F238E27FC236}">
                <a16:creationId xmlns:a16="http://schemas.microsoft.com/office/drawing/2014/main" id="{E1EB453B-A0D0-7841-91EF-037DBAA0EF8C}"/>
              </a:ext>
            </a:extLst>
          </p:cNvPr>
          <p:cNvSpPr/>
          <p:nvPr/>
        </p:nvSpPr>
        <p:spPr>
          <a:xfrm>
            <a:off x="2476502" y="2000250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00" name="Graphic 69">
            <a:extLst>
              <a:ext uri="{FF2B5EF4-FFF2-40B4-BE49-F238E27FC236}">
                <a16:creationId xmlns:a16="http://schemas.microsoft.com/office/drawing/2014/main" id="{B1E246E8-D8BA-A946-8E13-A92AD71F68BB}"/>
              </a:ext>
            </a:extLst>
          </p:cNvPr>
          <p:cNvGrpSpPr/>
          <p:nvPr/>
        </p:nvGrpSpPr>
        <p:grpSpPr>
          <a:xfrm>
            <a:off x="1889762" y="4431032"/>
            <a:ext cx="8334073" cy="574357"/>
            <a:chOff x="1889760" y="4431030"/>
            <a:chExt cx="8334073" cy="574357"/>
          </a:xfrm>
          <a:solidFill>
            <a:srgbClr val="2A3F5F"/>
          </a:solidFill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3686F33-CA20-624E-B5E2-DAB8D7768722}"/>
                </a:ext>
              </a:extLst>
            </p:cNvPr>
            <p:cNvSpPr txBox="1"/>
            <p:nvPr/>
          </p:nvSpPr>
          <p:spPr>
            <a:xfrm>
              <a:off x="2161222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A000D24-EB5B-C24A-80B0-853DA14A69B3}"/>
                </a:ext>
              </a:extLst>
            </p:cNvPr>
            <p:cNvSpPr txBox="1"/>
            <p:nvPr/>
          </p:nvSpPr>
          <p:spPr>
            <a:xfrm>
              <a:off x="1889760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May 1, 2019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BC1B4E7-AF3C-B94B-AA65-4B20515DF9F4}"/>
                </a:ext>
              </a:extLst>
            </p:cNvPr>
            <p:cNvSpPr txBox="1"/>
            <p:nvPr/>
          </p:nvSpPr>
          <p:spPr>
            <a:xfrm>
              <a:off x="3064954" y="4431030"/>
              <a:ext cx="606256" cy="312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5357A4C-EDE5-8E4C-A1E5-87D7EB03B54C}"/>
                </a:ext>
              </a:extLst>
            </p:cNvPr>
            <p:cNvSpPr txBox="1"/>
            <p:nvPr/>
          </p:nvSpPr>
          <p:spPr>
            <a:xfrm>
              <a:off x="3968591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768CE4B-80E2-B34D-B2F3-B8E0E5D9E36C}"/>
                </a:ext>
              </a:extLst>
            </p:cNvPr>
            <p:cNvSpPr txBox="1"/>
            <p:nvPr/>
          </p:nvSpPr>
          <p:spPr>
            <a:xfrm>
              <a:off x="3697128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2, 2019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AC4BBD9-27F4-8148-9F15-C07B979BD16A}"/>
                </a:ext>
              </a:extLst>
            </p:cNvPr>
            <p:cNvSpPr txBox="1"/>
            <p:nvPr/>
          </p:nvSpPr>
          <p:spPr>
            <a:xfrm>
              <a:off x="4872323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0A56D9F-6EEA-8042-B86C-86747329FDD1}"/>
                </a:ext>
              </a:extLst>
            </p:cNvPr>
            <p:cNvSpPr txBox="1"/>
            <p:nvPr/>
          </p:nvSpPr>
          <p:spPr>
            <a:xfrm>
              <a:off x="5775960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33EFB8E-E30F-2047-8E50-15D4D338F13D}"/>
                </a:ext>
              </a:extLst>
            </p:cNvPr>
            <p:cNvSpPr txBox="1"/>
            <p:nvPr/>
          </p:nvSpPr>
          <p:spPr>
            <a:xfrm>
              <a:off x="5504497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3, 2019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5F88261-6173-CE4B-A296-DB26D4FDF58C}"/>
                </a:ext>
              </a:extLst>
            </p:cNvPr>
            <p:cNvSpPr txBox="1"/>
            <p:nvPr/>
          </p:nvSpPr>
          <p:spPr>
            <a:xfrm>
              <a:off x="6679692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FEC306A-12FD-1E45-915D-FC7C8FF1970D}"/>
                </a:ext>
              </a:extLst>
            </p:cNvPr>
            <p:cNvSpPr txBox="1"/>
            <p:nvPr/>
          </p:nvSpPr>
          <p:spPr>
            <a:xfrm>
              <a:off x="7583328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F332816-F940-EF41-BBB5-725D6734E749}"/>
                </a:ext>
              </a:extLst>
            </p:cNvPr>
            <p:cNvSpPr txBox="1"/>
            <p:nvPr/>
          </p:nvSpPr>
          <p:spPr>
            <a:xfrm>
              <a:off x="7311866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4, 2019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715EF39-E7B4-934E-A337-8DB713938FEA}"/>
                </a:ext>
              </a:extLst>
            </p:cNvPr>
            <p:cNvSpPr txBox="1"/>
            <p:nvPr/>
          </p:nvSpPr>
          <p:spPr>
            <a:xfrm>
              <a:off x="8487060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B3BFE8A-86D8-134F-B14E-B6F93977C255}"/>
                </a:ext>
              </a:extLst>
            </p:cNvPr>
            <p:cNvSpPr txBox="1"/>
            <p:nvPr/>
          </p:nvSpPr>
          <p:spPr>
            <a:xfrm>
              <a:off x="9390697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9E1F029-F686-D446-9C2F-638E6D57DE2B}"/>
                </a:ext>
              </a:extLst>
            </p:cNvPr>
            <p:cNvSpPr txBox="1"/>
            <p:nvPr/>
          </p:nvSpPr>
          <p:spPr>
            <a:xfrm>
              <a:off x="9119235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5, 2019</a:t>
              </a:r>
            </a:p>
          </p:txBody>
        </p:sp>
      </p:grpSp>
      <p:grpSp>
        <p:nvGrpSpPr>
          <p:cNvPr id="115" name="Graphic 69">
            <a:extLst>
              <a:ext uri="{FF2B5EF4-FFF2-40B4-BE49-F238E27FC236}">
                <a16:creationId xmlns:a16="http://schemas.microsoft.com/office/drawing/2014/main" id="{064A2745-BA43-BF4A-B5F5-CD86A5616DDF}"/>
              </a:ext>
            </a:extLst>
          </p:cNvPr>
          <p:cNvGrpSpPr/>
          <p:nvPr/>
        </p:nvGrpSpPr>
        <p:grpSpPr>
          <a:xfrm>
            <a:off x="2129792" y="2165986"/>
            <a:ext cx="382415" cy="2449511"/>
            <a:chOff x="2129790" y="2165984"/>
            <a:chExt cx="382415" cy="2449511"/>
          </a:xfrm>
          <a:solidFill>
            <a:srgbClr val="2A3F5F"/>
          </a:solidFill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862EBF0-DFB0-F541-B533-E5B36C8B9976}"/>
                </a:ext>
              </a:extLst>
            </p:cNvPr>
            <p:cNvSpPr txBox="1"/>
            <p:nvPr/>
          </p:nvSpPr>
          <p:spPr>
            <a:xfrm>
              <a:off x="2234565" y="4303871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2C4A8C9-4902-5B43-8986-7158507B44D4}"/>
                </a:ext>
              </a:extLst>
            </p:cNvPr>
            <p:cNvSpPr txBox="1"/>
            <p:nvPr/>
          </p:nvSpPr>
          <p:spPr>
            <a:xfrm>
              <a:off x="2129790" y="394754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1989DDA-09F8-7044-B893-91C353824BC9}"/>
                </a:ext>
              </a:extLst>
            </p:cNvPr>
            <p:cNvSpPr txBox="1"/>
            <p:nvPr/>
          </p:nvSpPr>
          <p:spPr>
            <a:xfrm>
              <a:off x="2129790" y="359121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E6D840D-FDC2-0149-AF67-D5B0401BCB23}"/>
                </a:ext>
              </a:extLst>
            </p:cNvPr>
            <p:cNvSpPr txBox="1"/>
            <p:nvPr/>
          </p:nvSpPr>
          <p:spPr>
            <a:xfrm>
              <a:off x="2129790" y="323497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ED0D07F-CF6E-C64E-84B8-27E1BA89BDFA}"/>
                </a:ext>
              </a:extLst>
            </p:cNvPr>
            <p:cNvSpPr txBox="1"/>
            <p:nvPr/>
          </p:nvSpPr>
          <p:spPr>
            <a:xfrm>
              <a:off x="2129790" y="287864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8A6C4BC-79C3-004C-BACF-E9A3EBDBE1DE}"/>
                </a:ext>
              </a:extLst>
            </p:cNvPr>
            <p:cNvSpPr txBox="1"/>
            <p:nvPr/>
          </p:nvSpPr>
          <p:spPr>
            <a:xfrm>
              <a:off x="2129790" y="252231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75FD5D1-27A2-224C-985D-B10BDD1E62A8}"/>
                </a:ext>
              </a:extLst>
            </p:cNvPr>
            <p:cNvSpPr txBox="1"/>
            <p:nvPr/>
          </p:nvSpPr>
          <p:spPr>
            <a:xfrm>
              <a:off x="2129790" y="216598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C8FF54E7-DAF9-194E-A3AB-C4BFECE466C8}"/>
              </a:ext>
            </a:extLst>
          </p:cNvPr>
          <p:cNvSpPr txBox="1"/>
          <p:nvPr/>
        </p:nvSpPr>
        <p:spPr>
          <a:xfrm rot="16200000">
            <a:off x="1324560" y="3054842"/>
            <a:ext cx="123707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00" dirty="0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89A813F-2E65-864B-B1DC-74D6A2B5CD34}"/>
              </a:ext>
            </a:extLst>
          </p:cNvPr>
          <p:cNvSpPr txBox="1"/>
          <p:nvPr/>
        </p:nvSpPr>
        <p:spPr>
          <a:xfrm>
            <a:off x="2568939" y="1959077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77081C0-62D1-9B49-B380-A36440DBD21B}"/>
              </a:ext>
            </a:extLst>
          </p:cNvPr>
          <p:cNvCxnSpPr>
            <a:cxnSpLocks/>
          </p:cNvCxnSpPr>
          <p:nvPr/>
        </p:nvCxnSpPr>
        <p:spPr>
          <a:xfrm>
            <a:off x="3246821" y="2243642"/>
            <a:ext cx="0" cy="608782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7ACFF9A-9694-5E45-82E5-B593C14650A6}"/>
              </a:ext>
            </a:extLst>
          </p:cNvPr>
          <p:cNvSpPr txBox="1"/>
          <p:nvPr/>
        </p:nvSpPr>
        <p:spPr>
          <a:xfrm>
            <a:off x="4228567" y="2990654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834ED8F-B624-734A-A47A-6564E17BCEFE}"/>
              </a:ext>
            </a:extLst>
          </p:cNvPr>
          <p:cNvCxnSpPr>
            <a:cxnSpLocks/>
          </p:cNvCxnSpPr>
          <p:nvPr/>
        </p:nvCxnSpPr>
        <p:spPr>
          <a:xfrm>
            <a:off x="4780164" y="3316193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894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2CE84323-7721-944A-9867-33AE89DCEE9C}"/>
              </a:ext>
            </a:extLst>
          </p:cNvPr>
          <p:cNvGrpSpPr/>
          <p:nvPr/>
        </p:nvGrpSpPr>
        <p:grpSpPr>
          <a:xfrm>
            <a:off x="2384427" y="1397000"/>
            <a:ext cx="7077075" cy="3429000"/>
            <a:chOff x="2638425" y="1524000"/>
            <a:chExt cx="7077075" cy="3429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3622D2BD-E4A5-6246-A141-3DC993B18873}"/>
                </a:ext>
              </a:extLst>
            </p:cNvPr>
            <p:cNvGrpSpPr/>
            <p:nvPr/>
          </p:nvGrpSpPr>
          <p:grpSpPr>
            <a:xfrm>
              <a:off x="3523107" y="1524000"/>
              <a:ext cx="5307806" cy="3429000"/>
              <a:chOff x="3523107" y="1524000"/>
              <a:chExt cx="5307806" cy="3429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E1A3387A-BC5B-C047-8F38-6DFA50F06FC2}"/>
                  </a:ext>
                </a:extLst>
              </p:cNvPr>
              <p:cNvSpPr/>
              <p:nvPr/>
            </p:nvSpPr>
            <p:spPr>
              <a:xfrm>
                <a:off x="3523107" y="1524000"/>
                <a:ext cx="9525" cy="3429000"/>
              </a:xfrm>
              <a:custGeom>
                <a:avLst/>
                <a:gdLst>
                  <a:gd name="connsiteX0" fmla="*/ 180 w 9525"/>
                  <a:gd name="connsiteY0" fmla="*/ 0 h 3429000"/>
                  <a:gd name="connsiteX1" fmla="*/ 18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80" y="0"/>
                    </a:moveTo>
                    <a:lnTo>
                      <a:pt x="18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B375EE9-0202-DC43-AA69-B746DC0BD312}"/>
                  </a:ext>
                </a:extLst>
              </p:cNvPr>
              <p:cNvSpPr/>
              <p:nvPr/>
            </p:nvSpPr>
            <p:spPr>
              <a:xfrm>
                <a:off x="4407693" y="1524000"/>
                <a:ext cx="9525" cy="3429000"/>
              </a:xfrm>
              <a:custGeom>
                <a:avLst/>
                <a:gdLst>
                  <a:gd name="connsiteX0" fmla="*/ 273 w 9525"/>
                  <a:gd name="connsiteY0" fmla="*/ 0 h 3429000"/>
                  <a:gd name="connsiteX1" fmla="*/ 273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273" y="0"/>
                    </a:moveTo>
                    <a:lnTo>
                      <a:pt x="273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92D5A12-D1A6-9D46-8F32-05EA6837568C}"/>
                  </a:ext>
                </a:extLst>
              </p:cNvPr>
              <p:cNvSpPr/>
              <p:nvPr/>
            </p:nvSpPr>
            <p:spPr>
              <a:xfrm>
                <a:off x="5292375" y="1524000"/>
                <a:ext cx="9525" cy="3429000"/>
              </a:xfrm>
              <a:custGeom>
                <a:avLst/>
                <a:gdLst>
                  <a:gd name="connsiteX0" fmla="*/ 366 w 9525"/>
                  <a:gd name="connsiteY0" fmla="*/ 0 h 3429000"/>
                  <a:gd name="connsiteX1" fmla="*/ 366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66" y="0"/>
                    </a:moveTo>
                    <a:lnTo>
                      <a:pt x="366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294EACF-CB0B-6F45-9652-998AE8E84C2A}"/>
                  </a:ext>
                </a:extLst>
              </p:cNvPr>
              <p:cNvSpPr/>
              <p:nvPr/>
            </p:nvSpPr>
            <p:spPr>
              <a:xfrm>
                <a:off x="6176962" y="1524000"/>
                <a:ext cx="9525" cy="3429000"/>
              </a:xfrm>
              <a:custGeom>
                <a:avLst/>
                <a:gdLst>
                  <a:gd name="connsiteX0" fmla="*/ 459 w 9525"/>
                  <a:gd name="connsiteY0" fmla="*/ 0 h 3429000"/>
                  <a:gd name="connsiteX1" fmla="*/ 459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59" y="0"/>
                    </a:moveTo>
                    <a:lnTo>
                      <a:pt x="459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8F8C42D7-5DDB-C046-A7C5-0958E9D70394}"/>
                  </a:ext>
                </a:extLst>
              </p:cNvPr>
              <p:cNvSpPr/>
              <p:nvPr/>
            </p:nvSpPr>
            <p:spPr>
              <a:xfrm>
                <a:off x="7061644" y="1524000"/>
                <a:ext cx="9525" cy="3429000"/>
              </a:xfrm>
              <a:custGeom>
                <a:avLst/>
                <a:gdLst>
                  <a:gd name="connsiteX0" fmla="*/ 551 w 9525"/>
                  <a:gd name="connsiteY0" fmla="*/ 0 h 3429000"/>
                  <a:gd name="connsiteX1" fmla="*/ 551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51" y="0"/>
                    </a:moveTo>
                    <a:lnTo>
                      <a:pt x="551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2DE0127C-7BF0-5C43-AE29-6BFDA4013174}"/>
                  </a:ext>
                </a:extLst>
              </p:cNvPr>
              <p:cNvSpPr/>
              <p:nvPr/>
            </p:nvSpPr>
            <p:spPr>
              <a:xfrm>
                <a:off x="7946231" y="1524000"/>
                <a:ext cx="9525" cy="3429000"/>
              </a:xfrm>
              <a:custGeom>
                <a:avLst/>
                <a:gdLst>
                  <a:gd name="connsiteX0" fmla="*/ 644 w 9525"/>
                  <a:gd name="connsiteY0" fmla="*/ 0 h 3429000"/>
                  <a:gd name="connsiteX1" fmla="*/ 644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44" y="0"/>
                    </a:moveTo>
                    <a:lnTo>
                      <a:pt x="644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FEF431F4-35D7-0449-AAD4-DECCF842588A}"/>
                  </a:ext>
                </a:extLst>
              </p:cNvPr>
              <p:cNvSpPr/>
              <p:nvPr/>
            </p:nvSpPr>
            <p:spPr>
              <a:xfrm>
                <a:off x="8830913" y="1524000"/>
                <a:ext cx="9525" cy="3429000"/>
              </a:xfrm>
              <a:custGeom>
                <a:avLst/>
                <a:gdLst>
                  <a:gd name="connsiteX0" fmla="*/ 737 w 9525"/>
                  <a:gd name="connsiteY0" fmla="*/ 0 h 3429000"/>
                  <a:gd name="connsiteX1" fmla="*/ 73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737" y="0"/>
                    </a:moveTo>
                    <a:lnTo>
                      <a:pt x="73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202278C5-F8F2-B34F-BC4D-F7D51A34F3C0}"/>
                </a:ext>
              </a:extLst>
            </p:cNvPr>
            <p:cNvGrpSpPr/>
            <p:nvPr/>
          </p:nvGrpSpPr>
          <p:grpSpPr>
            <a:xfrm>
              <a:off x="2638425" y="1671923"/>
              <a:ext cx="7077075" cy="3140964"/>
              <a:chOff x="2638425" y="1671923"/>
              <a:chExt cx="7077075" cy="3140964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0225E97D-2E8D-3842-B6D0-01251D06F7D1}"/>
                  </a:ext>
                </a:extLst>
              </p:cNvPr>
              <p:cNvSpPr/>
              <p:nvPr/>
            </p:nvSpPr>
            <p:spPr>
              <a:xfrm>
                <a:off x="2638425" y="4812887"/>
                <a:ext cx="7077075" cy="9525"/>
              </a:xfrm>
              <a:custGeom>
                <a:avLst/>
                <a:gdLst>
                  <a:gd name="connsiteX0" fmla="*/ 0 w 7077075"/>
                  <a:gd name="connsiteY0" fmla="*/ 395 h 9525"/>
                  <a:gd name="connsiteX1" fmla="*/ 7077075 w 7077075"/>
                  <a:gd name="connsiteY1" fmla="*/ 3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395"/>
                    </a:moveTo>
                    <a:lnTo>
                      <a:pt x="7077075" y="3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E52E64-6068-7243-AFFD-96F2429ECE2E}"/>
                  </a:ext>
                </a:extLst>
              </p:cNvPr>
              <p:cNvSpPr/>
              <p:nvPr/>
            </p:nvSpPr>
            <p:spPr>
              <a:xfrm>
                <a:off x="2638425" y="4420266"/>
                <a:ext cx="7077075" cy="9525"/>
              </a:xfrm>
              <a:custGeom>
                <a:avLst/>
                <a:gdLst>
                  <a:gd name="connsiteX0" fmla="*/ 0 w 7077075"/>
                  <a:gd name="connsiteY0" fmla="*/ 354 h 9525"/>
                  <a:gd name="connsiteX1" fmla="*/ 7077075 w 7077075"/>
                  <a:gd name="connsiteY1" fmla="*/ 3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354"/>
                    </a:moveTo>
                    <a:lnTo>
                      <a:pt x="7077075" y="3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F233A97-F15F-8F41-9CA6-32A0A42F846B}"/>
                  </a:ext>
                </a:extLst>
              </p:cNvPr>
              <p:cNvSpPr/>
              <p:nvPr/>
            </p:nvSpPr>
            <p:spPr>
              <a:xfrm>
                <a:off x="2638425" y="3635025"/>
                <a:ext cx="7077075" cy="9525"/>
              </a:xfrm>
              <a:custGeom>
                <a:avLst/>
                <a:gdLst>
                  <a:gd name="connsiteX0" fmla="*/ 0 w 7077075"/>
                  <a:gd name="connsiteY0" fmla="*/ 272 h 9525"/>
                  <a:gd name="connsiteX1" fmla="*/ 7077075 w 7077075"/>
                  <a:gd name="connsiteY1" fmla="*/ 2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272"/>
                    </a:moveTo>
                    <a:lnTo>
                      <a:pt x="7077075" y="2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5E1E104-2D86-A843-A591-526FB0032C30}"/>
                  </a:ext>
                </a:extLst>
              </p:cNvPr>
              <p:cNvSpPr/>
              <p:nvPr/>
            </p:nvSpPr>
            <p:spPr>
              <a:xfrm>
                <a:off x="2638425" y="3242405"/>
                <a:ext cx="7077075" cy="9525"/>
              </a:xfrm>
              <a:custGeom>
                <a:avLst/>
                <a:gdLst>
                  <a:gd name="connsiteX0" fmla="*/ 0 w 7077075"/>
                  <a:gd name="connsiteY0" fmla="*/ 230 h 9525"/>
                  <a:gd name="connsiteX1" fmla="*/ 7077075 w 7077075"/>
                  <a:gd name="connsiteY1" fmla="*/ 2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230"/>
                    </a:moveTo>
                    <a:lnTo>
                      <a:pt x="7077075" y="2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18CFAC-F63A-C540-89AC-C48B987AAC44}"/>
                  </a:ext>
                </a:extLst>
              </p:cNvPr>
              <p:cNvSpPr/>
              <p:nvPr/>
            </p:nvSpPr>
            <p:spPr>
              <a:xfrm>
                <a:off x="2638425" y="2849784"/>
                <a:ext cx="7077075" cy="9525"/>
              </a:xfrm>
              <a:custGeom>
                <a:avLst/>
                <a:gdLst>
                  <a:gd name="connsiteX0" fmla="*/ 0 w 7077075"/>
                  <a:gd name="connsiteY0" fmla="*/ 189 h 9525"/>
                  <a:gd name="connsiteX1" fmla="*/ 7077075 w 7077075"/>
                  <a:gd name="connsiteY1" fmla="*/ 18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89"/>
                    </a:moveTo>
                    <a:lnTo>
                      <a:pt x="7077075" y="18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662C58C6-291D-4E4F-85CA-F78E49FD1F7E}"/>
                  </a:ext>
                </a:extLst>
              </p:cNvPr>
              <p:cNvSpPr/>
              <p:nvPr/>
            </p:nvSpPr>
            <p:spPr>
              <a:xfrm>
                <a:off x="2638425" y="2457164"/>
                <a:ext cx="7077075" cy="9525"/>
              </a:xfrm>
              <a:custGeom>
                <a:avLst/>
                <a:gdLst>
                  <a:gd name="connsiteX0" fmla="*/ 0 w 7077075"/>
                  <a:gd name="connsiteY0" fmla="*/ 148 h 9525"/>
                  <a:gd name="connsiteX1" fmla="*/ 7077075 w 7077075"/>
                  <a:gd name="connsiteY1" fmla="*/ 14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48"/>
                    </a:moveTo>
                    <a:lnTo>
                      <a:pt x="7077075" y="14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005A09E1-19BC-4846-8825-264E41135E25}"/>
                  </a:ext>
                </a:extLst>
              </p:cNvPr>
              <p:cNvSpPr/>
              <p:nvPr/>
            </p:nvSpPr>
            <p:spPr>
              <a:xfrm>
                <a:off x="2638425" y="2064543"/>
                <a:ext cx="7077075" cy="9525"/>
              </a:xfrm>
              <a:custGeom>
                <a:avLst/>
                <a:gdLst>
                  <a:gd name="connsiteX0" fmla="*/ 0 w 7077075"/>
                  <a:gd name="connsiteY0" fmla="*/ 107 h 9525"/>
                  <a:gd name="connsiteX1" fmla="*/ 7077075 w 7077075"/>
                  <a:gd name="connsiteY1" fmla="*/ 10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07"/>
                    </a:moveTo>
                    <a:lnTo>
                      <a:pt x="7077075" y="10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1DA946C7-AE62-374A-A5F4-A1C17943345A}"/>
                  </a:ext>
                </a:extLst>
              </p:cNvPr>
              <p:cNvSpPr/>
              <p:nvPr/>
            </p:nvSpPr>
            <p:spPr>
              <a:xfrm>
                <a:off x="2638425" y="1671923"/>
                <a:ext cx="7077075" cy="9525"/>
              </a:xfrm>
              <a:custGeom>
                <a:avLst/>
                <a:gdLst>
                  <a:gd name="connsiteX0" fmla="*/ 0 w 7077075"/>
                  <a:gd name="connsiteY0" fmla="*/ 66 h 9525"/>
                  <a:gd name="connsiteX1" fmla="*/ 7077075 w 7077075"/>
                  <a:gd name="connsiteY1" fmla="*/ 6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66"/>
                    </a:moveTo>
                    <a:lnTo>
                      <a:pt x="7077075" y="6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EE276588-62EA-894E-A376-440B37680338}"/>
              </a:ext>
            </a:extLst>
          </p:cNvPr>
          <p:cNvSpPr/>
          <p:nvPr/>
        </p:nvSpPr>
        <p:spPr>
          <a:xfrm>
            <a:off x="2384427" y="3900648"/>
            <a:ext cx="7077075" cy="9525"/>
          </a:xfrm>
          <a:custGeom>
            <a:avLst/>
            <a:gdLst>
              <a:gd name="connsiteX0" fmla="*/ 0 w 7077075"/>
              <a:gd name="connsiteY0" fmla="*/ 313 h 9525"/>
              <a:gd name="connsiteX1" fmla="*/ 7077075 w 7077075"/>
              <a:gd name="connsiteY1" fmla="*/ 31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77075" h="9525">
                <a:moveTo>
                  <a:pt x="0" y="313"/>
                </a:moveTo>
                <a:lnTo>
                  <a:pt x="7077075" y="313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D4B4BBC-207A-BC47-B82C-7F1A8BE73F00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A4185EE9-330E-2041-8AB1-DBCD8BAA1886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6F5A1C4-5AC3-3343-A07A-36A114E068B0}"/>
              </a:ext>
            </a:extLst>
          </p:cNvPr>
          <p:cNvSpPr/>
          <p:nvPr/>
        </p:nvSpPr>
        <p:spPr>
          <a:xfrm>
            <a:off x="2384427" y="2988341"/>
            <a:ext cx="7077075" cy="667416"/>
          </a:xfrm>
          <a:custGeom>
            <a:avLst/>
            <a:gdLst>
              <a:gd name="connsiteX0" fmla="*/ 87 w 7077075"/>
              <a:gd name="connsiteY0" fmla="*/ 399052 h 667416"/>
              <a:gd name="connsiteX1" fmla="*/ 36949 w 7077075"/>
              <a:gd name="connsiteY1" fmla="*/ 387241 h 667416"/>
              <a:gd name="connsiteX2" fmla="*/ 73811 w 7077075"/>
              <a:gd name="connsiteY2" fmla="*/ 359714 h 667416"/>
              <a:gd name="connsiteX3" fmla="*/ 110672 w 7077075"/>
              <a:gd name="connsiteY3" fmla="*/ 352761 h 667416"/>
              <a:gd name="connsiteX4" fmla="*/ 147534 w 7077075"/>
              <a:gd name="connsiteY4" fmla="*/ 591267 h 667416"/>
              <a:gd name="connsiteX5" fmla="*/ 184396 w 7077075"/>
              <a:gd name="connsiteY5" fmla="*/ 316375 h 667416"/>
              <a:gd name="connsiteX6" fmla="*/ 221258 w 7077075"/>
              <a:gd name="connsiteY6" fmla="*/ 625366 h 667416"/>
              <a:gd name="connsiteX7" fmla="*/ 258119 w 7077075"/>
              <a:gd name="connsiteY7" fmla="*/ 583456 h 667416"/>
              <a:gd name="connsiteX8" fmla="*/ 294981 w 7077075"/>
              <a:gd name="connsiteY8" fmla="*/ 451059 h 667416"/>
              <a:gd name="connsiteX9" fmla="*/ 331843 w 7077075"/>
              <a:gd name="connsiteY9" fmla="*/ 426103 h 667416"/>
              <a:gd name="connsiteX10" fmla="*/ 368705 w 7077075"/>
              <a:gd name="connsiteY10" fmla="*/ 543356 h 667416"/>
              <a:gd name="connsiteX11" fmla="*/ 442428 w 7077075"/>
              <a:gd name="connsiteY11" fmla="*/ 556501 h 667416"/>
              <a:gd name="connsiteX12" fmla="*/ 479290 w 7077075"/>
              <a:gd name="connsiteY12" fmla="*/ 561644 h 667416"/>
              <a:gd name="connsiteX13" fmla="*/ 516152 w 7077075"/>
              <a:gd name="connsiteY13" fmla="*/ 667467 h 667416"/>
              <a:gd name="connsiteX14" fmla="*/ 553013 w 7077075"/>
              <a:gd name="connsiteY14" fmla="*/ 658227 h 667416"/>
              <a:gd name="connsiteX15" fmla="*/ 589875 w 7077075"/>
              <a:gd name="connsiteY15" fmla="*/ 496207 h 667416"/>
              <a:gd name="connsiteX16" fmla="*/ 626737 w 7077075"/>
              <a:gd name="connsiteY16" fmla="*/ 562025 h 667416"/>
              <a:gd name="connsiteX17" fmla="*/ 663599 w 7077075"/>
              <a:gd name="connsiteY17" fmla="*/ 532688 h 667416"/>
              <a:gd name="connsiteX18" fmla="*/ 700460 w 7077075"/>
              <a:gd name="connsiteY18" fmla="*/ 567168 h 667416"/>
              <a:gd name="connsiteX19" fmla="*/ 737322 w 7077075"/>
              <a:gd name="connsiteY19" fmla="*/ 636225 h 667416"/>
              <a:gd name="connsiteX20" fmla="*/ 774184 w 7077075"/>
              <a:gd name="connsiteY20" fmla="*/ 523449 h 667416"/>
              <a:gd name="connsiteX21" fmla="*/ 811046 w 7077075"/>
              <a:gd name="connsiteY21" fmla="*/ 435819 h 667416"/>
              <a:gd name="connsiteX22" fmla="*/ 847907 w 7077075"/>
              <a:gd name="connsiteY22" fmla="*/ 560596 h 667416"/>
              <a:gd name="connsiteX23" fmla="*/ 884769 w 7077075"/>
              <a:gd name="connsiteY23" fmla="*/ 306469 h 667416"/>
              <a:gd name="connsiteX24" fmla="*/ 921536 w 7077075"/>
              <a:gd name="connsiteY24" fmla="*/ 410673 h 667416"/>
              <a:gd name="connsiteX25" fmla="*/ 958397 w 7077075"/>
              <a:gd name="connsiteY25" fmla="*/ 283228 h 667416"/>
              <a:gd name="connsiteX26" fmla="*/ 995259 w 7077075"/>
              <a:gd name="connsiteY26" fmla="*/ 433628 h 667416"/>
              <a:gd name="connsiteX27" fmla="*/ 1032121 w 7077075"/>
              <a:gd name="connsiteY27" fmla="*/ 370287 h 667416"/>
              <a:gd name="connsiteX28" fmla="*/ 1068983 w 7077075"/>
              <a:gd name="connsiteY28" fmla="*/ 146830 h 667416"/>
              <a:gd name="connsiteX29" fmla="*/ 1105844 w 7077075"/>
              <a:gd name="connsiteY29" fmla="*/ 399719 h 667416"/>
              <a:gd name="connsiteX30" fmla="*/ 1142706 w 7077075"/>
              <a:gd name="connsiteY30" fmla="*/ 332663 h 667416"/>
              <a:gd name="connsiteX31" fmla="*/ 1179568 w 7077075"/>
              <a:gd name="connsiteY31" fmla="*/ 226269 h 667416"/>
              <a:gd name="connsiteX32" fmla="*/ 1216430 w 7077075"/>
              <a:gd name="connsiteY32" fmla="*/ 368001 h 667416"/>
              <a:gd name="connsiteX33" fmla="*/ 1290153 w 7077075"/>
              <a:gd name="connsiteY33" fmla="*/ 282847 h 667416"/>
              <a:gd name="connsiteX34" fmla="*/ 1327015 w 7077075"/>
              <a:gd name="connsiteY34" fmla="*/ 412768 h 667416"/>
              <a:gd name="connsiteX35" fmla="*/ 1363876 w 7077075"/>
              <a:gd name="connsiteY35" fmla="*/ 428770 h 667416"/>
              <a:gd name="connsiteX36" fmla="*/ 1400738 w 7077075"/>
              <a:gd name="connsiteY36" fmla="*/ 479634 h 667416"/>
              <a:gd name="connsiteX37" fmla="*/ 1437600 w 7077075"/>
              <a:gd name="connsiteY37" fmla="*/ 476205 h 667416"/>
              <a:gd name="connsiteX38" fmla="*/ 1474462 w 7077075"/>
              <a:gd name="connsiteY38" fmla="*/ 562501 h 667416"/>
              <a:gd name="connsiteX39" fmla="*/ 1511324 w 7077075"/>
              <a:gd name="connsiteY39" fmla="*/ 560025 h 667416"/>
              <a:gd name="connsiteX40" fmla="*/ 1548185 w 7077075"/>
              <a:gd name="connsiteY40" fmla="*/ 516305 h 667416"/>
              <a:gd name="connsiteX41" fmla="*/ 1585047 w 7077075"/>
              <a:gd name="connsiteY41" fmla="*/ 557929 h 667416"/>
              <a:gd name="connsiteX42" fmla="*/ 1621909 w 7077075"/>
              <a:gd name="connsiteY42" fmla="*/ 312375 h 667416"/>
              <a:gd name="connsiteX43" fmla="*/ 1658771 w 7077075"/>
              <a:gd name="connsiteY43" fmla="*/ 528402 h 667416"/>
              <a:gd name="connsiteX44" fmla="*/ 1695632 w 7077075"/>
              <a:gd name="connsiteY44" fmla="*/ 527259 h 667416"/>
              <a:gd name="connsiteX45" fmla="*/ 1732494 w 7077075"/>
              <a:gd name="connsiteY45" fmla="*/ 376002 h 667416"/>
              <a:gd name="connsiteX46" fmla="*/ 1769356 w 7077075"/>
              <a:gd name="connsiteY46" fmla="*/ 53866 h 667416"/>
              <a:gd name="connsiteX47" fmla="*/ 1806218 w 7077075"/>
              <a:gd name="connsiteY47" fmla="*/ 61391 h 667416"/>
              <a:gd name="connsiteX48" fmla="*/ 1843079 w 7077075"/>
              <a:gd name="connsiteY48" fmla="*/ 454392 h 667416"/>
              <a:gd name="connsiteX49" fmla="*/ 1879941 w 7077075"/>
              <a:gd name="connsiteY49" fmla="*/ 234555 h 667416"/>
              <a:gd name="connsiteX50" fmla="*/ 1916803 w 7077075"/>
              <a:gd name="connsiteY50" fmla="*/ 297992 h 667416"/>
              <a:gd name="connsiteX51" fmla="*/ 1953665 w 7077075"/>
              <a:gd name="connsiteY51" fmla="*/ 189216 h 667416"/>
              <a:gd name="connsiteX52" fmla="*/ 1990526 w 7077075"/>
              <a:gd name="connsiteY52" fmla="*/ 354380 h 667416"/>
              <a:gd name="connsiteX53" fmla="*/ 2027388 w 7077075"/>
              <a:gd name="connsiteY53" fmla="*/ 506494 h 667416"/>
              <a:gd name="connsiteX54" fmla="*/ 2064250 w 7077075"/>
              <a:gd name="connsiteY54" fmla="*/ 456297 h 667416"/>
              <a:gd name="connsiteX55" fmla="*/ 2101112 w 7077075"/>
              <a:gd name="connsiteY55" fmla="*/ 387527 h 667416"/>
              <a:gd name="connsiteX56" fmla="*/ 2137973 w 7077075"/>
              <a:gd name="connsiteY56" fmla="*/ 453630 h 667416"/>
              <a:gd name="connsiteX57" fmla="*/ 2174835 w 7077075"/>
              <a:gd name="connsiteY57" fmla="*/ 452678 h 667416"/>
              <a:gd name="connsiteX58" fmla="*/ 2211697 w 7077075"/>
              <a:gd name="connsiteY58" fmla="*/ 477538 h 667416"/>
              <a:gd name="connsiteX59" fmla="*/ 2248559 w 7077075"/>
              <a:gd name="connsiteY59" fmla="*/ 535926 h 667416"/>
              <a:gd name="connsiteX60" fmla="*/ 2285420 w 7077075"/>
              <a:gd name="connsiteY60" fmla="*/ 550309 h 667416"/>
              <a:gd name="connsiteX61" fmla="*/ 2322282 w 7077075"/>
              <a:gd name="connsiteY61" fmla="*/ 541260 h 667416"/>
              <a:gd name="connsiteX62" fmla="*/ 2359144 w 7077075"/>
              <a:gd name="connsiteY62" fmla="*/ 591172 h 667416"/>
              <a:gd name="connsiteX63" fmla="*/ 2396006 w 7077075"/>
              <a:gd name="connsiteY63" fmla="*/ 520877 h 667416"/>
              <a:gd name="connsiteX64" fmla="*/ 2432867 w 7077075"/>
              <a:gd name="connsiteY64" fmla="*/ 516400 h 667416"/>
              <a:gd name="connsiteX65" fmla="*/ 2469729 w 7077075"/>
              <a:gd name="connsiteY65" fmla="*/ 581265 h 667416"/>
              <a:gd name="connsiteX66" fmla="*/ 2506591 w 7077075"/>
              <a:gd name="connsiteY66" fmla="*/ 570216 h 667416"/>
              <a:gd name="connsiteX67" fmla="*/ 2543453 w 7077075"/>
              <a:gd name="connsiteY67" fmla="*/ 551547 h 667416"/>
              <a:gd name="connsiteX68" fmla="*/ 2580315 w 7077075"/>
              <a:gd name="connsiteY68" fmla="*/ 542022 h 667416"/>
              <a:gd name="connsiteX69" fmla="*/ 2617176 w 7077075"/>
              <a:gd name="connsiteY69" fmla="*/ 598030 h 667416"/>
              <a:gd name="connsiteX70" fmla="*/ 2654038 w 7077075"/>
              <a:gd name="connsiteY70" fmla="*/ 135972 h 667416"/>
              <a:gd name="connsiteX71" fmla="*/ 2690804 w 7077075"/>
              <a:gd name="connsiteY71" fmla="*/ 493635 h 667416"/>
              <a:gd name="connsiteX72" fmla="*/ 2727666 w 7077075"/>
              <a:gd name="connsiteY72" fmla="*/ 430389 h 667416"/>
              <a:gd name="connsiteX73" fmla="*/ 2764528 w 7077075"/>
              <a:gd name="connsiteY73" fmla="*/ 423913 h 667416"/>
              <a:gd name="connsiteX74" fmla="*/ 2801390 w 7077075"/>
              <a:gd name="connsiteY74" fmla="*/ 296087 h 667416"/>
              <a:gd name="connsiteX75" fmla="*/ 2838251 w 7077075"/>
              <a:gd name="connsiteY75" fmla="*/ 192074 h 667416"/>
              <a:gd name="connsiteX76" fmla="*/ 2875113 w 7077075"/>
              <a:gd name="connsiteY76" fmla="*/ 452583 h 667416"/>
              <a:gd name="connsiteX77" fmla="*/ 2911975 w 7077075"/>
              <a:gd name="connsiteY77" fmla="*/ 296659 h 667416"/>
              <a:gd name="connsiteX78" fmla="*/ 2948836 w 7077075"/>
              <a:gd name="connsiteY78" fmla="*/ 350951 h 667416"/>
              <a:gd name="connsiteX79" fmla="*/ 2985698 w 7077075"/>
              <a:gd name="connsiteY79" fmla="*/ 301326 h 667416"/>
              <a:gd name="connsiteX80" fmla="*/ 3022560 w 7077075"/>
              <a:gd name="connsiteY80" fmla="*/ 394575 h 667416"/>
              <a:gd name="connsiteX81" fmla="*/ 3059422 w 7077075"/>
              <a:gd name="connsiteY81" fmla="*/ 287514 h 667416"/>
              <a:gd name="connsiteX82" fmla="*/ 3096284 w 7077075"/>
              <a:gd name="connsiteY82" fmla="*/ 444677 h 667416"/>
              <a:gd name="connsiteX83" fmla="*/ 3133145 w 7077075"/>
              <a:gd name="connsiteY83" fmla="*/ 323424 h 667416"/>
              <a:gd name="connsiteX84" fmla="*/ 3170007 w 7077075"/>
              <a:gd name="connsiteY84" fmla="*/ 367715 h 667416"/>
              <a:gd name="connsiteX85" fmla="*/ 3206869 w 7077075"/>
              <a:gd name="connsiteY85" fmla="*/ 434295 h 667416"/>
              <a:gd name="connsiteX86" fmla="*/ 3243731 w 7077075"/>
              <a:gd name="connsiteY86" fmla="*/ 475252 h 667416"/>
              <a:gd name="connsiteX87" fmla="*/ 3280592 w 7077075"/>
              <a:gd name="connsiteY87" fmla="*/ 415530 h 667416"/>
              <a:gd name="connsiteX88" fmla="*/ 3317454 w 7077075"/>
              <a:gd name="connsiteY88" fmla="*/ 302564 h 667416"/>
              <a:gd name="connsiteX89" fmla="*/ 3354316 w 7077075"/>
              <a:gd name="connsiteY89" fmla="*/ 50 h 667416"/>
              <a:gd name="connsiteX90" fmla="*/ 3391178 w 7077075"/>
              <a:gd name="connsiteY90" fmla="*/ 237603 h 667416"/>
              <a:gd name="connsiteX91" fmla="*/ 3428040 w 7077075"/>
              <a:gd name="connsiteY91" fmla="*/ 471918 h 667416"/>
              <a:gd name="connsiteX92" fmla="*/ 3464901 w 7077075"/>
              <a:gd name="connsiteY92" fmla="*/ 409720 h 667416"/>
              <a:gd name="connsiteX93" fmla="*/ 3501763 w 7077075"/>
              <a:gd name="connsiteY93" fmla="*/ 320947 h 667416"/>
              <a:gd name="connsiteX94" fmla="*/ 3538625 w 7077075"/>
              <a:gd name="connsiteY94" fmla="*/ 585838 h 667416"/>
              <a:gd name="connsiteX95" fmla="*/ 3612348 w 7077075"/>
              <a:gd name="connsiteY95" fmla="*/ 448868 h 667416"/>
              <a:gd name="connsiteX96" fmla="*/ 3649210 w 7077075"/>
              <a:gd name="connsiteY96" fmla="*/ 460203 h 667416"/>
              <a:gd name="connsiteX97" fmla="*/ 3686072 w 7077075"/>
              <a:gd name="connsiteY97" fmla="*/ 591934 h 667416"/>
              <a:gd name="connsiteX98" fmla="*/ 3722933 w 7077075"/>
              <a:gd name="connsiteY98" fmla="*/ 455821 h 667416"/>
              <a:gd name="connsiteX99" fmla="*/ 3759795 w 7077075"/>
              <a:gd name="connsiteY99" fmla="*/ 381050 h 667416"/>
              <a:gd name="connsiteX100" fmla="*/ 3796657 w 7077075"/>
              <a:gd name="connsiteY100" fmla="*/ 599744 h 667416"/>
              <a:gd name="connsiteX101" fmla="*/ 3870380 w 7077075"/>
              <a:gd name="connsiteY101" fmla="*/ 480681 h 667416"/>
              <a:gd name="connsiteX102" fmla="*/ 3907242 w 7077075"/>
              <a:gd name="connsiteY102" fmla="*/ 548309 h 667416"/>
              <a:gd name="connsiteX103" fmla="*/ 3944104 w 7077075"/>
              <a:gd name="connsiteY103" fmla="*/ 566597 h 667416"/>
              <a:gd name="connsiteX104" fmla="*/ 3980966 w 7077075"/>
              <a:gd name="connsiteY104" fmla="*/ 414768 h 667416"/>
              <a:gd name="connsiteX105" fmla="*/ 4017827 w 7077075"/>
              <a:gd name="connsiteY105" fmla="*/ 530688 h 667416"/>
              <a:gd name="connsiteX106" fmla="*/ 4054689 w 7077075"/>
              <a:gd name="connsiteY106" fmla="*/ 426484 h 667416"/>
              <a:gd name="connsiteX107" fmla="*/ 4091551 w 7077075"/>
              <a:gd name="connsiteY107" fmla="*/ 493255 h 667416"/>
              <a:gd name="connsiteX108" fmla="*/ 4128413 w 7077075"/>
              <a:gd name="connsiteY108" fmla="*/ 472585 h 667416"/>
              <a:gd name="connsiteX109" fmla="*/ 4165274 w 7077075"/>
              <a:gd name="connsiteY109" fmla="*/ 349046 h 667416"/>
              <a:gd name="connsiteX110" fmla="*/ 4202136 w 7077075"/>
              <a:gd name="connsiteY110" fmla="*/ 547166 h 667416"/>
              <a:gd name="connsiteX111" fmla="*/ 4238998 w 7077075"/>
              <a:gd name="connsiteY111" fmla="*/ 579551 h 667416"/>
              <a:gd name="connsiteX112" fmla="*/ 4275860 w 7077075"/>
              <a:gd name="connsiteY112" fmla="*/ 478395 h 667416"/>
              <a:gd name="connsiteX113" fmla="*/ 4312721 w 7077075"/>
              <a:gd name="connsiteY113" fmla="*/ 629557 h 667416"/>
              <a:gd name="connsiteX114" fmla="*/ 4349583 w 7077075"/>
              <a:gd name="connsiteY114" fmla="*/ 565263 h 667416"/>
              <a:gd name="connsiteX115" fmla="*/ 4386445 w 7077075"/>
              <a:gd name="connsiteY115" fmla="*/ 618794 h 667416"/>
              <a:gd name="connsiteX116" fmla="*/ 4423307 w 7077075"/>
              <a:gd name="connsiteY116" fmla="*/ 378478 h 667416"/>
              <a:gd name="connsiteX117" fmla="*/ 4460073 w 7077075"/>
              <a:gd name="connsiteY117" fmla="*/ 328472 h 667416"/>
              <a:gd name="connsiteX118" fmla="*/ 4496935 w 7077075"/>
              <a:gd name="connsiteY118" fmla="*/ 130257 h 667416"/>
              <a:gd name="connsiteX119" fmla="*/ 4533797 w 7077075"/>
              <a:gd name="connsiteY119" fmla="*/ 478967 h 667416"/>
              <a:gd name="connsiteX120" fmla="*/ 4570659 w 7077075"/>
              <a:gd name="connsiteY120" fmla="*/ 455345 h 667416"/>
              <a:gd name="connsiteX121" fmla="*/ 4607520 w 7077075"/>
              <a:gd name="connsiteY121" fmla="*/ 468013 h 667416"/>
              <a:gd name="connsiteX122" fmla="*/ 4644382 w 7077075"/>
              <a:gd name="connsiteY122" fmla="*/ 347713 h 667416"/>
              <a:gd name="connsiteX123" fmla="*/ 4681244 w 7077075"/>
              <a:gd name="connsiteY123" fmla="*/ 473728 h 667416"/>
              <a:gd name="connsiteX124" fmla="*/ 4718105 w 7077075"/>
              <a:gd name="connsiteY124" fmla="*/ 435247 h 667416"/>
              <a:gd name="connsiteX125" fmla="*/ 4754967 w 7077075"/>
              <a:gd name="connsiteY125" fmla="*/ 519353 h 667416"/>
              <a:gd name="connsiteX126" fmla="*/ 4791829 w 7077075"/>
              <a:gd name="connsiteY126" fmla="*/ 541356 h 667416"/>
              <a:gd name="connsiteX127" fmla="*/ 4828691 w 7077075"/>
              <a:gd name="connsiteY127" fmla="*/ 438486 h 667416"/>
              <a:gd name="connsiteX128" fmla="*/ 4865552 w 7077075"/>
              <a:gd name="connsiteY128" fmla="*/ 549547 h 667416"/>
              <a:gd name="connsiteX129" fmla="*/ 4902414 w 7077075"/>
              <a:gd name="connsiteY129" fmla="*/ 419340 h 667416"/>
              <a:gd name="connsiteX130" fmla="*/ 4939276 w 7077075"/>
              <a:gd name="connsiteY130" fmla="*/ 481443 h 667416"/>
              <a:gd name="connsiteX131" fmla="*/ 4976138 w 7077075"/>
              <a:gd name="connsiteY131" fmla="*/ 351522 h 667416"/>
              <a:gd name="connsiteX132" fmla="*/ 5012999 w 7077075"/>
              <a:gd name="connsiteY132" fmla="*/ 481253 h 667416"/>
              <a:gd name="connsiteX133" fmla="*/ 5049861 w 7077075"/>
              <a:gd name="connsiteY133" fmla="*/ 450678 h 667416"/>
              <a:gd name="connsiteX134" fmla="*/ 5086723 w 7077075"/>
              <a:gd name="connsiteY134" fmla="*/ 522401 h 667416"/>
              <a:gd name="connsiteX135" fmla="*/ 5123585 w 7077075"/>
              <a:gd name="connsiteY135" fmla="*/ 552595 h 667416"/>
              <a:gd name="connsiteX136" fmla="*/ 5160447 w 7077075"/>
              <a:gd name="connsiteY136" fmla="*/ 221506 h 667416"/>
              <a:gd name="connsiteX137" fmla="*/ 5197308 w 7077075"/>
              <a:gd name="connsiteY137" fmla="*/ 410863 h 667416"/>
              <a:gd name="connsiteX138" fmla="*/ 5234170 w 7077075"/>
              <a:gd name="connsiteY138" fmla="*/ 409339 h 667416"/>
              <a:gd name="connsiteX139" fmla="*/ 5271032 w 7077075"/>
              <a:gd name="connsiteY139" fmla="*/ 452011 h 667416"/>
              <a:gd name="connsiteX140" fmla="*/ 5307893 w 7077075"/>
              <a:gd name="connsiteY140" fmla="*/ 483253 h 667416"/>
              <a:gd name="connsiteX141" fmla="*/ 5344755 w 7077075"/>
              <a:gd name="connsiteY141" fmla="*/ 383050 h 667416"/>
              <a:gd name="connsiteX142" fmla="*/ 5381617 w 7077075"/>
              <a:gd name="connsiteY142" fmla="*/ 420388 h 667416"/>
              <a:gd name="connsiteX143" fmla="*/ 5418479 w 7077075"/>
              <a:gd name="connsiteY143" fmla="*/ 319328 h 667416"/>
              <a:gd name="connsiteX144" fmla="*/ 5455340 w 7077075"/>
              <a:gd name="connsiteY144" fmla="*/ 246747 h 667416"/>
              <a:gd name="connsiteX145" fmla="*/ 5492202 w 7077075"/>
              <a:gd name="connsiteY145" fmla="*/ 396004 h 667416"/>
              <a:gd name="connsiteX146" fmla="*/ 5529064 w 7077075"/>
              <a:gd name="connsiteY146" fmla="*/ 346950 h 667416"/>
              <a:gd name="connsiteX147" fmla="*/ 5565926 w 7077075"/>
              <a:gd name="connsiteY147" fmla="*/ 421817 h 667416"/>
              <a:gd name="connsiteX148" fmla="*/ 5602788 w 7077075"/>
              <a:gd name="connsiteY148" fmla="*/ 391051 h 667416"/>
              <a:gd name="connsiteX149" fmla="*/ 5639649 w 7077075"/>
              <a:gd name="connsiteY149" fmla="*/ 374097 h 667416"/>
              <a:gd name="connsiteX150" fmla="*/ 5676511 w 7077075"/>
              <a:gd name="connsiteY150" fmla="*/ 512495 h 667416"/>
              <a:gd name="connsiteX151" fmla="*/ 5713373 w 7077075"/>
              <a:gd name="connsiteY151" fmla="*/ 387336 h 667416"/>
              <a:gd name="connsiteX152" fmla="*/ 5750235 w 7077075"/>
              <a:gd name="connsiteY152" fmla="*/ 454392 h 667416"/>
              <a:gd name="connsiteX153" fmla="*/ 5787096 w 7077075"/>
              <a:gd name="connsiteY153" fmla="*/ 581265 h 667416"/>
              <a:gd name="connsiteX154" fmla="*/ 5823958 w 7077075"/>
              <a:gd name="connsiteY154" fmla="*/ 434295 h 667416"/>
              <a:gd name="connsiteX155" fmla="*/ 5860820 w 7077075"/>
              <a:gd name="connsiteY155" fmla="*/ 580694 h 667416"/>
              <a:gd name="connsiteX156" fmla="*/ 5897681 w 7077075"/>
              <a:gd name="connsiteY156" fmla="*/ 584980 h 667416"/>
              <a:gd name="connsiteX157" fmla="*/ 5934543 w 7077075"/>
              <a:gd name="connsiteY157" fmla="*/ 645940 h 667416"/>
              <a:gd name="connsiteX158" fmla="*/ 5971405 w 7077075"/>
              <a:gd name="connsiteY158" fmla="*/ 581837 h 667416"/>
              <a:gd name="connsiteX159" fmla="*/ 6008267 w 7077075"/>
              <a:gd name="connsiteY159" fmla="*/ 553834 h 667416"/>
              <a:gd name="connsiteX160" fmla="*/ 6045129 w 7077075"/>
              <a:gd name="connsiteY160" fmla="*/ 581742 h 667416"/>
              <a:gd name="connsiteX161" fmla="*/ 6081990 w 7077075"/>
              <a:gd name="connsiteY161" fmla="*/ 385241 h 667416"/>
              <a:gd name="connsiteX162" fmla="*/ 6118852 w 7077075"/>
              <a:gd name="connsiteY162" fmla="*/ 651084 h 667416"/>
              <a:gd name="connsiteX163" fmla="*/ 6155714 w 7077075"/>
              <a:gd name="connsiteY163" fmla="*/ 544213 h 667416"/>
              <a:gd name="connsiteX164" fmla="*/ 6192576 w 7077075"/>
              <a:gd name="connsiteY164" fmla="*/ 510685 h 667416"/>
              <a:gd name="connsiteX165" fmla="*/ 6229342 w 7077075"/>
              <a:gd name="connsiteY165" fmla="*/ 503256 h 667416"/>
              <a:gd name="connsiteX166" fmla="*/ 6266204 w 7077075"/>
              <a:gd name="connsiteY166" fmla="*/ 453726 h 667416"/>
              <a:gd name="connsiteX167" fmla="*/ 6303065 w 7077075"/>
              <a:gd name="connsiteY167" fmla="*/ 564311 h 667416"/>
              <a:gd name="connsiteX168" fmla="*/ 6339927 w 7077075"/>
              <a:gd name="connsiteY168" fmla="*/ 492207 h 667416"/>
              <a:gd name="connsiteX169" fmla="*/ 6376789 w 7077075"/>
              <a:gd name="connsiteY169" fmla="*/ 415054 h 667416"/>
              <a:gd name="connsiteX170" fmla="*/ 6413651 w 7077075"/>
              <a:gd name="connsiteY170" fmla="*/ 434295 h 667416"/>
              <a:gd name="connsiteX171" fmla="*/ 6450513 w 7077075"/>
              <a:gd name="connsiteY171" fmla="*/ 531164 h 667416"/>
              <a:gd name="connsiteX172" fmla="*/ 6487374 w 7077075"/>
              <a:gd name="connsiteY172" fmla="*/ 479634 h 667416"/>
              <a:gd name="connsiteX173" fmla="*/ 6524236 w 7077075"/>
              <a:gd name="connsiteY173" fmla="*/ 544594 h 667416"/>
              <a:gd name="connsiteX174" fmla="*/ 6561098 w 7077075"/>
              <a:gd name="connsiteY174" fmla="*/ 528973 h 667416"/>
              <a:gd name="connsiteX175" fmla="*/ 6597960 w 7077075"/>
              <a:gd name="connsiteY175" fmla="*/ 497731 h 667416"/>
              <a:gd name="connsiteX176" fmla="*/ 6634821 w 7077075"/>
              <a:gd name="connsiteY176" fmla="*/ 503065 h 667416"/>
              <a:gd name="connsiteX177" fmla="*/ 6671683 w 7077075"/>
              <a:gd name="connsiteY177" fmla="*/ 473538 h 667416"/>
              <a:gd name="connsiteX178" fmla="*/ 6708545 w 7077075"/>
              <a:gd name="connsiteY178" fmla="*/ 391432 h 667416"/>
              <a:gd name="connsiteX179" fmla="*/ 6745406 w 7077075"/>
              <a:gd name="connsiteY179" fmla="*/ 342378 h 667416"/>
              <a:gd name="connsiteX180" fmla="*/ 6782268 w 7077075"/>
              <a:gd name="connsiteY180" fmla="*/ 26434 h 667416"/>
              <a:gd name="connsiteX181" fmla="*/ 6819130 w 7077075"/>
              <a:gd name="connsiteY181" fmla="*/ 408291 h 667416"/>
              <a:gd name="connsiteX182" fmla="*/ 6855992 w 7077075"/>
              <a:gd name="connsiteY182" fmla="*/ 435438 h 667416"/>
              <a:gd name="connsiteX183" fmla="*/ 6892854 w 7077075"/>
              <a:gd name="connsiteY183" fmla="*/ 412768 h 667416"/>
              <a:gd name="connsiteX184" fmla="*/ 6929715 w 7077075"/>
              <a:gd name="connsiteY184" fmla="*/ 340855 h 667416"/>
              <a:gd name="connsiteX185" fmla="*/ 6966577 w 7077075"/>
              <a:gd name="connsiteY185" fmla="*/ 320280 h 667416"/>
              <a:gd name="connsiteX186" fmla="*/ 7003439 w 7077075"/>
              <a:gd name="connsiteY186" fmla="*/ 255987 h 667416"/>
              <a:gd name="connsiteX187" fmla="*/ 7040301 w 7077075"/>
              <a:gd name="connsiteY187" fmla="*/ 497826 h 667416"/>
              <a:gd name="connsiteX188" fmla="*/ 7077162 w 7077075"/>
              <a:gd name="connsiteY188" fmla="*/ 583837 h 66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7077075" h="667416">
                <a:moveTo>
                  <a:pt x="87" y="399052"/>
                </a:moveTo>
                <a:lnTo>
                  <a:pt x="36949" y="387241"/>
                </a:lnTo>
                <a:lnTo>
                  <a:pt x="73811" y="359714"/>
                </a:lnTo>
                <a:lnTo>
                  <a:pt x="110672" y="352761"/>
                </a:lnTo>
                <a:lnTo>
                  <a:pt x="147534" y="591267"/>
                </a:lnTo>
                <a:lnTo>
                  <a:pt x="184396" y="316375"/>
                </a:lnTo>
                <a:lnTo>
                  <a:pt x="221258" y="625366"/>
                </a:lnTo>
                <a:lnTo>
                  <a:pt x="258119" y="583456"/>
                </a:lnTo>
                <a:lnTo>
                  <a:pt x="294981" y="451059"/>
                </a:lnTo>
                <a:lnTo>
                  <a:pt x="331843" y="426103"/>
                </a:lnTo>
                <a:lnTo>
                  <a:pt x="368705" y="543356"/>
                </a:lnTo>
                <a:lnTo>
                  <a:pt x="442428" y="556501"/>
                </a:lnTo>
                <a:lnTo>
                  <a:pt x="479290" y="561644"/>
                </a:lnTo>
                <a:lnTo>
                  <a:pt x="516152" y="667467"/>
                </a:lnTo>
                <a:lnTo>
                  <a:pt x="553013" y="658227"/>
                </a:lnTo>
                <a:lnTo>
                  <a:pt x="589875" y="496207"/>
                </a:lnTo>
                <a:lnTo>
                  <a:pt x="626737" y="562025"/>
                </a:lnTo>
                <a:lnTo>
                  <a:pt x="663599" y="532688"/>
                </a:lnTo>
                <a:lnTo>
                  <a:pt x="700460" y="567168"/>
                </a:lnTo>
                <a:lnTo>
                  <a:pt x="737322" y="636225"/>
                </a:lnTo>
                <a:lnTo>
                  <a:pt x="774184" y="523449"/>
                </a:lnTo>
                <a:lnTo>
                  <a:pt x="811046" y="435819"/>
                </a:lnTo>
                <a:lnTo>
                  <a:pt x="847907" y="560596"/>
                </a:lnTo>
                <a:lnTo>
                  <a:pt x="884769" y="306469"/>
                </a:lnTo>
                <a:lnTo>
                  <a:pt x="921536" y="410673"/>
                </a:lnTo>
                <a:lnTo>
                  <a:pt x="958397" y="283228"/>
                </a:lnTo>
                <a:lnTo>
                  <a:pt x="995259" y="433628"/>
                </a:lnTo>
                <a:lnTo>
                  <a:pt x="1032121" y="370287"/>
                </a:lnTo>
                <a:lnTo>
                  <a:pt x="1068983" y="146830"/>
                </a:lnTo>
                <a:lnTo>
                  <a:pt x="1105844" y="399719"/>
                </a:lnTo>
                <a:lnTo>
                  <a:pt x="1142706" y="332663"/>
                </a:lnTo>
                <a:lnTo>
                  <a:pt x="1179568" y="226269"/>
                </a:lnTo>
                <a:lnTo>
                  <a:pt x="1216430" y="368001"/>
                </a:lnTo>
                <a:lnTo>
                  <a:pt x="1290153" y="282847"/>
                </a:lnTo>
                <a:lnTo>
                  <a:pt x="1327015" y="412768"/>
                </a:lnTo>
                <a:lnTo>
                  <a:pt x="1363876" y="428770"/>
                </a:lnTo>
                <a:lnTo>
                  <a:pt x="1400738" y="479634"/>
                </a:lnTo>
                <a:lnTo>
                  <a:pt x="1437600" y="476205"/>
                </a:lnTo>
                <a:lnTo>
                  <a:pt x="1474462" y="562501"/>
                </a:lnTo>
                <a:lnTo>
                  <a:pt x="1511324" y="560025"/>
                </a:lnTo>
                <a:lnTo>
                  <a:pt x="1548185" y="516305"/>
                </a:lnTo>
                <a:lnTo>
                  <a:pt x="1585047" y="557929"/>
                </a:lnTo>
                <a:lnTo>
                  <a:pt x="1621909" y="312375"/>
                </a:lnTo>
                <a:lnTo>
                  <a:pt x="1658771" y="528402"/>
                </a:lnTo>
                <a:lnTo>
                  <a:pt x="1695632" y="527259"/>
                </a:lnTo>
                <a:lnTo>
                  <a:pt x="1732494" y="376002"/>
                </a:lnTo>
                <a:lnTo>
                  <a:pt x="1769356" y="53866"/>
                </a:lnTo>
                <a:lnTo>
                  <a:pt x="1806218" y="61391"/>
                </a:lnTo>
                <a:lnTo>
                  <a:pt x="1843079" y="454392"/>
                </a:lnTo>
                <a:lnTo>
                  <a:pt x="1879941" y="234555"/>
                </a:lnTo>
                <a:lnTo>
                  <a:pt x="1916803" y="297992"/>
                </a:lnTo>
                <a:lnTo>
                  <a:pt x="1953665" y="189216"/>
                </a:lnTo>
                <a:lnTo>
                  <a:pt x="1990526" y="354380"/>
                </a:lnTo>
                <a:lnTo>
                  <a:pt x="2027388" y="506494"/>
                </a:lnTo>
                <a:lnTo>
                  <a:pt x="2064250" y="456297"/>
                </a:lnTo>
                <a:lnTo>
                  <a:pt x="2101112" y="387527"/>
                </a:lnTo>
                <a:lnTo>
                  <a:pt x="2137973" y="453630"/>
                </a:lnTo>
                <a:lnTo>
                  <a:pt x="2174835" y="452678"/>
                </a:lnTo>
                <a:lnTo>
                  <a:pt x="2211697" y="477538"/>
                </a:lnTo>
                <a:lnTo>
                  <a:pt x="2248559" y="535926"/>
                </a:lnTo>
                <a:lnTo>
                  <a:pt x="2285420" y="550309"/>
                </a:lnTo>
                <a:lnTo>
                  <a:pt x="2322282" y="541260"/>
                </a:lnTo>
                <a:lnTo>
                  <a:pt x="2359144" y="591172"/>
                </a:lnTo>
                <a:lnTo>
                  <a:pt x="2396006" y="520877"/>
                </a:lnTo>
                <a:lnTo>
                  <a:pt x="2432867" y="516400"/>
                </a:lnTo>
                <a:lnTo>
                  <a:pt x="2469729" y="581265"/>
                </a:lnTo>
                <a:lnTo>
                  <a:pt x="2506591" y="570216"/>
                </a:lnTo>
                <a:lnTo>
                  <a:pt x="2543453" y="551547"/>
                </a:lnTo>
                <a:lnTo>
                  <a:pt x="2580315" y="542022"/>
                </a:lnTo>
                <a:lnTo>
                  <a:pt x="2617176" y="598030"/>
                </a:lnTo>
                <a:lnTo>
                  <a:pt x="2654038" y="135972"/>
                </a:lnTo>
                <a:lnTo>
                  <a:pt x="2690804" y="493635"/>
                </a:lnTo>
                <a:lnTo>
                  <a:pt x="2727666" y="430389"/>
                </a:lnTo>
                <a:lnTo>
                  <a:pt x="2764528" y="423913"/>
                </a:lnTo>
                <a:lnTo>
                  <a:pt x="2801390" y="296087"/>
                </a:lnTo>
                <a:lnTo>
                  <a:pt x="2838251" y="192074"/>
                </a:lnTo>
                <a:lnTo>
                  <a:pt x="2875113" y="452583"/>
                </a:lnTo>
                <a:lnTo>
                  <a:pt x="2911975" y="296659"/>
                </a:lnTo>
                <a:lnTo>
                  <a:pt x="2948836" y="350951"/>
                </a:lnTo>
                <a:lnTo>
                  <a:pt x="2985698" y="301326"/>
                </a:lnTo>
                <a:lnTo>
                  <a:pt x="3022560" y="394575"/>
                </a:lnTo>
                <a:lnTo>
                  <a:pt x="3059422" y="287514"/>
                </a:lnTo>
                <a:lnTo>
                  <a:pt x="3096284" y="444677"/>
                </a:lnTo>
                <a:lnTo>
                  <a:pt x="3133145" y="323424"/>
                </a:lnTo>
                <a:lnTo>
                  <a:pt x="3170007" y="367715"/>
                </a:lnTo>
                <a:lnTo>
                  <a:pt x="3206869" y="434295"/>
                </a:lnTo>
                <a:lnTo>
                  <a:pt x="3243731" y="475252"/>
                </a:lnTo>
                <a:lnTo>
                  <a:pt x="3280592" y="415530"/>
                </a:lnTo>
                <a:lnTo>
                  <a:pt x="3317454" y="302564"/>
                </a:lnTo>
                <a:lnTo>
                  <a:pt x="3354316" y="50"/>
                </a:lnTo>
                <a:lnTo>
                  <a:pt x="3391178" y="237603"/>
                </a:lnTo>
                <a:lnTo>
                  <a:pt x="3428040" y="471918"/>
                </a:lnTo>
                <a:lnTo>
                  <a:pt x="3464901" y="409720"/>
                </a:lnTo>
                <a:lnTo>
                  <a:pt x="3501763" y="320947"/>
                </a:lnTo>
                <a:lnTo>
                  <a:pt x="3538625" y="585838"/>
                </a:lnTo>
                <a:lnTo>
                  <a:pt x="3612348" y="448868"/>
                </a:lnTo>
                <a:lnTo>
                  <a:pt x="3649210" y="460203"/>
                </a:lnTo>
                <a:lnTo>
                  <a:pt x="3686072" y="591934"/>
                </a:lnTo>
                <a:lnTo>
                  <a:pt x="3722933" y="455821"/>
                </a:lnTo>
                <a:lnTo>
                  <a:pt x="3759795" y="381050"/>
                </a:lnTo>
                <a:lnTo>
                  <a:pt x="3796657" y="599744"/>
                </a:lnTo>
                <a:lnTo>
                  <a:pt x="3870380" y="480681"/>
                </a:lnTo>
                <a:lnTo>
                  <a:pt x="3907242" y="548309"/>
                </a:lnTo>
                <a:lnTo>
                  <a:pt x="3944104" y="566597"/>
                </a:lnTo>
                <a:lnTo>
                  <a:pt x="3980966" y="414768"/>
                </a:lnTo>
                <a:lnTo>
                  <a:pt x="4017827" y="530688"/>
                </a:lnTo>
                <a:lnTo>
                  <a:pt x="4054689" y="426484"/>
                </a:lnTo>
                <a:lnTo>
                  <a:pt x="4091551" y="493255"/>
                </a:lnTo>
                <a:lnTo>
                  <a:pt x="4128413" y="472585"/>
                </a:lnTo>
                <a:lnTo>
                  <a:pt x="4165274" y="349046"/>
                </a:lnTo>
                <a:lnTo>
                  <a:pt x="4202136" y="547166"/>
                </a:lnTo>
                <a:lnTo>
                  <a:pt x="4238998" y="579551"/>
                </a:lnTo>
                <a:lnTo>
                  <a:pt x="4275860" y="478395"/>
                </a:lnTo>
                <a:lnTo>
                  <a:pt x="4312721" y="629557"/>
                </a:lnTo>
                <a:lnTo>
                  <a:pt x="4349583" y="565263"/>
                </a:lnTo>
                <a:lnTo>
                  <a:pt x="4386445" y="618794"/>
                </a:lnTo>
                <a:lnTo>
                  <a:pt x="4423307" y="378478"/>
                </a:lnTo>
                <a:lnTo>
                  <a:pt x="4460073" y="328472"/>
                </a:lnTo>
                <a:lnTo>
                  <a:pt x="4496935" y="130257"/>
                </a:lnTo>
                <a:lnTo>
                  <a:pt x="4533797" y="478967"/>
                </a:lnTo>
                <a:lnTo>
                  <a:pt x="4570659" y="455345"/>
                </a:lnTo>
                <a:lnTo>
                  <a:pt x="4607520" y="468013"/>
                </a:lnTo>
                <a:lnTo>
                  <a:pt x="4644382" y="347713"/>
                </a:lnTo>
                <a:lnTo>
                  <a:pt x="4681244" y="473728"/>
                </a:lnTo>
                <a:lnTo>
                  <a:pt x="4718105" y="435247"/>
                </a:lnTo>
                <a:lnTo>
                  <a:pt x="4754967" y="519353"/>
                </a:lnTo>
                <a:lnTo>
                  <a:pt x="4791829" y="541356"/>
                </a:lnTo>
                <a:lnTo>
                  <a:pt x="4828691" y="438486"/>
                </a:lnTo>
                <a:lnTo>
                  <a:pt x="4865552" y="549547"/>
                </a:lnTo>
                <a:lnTo>
                  <a:pt x="4902414" y="419340"/>
                </a:lnTo>
                <a:lnTo>
                  <a:pt x="4939276" y="481443"/>
                </a:lnTo>
                <a:lnTo>
                  <a:pt x="4976138" y="351522"/>
                </a:lnTo>
                <a:lnTo>
                  <a:pt x="5012999" y="481253"/>
                </a:lnTo>
                <a:lnTo>
                  <a:pt x="5049861" y="450678"/>
                </a:lnTo>
                <a:lnTo>
                  <a:pt x="5086723" y="522401"/>
                </a:lnTo>
                <a:lnTo>
                  <a:pt x="5123585" y="552595"/>
                </a:lnTo>
                <a:lnTo>
                  <a:pt x="5160447" y="221506"/>
                </a:lnTo>
                <a:lnTo>
                  <a:pt x="5197308" y="410863"/>
                </a:lnTo>
                <a:lnTo>
                  <a:pt x="5234170" y="409339"/>
                </a:lnTo>
                <a:lnTo>
                  <a:pt x="5271032" y="452011"/>
                </a:lnTo>
                <a:lnTo>
                  <a:pt x="5307893" y="483253"/>
                </a:lnTo>
                <a:lnTo>
                  <a:pt x="5344755" y="383050"/>
                </a:lnTo>
                <a:lnTo>
                  <a:pt x="5381617" y="420388"/>
                </a:lnTo>
                <a:lnTo>
                  <a:pt x="5418479" y="319328"/>
                </a:lnTo>
                <a:lnTo>
                  <a:pt x="5455340" y="246747"/>
                </a:lnTo>
                <a:lnTo>
                  <a:pt x="5492202" y="396004"/>
                </a:lnTo>
                <a:lnTo>
                  <a:pt x="5529064" y="346950"/>
                </a:lnTo>
                <a:lnTo>
                  <a:pt x="5565926" y="421817"/>
                </a:lnTo>
                <a:lnTo>
                  <a:pt x="5602788" y="391051"/>
                </a:lnTo>
                <a:lnTo>
                  <a:pt x="5639649" y="374097"/>
                </a:lnTo>
                <a:lnTo>
                  <a:pt x="5676511" y="512495"/>
                </a:lnTo>
                <a:lnTo>
                  <a:pt x="5713373" y="387336"/>
                </a:lnTo>
                <a:lnTo>
                  <a:pt x="5750235" y="454392"/>
                </a:lnTo>
                <a:lnTo>
                  <a:pt x="5787096" y="581265"/>
                </a:lnTo>
                <a:lnTo>
                  <a:pt x="5823958" y="434295"/>
                </a:lnTo>
                <a:lnTo>
                  <a:pt x="5860820" y="580694"/>
                </a:lnTo>
                <a:lnTo>
                  <a:pt x="5897681" y="584980"/>
                </a:lnTo>
                <a:lnTo>
                  <a:pt x="5934543" y="645940"/>
                </a:lnTo>
                <a:lnTo>
                  <a:pt x="5971405" y="581837"/>
                </a:lnTo>
                <a:lnTo>
                  <a:pt x="6008267" y="553834"/>
                </a:lnTo>
                <a:lnTo>
                  <a:pt x="6045129" y="581742"/>
                </a:lnTo>
                <a:lnTo>
                  <a:pt x="6081990" y="385241"/>
                </a:lnTo>
                <a:lnTo>
                  <a:pt x="6118852" y="651084"/>
                </a:lnTo>
                <a:lnTo>
                  <a:pt x="6155714" y="544213"/>
                </a:lnTo>
                <a:lnTo>
                  <a:pt x="6192576" y="510685"/>
                </a:lnTo>
                <a:lnTo>
                  <a:pt x="6229342" y="503256"/>
                </a:lnTo>
                <a:lnTo>
                  <a:pt x="6266204" y="453726"/>
                </a:lnTo>
                <a:lnTo>
                  <a:pt x="6303065" y="564311"/>
                </a:lnTo>
                <a:lnTo>
                  <a:pt x="6339927" y="492207"/>
                </a:lnTo>
                <a:lnTo>
                  <a:pt x="6376789" y="415054"/>
                </a:lnTo>
                <a:lnTo>
                  <a:pt x="6413651" y="434295"/>
                </a:lnTo>
                <a:lnTo>
                  <a:pt x="6450513" y="531164"/>
                </a:lnTo>
                <a:lnTo>
                  <a:pt x="6487374" y="479634"/>
                </a:lnTo>
                <a:lnTo>
                  <a:pt x="6524236" y="544594"/>
                </a:lnTo>
                <a:lnTo>
                  <a:pt x="6561098" y="528973"/>
                </a:lnTo>
                <a:lnTo>
                  <a:pt x="6597960" y="497731"/>
                </a:lnTo>
                <a:lnTo>
                  <a:pt x="6634821" y="503065"/>
                </a:lnTo>
                <a:lnTo>
                  <a:pt x="6671683" y="473538"/>
                </a:lnTo>
                <a:lnTo>
                  <a:pt x="6708545" y="391432"/>
                </a:lnTo>
                <a:lnTo>
                  <a:pt x="6745406" y="342378"/>
                </a:lnTo>
                <a:lnTo>
                  <a:pt x="6782268" y="26434"/>
                </a:lnTo>
                <a:lnTo>
                  <a:pt x="6819130" y="408291"/>
                </a:lnTo>
                <a:lnTo>
                  <a:pt x="6855992" y="435438"/>
                </a:lnTo>
                <a:lnTo>
                  <a:pt x="6892854" y="412768"/>
                </a:lnTo>
                <a:lnTo>
                  <a:pt x="6929715" y="340855"/>
                </a:lnTo>
                <a:lnTo>
                  <a:pt x="6966577" y="320280"/>
                </a:lnTo>
                <a:lnTo>
                  <a:pt x="7003439" y="255987"/>
                </a:lnTo>
                <a:lnTo>
                  <a:pt x="7040301" y="497826"/>
                </a:lnTo>
                <a:lnTo>
                  <a:pt x="7077162" y="583837"/>
                </a:lnTo>
              </a:path>
            </a:pathLst>
          </a:custGeom>
          <a:noFill/>
          <a:ln w="19050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B3BC03A-4055-BB48-A9CF-0AFF70696B8F}"/>
              </a:ext>
            </a:extLst>
          </p:cNvPr>
          <p:cNvSpPr/>
          <p:nvPr/>
        </p:nvSpPr>
        <p:spPr>
          <a:xfrm>
            <a:off x="2384427" y="2027842"/>
            <a:ext cx="7077075" cy="1872805"/>
          </a:xfrm>
          <a:custGeom>
            <a:avLst/>
            <a:gdLst>
              <a:gd name="connsiteX0" fmla="*/ 87 w 7077075"/>
              <a:gd name="connsiteY0" fmla="*/ 1872856 h 1872805"/>
              <a:gd name="connsiteX1" fmla="*/ 663599 w 7077075"/>
              <a:gd name="connsiteY1" fmla="*/ 1865902 h 1872805"/>
              <a:gd name="connsiteX2" fmla="*/ 700460 w 7077075"/>
              <a:gd name="connsiteY2" fmla="*/ 1862378 h 1872805"/>
              <a:gd name="connsiteX3" fmla="*/ 737322 w 7077075"/>
              <a:gd name="connsiteY3" fmla="*/ 1858854 h 1872805"/>
              <a:gd name="connsiteX4" fmla="*/ 774184 w 7077075"/>
              <a:gd name="connsiteY4" fmla="*/ 1799894 h 1872805"/>
              <a:gd name="connsiteX5" fmla="*/ 884769 w 7077075"/>
              <a:gd name="connsiteY5" fmla="*/ 1623015 h 1872805"/>
              <a:gd name="connsiteX6" fmla="*/ 921536 w 7077075"/>
              <a:gd name="connsiteY6" fmla="*/ 1517287 h 1872805"/>
              <a:gd name="connsiteX7" fmla="*/ 1327015 w 7077075"/>
              <a:gd name="connsiteY7" fmla="*/ 356761 h 1872805"/>
              <a:gd name="connsiteX8" fmla="*/ 1363876 w 7077075"/>
              <a:gd name="connsiteY8" fmla="*/ 299802 h 1872805"/>
              <a:gd name="connsiteX9" fmla="*/ 1474462 w 7077075"/>
              <a:gd name="connsiteY9" fmla="*/ 128638 h 1872805"/>
              <a:gd name="connsiteX10" fmla="*/ 1511324 w 7077075"/>
              <a:gd name="connsiteY10" fmla="*/ 207695 h 1872805"/>
              <a:gd name="connsiteX11" fmla="*/ 1621909 w 7077075"/>
              <a:gd name="connsiteY11" fmla="*/ 444867 h 1872805"/>
              <a:gd name="connsiteX12" fmla="*/ 1658771 w 7077075"/>
              <a:gd name="connsiteY12" fmla="*/ 333711 h 1872805"/>
              <a:gd name="connsiteX13" fmla="*/ 1769356 w 7077075"/>
              <a:gd name="connsiteY13" fmla="*/ 50 h 1872805"/>
              <a:gd name="connsiteX14" fmla="*/ 1806218 w 7077075"/>
              <a:gd name="connsiteY14" fmla="*/ 28530 h 1872805"/>
              <a:gd name="connsiteX15" fmla="*/ 1916803 w 7077075"/>
              <a:gd name="connsiteY15" fmla="*/ 114064 h 1872805"/>
              <a:gd name="connsiteX16" fmla="*/ 1953665 w 7077075"/>
              <a:gd name="connsiteY16" fmla="*/ 207981 h 1872805"/>
              <a:gd name="connsiteX17" fmla="*/ 2101112 w 7077075"/>
              <a:gd name="connsiteY17" fmla="*/ 594696 h 1872805"/>
              <a:gd name="connsiteX18" fmla="*/ 2137973 w 7077075"/>
              <a:gd name="connsiteY18" fmla="*/ 699375 h 1872805"/>
              <a:gd name="connsiteX19" fmla="*/ 2211697 w 7077075"/>
              <a:gd name="connsiteY19" fmla="*/ 908925 h 1872805"/>
              <a:gd name="connsiteX20" fmla="*/ 2248559 w 7077075"/>
              <a:gd name="connsiteY20" fmla="*/ 989221 h 1872805"/>
              <a:gd name="connsiteX21" fmla="*/ 2359144 w 7077075"/>
              <a:gd name="connsiteY21" fmla="*/ 1230108 h 1872805"/>
              <a:gd name="connsiteX22" fmla="*/ 2396006 w 7077075"/>
              <a:gd name="connsiteY22" fmla="*/ 1364602 h 1872805"/>
              <a:gd name="connsiteX23" fmla="*/ 2506591 w 7077075"/>
              <a:gd name="connsiteY23" fmla="*/ 1768176 h 1872805"/>
              <a:gd name="connsiteX24" fmla="*/ 2543453 w 7077075"/>
              <a:gd name="connsiteY24" fmla="*/ 1788750 h 1872805"/>
              <a:gd name="connsiteX25" fmla="*/ 2654038 w 7077075"/>
              <a:gd name="connsiteY25" fmla="*/ 1850376 h 1872805"/>
              <a:gd name="connsiteX26" fmla="*/ 2690804 w 7077075"/>
              <a:gd name="connsiteY26" fmla="*/ 1855996 h 1872805"/>
              <a:gd name="connsiteX27" fmla="*/ 2838251 w 7077075"/>
              <a:gd name="connsiteY27" fmla="*/ 1872856 h 1872805"/>
              <a:gd name="connsiteX28" fmla="*/ 2875113 w 7077075"/>
              <a:gd name="connsiteY28" fmla="*/ 1872856 h 1872805"/>
              <a:gd name="connsiteX29" fmla="*/ 4275860 w 7077075"/>
              <a:gd name="connsiteY29" fmla="*/ 1872856 h 1872805"/>
              <a:gd name="connsiteX30" fmla="*/ 4312721 w 7077075"/>
              <a:gd name="connsiteY30" fmla="*/ 1830755 h 1872805"/>
              <a:gd name="connsiteX31" fmla="*/ 4423307 w 7077075"/>
              <a:gd name="connsiteY31" fmla="*/ 1704358 h 1872805"/>
              <a:gd name="connsiteX32" fmla="*/ 4460073 w 7077075"/>
              <a:gd name="connsiteY32" fmla="*/ 1692738 h 1872805"/>
              <a:gd name="connsiteX33" fmla="*/ 4570659 w 7077075"/>
              <a:gd name="connsiteY33" fmla="*/ 1657781 h 1872805"/>
              <a:gd name="connsiteX34" fmla="*/ 4607520 w 7077075"/>
              <a:gd name="connsiteY34" fmla="*/ 1615871 h 1872805"/>
              <a:gd name="connsiteX35" fmla="*/ 4718105 w 7077075"/>
              <a:gd name="connsiteY35" fmla="*/ 1489950 h 1872805"/>
              <a:gd name="connsiteX36" fmla="*/ 4754967 w 7077075"/>
              <a:gd name="connsiteY36" fmla="*/ 1480140 h 1872805"/>
              <a:gd name="connsiteX37" fmla="*/ 4865552 w 7077075"/>
              <a:gd name="connsiteY37" fmla="*/ 1450612 h 1872805"/>
              <a:gd name="connsiteX38" fmla="*/ 4902414 w 7077075"/>
              <a:gd name="connsiteY38" fmla="*/ 1472329 h 1872805"/>
              <a:gd name="connsiteX39" fmla="*/ 5012999 w 7077075"/>
              <a:gd name="connsiteY39" fmla="*/ 1537671 h 1872805"/>
              <a:gd name="connsiteX40" fmla="*/ 5049861 w 7077075"/>
              <a:gd name="connsiteY40" fmla="*/ 1449183 h 1872805"/>
              <a:gd name="connsiteX41" fmla="*/ 5160447 w 7077075"/>
              <a:gd name="connsiteY41" fmla="*/ 1183531 h 1872805"/>
              <a:gd name="connsiteX42" fmla="*/ 5197308 w 7077075"/>
              <a:gd name="connsiteY42" fmla="*/ 1247254 h 1872805"/>
              <a:gd name="connsiteX43" fmla="*/ 5307893 w 7077075"/>
              <a:gd name="connsiteY43" fmla="*/ 1438611 h 1872805"/>
              <a:gd name="connsiteX44" fmla="*/ 5344755 w 7077075"/>
              <a:gd name="connsiteY44" fmla="*/ 1394891 h 1872805"/>
              <a:gd name="connsiteX45" fmla="*/ 5455340 w 7077075"/>
              <a:gd name="connsiteY45" fmla="*/ 1263732 h 1872805"/>
              <a:gd name="connsiteX46" fmla="*/ 5492202 w 7077075"/>
              <a:gd name="connsiteY46" fmla="*/ 1326502 h 1872805"/>
              <a:gd name="connsiteX47" fmla="*/ 5750235 w 7077075"/>
              <a:gd name="connsiteY47" fmla="*/ 1763508 h 1872805"/>
              <a:gd name="connsiteX48" fmla="*/ 5787096 w 7077075"/>
              <a:gd name="connsiteY48" fmla="*/ 1778749 h 1872805"/>
              <a:gd name="connsiteX49" fmla="*/ 5897681 w 7077075"/>
              <a:gd name="connsiteY49" fmla="*/ 1824468 h 1872805"/>
              <a:gd name="connsiteX50" fmla="*/ 5934543 w 7077075"/>
              <a:gd name="connsiteY50" fmla="*/ 1828755 h 1872805"/>
              <a:gd name="connsiteX51" fmla="*/ 6118852 w 7077075"/>
              <a:gd name="connsiteY51" fmla="*/ 1856663 h 1872805"/>
              <a:gd name="connsiteX52" fmla="*/ 6155714 w 7077075"/>
              <a:gd name="connsiteY52" fmla="*/ 1864283 h 1872805"/>
              <a:gd name="connsiteX53" fmla="*/ 6229342 w 7077075"/>
              <a:gd name="connsiteY53" fmla="*/ 1872093 h 1872805"/>
              <a:gd name="connsiteX54" fmla="*/ 6266204 w 7077075"/>
              <a:gd name="connsiteY54" fmla="*/ 1872284 h 1872805"/>
              <a:gd name="connsiteX55" fmla="*/ 7077162 w 7077075"/>
              <a:gd name="connsiteY55" fmla="*/ 1872856 h 1872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77075" h="1872805">
                <a:moveTo>
                  <a:pt x="87" y="1872856"/>
                </a:moveTo>
                <a:lnTo>
                  <a:pt x="663599" y="1865902"/>
                </a:lnTo>
                <a:lnTo>
                  <a:pt x="700460" y="1862378"/>
                </a:lnTo>
                <a:lnTo>
                  <a:pt x="737322" y="1858854"/>
                </a:lnTo>
                <a:lnTo>
                  <a:pt x="774184" y="1799894"/>
                </a:lnTo>
                <a:lnTo>
                  <a:pt x="884769" y="1623015"/>
                </a:lnTo>
                <a:lnTo>
                  <a:pt x="921536" y="1517287"/>
                </a:lnTo>
                <a:lnTo>
                  <a:pt x="1327015" y="356761"/>
                </a:lnTo>
                <a:lnTo>
                  <a:pt x="1363876" y="299802"/>
                </a:lnTo>
                <a:lnTo>
                  <a:pt x="1474462" y="128638"/>
                </a:lnTo>
                <a:lnTo>
                  <a:pt x="1511324" y="207695"/>
                </a:lnTo>
                <a:lnTo>
                  <a:pt x="1621909" y="444867"/>
                </a:lnTo>
                <a:lnTo>
                  <a:pt x="1658771" y="333711"/>
                </a:lnTo>
                <a:lnTo>
                  <a:pt x="1769356" y="50"/>
                </a:lnTo>
                <a:lnTo>
                  <a:pt x="1806218" y="28530"/>
                </a:lnTo>
                <a:lnTo>
                  <a:pt x="1916803" y="114064"/>
                </a:lnTo>
                <a:lnTo>
                  <a:pt x="1953665" y="207981"/>
                </a:lnTo>
                <a:lnTo>
                  <a:pt x="2101112" y="594696"/>
                </a:lnTo>
                <a:lnTo>
                  <a:pt x="2137973" y="699375"/>
                </a:lnTo>
                <a:lnTo>
                  <a:pt x="2211697" y="908925"/>
                </a:lnTo>
                <a:lnTo>
                  <a:pt x="2248559" y="989221"/>
                </a:lnTo>
                <a:lnTo>
                  <a:pt x="2359144" y="1230108"/>
                </a:lnTo>
                <a:lnTo>
                  <a:pt x="2396006" y="1364602"/>
                </a:lnTo>
                <a:lnTo>
                  <a:pt x="2506591" y="1768176"/>
                </a:lnTo>
                <a:lnTo>
                  <a:pt x="2543453" y="1788750"/>
                </a:lnTo>
                <a:lnTo>
                  <a:pt x="2654038" y="1850376"/>
                </a:lnTo>
                <a:lnTo>
                  <a:pt x="2690804" y="1855996"/>
                </a:lnTo>
                <a:lnTo>
                  <a:pt x="2838251" y="1872856"/>
                </a:lnTo>
                <a:lnTo>
                  <a:pt x="2875113" y="1872856"/>
                </a:lnTo>
                <a:lnTo>
                  <a:pt x="4275860" y="1872856"/>
                </a:lnTo>
                <a:lnTo>
                  <a:pt x="4312721" y="1830755"/>
                </a:lnTo>
                <a:lnTo>
                  <a:pt x="4423307" y="1704358"/>
                </a:lnTo>
                <a:lnTo>
                  <a:pt x="4460073" y="1692738"/>
                </a:lnTo>
                <a:lnTo>
                  <a:pt x="4570659" y="1657781"/>
                </a:lnTo>
                <a:lnTo>
                  <a:pt x="4607520" y="1615871"/>
                </a:lnTo>
                <a:lnTo>
                  <a:pt x="4718105" y="1489950"/>
                </a:lnTo>
                <a:lnTo>
                  <a:pt x="4754967" y="1480140"/>
                </a:lnTo>
                <a:lnTo>
                  <a:pt x="4865552" y="1450612"/>
                </a:lnTo>
                <a:lnTo>
                  <a:pt x="4902414" y="1472329"/>
                </a:lnTo>
                <a:lnTo>
                  <a:pt x="5012999" y="1537671"/>
                </a:lnTo>
                <a:lnTo>
                  <a:pt x="5049861" y="1449183"/>
                </a:lnTo>
                <a:lnTo>
                  <a:pt x="5160447" y="1183531"/>
                </a:lnTo>
                <a:lnTo>
                  <a:pt x="5197308" y="1247254"/>
                </a:lnTo>
                <a:lnTo>
                  <a:pt x="5307893" y="1438611"/>
                </a:lnTo>
                <a:lnTo>
                  <a:pt x="5344755" y="1394891"/>
                </a:lnTo>
                <a:lnTo>
                  <a:pt x="5455340" y="1263732"/>
                </a:lnTo>
                <a:lnTo>
                  <a:pt x="5492202" y="1326502"/>
                </a:lnTo>
                <a:lnTo>
                  <a:pt x="5750235" y="1763508"/>
                </a:lnTo>
                <a:lnTo>
                  <a:pt x="5787096" y="1778749"/>
                </a:lnTo>
                <a:lnTo>
                  <a:pt x="5897681" y="1824468"/>
                </a:lnTo>
                <a:lnTo>
                  <a:pt x="5934543" y="1828755"/>
                </a:lnTo>
                <a:lnTo>
                  <a:pt x="6118852" y="1856663"/>
                </a:lnTo>
                <a:lnTo>
                  <a:pt x="6155714" y="1864283"/>
                </a:lnTo>
                <a:lnTo>
                  <a:pt x="6229342" y="1872093"/>
                </a:lnTo>
                <a:lnTo>
                  <a:pt x="6266204" y="1872284"/>
                </a:lnTo>
                <a:lnTo>
                  <a:pt x="7077162" y="1872856"/>
                </a:lnTo>
              </a:path>
            </a:pathLst>
          </a:custGeom>
          <a:noFill/>
          <a:ln w="19050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D2A3125E-7E26-5C4D-86C3-F0DBEB1674A7}"/>
              </a:ext>
            </a:extLst>
          </p:cNvPr>
          <p:cNvGrpSpPr/>
          <p:nvPr/>
        </p:nvGrpSpPr>
        <p:grpSpPr>
          <a:xfrm>
            <a:off x="2384427" y="2722786"/>
            <a:ext cx="7077075" cy="1931765"/>
            <a:chOff x="2638425" y="2849784"/>
            <a:chExt cx="7077075" cy="1931765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C446093-C008-DD47-95AF-90A5C7DA27FB}"/>
                </a:ext>
              </a:extLst>
            </p:cNvPr>
            <p:cNvSpPr/>
            <p:nvPr/>
          </p:nvSpPr>
          <p:spPr>
            <a:xfrm>
              <a:off x="2638425" y="2849784"/>
              <a:ext cx="7077075" cy="1931765"/>
            </a:xfrm>
            <a:custGeom>
              <a:avLst/>
              <a:gdLst>
                <a:gd name="connsiteX0" fmla="*/ 7077162 w 7077075"/>
                <a:gd name="connsiteY0" fmla="*/ 1177912 h 1931765"/>
                <a:gd name="connsiteX1" fmla="*/ 87 w 7077075"/>
                <a:gd name="connsiteY1" fmla="*/ 1177912 h 1931765"/>
                <a:gd name="connsiteX2" fmla="*/ 87 w 7077075"/>
                <a:gd name="connsiteY2" fmla="*/ 1177912 h 1931765"/>
                <a:gd name="connsiteX3" fmla="*/ 958397 w 7077075"/>
                <a:gd name="connsiteY3" fmla="*/ 1177912 h 1931765"/>
                <a:gd name="connsiteX4" fmla="*/ 995259 w 7077075"/>
                <a:gd name="connsiteY4" fmla="*/ 1089520 h 1931765"/>
                <a:gd name="connsiteX5" fmla="*/ 1032121 w 7077075"/>
                <a:gd name="connsiteY5" fmla="*/ 1047038 h 1931765"/>
                <a:gd name="connsiteX6" fmla="*/ 1068983 w 7077075"/>
                <a:gd name="connsiteY6" fmla="*/ 1163529 h 1931765"/>
                <a:gd name="connsiteX7" fmla="*/ 1105844 w 7077075"/>
                <a:gd name="connsiteY7" fmla="*/ 803674 h 1931765"/>
                <a:gd name="connsiteX8" fmla="*/ 1142706 w 7077075"/>
                <a:gd name="connsiteY8" fmla="*/ 763669 h 1931765"/>
                <a:gd name="connsiteX9" fmla="*/ 1179568 w 7077075"/>
                <a:gd name="connsiteY9" fmla="*/ 763098 h 1931765"/>
                <a:gd name="connsiteX10" fmla="*/ 1216430 w 7077075"/>
                <a:gd name="connsiteY10" fmla="*/ 517543 h 1931765"/>
                <a:gd name="connsiteX11" fmla="*/ 1290153 w 7077075"/>
                <a:gd name="connsiteY11" fmla="*/ 395147 h 1931765"/>
                <a:gd name="connsiteX12" fmla="*/ 1327015 w 7077075"/>
                <a:gd name="connsiteY12" fmla="*/ 161404 h 1931765"/>
                <a:gd name="connsiteX13" fmla="*/ 1400738 w 7077075"/>
                <a:gd name="connsiteY13" fmla="*/ 50 h 1931765"/>
                <a:gd name="connsiteX14" fmla="*/ 1437600 w 7077075"/>
                <a:gd name="connsiteY14" fmla="*/ 50 h 1931765"/>
                <a:gd name="connsiteX15" fmla="*/ 1474462 w 7077075"/>
                <a:gd name="connsiteY15" fmla="*/ 50 h 1931765"/>
                <a:gd name="connsiteX16" fmla="*/ 1511324 w 7077075"/>
                <a:gd name="connsiteY16" fmla="*/ 702614 h 1931765"/>
                <a:gd name="connsiteX17" fmla="*/ 1548185 w 7077075"/>
                <a:gd name="connsiteY17" fmla="*/ 1177912 h 1931765"/>
                <a:gd name="connsiteX18" fmla="*/ 1585047 w 7077075"/>
                <a:gd name="connsiteY18" fmla="*/ 1177912 h 1931765"/>
                <a:gd name="connsiteX19" fmla="*/ 2396006 w 7077075"/>
                <a:gd name="connsiteY19" fmla="*/ 1177912 h 1931765"/>
                <a:gd name="connsiteX20" fmla="*/ 2432867 w 7077075"/>
                <a:gd name="connsiteY20" fmla="*/ 1200105 h 1931765"/>
                <a:gd name="connsiteX21" fmla="*/ 2469729 w 7077075"/>
                <a:gd name="connsiteY21" fmla="*/ 1269828 h 1931765"/>
                <a:gd name="connsiteX22" fmla="*/ 2506591 w 7077075"/>
                <a:gd name="connsiteY22" fmla="*/ 1415370 h 1931765"/>
                <a:gd name="connsiteX23" fmla="*/ 2580315 w 7077075"/>
                <a:gd name="connsiteY23" fmla="*/ 1484616 h 1931765"/>
                <a:gd name="connsiteX24" fmla="*/ 2617176 w 7077075"/>
                <a:gd name="connsiteY24" fmla="*/ 1449279 h 1931765"/>
                <a:gd name="connsiteX25" fmla="*/ 2654038 w 7077075"/>
                <a:gd name="connsiteY25" fmla="*/ 1931815 h 1931765"/>
                <a:gd name="connsiteX26" fmla="*/ 2690804 w 7077075"/>
                <a:gd name="connsiteY26" fmla="*/ 1579771 h 1931765"/>
                <a:gd name="connsiteX27" fmla="*/ 2727666 w 7077075"/>
                <a:gd name="connsiteY27" fmla="*/ 1648637 h 1931765"/>
                <a:gd name="connsiteX28" fmla="*/ 2764528 w 7077075"/>
                <a:gd name="connsiteY28" fmla="*/ 1660639 h 1931765"/>
                <a:gd name="connsiteX29" fmla="*/ 2838251 w 7077075"/>
                <a:gd name="connsiteY29" fmla="*/ 1898097 h 1931765"/>
                <a:gd name="connsiteX30" fmla="*/ 2875113 w 7077075"/>
                <a:gd name="connsiteY30" fmla="*/ 1637683 h 1931765"/>
                <a:gd name="connsiteX31" fmla="*/ 2911975 w 7077075"/>
                <a:gd name="connsiteY31" fmla="*/ 1793512 h 1931765"/>
                <a:gd name="connsiteX32" fmla="*/ 2948836 w 7077075"/>
                <a:gd name="connsiteY32" fmla="*/ 1739315 h 1931765"/>
                <a:gd name="connsiteX33" fmla="*/ 2985698 w 7077075"/>
                <a:gd name="connsiteY33" fmla="*/ 1788845 h 1931765"/>
                <a:gd name="connsiteX34" fmla="*/ 3022560 w 7077075"/>
                <a:gd name="connsiteY34" fmla="*/ 1695690 h 1931765"/>
                <a:gd name="connsiteX35" fmla="*/ 3059422 w 7077075"/>
                <a:gd name="connsiteY35" fmla="*/ 1802752 h 1931765"/>
                <a:gd name="connsiteX36" fmla="*/ 3096284 w 7077075"/>
                <a:gd name="connsiteY36" fmla="*/ 1645494 h 1931765"/>
                <a:gd name="connsiteX37" fmla="*/ 3133145 w 7077075"/>
                <a:gd name="connsiteY37" fmla="*/ 1440325 h 1931765"/>
                <a:gd name="connsiteX38" fmla="*/ 3170007 w 7077075"/>
                <a:gd name="connsiteY38" fmla="*/ 1177912 h 1931765"/>
                <a:gd name="connsiteX39" fmla="*/ 4754967 w 7077075"/>
                <a:gd name="connsiteY39" fmla="*/ 1177912 h 1931765"/>
                <a:gd name="connsiteX40" fmla="*/ 4791829 w 7077075"/>
                <a:gd name="connsiteY40" fmla="*/ 1146289 h 1931765"/>
                <a:gd name="connsiteX41" fmla="*/ 4828691 w 7077075"/>
                <a:gd name="connsiteY41" fmla="*/ 1206391 h 1931765"/>
                <a:gd name="connsiteX42" fmla="*/ 4865552 w 7077075"/>
                <a:gd name="connsiteY42" fmla="*/ 1118475 h 1931765"/>
                <a:gd name="connsiteX43" fmla="*/ 4902414 w 7077075"/>
                <a:gd name="connsiteY43" fmla="*/ 1231537 h 1931765"/>
                <a:gd name="connsiteX44" fmla="*/ 4939276 w 7077075"/>
                <a:gd name="connsiteY44" fmla="*/ 1177912 h 1931765"/>
                <a:gd name="connsiteX45" fmla="*/ 5049861 w 7077075"/>
                <a:gd name="connsiteY45" fmla="*/ 1177912 h 1931765"/>
                <a:gd name="connsiteX46" fmla="*/ 5086723 w 7077075"/>
                <a:gd name="connsiteY46" fmla="*/ 1055515 h 1931765"/>
                <a:gd name="connsiteX47" fmla="*/ 5123585 w 7077075"/>
                <a:gd name="connsiteY47" fmla="*/ 936834 h 1931765"/>
                <a:gd name="connsiteX48" fmla="*/ 5160447 w 7077075"/>
                <a:gd name="connsiteY48" fmla="*/ 1179436 h 1931765"/>
                <a:gd name="connsiteX49" fmla="*/ 5197308 w 7077075"/>
                <a:gd name="connsiteY49" fmla="*/ 1053801 h 1931765"/>
                <a:gd name="connsiteX50" fmla="*/ 5234170 w 7077075"/>
                <a:gd name="connsiteY50" fmla="*/ 1119142 h 1931765"/>
                <a:gd name="connsiteX51" fmla="*/ 5271032 w 7077075"/>
                <a:gd name="connsiteY51" fmla="*/ 1140193 h 1931765"/>
                <a:gd name="connsiteX52" fmla="*/ 5307893 w 7077075"/>
                <a:gd name="connsiteY52" fmla="*/ 1172768 h 1931765"/>
                <a:gd name="connsiteX53" fmla="*/ 5344755 w 7077075"/>
                <a:gd name="connsiteY53" fmla="*/ 1229251 h 1931765"/>
                <a:gd name="connsiteX54" fmla="*/ 5381617 w 7077075"/>
                <a:gd name="connsiteY54" fmla="*/ 1148194 h 1931765"/>
                <a:gd name="connsiteX55" fmla="*/ 5418479 w 7077075"/>
                <a:gd name="connsiteY55" fmla="*/ 1205534 h 1931765"/>
                <a:gd name="connsiteX56" fmla="*/ 5455340 w 7077075"/>
                <a:gd name="connsiteY56" fmla="*/ 1234395 h 1931765"/>
                <a:gd name="connsiteX57" fmla="*/ 5492202 w 7077075"/>
                <a:gd name="connsiteY57" fmla="*/ 1147813 h 1931765"/>
                <a:gd name="connsiteX58" fmla="*/ 5529064 w 7077075"/>
                <a:gd name="connsiteY58" fmla="*/ 1259636 h 1931765"/>
                <a:gd name="connsiteX59" fmla="*/ 5565926 w 7077075"/>
                <a:gd name="connsiteY59" fmla="*/ 1247635 h 1931765"/>
                <a:gd name="connsiteX60" fmla="*/ 5602788 w 7077075"/>
                <a:gd name="connsiteY60" fmla="*/ 1341075 h 1931765"/>
                <a:gd name="connsiteX61" fmla="*/ 5639649 w 7077075"/>
                <a:gd name="connsiteY61" fmla="*/ 1311833 h 1931765"/>
                <a:gd name="connsiteX62" fmla="*/ 5676511 w 7077075"/>
                <a:gd name="connsiteY62" fmla="*/ 1177912 h 1931765"/>
                <a:gd name="connsiteX63" fmla="*/ 7077162 w 7077075"/>
                <a:gd name="connsiteY63" fmla="*/ 1177912 h 193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077075" h="1931765">
                  <a:moveTo>
                    <a:pt x="7077162" y="1177912"/>
                  </a:moveTo>
                  <a:lnTo>
                    <a:pt x="87" y="1177912"/>
                  </a:lnTo>
                  <a:lnTo>
                    <a:pt x="87" y="1177912"/>
                  </a:lnTo>
                  <a:lnTo>
                    <a:pt x="958397" y="1177912"/>
                  </a:lnTo>
                  <a:lnTo>
                    <a:pt x="995259" y="1089520"/>
                  </a:lnTo>
                  <a:lnTo>
                    <a:pt x="1032121" y="1047038"/>
                  </a:lnTo>
                  <a:lnTo>
                    <a:pt x="1068983" y="1163529"/>
                  </a:lnTo>
                  <a:lnTo>
                    <a:pt x="1105844" y="803674"/>
                  </a:lnTo>
                  <a:lnTo>
                    <a:pt x="1142706" y="763669"/>
                  </a:lnTo>
                  <a:lnTo>
                    <a:pt x="1179568" y="763098"/>
                  </a:lnTo>
                  <a:lnTo>
                    <a:pt x="1216430" y="517543"/>
                  </a:lnTo>
                  <a:lnTo>
                    <a:pt x="1290153" y="395147"/>
                  </a:lnTo>
                  <a:lnTo>
                    <a:pt x="1327015" y="161404"/>
                  </a:lnTo>
                  <a:lnTo>
                    <a:pt x="1400738" y="50"/>
                  </a:lnTo>
                  <a:lnTo>
                    <a:pt x="1437600" y="50"/>
                  </a:lnTo>
                  <a:lnTo>
                    <a:pt x="1474462" y="50"/>
                  </a:lnTo>
                  <a:lnTo>
                    <a:pt x="1511324" y="702614"/>
                  </a:lnTo>
                  <a:lnTo>
                    <a:pt x="1548185" y="1177912"/>
                  </a:lnTo>
                  <a:lnTo>
                    <a:pt x="1585047" y="1177912"/>
                  </a:lnTo>
                  <a:lnTo>
                    <a:pt x="2396006" y="1177912"/>
                  </a:lnTo>
                  <a:lnTo>
                    <a:pt x="2432867" y="1200105"/>
                  </a:lnTo>
                  <a:lnTo>
                    <a:pt x="2469729" y="1269828"/>
                  </a:lnTo>
                  <a:lnTo>
                    <a:pt x="2506591" y="1415370"/>
                  </a:lnTo>
                  <a:lnTo>
                    <a:pt x="2580315" y="1484616"/>
                  </a:lnTo>
                  <a:lnTo>
                    <a:pt x="2617176" y="1449279"/>
                  </a:lnTo>
                  <a:lnTo>
                    <a:pt x="2654038" y="1931815"/>
                  </a:lnTo>
                  <a:lnTo>
                    <a:pt x="2690804" y="1579771"/>
                  </a:lnTo>
                  <a:lnTo>
                    <a:pt x="2727666" y="1648637"/>
                  </a:lnTo>
                  <a:lnTo>
                    <a:pt x="2764528" y="1660639"/>
                  </a:lnTo>
                  <a:lnTo>
                    <a:pt x="2838251" y="1898097"/>
                  </a:lnTo>
                  <a:lnTo>
                    <a:pt x="2875113" y="1637683"/>
                  </a:lnTo>
                  <a:lnTo>
                    <a:pt x="2911975" y="1793512"/>
                  </a:lnTo>
                  <a:lnTo>
                    <a:pt x="2948836" y="1739315"/>
                  </a:lnTo>
                  <a:lnTo>
                    <a:pt x="2985698" y="1788845"/>
                  </a:lnTo>
                  <a:lnTo>
                    <a:pt x="3022560" y="1695690"/>
                  </a:lnTo>
                  <a:lnTo>
                    <a:pt x="3059422" y="1802752"/>
                  </a:lnTo>
                  <a:lnTo>
                    <a:pt x="3096284" y="1645494"/>
                  </a:lnTo>
                  <a:lnTo>
                    <a:pt x="3133145" y="1440325"/>
                  </a:lnTo>
                  <a:lnTo>
                    <a:pt x="3170007" y="1177912"/>
                  </a:lnTo>
                  <a:lnTo>
                    <a:pt x="4754967" y="1177912"/>
                  </a:lnTo>
                  <a:lnTo>
                    <a:pt x="4791829" y="1146289"/>
                  </a:lnTo>
                  <a:lnTo>
                    <a:pt x="4828691" y="1206391"/>
                  </a:lnTo>
                  <a:lnTo>
                    <a:pt x="4865552" y="1118475"/>
                  </a:lnTo>
                  <a:lnTo>
                    <a:pt x="4902414" y="1231537"/>
                  </a:lnTo>
                  <a:lnTo>
                    <a:pt x="4939276" y="1177912"/>
                  </a:lnTo>
                  <a:lnTo>
                    <a:pt x="5049861" y="1177912"/>
                  </a:lnTo>
                  <a:lnTo>
                    <a:pt x="5086723" y="1055515"/>
                  </a:lnTo>
                  <a:lnTo>
                    <a:pt x="5123585" y="936834"/>
                  </a:lnTo>
                  <a:lnTo>
                    <a:pt x="5160447" y="1179436"/>
                  </a:lnTo>
                  <a:lnTo>
                    <a:pt x="5197308" y="1053801"/>
                  </a:lnTo>
                  <a:lnTo>
                    <a:pt x="5234170" y="1119142"/>
                  </a:lnTo>
                  <a:lnTo>
                    <a:pt x="5271032" y="1140193"/>
                  </a:lnTo>
                  <a:lnTo>
                    <a:pt x="5307893" y="1172768"/>
                  </a:lnTo>
                  <a:lnTo>
                    <a:pt x="5344755" y="1229251"/>
                  </a:lnTo>
                  <a:lnTo>
                    <a:pt x="5381617" y="1148194"/>
                  </a:lnTo>
                  <a:lnTo>
                    <a:pt x="5418479" y="1205534"/>
                  </a:lnTo>
                  <a:lnTo>
                    <a:pt x="5455340" y="1234395"/>
                  </a:lnTo>
                  <a:lnTo>
                    <a:pt x="5492202" y="1147813"/>
                  </a:lnTo>
                  <a:lnTo>
                    <a:pt x="5529064" y="1259636"/>
                  </a:lnTo>
                  <a:lnTo>
                    <a:pt x="5565926" y="1247635"/>
                  </a:lnTo>
                  <a:lnTo>
                    <a:pt x="5602788" y="1341075"/>
                  </a:lnTo>
                  <a:lnTo>
                    <a:pt x="5639649" y="1311833"/>
                  </a:lnTo>
                  <a:lnTo>
                    <a:pt x="5676511" y="1177912"/>
                  </a:lnTo>
                  <a:lnTo>
                    <a:pt x="7077162" y="1177912"/>
                  </a:lnTo>
                </a:path>
              </a:pathLst>
            </a:custGeom>
            <a:solidFill>
              <a:srgbClr val="D62728">
                <a:alpha val="10000"/>
              </a:srgb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1A5B161-E1EB-554F-A2EE-64FB785345D0}"/>
                </a:ext>
              </a:extLst>
            </p:cNvPr>
            <p:cNvSpPr/>
            <p:nvPr/>
          </p:nvSpPr>
          <p:spPr>
            <a:xfrm>
              <a:off x="2638425" y="2849784"/>
              <a:ext cx="7077075" cy="1931765"/>
            </a:xfrm>
            <a:custGeom>
              <a:avLst/>
              <a:gdLst>
                <a:gd name="connsiteX0" fmla="*/ 87 w 7077075"/>
                <a:gd name="connsiteY0" fmla="*/ 1177912 h 1931765"/>
                <a:gd name="connsiteX1" fmla="*/ 958397 w 7077075"/>
                <a:gd name="connsiteY1" fmla="*/ 1177912 h 1931765"/>
                <a:gd name="connsiteX2" fmla="*/ 995259 w 7077075"/>
                <a:gd name="connsiteY2" fmla="*/ 1089520 h 1931765"/>
                <a:gd name="connsiteX3" fmla="*/ 1032121 w 7077075"/>
                <a:gd name="connsiteY3" fmla="*/ 1047038 h 1931765"/>
                <a:gd name="connsiteX4" fmla="*/ 1068983 w 7077075"/>
                <a:gd name="connsiteY4" fmla="*/ 1163529 h 1931765"/>
                <a:gd name="connsiteX5" fmla="*/ 1105844 w 7077075"/>
                <a:gd name="connsiteY5" fmla="*/ 803674 h 1931765"/>
                <a:gd name="connsiteX6" fmla="*/ 1142706 w 7077075"/>
                <a:gd name="connsiteY6" fmla="*/ 763669 h 1931765"/>
                <a:gd name="connsiteX7" fmla="*/ 1179568 w 7077075"/>
                <a:gd name="connsiteY7" fmla="*/ 763098 h 1931765"/>
                <a:gd name="connsiteX8" fmla="*/ 1216430 w 7077075"/>
                <a:gd name="connsiteY8" fmla="*/ 517543 h 1931765"/>
                <a:gd name="connsiteX9" fmla="*/ 1290153 w 7077075"/>
                <a:gd name="connsiteY9" fmla="*/ 395147 h 1931765"/>
                <a:gd name="connsiteX10" fmla="*/ 1327015 w 7077075"/>
                <a:gd name="connsiteY10" fmla="*/ 161404 h 1931765"/>
                <a:gd name="connsiteX11" fmla="*/ 1400738 w 7077075"/>
                <a:gd name="connsiteY11" fmla="*/ 50 h 1931765"/>
                <a:gd name="connsiteX12" fmla="*/ 1437600 w 7077075"/>
                <a:gd name="connsiteY12" fmla="*/ 50 h 1931765"/>
                <a:gd name="connsiteX13" fmla="*/ 1474462 w 7077075"/>
                <a:gd name="connsiteY13" fmla="*/ 50 h 1931765"/>
                <a:gd name="connsiteX14" fmla="*/ 1511324 w 7077075"/>
                <a:gd name="connsiteY14" fmla="*/ 702614 h 1931765"/>
                <a:gd name="connsiteX15" fmla="*/ 1548185 w 7077075"/>
                <a:gd name="connsiteY15" fmla="*/ 1177912 h 1931765"/>
                <a:gd name="connsiteX16" fmla="*/ 1585047 w 7077075"/>
                <a:gd name="connsiteY16" fmla="*/ 1177912 h 1931765"/>
                <a:gd name="connsiteX17" fmla="*/ 2396006 w 7077075"/>
                <a:gd name="connsiteY17" fmla="*/ 1177912 h 1931765"/>
                <a:gd name="connsiteX18" fmla="*/ 2432867 w 7077075"/>
                <a:gd name="connsiteY18" fmla="*/ 1200105 h 1931765"/>
                <a:gd name="connsiteX19" fmla="*/ 2469729 w 7077075"/>
                <a:gd name="connsiteY19" fmla="*/ 1269828 h 1931765"/>
                <a:gd name="connsiteX20" fmla="*/ 2506591 w 7077075"/>
                <a:gd name="connsiteY20" fmla="*/ 1415370 h 1931765"/>
                <a:gd name="connsiteX21" fmla="*/ 2580315 w 7077075"/>
                <a:gd name="connsiteY21" fmla="*/ 1484616 h 1931765"/>
                <a:gd name="connsiteX22" fmla="*/ 2617176 w 7077075"/>
                <a:gd name="connsiteY22" fmla="*/ 1449279 h 1931765"/>
                <a:gd name="connsiteX23" fmla="*/ 2654038 w 7077075"/>
                <a:gd name="connsiteY23" fmla="*/ 1931815 h 1931765"/>
                <a:gd name="connsiteX24" fmla="*/ 2690804 w 7077075"/>
                <a:gd name="connsiteY24" fmla="*/ 1579771 h 1931765"/>
                <a:gd name="connsiteX25" fmla="*/ 2727666 w 7077075"/>
                <a:gd name="connsiteY25" fmla="*/ 1648637 h 1931765"/>
                <a:gd name="connsiteX26" fmla="*/ 2764528 w 7077075"/>
                <a:gd name="connsiteY26" fmla="*/ 1660639 h 1931765"/>
                <a:gd name="connsiteX27" fmla="*/ 2838251 w 7077075"/>
                <a:gd name="connsiteY27" fmla="*/ 1898097 h 1931765"/>
                <a:gd name="connsiteX28" fmla="*/ 2875113 w 7077075"/>
                <a:gd name="connsiteY28" fmla="*/ 1637683 h 1931765"/>
                <a:gd name="connsiteX29" fmla="*/ 2911975 w 7077075"/>
                <a:gd name="connsiteY29" fmla="*/ 1793512 h 1931765"/>
                <a:gd name="connsiteX30" fmla="*/ 2948836 w 7077075"/>
                <a:gd name="connsiteY30" fmla="*/ 1739315 h 1931765"/>
                <a:gd name="connsiteX31" fmla="*/ 2985698 w 7077075"/>
                <a:gd name="connsiteY31" fmla="*/ 1788845 h 1931765"/>
                <a:gd name="connsiteX32" fmla="*/ 3022560 w 7077075"/>
                <a:gd name="connsiteY32" fmla="*/ 1695690 h 1931765"/>
                <a:gd name="connsiteX33" fmla="*/ 3059422 w 7077075"/>
                <a:gd name="connsiteY33" fmla="*/ 1802752 h 1931765"/>
                <a:gd name="connsiteX34" fmla="*/ 3096284 w 7077075"/>
                <a:gd name="connsiteY34" fmla="*/ 1645494 h 1931765"/>
                <a:gd name="connsiteX35" fmla="*/ 3133145 w 7077075"/>
                <a:gd name="connsiteY35" fmla="*/ 1440325 h 1931765"/>
                <a:gd name="connsiteX36" fmla="*/ 3170007 w 7077075"/>
                <a:gd name="connsiteY36" fmla="*/ 1177912 h 1931765"/>
                <a:gd name="connsiteX37" fmla="*/ 4754967 w 7077075"/>
                <a:gd name="connsiteY37" fmla="*/ 1177912 h 1931765"/>
                <a:gd name="connsiteX38" fmla="*/ 4791829 w 7077075"/>
                <a:gd name="connsiteY38" fmla="*/ 1146289 h 1931765"/>
                <a:gd name="connsiteX39" fmla="*/ 4828691 w 7077075"/>
                <a:gd name="connsiteY39" fmla="*/ 1206391 h 1931765"/>
                <a:gd name="connsiteX40" fmla="*/ 4865552 w 7077075"/>
                <a:gd name="connsiteY40" fmla="*/ 1118475 h 1931765"/>
                <a:gd name="connsiteX41" fmla="*/ 4902414 w 7077075"/>
                <a:gd name="connsiteY41" fmla="*/ 1231537 h 1931765"/>
                <a:gd name="connsiteX42" fmla="*/ 4939276 w 7077075"/>
                <a:gd name="connsiteY42" fmla="*/ 1177912 h 1931765"/>
                <a:gd name="connsiteX43" fmla="*/ 5049861 w 7077075"/>
                <a:gd name="connsiteY43" fmla="*/ 1177912 h 1931765"/>
                <a:gd name="connsiteX44" fmla="*/ 5086723 w 7077075"/>
                <a:gd name="connsiteY44" fmla="*/ 1055515 h 1931765"/>
                <a:gd name="connsiteX45" fmla="*/ 5123585 w 7077075"/>
                <a:gd name="connsiteY45" fmla="*/ 936834 h 1931765"/>
                <a:gd name="connsiteX46" fmla="*/ 5160447 w 7077075"/>
                <a:gd name="connsiteY46" fmla="*/ 1179436 h 1931765"/>
                <a:gd name="connsiteX47" fmla="*/ 5197308 w 7077075"/>
                <a:gd name="connsiteY47" fmla="*/ 1053801 h 1931765"/>
                <a:gd name="connsiteX48" fmla="*/ 5234170 w 7077075"/>
                <a:gd name="connsiteY48" fmla="*/ 1119142 h 1931765"/>
                <a:gd name="connsiteX49" fmla="*/ 5271032 w 7077075"/>
                <a:gd name="connsiteY49" fmla="*/ 1140193 h 1931765"/>
                <a:gd name="connsiteX50" fmla="*/ 5307893 w 7077075"/>
                <a:gd name="connsiteY50" fmla="*/ 1172768 h 1931765"/>
                <a:gd name="connsiteX51" fmla="*/ 5344755 w 7077075"/>
                <a:gd name="connsiteY51" fmla="*/ 1229251 h 1931765"/>
                <a:gd name="connsiteX52" fmla="*/ 5381617 w 7077075"/>
                <a:gd name="connsiteY52" fmla="*/ 1148194 h 1931765"/>
                <a:gd name="connsiteX53" fmla="*/ 5418479 w 7077075"/>
                <a:gd name="connsiteY53" fmla="*/ 1205534 h 1931765"/>
                <a:gd name="connsiteX54" fmla="*/ 5455340 w 7077075"/>
                <a:gd name="connsiteY54" fmla="*/ 1234395 h 1931765"/>
                <a:gd name="connsiteX55" fmla="*/ 5492202 w 7077075"/>
                <a:gd name="connsiteY55" fmla="*/ 1147813 h 1931765"/>
                <a:gd name="connsiteX56" fmla="*/ 5529064 w 7077075"/>
                <a:gd name="connsiteY56" fmla="*/ 1259636 h 1931765"/>
                <a:gd name="connsiteX57" fmla="*/ 5565926 w 7077075"/>
                <a:gd name="connsiteY57" fmla="*/ 1247635 h 1931765"/>
                <a:gd name="connsiteX58" fmla="*/ 5602788 w 7077075"/>
                <a:gd name="connsiteY58" fmla="*/ 1341075 h 1931765"/>
                <a:gd name="connsiteX59" fmla="*/ 5639649 w 7077075"/>
                <a:gd name="connsiteY59" fmla="*/ 1311833 h 1931765"/>
                <a:gd name="connsiteX60" fmla="*/ 5676511 w 7077075"/>
                <a:gd name="connsiteY60" fmla="*/ 1177912 h 1931765"/>
                <a:gd name="connsiteX61" fmla="*/ 7077162 w 7077075"/>
                <a:gd name="connsiteY61" fmla="*/ 1177912 h 193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077075" h="1931765">
                  <a:moveTo>
                    <a:pt x="87" y="1177912"/>
                  </a:moveTo>
                  <a:lnTo>
                    <a:pt x="958397" y="1177912"/>
                  </a:lnTo>
                  <a:lnTo>
                    <a:pt x="995259" y="1089520"/>
                  </a:lnTo>
                  <a:lnTo>
                    <a:pt x="1032121" y="1047038"/>
                  </a:lnTo>
                  <a:lnTo>
                    <a:pt x="1068983" y="1163529"/>
                  </a:lnTo>
                  <a:lnTo>
                    <a:pt x="1105844" y="803674"/>
                  </a:lnTo>
                  <a:lnTo>
                    <a:pt x="1142706" y="763669"/>
                  </a:lnTo>
                  <a:lnTo>
                    <a:pt x="1179568" y="763098"/>
                  </a:lnTo>
                  <a:lnTo>
                    <a:pt x="1216430" y="517543"/>
                  </a:lnTo>
                  <a:lnTo>
                    <a:pt x="1290153" y="395147"/>
                  </a:lnTo>
                  <a:lnTo>
                    <a:pt x="1327015" y="161404"/>
                  </a:lnTo>
                  <a:lnTo>
                    <a:pt x="1400738" y="50"/>
                  </a:lnTo>
                  <a:lnTo>
                    <a:pt x="1437600" y="50"/>
                  </a:lnTo>
                  <a:lnTo>
                    <a:pt x="1474462" y="50"/>
                  </a:lnTo>
                  <a:lnTo>
                    <a:pt x="1511324" y="702614"/>
                  </a:lnTo>
                  <a:lnTo>
                    <a:pt x="1548185" y="1177912"/>
                  </a:lnTo>
                  <a:lnTo>
                    <a:pt x="1585047" y="1177912"/>
                  </a:lnTo>
                  <a:lnTo>
                    <a:pt x="2396006" y="1177912"/>
                  </a:lnTo>
                  <a:lnTo>
                    <a:pt x="2432867" y="1200105"/>
                  </a:lnTo>
                  <a:lnTo>
                    <a:pt x="2469729" y="1269828"/>
                  </a:lnTo>
                  <a:lnTo>
                    <a:pt x="2506591" y="1415370"/>
                  </a:lnTo>
                  <a:lnTo>
                    <a:pt x="2580315" y="1484616"/>
                  </a:lnTo>
                  <a:lnTo>
                    <a:pt x="2617176" y="1449279"/>
                  </a:lnTo>
                  <a:lnTo>
                    <a:pt x="2654038" y="1931815"/>
                  </a:lnTo>
                  <a:lnTo>
                    <a:pt x="2690804" y="1579771"/>
                  </a:lnTo>
                  <a:lnTo>
                    <a:pt x="2727666" y="1648637"/>
                  </a:lnTo>
                  <a:lnTo>
                    <a:pt x="2764528" y="1660639"/>
                  </a:lnTo>
                  <a:lnTo>
                    <a:pt x="2838251" y="1898097"/>
                  </a:lnTo>
                  <a:lnTo>
                    <a:pt x="2875113" y="1637683"/>
                  </a:lnTo>
                  <a:lnTo>
                    <a:pt x="2911975" y="1793512"/>
                  </a:lnTo>
                  <a:lnTo>
                    <a:pt x="2948836" y="1739315"/>
                  </a:lnTo>
                  <a:lnTo>
                    <a:pt x="2985698" y="1788845"/>
                  </a:lnTo>
                  <a:lnTo>
                    <a:pt x="3022560" y="1695690"/>
                  </a:lnTo>
                  <a:lnTo>
                    <a:pt x="3059422" y="1802752"/>
                  </a:lnTo>
                  <a:lnTo>
                    <a:pt x="3096284" y="1645494"/>
                  </a:lnTo>
                  <a:lnTo>
                    <a:pt x="3133145" y="1440325"/>
                  </a:lnTo>
                  <a:lnTo>
                    <a:pt x="3170007" y="1177912"/>
                  </a:lnTo>
                  <a:lnTo>
                    <a:pt x="4754967" y="1177912"/>
                  </a:lnTo>
                  <a:lnTo>
                    <a:pt x="4791829" y="1146289"/>
                  </a:lnTo>
                  <a:lnTo>
                    <a:pt x="4828691" y="1206391"/>
                  </a:lnTo>
                  <a:lnTo>
                    <a:pt x="4865552" y="1118475"/>
                  </a:lnTo>
                  <a:lnTo>
                    <a:pt x="4902414" y="1231537"/>
                  </a:lnTo>
                  <a:lnTo>
                    <a:pt x="4939276" y="1177912"/>
                  </a:lnTo>
                  <a:lnTo>
                    <a:pt x="5049861" y="1177912"/>
                  </a:lnTo>
                  <a:lnTo>
                    <a:pt x="5086723" y="1055515"/>
                  </a:lnTo>
                  <a:lnTo>
                    <a:pt x="5123585" y="936834"/>
                  </a:lnTo>
                  <a:lnTo>
                    <a:pt x="5160447" y="1179436"/>
                  </a:lnTo>
                  <a:lnTo>
                    <a:pt x="5197308" y="1053801"/>
                  </a:lnTo>
                  <a:lnTo>
                    <a:pt x="5234170" y="1119142"/>
                  </a:lnTo>
                  <a:lnTo>
                    <a:pt x="5271032" y="1140193"/>
                  </a:lnTo>
                  <a:lnTo>
                    <a:pt x="5307893" y="1172768"/>
                  </a:lnTo>
                  <a:lnTo>
                    <a:pt x="5344755" y="1229251"/>
                  </a:lnTo>
                  <a:lnTo>
                    <a:pt x="5381617" y="1148194"/>
                  </a:lnTo>
                  <a:lnTo>
                    <a:pt x="5418479" y="1205534"/>
                  </a:lnTo>
                  <a:lnTo>
                    <a:pt x="5455340" y="1234395"/>
                  </a:lnTo>
                  <a:lnTo>
                    <a:pt x="5492202" y="1147813"/>
                  </a:lnTo>
                  <a:lnTo>
                    <a:pt x="5529064" y="1259636"/>
                  </a:lnTo>
                  <a:lnTo>
                    <a:pt x="5565926" y="1247635"/>
                  </a:lnTo>
                  <a:lnTo>
                    <a:pt x="5602788" y="1341075"/>
                  </a:lnTo>
                  <a:lnTo>
                    <a:pt x="5639649" y="1311833"/>
                  </a:lnTo>
                  <a:lnTo>
                    <a:pt x="5676511" y="1177912"/>
                  </a:lnTo>
                  <a:lnTo>
                    <a:pt x="7077162" y="1177912"/>
                  </a:lnTo>
                </a:path>
              </a:pathLst>
            </a:custGeom>
            <a:noFill/>
            <a:ln w="38100" cap="flat">
              <a:solidFill>
                <a:srgbClr val="E457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ABF8CA10-6210-6F45-82FA-D2A558E0681D}"/>
              </a:ext>
            </a:extLst>
          </p:cNvPr>
          <p:cNvSpPr/>
          <p:nvPr/>
        </p:nvSpPr>
        <p:spPr>
          <a:xfrm>
            <a:off x="2384427" y="1568450"/>
            <a:ext cx="7077075" cy="2308574"/>
          </a:xfrm>
          <a:custGeom>
            <a:avLst/>
            <a:gdLst>
              <a:gd name="connsiteX0" fmla="*/ 87 w 7077075"/>
              <a:gd name="connsiteY0" fmla="*/ 2308624 h 2308574"/>
              <a:gd name="connsiteX1" fmla="*/ 958397 w 7077075"/>
              <a:gd name="connsiteY1" fmla="*/ 2308624 h 2308574"/>
              <a:gd name="connsiteX2" fmla="*/ 995259 w 7077075"/>
              <a:gd name="connsiteY2" fmla="*/ 2287670 h 2308574"/>
              <a:gd name="connsiteX3" fmla="*/ 1032121 w 7077075"/>
              <a:gd name="connsiteY3" fmla="*/ 2256618 h 2308574"/>
              <a:gd name="connsiteX4" fmla="*/ 1068983 w 7077075"/>
              <a:gd name="connsiteY4" fmla="*/ 2253189 h 2308574"/>
              <a:gd name="connsiteX5" fmla="*/ 1179568 w 7077075"/>
              <a:gd name="connsiteY5" fmla="*/ 1967439 h 2308574"/>
              <a:gd name="connsiteX6" fmla="*/ 1216430 w 7077075"/>
              <a:gd name="connsiteY6" fmla="*/ 1810562 h 2308574"/>
              <a:gd name="connsiteX7" fmla="*/ 1290153 w 7077075"/>
              <a:gd name="connsiteY7" fmla="*/ 1452327 h 2308574"/>
              <a:gd name="connsiteX8" fmla="*/ 1327015 w 7077075"/>
              <a:gd name="connsiteY8" fmla="*/ 1210963 h 2308574"/>
              <a:gd name="connsiteX9" fmla="*/ 1474462 w 7077075"/>
              <a:gd name="connsiteY9" fmla="*/ 112921 h 2308574"/>
              <a:gd name="connsiteX10" fmla="*/ 1511324 w 7077075"/>
              <a:gd name="connsiteY10" fmla="*/ 50 h 2308574"/>
              <a:gd name="connsiteX11" fmla="*/ 2432867 w 7077075"/>
              <a:gd name="connsiteY11" fmla="*/ 5860 h 2308574"/>
              <a:gd name="connsiteX12" fmla="*/ 2469729 w 7077075"/>
              <a:gd name="connsiteY12" fmla="*/ 30054 h 2308574"/>
              <a:gd name="connsiteX13" fmla="*/ 2543453 w 7077075"/>
              <a:gd name="connsiteY13" fmla="*/ 165404 h 2308574"/>
              <a:gd name="connsiteX14" fmla="*/ 2580315 w 7077075"/>
              <a:gd name="connsiteY14" fmla="*/ 246081 h 2308574"/>
              <a:gd name="connsiteX15" fmla="*/ 2617176 w 7077075"/>
              <a:gd name="connsiteY15" fmla="*/ 317518 h 2308574"/>
              <a:gd name="connsiteX16" fmla="*/ 2654038 w 7077075"/>
              <a:gd name="connsiteY16" fmla="*/ 515924 h 2308574"/>
              <a:gd name="connsiteX17" fmla="*/ 2727666 w 7077075"/>
              <a:gd name="connsiteY17" fmla="*/ 745572 h 2308574"/>
              <a:gd name="connsiteX18" fmla="*/ 2764528 w 7077075"/>
              <a:gd name="connsiteY18" fmla="*/ 872635 h 2308574"/>
              <a:gd name="connsiteX19" fmla="*/ 2911975 w 7077075"/>
              <a:gd name="connsiteY19" fmla="*/ 1507286 h 2308574"/>
              <a:gd name="connsiteX20" fmla="*/ 2948836 w 7077075"/>
              <a:gd name="connsiteY20" fmla="*/ 1655114 h 2308574"/>
              <a:gd name="connsiteX21" fmla="*/ 3059422 w 7077075"/>
              <a:gd name="connsiteY21" fmla="*/ 2116505 h 2308574"/>
              <a:gd name="connsiteX22" fmla="*/ 3096284 w 7077075"/>
              <a:gd name="connsiteY22" fmla="*/ 2239568 h 2308574"/>
              <a:gd name="connsiteX23" fmla="*/ 3133145 w 7077075"/>
              <a:gd name="connsiteY23" fmla="*/ 2308624 h 2308574"/>
              <a:gd name="connsiteX24" fmla="*/ 3170007 w 7077075"/>
              <a:gd name="connsiteY24" fmla="*/ 2308624 h 2308574"/>
              <a:gd name="connsiteX25" fmla="*/ 4828691 w 7077075"/>
              <a:gd name="connsiteY25" fmla="*/ 2308624 h 2308574"/>
              <a:gd name="connsiteX26" fmla="*/ 4865552 w 7077075"/>
              <a:gd name="connsiteY26" fmla="*/ 2294528 h 2308574"/>
              <a:gd name="connsiteX27" fmla="*/ 4902414 w 7077075"/>
              <a:gd name="connsiteY27" fmla="*/ 2308624 h 2308574"/>
              <a:gd name="connsiteX28" fmla="*/ 4939276 w 7077075"/>
              <a:gd name="connsiteY28" fmla="*/ 2308624 h 2308574"/>
              <a:gd name="connsiteX29" fmla="*/ 5049861 w 7077075"/>
              <a:gd name="connsiteY29" fmla="*/ 2308624 h 2308574"/>
              <a:gd name="connsiteX30" fmla="*/ 5086723 w 7077075"/>
              <a:gd name="connsiteY30" fmla="*/ 2279573 h 2308574"/>
              <a:gd name="connsiteX31" fmla="*/ 5123585 w 7077075"/>
              <a:gd name="connsiteY31" fmla="*/ 2222328 h 2308574"/>
              <a:gd name="connsiteX32" fmla="*/ 5160447 w 7077075"/>
              <a:gd name="connsiteY32" fmla="*/ 2222804 h 2308574"/>
              <a:gd name="connsiteX33" fmla="*/ 5197308 w 7077075"/>
              <a:gd name="connsiteY33" fmla="*/ 2193277 h 2308574"/>
              <a:gd name="connsiteX34" fmla="*/ 5234170 w 7077075"/>
              <a:gd name="connsiteY34" fmla="*/ 2179370 h 2308574"/>
              <a:gd name="connsiteX35" fmla="*/ 5307893 w 7077075"/>
              <a:gd name="connsiteY35" fmla="*/ 2169178 h 2308574"/>
              <a:gd name="connsiteX36" fmla="*/ 5344755 w 7077075"/>
              <a:gd name="connsiteY36" fmla="*/ 2182704 h 2308574"/>
              <a:gd name="connsiteX37" fmla="*/ 5381617 w 7077075"/>
              <a:gd name="connsiteY37" fmla="*/ 2175560 h 2308574"/>
              <a:gd name="connsiteX38" fmla="*/ 5418479 w 7077075"/>
              <a:gd name="connsiteY38" fmla="*/ 2182894 h 2308574"/>
              <a:gd name="connsiteX39" fmla="*/ 5455340 w 7077075"/>
              <a:gd name="connsiteY39" fmla="*/ 2197753 h 2308574"/>
              <a:gd name="connsiteX40" fmla="*/ 5492202 w 7077075"/>
              <a:gd name="connsiteY40" fmla="*/ 2190610 h 2308574"/>
              <a:gd name="connsiteX41" fmla="*/ 5565926 w 7077075"/>
              <a:gd name="connsiteY41" fmla="*/ 2230519 h 2308574"/>
              <a:gd name="connsiteX42" fmla="*/ 5602788 w 7077075"/>
              <a:gd name="connsiteY42" fmla="*/ 2273382 h 2308574"/>
              <a:gd name="connsiteX43" fmla="*/ 5639649 w 7077075"/>
              <a:gd name="connsiteY43" fmla="*/ 2308624 h 2308574"/>
              <a:gd name="connsiteX44" fmla="*/ 5676511 w 7077075"/>
              <a:gd name="connsiteY44" fmla="*/ 2308624 h 2308574"/>
              <a:gd name="connsiteX45" fmla="*/ 7077162 w 7077075"/>
              <a:gd name="connsiteY45" fmla="*/ 2308624 h 230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077075" h="2308574">
                <a:moveTo>
                  <a:pt x="87" y="2308624"/>
                </a:moveTo>
                <a:lnTo>
                  <a:pt x="958397" y="2308624"/>
                </a:lnTo>
                <a:lnTo>
                  <a:pt x="995259" y="2287670"/>
                </a:lnTo>
                <a:lnTo>
                  <a:pt x="1032121" y="2256618"/>
                </a:lnTo>
                <a:lnTo>
                  <a:pt x="1068983" y="2253189"/>
                </a:lnTo>
                <a:lnTo>
                  <a:pt x="1179568" y="1967439"/>
                </a:lnTo>
                <a:lnTo>
                  <a:pt x="1216430" y="1810562"/>
                </a:lnTo>
                <a:lnTo>
                  <a:pt x="1290153" y="1452327"/>
                </a:lnTo>
                <a:lnTo>
                  <a:pt x="1327015" y="1210963"/>
                </a:lnTo>
                <a:lnTo>
                  <a:pt x="1474462" y="112921"/>
                </a:lnTo>
                <a:lnTo>
                  <a:pt x="1511324" y="50"/>
                </a:lnTo>
                <a:lnTo>
                  <a:pt x="2432867" y="5860"/>
                </a:lnTo>
                <a:lnTo>
                  <a:pt x="2469729" y="30054"/>
                </a:lnTo>
                <a:lnTo>
                  <a:pt x="2543453" y="165404"/>
                </a:lnTo>
                <a:lnTo>
                  <a:pt x="2580315" y="246081"/>
                </a:lnTo>
                <a:lnTo>
                  <a:pt x="2617176" y="317518"/>
                </a:lnTo>
                <a:lnTo>
                  <a:pt x="2654038" y="515924"/>
                </a:lnTo>
                <a:lnTo>
                  <a:pt x="2727666" y="745572"/>
                </a:lnTo>
                <a:lnTo>
                  <a:pt x="2764528" y="872635"/>
                </a:lnTo>
                <a:lnTo>
                  <a:pt x="2911975" y="1507286"/>
                </a:lnTo>
                <a:lnTo>
                  <a:pt x="2948836" y="1655114"/>
                </a:lnTo>
                <a:lnTo>
                  <a:pt x="3059422" y="2116505"/>
                </a:lnTo>
                <a:lnTo>
                  <a:pt x="3096284" y="2239568"/>
                </a:lnTo>
                <a:lnTo>
                  <a:pt x="3133145" y="2308624"/>
                </a:lnTo>
                <a:lnTo>
                  <a:pt x="3170007" y="2308624"/>
                </a:lnTo>
                <a:lnTo>
                  <a:pt x="4828691" y="2308624"/>
                </a:lnTo>
                <a:lnTo>
                  <a:pt x="4865552" y="2294528"/>
                </a:lnTo>
                <a:lnTo>
                  <a:pt x="4902414" y="2308624"/>
                </a:lnTo>
                <a:lnTo>
                  <a:pt x="4939276" y="2308624"/>
                </a:lnTo>
                <a:lnTo>
                  <a:pt x="5049861" y="2308624"/>
                </a:lnTo>
                <a:lnTo>
                  <a:pt x="5086723" y="2279573"/>
                </a:lnTo>
                <a:lnTo>
                  <a:pt x="5123585" y="2222328"/>
                </a:lnTo>
                <a:lnTo>
                  <a:pt x="5160447" y="2222804"/>
                </a:lnTo>
                <a:lnTo>
                  <a:pt x="5197308" y="2193277"/>
                </a:lnTo>
                <a:lnTo>
                  <a:pt x="5234170" y="2179370"/>
                </a:lnTo>
                <a:lnTo>
                  <a:pt x="5307893" y="2169178"/>
                </a:lnTo>
                <a:lnTo>
                  <a:pt x="5344755" y="2182704"/>
                </a:lnTo>
                <a:lnTo>
                  <a:pt x="5381617" y="2175560"/>
                </a:lnTo>
                <a:lnTo>
                  <a:pt x="5418479" y="2182894"/>
                </a:lnTo>
                <a:lnTo>
                  <a:pt x="5455340" y="2197753"/>
                </a:lnTo>
                <a:lnTo>
                  <a:pt x="5492202" y="2190610"/>
                </a:lnTo>
                <a:lnTo>
                  <a:pt x="5565926" y="2230519"/>
                </a:lnTo>
                <a:lnTo>
                  <a:pt x="5602788" y="2273382"/>
                </a:lnTo>
                <a:lnTo>
                  <a:pt x="5639649" y="2308624"/>
                </a:lnTo>
                <a:lnTo>
                  <a:pt x="5676511" y="2308624"/>
                </a:lnTo>
                <a:lnTo>
                  <a:pt x="7077162" y="2308624"/>
                </a:lnTo>
              </a:path>
            </a:pathLst>
          </a:custGeom>
          <a:noFill/>
          <a:ln w="38100" cap="flat">
            <a:solidFill>
              <a:srgbClr val="72B7B2"/>
            </a:solidFill>
            <a:prstDash val="sysDot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3367097F-3FB2-BE44-A030-CA66E9B25E4A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C19865E-9294-004C-A5E9-9D222E4CBBF2}"/>
              </a:ext>
            </a:extLst>
          </p:cNvPr>
          <p:cNvSpPr/>
          <p:nvPr/>
        </p:nvSpPr>
        <p:spPr>
          <a:xfrm>
            <a:off x="2374902" y="1397000"/>
            <a:ext cx="9525" cy="3429000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D4C6A0B4-6824-4B40-8478-569ACA69344F}"/>
              </a:ext>
            </a:extLst>
          </p:cNvPr>
          <p:cNvGrpSpPr/>
          <p:nvPr/>
        </p:nvGrpSpPr>
        <p:grpSpPr>
          <a:xfrm>
            <a:off x="1788162" y="4780282"/>
            <a:ext cx="8181673" cy="574357"/>
            <a:chOff x="2042160" y="4907280"/>
            <a:chExt cx="8181673" cy="574357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3BE810-73DE-C146-B10A-3E326D577B15}"/>
                </a:ext>
              </a:extLst>
            </p:cNvPr>
            <p:cNvSpPr txBox="1"/>
            <p:nvPr/>
          </p:nvSpPr>
          <p:spPr>
            <a:xfrm>
              <a:off x="231362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C56B2B-F4B7-6249-A837-478A15A0D83F}"/>
                </a:ext>
              </a:extLst>
            </p:cNvPr>
            <p:cNvSpPr txBox="1"/>
            <p:nvPr/>
          </p:nvSpPr>
          <p:spPr>
            <a:xfrm>
              <a:off x="2042160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May 1, 2019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2A4BA91-F673-D84E-A6C2-1CB71BBC6910}"/>
                </a:ext>
              </a:extLst>
            </p:cNvPr>
            <p:cNvSpPr txBox="1"/>
            <p:nvPr/>
          </p:nvSpPr>
          <p:spPr>
            <a:xfrm>
              <a:off x="319830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709193-69F2-7645-BB1B-7BF1F633CF66}"/>
                </a:ext>
              </a:extLst>
            </p:cNvPr>
            <p:cNvSpPr txBox="1"/>
            <p:nvPr/>
          </p:nvSpPr>
          <p:spPr>
            <a:xfrm>
              <a:off x="4082891" y="4907280"/>
              <a:ext cx="606256" cy="312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0A49C1-D357-254E-8E03-501269AA21D0}"/>
                </a:ext>
              </a:extLst>
            </p:cNvPr>
            <p:cNvSpPr txBox="1"/>
            <p:nvPr/>
          </p:nvSpPr>
          <p:spPr>
            <a:xfrm>
              <a:off x="496757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0AD4D13-F653-144B-AACD-8E53BE401EA1}"/>
                </a:ext>
              </a:extLst>
            </p:cNvPr>
            <p:cNvSpPr txBox="1"/>
            <p:nvPr/>
          </p:nvSpPr>
          <p:spPr>
            <a:xfrm>
              <a:off x="5852160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63D3B50-A924-E047-9C40-1C25002B006F}"/>
                </a:ext>
              </a:extLst>
            </p:cNvPr>
            <p:cNvSpPr txBox="1"/>
            <p:nvPr/>
          </p:nvSpPr>
          <p:spPr>
            <a:xfrm>
              <a:off x="5580697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2, 2019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A416CC-AFEC-1B42-AE64-6D57218AB492}"/>
                </a:ext>
              </a:extLst>
            </p:cNvPr>
            <p:cNvSpPr txBox="1"/>
            <p:nvPr/>
          </p:nvSpPr>
          <p:spPr>
            <a:xfrm>
              <a:off x="673684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A757B5-0CC8-F545-8DEF-1C7FD257B18A}"/>
                </a:ext>
              </a:extLst>
            </p:cNvPr>
            <p:cNvSpPr txBox="1"/>
            <p:nvPr/>
          </p:nvSpPr>
          <p:spPr>
            <a:xfrm>
              <a:off x="7621428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425AEB-DD13-4148-93ED-459598811648}"/>
                </a:ext>
              </a:extLst>
            </p:cNvPr>
            <p:cNvSpPr txBox="1"/>
            <p:nvPr/>
          </p:nvSpPr>
          <p:spPr>
            <a:xfrm>
              <a:off x="8506110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7F76125-9148-1D44-9BA8-7AAA40CE4AE9}"/>
                </a:ext>
              </a:extLst>
            </p:cNvPr>
            <p:cNvSpPr txBox="1"/>
            <p:nvPr/>
          </p:nvSpPr>
          <p:spPr>
            <a:xfrm>
              <a:off x="9390697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175AC8-D30F-B94F-85F6-02BB7C930E55}"/>
                </a:ext>
              </a:extLst>
            </p:cNvPr>
            <p:cNvSpPr txBox="1"/>
            <p:nvPr/>
          </p:nvSpPr>
          <p:spPr>
            <a:xfrm>
              <a:off x="9119235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3, 2019</a:t>
              </a:r>
            </a:p>
          </p:txBody>
        </p:sp>
      </p:grpSp>
      <p:grpSp>
        <p:nvGrpSpPr>
          <p:cNvPr id="50" name="Graphic 2">
            <a:extLst>
              <a:ext uri="{FF2B5EF4-FFF2-40B4-BE49-F238E27FC236}">
                <a16:creationId xmlns:a16="http://schemas.microsoft.com/office/drawing/2014/main" id="{B71DC58C-F375-D640-BA19-7BFF221606A2}"/>
              </a:ext>
            </a:extLst>
          </p:cNvPr>
          <p:cNvGrpSpPr/>
          <p:nvPr/>
        </p:nvGrpSpPr>
        <p:grpSpPr>
          <a:xfrm>
            <a:off x="1923417" y="1372044"/>
            <a:ext cx="487189" cy="3452588"/>
            <a:chOff x="2177415" y="1499044"/>
            <a:chExt cx="487189" cy="3452588"/>
          </a:xfrm>
          <a:solidFill>
            <a:srgbClr val="2A3F5F"/>
          </a:solidFill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C40687-92A4-614E-9002-2958B925217B}"/>
                </a:ext>
              </a:extLst>
            </p:cNvPr>
            <p:cNvSpPr txBox="1"/>
            <p:nvPr/>
          </p:nvSpPr>
          <p:spPr>
            <a:xfrm>
              <a:off x="2177415" y="4640008"/>
              <a:ext cx="46198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−20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898EFB-771F-5245-80A2-81C882B95BF1}"/>
                </a:ext>
              </a:extLst>
            </p:cNvPr>
            <p:cNvSpPr txBox="1"/>
            <p:nvPr/>
          </p:nvSpPr>
          <p:spPr>
            <a:xfrm>
              <a:off x="2177415" y="4247387"/>
              <a:ext cx="46198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−10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FC1C17-20CC-9544-A728-9777A9BD58EA}"/>
                </a:ext>
              </a:extLst>
            </p:cNvPr>
            <p:cNvSpPr txBox="1"/>
            <p:nvPr/>
          </p:nvSpPr>
          <p:spPr>
            <a:xfrm>
              <a:off x="2386964" y="3854767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84DC6C3-9DDF-3B45-864E-9441F330F585}"/>
                </a:ext>
              </a:extLst>
            </p:cNvPr>
            <p:cNvSpPr txBox="1"/>
            <p:nvPr/>
          </p:nvSpPr>
          <p:spPr>
            <a:xfrm>
              <a:off x="2282190" y="346214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B692BB-FDCF-4949-9381-4CF2587ED54B}"/>
                </a:ext>
              </a:extLst>
            </p:cNvPr>
            <p:cNvSpPr txBox="1"/>
            <p:nvPr/>
          </p:nvSpPr>
          <p:spPr>
            <a:xfrm>
              <a:off x="2282190" y="306952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4A8E68-9ABC-3F44-ADFC-AEC6728EFBE4}"/>
                </a:ext>
              </a:extLst>
            </p:cNvPr>
            <p:cNvSpPr txBox="1"/>
            <p:nvPr/>
          </p:nvSpPr>
          <p:spPr>
            <a:xfrm>
              <a:off x="2282190" y="267690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579282-4A2A-AC4D-9B60-1952628A1E65}"/>
                </a:ext>
              </a:extLst>
            </p:cNvPr>
            <p:cNvSpPr txBox="1"/>
            <p:nvPr/>
          </p:nvSpPr>
          <p:spPr>
            <a:xfrm>
              <a:off x="2282190" y="228428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5565BF-17F1-2846-8A2C-8D93600A787E}"/>
                </a:ext>
              </a:extLst>
            </p:cNvPr>
            <p:cNvSpPr txBox="1"/>
            <p:nvPr/>
          </p:nvSpPr>
          <p:spPr>
            <a:xfrm>
              <a:off x="2282190" y="189166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71B96A8-19CC-9345-A2A1-482782F80B6E}"/>
                </a:ext>
              </a:extLst>
            </p:cNvPr>
            <p:cNvSpPr txBox="1"/>
            <p:nvPr/>
          </p:nvSpPr>
          <p:spPr>
            <a:xfrm>
              <a:off x="2282190" y="149904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F50E34F-E3DB-B749-8891-01ACAC550EBC}"/>
              </a:ext>
            </a:extLst>
          </p:cNvPr>
          <p:cNvSpPr txBox="1"/>
          <p:nvPr/>
        </p:nvSpPr>
        <p:spPr>
          <a:xfrm rot="16200000">
            <a:off x="438178" y="2927842"/>
            <a:ext cx="2501839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 dirty="0">
                <a:ea typeface="Open Sans"/>
                <a:cs typeface="Open Sans"/>
                <a:sym typeface="Open Sans"/>
                <a:rtl val="0"/>
              </a:rPr>
              <a:t>Power [kW] — </a:t>
            </a:r>
            <a:r>
              <a:rPr lang="fr-FR" sz="1725" dirty="0">
                <a:solidFill>
                  <a:srgbClr val="4F7F7E"/>
                </a:solidFill>
                <a:ea typeface="Open Sans"/>
                <a:cs typeface="Open Sans"/>
                <a:sym typeface="Open Sans"/>
                <a:rtl val="0"/>
              </a:rPr>
              <a:t>SOC [kWh]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5FA815-DF7D-7347-A759-8A55B9B9CDDC}"/>
              </a:ext>
            </a:extLst>
          </p:cNvPr>
          <p:cNvSpPr txBox="1"/>
          <p:nvPr/>
        </p:nvSpPr>
        <p:spPr>
          <a:xfrm>
            <a:off x="6304332" y="4230015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F6118D-C753-504E-A983-00DE3BE97590}"/>
              </a:ext>
            </a:extLst>
          </p:cNvPr>
          <p:cNvCxnSpPr>
            <a:cxnSpLocks/>
          </p:cNvCxnSpPr>
          <p:nvPr/>
        </p:nvCxnSpPr>
        <p:spPr>
          <a:xfrm flipV="1">
            <a:off x="6916832" y="3729982"/>
            <a:ext cx="0" cy="565597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71382C8-DC3E-884C-8B51-25FB524A7647}"/>
              </a:ext>
            </a:extLst>
          </p:cNvPr>
          <p:cNvSpPr txBox="1"/>
          <p:nvPr/>
        </p:nvSpPr>
        <p:spPr>
          <a:xfrm>
            <a:off x="6329235" y="2297475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8EBAFE-9F18-7C45-A50B-FC9ED8941831}"/>
              </a:ext>
            </a:extLst>
          </p:cNvPr>
          <p:cNvCxnSpPr>
            <a:cxnSpLocks/>
          </p:cNvCxnSpPr>
          <p:nvPr/>
        </p:nvCxnSpPr>
        <p:spPr>
          <a:xfrm>
            <a:off x="6880832" y="2623014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A255A77-AFF2-BC42-97C1-AE10901DCAD0}"/>
              </a:ext>
            </a:extLst>
          </p:cNvPr>
          <p:cNvSpPr txBox="1"/>
          <p:nvPr/>
        </p:nvSpPr>
        <p:spPr>
          <a:xfrm>
            <a:off x="2712350" y="4265990"/>
            <a:ext cx="196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power profile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05EC5F-1326-3D43-922D-1ED571E46A9A}"/>
              </a:ext>
            </a:extLst>
          </p:cNvPr>
          <p:cNvCxnSpPr>
            <a:cxnSpLocks/>
          </p:cNvCxnSpPr>
          <p:nvPr/>
        </p:nvCxnSpPr>
        <p:spPr>
          <a:xfrm flipV="1">
            <a:off x="3695600" y="3916606"/>
            <a:ext cx="0" cy="407562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0170D4E-091B-A741-8D8A-CE09CA329732}"/>
              </a:ext>
            </a:extLst>
          </p:cNvPr>
          <p:cNvSpPr txBox="1"/>
          <p:nvPr/>
        </p:nvSpPr>
        <p:spPr>
          <a:xfrm>
            <a:off x="3844857" y="1021823"/>
            <a:ext cx="1180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72B7B3"/>
                </a:solidFill>
              </a:rPr>
              <a:t>Battery SOC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954D265-D758-C34F-8475-AFCC6D8D8691}"/>
              </a:ext>
            </a:extLst>
          </p:cNvPr>
          <p:cNvCxnSpPr>
            <a:cxnSpLocks/>
          </p:cNvCxnSpPr>
          <p:nvPr/>
        </p:nvCxnSpPr>
        <p:spPr>
          <a:xfrm>
            <a:off x="4435147" y="1285276"/>
            <a:ext cx="0" cy="259649"/>
          </a:xfrm>
          <a:prstGeom prst="straightConnector1">
            <a:avLst/>
          </a:prstGeom>
          <a:ln w="12700">
            <a:solidFill>
              <a:srgbClr val="72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74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riangle 93">
            <a:extLst>
              <a:ext uri="{FF2B5EF4-FFF2-40B4-BE49-F238E27FC236}">
                <a16:creationId xmlns:a16="http://schemas.microsoft.com/office/drawing/2014/main" id="{E0D4CDAC-3387-4B43-ABAE-F1EFD3EF9DD4}"/>
              </a:ext>
            </a:extLst>
          </p:cNvPr>
          <p:cNvSpPr/>
          <p:nvPr/>
        </p:nvSpPr>
        <p:spPr>
          <a:xfrm>
            <a:off x="3235835" y="1467803"/>
            <a:ext cx="5488938" cy="3494500"/>
          </a:xfrm>
          <a:custGeom>
            <a:avLst/>
            <a:gdLst>
              <a:gd name="connsiteX0" fmla="*/ 0 w 10977876"/>
              <a:gd name="connsiteY0" fmla="*/ 3469100 h 3469100"/>
              <a:gd name="connsiteX1" fmla="*/ 5488938 w 10977876"/>
              <a:gd name="connsiteY1" fmla="*/ 0 h 3469100"/>
              <a:gd name="connsiteX2" fmla="*/ 10977876 w 10977876"/>
              <a:gd name="connsiteY2" fmla="*/ 3469100 h 3469100"/>
              <a:gd name="connsiteX3" fmla="*/ 0 w 109778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78776 w 5488938"/>
              <a:gd name="connsiteY2" fmla="*/ 23833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53376 w 5488938"/>
              <a:gd name="connsiteY2" fmla="*/ 236428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59726 w 5482588"/>
              <a:gd name="connsiteY2" fmla="*/ 23960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59726 w 5482588"/>
              <a:gd name="connsiteY2" fmla="*/ 23960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90465 w 5488938"/>
              <a:gd name="connsiteY1" fmla="*/ 39300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90465 w 5488938"/>
              <a:gd name="connsiteY1" fmla="*/ 39300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8938" h="3494500">
                <a:moveTo>
                  <a:pt x="0" y="3494500"/>
                </a:moveTo>
                <a:cubicBezTo>
                  <a:pt x="1025355" y="2342134"/>
                  <a:pt x="2114210" y="859567"/>
                  <a:pt x="3990465" y="393001"/>
                </a:cubicBezTo>
                <a:lnTo>
                  <a:pt x="5488938" y="0"/>
                </a:lnTo>
                <a:cubicBezTo>
                  <a:pt x="5485551" y="794443"/>
                  <a:pt x="5475813" y="1576187"/>
                  <a:pt x="5472426" y="2370630"/>
                </a:cubicBezTo>
                <a:cubicBezTo>
                  <a:pt x="3127584" y="2461620"/>
                  <a:pt x="681142" y="2755810"/>
                  <a:pt x="0" y="3494500"/>
                </a:cubicBezTo>
                <a:close/>
              </a:path>
            </a:pathLst>
          </a:custGeom>
          <a:solidFill>
            <a:srgbClr val="FFE6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aphic 2">
            <a:extLst>
              <a:ext uri="{FF2B5EF4-FFF2-40B4-BE49-F238E27FC236}">
                <a16:creationId xmlns:a16="http://schemas.microsoft.com/office/drawing/2014/main" id="{72DDD03E-D11A-8943-9F42-711B11563C7C}"/>
              </a:ext>
            </a:extLst>
          </p:cNvPr>
          <p:cNvGrpSpPr/>
          <p:nvPr/>
        </p:nvGrpSpPr>
        <p:grpSpPr>
          <a:xfrm>
            <a:off x="2365377" y="165356"/>
            <a:ext cx="6353175" cy="5762625"/>
            <a:chOff x="2365375" y="476250"/>
            <a:chExt cx="6353175" cy="57626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C0FF04E1-9BFD-9044-9B33-8BCE23F4D57B}"/>
                </a:ext>
              </a:extLst>
            </p:cNvPr>
            <p:cNvGrpSpPr/>
            <p:nvPr/>
          </p:nvGrpSpPr>
          <p:grpSpPr>
            <a:xfrm>
              <a:off x="3636010" y="476250"/>
              <a:ext cx="3811905" cy="5762625"/>
              <a:chOff x="3636010" y="476250"/>
              <a:chExt cx="3811905" cy="57626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8CB3A46-6B15-C34E-A036-ACD1D37E3EE9}"/>
                  </a:ext>
                </a:extLst>
              </p:cNvPr>
              <p:cNvSpPr/>
              <p:nvPr/>
            </p:nvSpPr>
            <p:spPr>
              <a:xfrm>
                <a:off x="3636010" y="476250"/>
                <a:ext cx="9525" cy="5762625"/>
              </a:xfrm>
              <a:custGeom>
                <a:avLst/>
                <a:gdLst>
                  <a:gd name="connsiteX0" fmla="*/ 216 w 9525"/>
                  <a:gd name="connsiteY0" fmla="*/ 0 h 5762625"/>
                  <a:gd name="connsiteX1" fmla="*/ 216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16" y="0"/>
                    </a:moveTo>
                    <a:lnTo>
                      <a:pt x="216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9C0ED70-0261-8B47-B0B8-842309582EE7}"/>
                  </a:ext>
                </a:extLst>
              </p:cNvPr>
              <p:cNvSpPr/>
              <p:nvPr/>
            </p:nvSpPr>
            <p:spPr>
              <a:xfrm>
                <a:off x="4906645" y="476250"/>
                <a:ext cx="9525" cy="5762625"/>
              </a:xfrm>
              <a:custGeom>
                <a:avLst/>
                <a:gdLst>
                  <a:gd name="connsiteX0" fmla="*/ 350 w 9525"/>
                  <a:gd name="connsiteY0" fmla="*/ 0 h 5762625"/>
                  <a:gd name="connsiteX1" fmla="*/ 350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50" y="0"/>
                    </a:moveTo>
                    <a:lnTo>
                      <a:pt x="350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AEC9989D-D0ED-E146-A85D-AB49E185B7A4}"/>
                  </a:ext>
                </a:extLst>
              </p:cNvPr>
              <p:cNvSpPr/>
              <p:nvPr/>
            </p:nvSpPr>
            <p:spPr>
              <a:xfrm>
                <a:off x="6177280" y="476250"/>
                <a:ext cx="9525" cy="5762625"/>
              </a:xfrm>
              <a:custGeom>
                <a:avLst/>
                <a:gdLst>
                  <a:gd name="connsiteX0" fmla="*/ 483 w 9525"/>
                  <a:gd name="connsiteY0" fmla="*/ 0 h 5762625"/>
                  <a:gd name="connsiteX1" fmla="*/ 48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83" y="0"/>
                    </a:moveTo>
                    <a:lnTo>
                      <a:pt x="48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6DC0CC7-B656-CB49-A6BE-870B1F5E3CEB}"/>
                  </a:ext>
                </a:extLst>
              </p:cNvPr>
              <p:cNvSpPr/>
              <p:nvPr/>
            </p:nvSpPr>
            <p:spPr>
              <a:xfrm>
                <a:off x="7447915" y="476250"/>
                <a:ext cx="9525" cy="5762625"/>
              </a:xfrm>
              <a:custGeom>
                <a:avLst/>
                <a:gdLst>
                  <a:gd name="connsiteX0" fmla="*/ 617 w 9525"/>
                  <a:gd name="connsiteY0" fmla="*/ 0 h 5762625"/>
                  <a:gd name="connsiteX1" fmla="*/ 61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7" y="0"/>
                    </a:moveTo>
                    <a:lnTo>
                      <a:pt x="61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F3320EA1-6FD8-044D-B041-3A163BB79DA7}"/>
                </a:ext>
              </a:extLst>
            </p:cNvPr>
            <p:cNvGrpSpPr/>
            <p:nvPr/>
          </p:nvGrpSpPr>
          <p:grpSpPr>
            <a:xfrm>
              <a:off x="2365375" y="533304"/>
              <a:ext cx="6353175" cy="5135022"/>
              <a:chOff x="2365375" y="533304"/>
              <a:chExt cx="6353175" cy="5135022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EF65509F-CFE6-C941-BDDE-CE8ADE30DABF}"/>
                  </a:ext>
                </a:extLst>
              </p:cNvPr>
              <p:cNvSpPr/>
              <p:nvPr/>
            </p:nvSpPr>
            <p:spPr>
              <a:xfrm>
                <a:off x="2365375" y="5668327"/>
                <a:ext cx="6353175" cy="9525"/>
              </a:xfrm>
              <a:custGeom>
                <a:avLst/>
                <a:gdLst>
                  <a:gd name="connsiteX0" fmla="*/ 0 w 6353175"/>
                  <a:gd name="connsiteY0" fmla="*/ 595 h 9525"/>
                  <a:gd name="connsiteX1" fmla="*/ 6353175 w 6353175"/>
                  <a:gd name="connsiteY1" fmla="*/ 5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95"/>
                    </a:moveTo>
                    <a:lnTo>
                      <a:pt x="6353175" y="5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41DD870C-585D-C54A-B5E5-614920C82203}"/>
                  </a:ext>
                </a:extLst>
              </p:cNvPr>
              <p:cNvSpPr/>
              <p:nvPr/>
            </p:nvSpPr>
            <p:spPr>
              <a:xfrm>
                <a:off x="2365375" y="5097780"/>
                <a:ext cx="6353175" cy="9525"/>
              </a:xfrm>
              <a:custGeom>
                <a:avLst/>
                <a:gdLst>
                  <a:gd name="connsiteX0" fmla="*/ 0 w 6353175"/>
                  <a:gd name="connsiteY0" fmla="*/ 535 h 9525"/>
                  <a:gd name="connsiteX1" fmla="*/ 6353175 w 6353175"/>
                  <a:gd name="connsiteY1" fmla="*/ 5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35"/>
                    </a:moveTo>
                    <a:lnTo>
                      <a:pt x="6353175" y="5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7B32620D-D617-B243-A40C-DD510BA0C0F2}"/>
                  </a:ext>
                </a:extLst>
              </p:cNvPr>
              <p:cNvSpPr/>
              <p:nvPr/>
            </p:nvSpPr>
            <p:spPr>
              <a:xfrm>
                <a:off x="2365375" y="4527232"/>
                <a:ext cx="6353175" cy="9525"/>
              </a:xfrm>
              <a:custGeom>
                <a:avLst/>
                <a:gdLst>
                  <a:gd name="connsiteX0" fmla="*/ 0 w 6353175"/>
                  <a:gd name="connsiteY0" fmla="*/ 475 h 9525"/>
                  <a:gd name="connsiteX1" fmla="*/ 6353175 w 6353175"/>
                  <a:gd name="connsiteY1" fmla="*/ 4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75"/>
                    </a:moveTo>
                    <a:lnTo>
                      <a:pt x="6353175" y="47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4425651-922B-1F44-B5D1-C6EB677D2B9E}"/>
                  </a:ext>
                </a:extLst>
              </p:cNvPr>
              <p:cNvSpPr/>
              <p:nvPr/>
            </p:nvSpPr>
            <p:spPr>
              <a:xfrm>
                <a:off x="2365375" y="3956685"/>
                <a:ext cx="6353175" cy="9525"/>
              </a:xfrm>
              <a:custGeom>
                <a:avLst/>
                <a:gdLst>
                  <a:gd name="connsiteX0" fmla="*/ 0 w 6353175"/>
                  <a:gd name="connsiteY0" fmla="*/ 415 h 9525"/>
                  <a:gd name="connsiteX1" fmla="*/ 6353175 w 6353175"/>
                  <a:gd name="connsiteY1" fmla="*/ 4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5"/>
                    </a:moveTo>
                    <a:lnTo>
                      <a:pt x="6353175" y="4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7B6AAC5-B78C-6F4F-868D-DC6ED1DDC825}"/>
                  </a:ext>
                </a:extLst>
              </p:cNvPr>
              <p:cNvSpPr/>
              <p:nvPr/>
            </p:nvSpPr>
            <p:spPr>
              <a:xfrm>
                <a:off x="2365375" y="3386137"/>
                <a:ext cx="6353175" cy="9525"/>
              </a:xfrm>
              <a:custGeom>
                <a:avLst/>
                <a:gdLst>
                  <a:gd name="connsiteX0" fmla="*/ 0 w 6353175"/>
                  <a:gd name="connsiteY0" fmla="*/ 356 h 9525"/>
                  <a:gd name="connsiteX1" fmla="*/ 6353175 w 6353175"/>
                  <a:gd name="connsiteY1" fmla="*/ 3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6"/>
                    </a:moveTo>
                    <a:lnTo>
                      <a:pt x="6353175" y="3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76B9057-330C-A244-A40C-93CC889FFACA}"/>
                  </a:ext>
                </a:extLst>
              </p:cNvPr>
              <p:cNvSpPr/>
              <p:nvPr/>
            </p:nvSpPr>
            <p:spPr>
              <a:xfrm>
                <a:off x="2365375" y="2815494"/>
                <a:ext cx="6353175" cy="9525"/>
              </a:xfrm>
              <a:custGeom>
                <a:avLst/>
                <a:gdLst>
                  <a:gd name="connsiteX0" fmla="*/ 0 w 6353175"/>
                  <a:gd name="connsiteY0" fmla="*/ 296 h 9525"/>
                  <a:gd name="connsiteX1" fmla="*/ 6353175 w 6353175"/>
                  <a:gd name="connsiteY1" fmla="*/ 2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96"/>
                    </a:moveTo>
                    <a:lnTo>
                      <a:pt x="6353175" y="2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EC300D3-EF43-2243-A0F0-9C770835EA4F}"/>
                  </a:ext>
                </a:extLst>
              </p:cNvPr>
              <p:cNvSpPr/>
              <p:nvPr/>
            </p:nvSpPr>
            <p:spPr>
              <a:xfrm>
                <a:off x="2365375" y="2244947"/>
                <a:ext cx="6353175" cy="9525"/>
              </a:xfrm>
              <a:custGeom>
                <a:avLst/>
                <a:gdLst>
                  <a:gd name="connsiteX0" fmla="*/ 0 w 6353175"/>
                  <a:gd name="connsiteY0" fmla="*/ 236 h 9525"/>
                  <a:gd name="connsiteX1" fmla="*/ 6353175 w 6353175"/>
                  <a:gd name="connsiteY1" fmla="*/ 2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36"/>
                    </a:moveTo>
                    <a:lnTo>
                      <a:pt x="6353175" y="23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C8624F0-0617-D54D-A37E-C165E7814B7F}"/>
                  </a:ext>
                </a:extLst>
              </p:cNvPr>
              <p:cNvSpPr/>
              <p:nvPr/>
            </p:nvSpPr>
            <p:spPr>
              <a:xfrm>
                <a:off x="2365375" y="1674399"/>
                <a:ext cx="6353175" cy="9525"/>
              </a:xfrm>
              <a:custGeom>
                <a:avLst/>
                <a:gdLst>
                  <a:gd name="connsiteX0" fmla="*/ 0 w 6353175"/>
                  <a:gd name="connsiteY0" fmla="*/ 176 h 9525"/>
                  <a:gd name="connsiteX1" fmla="*/ 6353175 w 6353175"/>
                  <a:gd name="connsiteY1" fmla="*/ 17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6"/>
                    </a:moveTo>
                    <a:lnTo>
                      <a:pt x="6353175" y="17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B8FE3EB-5052-1A46-ACCB-DD470FC51232}"/>
                  </a:ext>
                </a:extLst>
              </p:cNvPr>
              <p:cNvSpPr/>
              <p:nvPr/>
            </p:nvSpPr>
            <p:spPr>
              <a:xfrm>
                <a:off x="2365375" y="1103852"/>
                <a:ext cx="6353175" cy="9525"/>
              </a:xfrm>
              <a:custGeom>
                <a:avLst/>
                <a:gdLst>
                  <a:gd name="connsiteX0" fmla="*/ 0 w 6353175"/>
                  <a:gd name="connsiteY0" fmla="*/ 116 h 9525"/>
                  <a:gd name="connsiteX1" fmla="*/ 6353175 w 6353175"/>
                  <a:gd name="connsiteY1" fmla="*/ 11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16"/>
                    </a:moveTo>
                    <a:lnTo>
                      <a:pt x="6353175" y="11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7EEA1FCF-7D94-494A-9878-B13B9C66B285}"/>
                  </a:ext>
                </a:extLst>
              </p:cNvPr>
              <p:cNvSpPr/>
              <p:nvPr/>
            </p:nvSpPr>
            <p:spPr>
              <a:xfrm>
                <a:off x="2365375" y="533304"/>
                <a:ext cx="6353175" cy="9525"/>
              </a:xfrm>
              <a:custGeom>
                <a:avLst/>
                <a:gdLst>
                  <a:gd name="connsiteX0" fmla="*/ 0 w 6353175"/>
                  <a:gd name="connsiteY0" fmla="*/ 56 h 9525"/>
                  <a:gd name="connsiteX1" fmla="*/ 6353175 w 6353175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6"/>
                    </a:moveTo>
                    <a:lnTo>
                      <a:pt x="6353175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07A752C3-8C63-8E4D-974E-53034738555B}"/>
              </a:ext>
            </a:extLst>
          </p:cNvPr>
          <p:cNvSpPr/>
          <p:nvPr/>
        </p:nvSpPr>
        <p:spPr>
          <a:xfrm>
            <a:off x="2365377" y="5927981"/>
            <a:ext cx="6353175" cy="9525"/>
          </a:xfrm>
          <a:custGeom>
            <a:avLst/>
            <a:gdLst>
              <a:gd name="connsiteX0" fmla="*/ 0 w 6353175"/>
              <a:gd name="connsiteY0" fmla="*/ 655 h 9525"/>
              <a:gd name="connsiteX1" fmla="*/ 6353175 w 63531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655"/>
                </a:moveTo>
                <a:lnTo>
                  <a:pt x="6353175" y="65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BA0DE3C-C6F4-4E42-B067-98ACF64E7CD5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E3337DD1-3DD2-A14D-97F8-16BFCDD6F7E8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0DDAC7C-202C-C847-832F-ADEE7E17A108}"/>
              </a:ext>
            </a:extLst>
          </p:cNvPr>
          <p:cNvSpPr/>
          <p:nvPr/>
        </p:nvSpPr>
        <p:spPr>
          <a:xfrm>
            <a:off x="2492440" y="3824382"/>
            <a:ext cx="6226111" cy="1963102"/>
          </a:xfrm>
          <a:custGeom>
            <a:avLst/>
            <a:gdLst>
              <a:gd name="connsiteX0" fmla="*/ 83 w 6226111"/>
              <a:gd name="connsiteY0" fmla="*/ 1963153 h 1963102"/>
              <a:gd name="connsiteX1" fmla="*/ 629019 w 6226111"/>
              <a:gd name="connsiteY1" fmla="*/ 1275829 h 1963102"/>
              <a:gd name="connsiteX2" fmla="*/ 691884 w 6226111"/>
              <a:gd name="connsiteY2" fmla="*/ 1212964 h 1963102"/>
              <a:gd name="connsiteX3" fmla="*/ 817614 w 6226111"/>
              <a:gd name="connsiteY3" fmla="*/ 1096759 h 1963102"/>
              <a:gd name="connsiteX4" fmla="*/ 880574 w 6226111"/>
              <a:gd name="connsiteY4" fmla="*/ 1043704 h 1963102"/>
              <a:gd name="connsiteX5" fmla="*/ 1006304 w 6226111"/>
              <a:gd name="connsiteY5" fmla="*/ 947978 h 1963102"/>
              <a:gd name="connsiteX6" fmla="*/ 1069169 w 6226111"/>
              <a:gd name="connsiteY6" fmla="*/ 904830 h 1963102"/>
              <a:gd name="connsiteX7" fmla="*/ 1257859 w 6226111"/>
              <a:gd name="connsiteY7" fmla="*/ 791959 h 1963102"/>
              <a:gd name="connsiteX8" fmla="*/ 1320820 w 6226111"/>
              <a:gd name="connsiteY8" fmla="*/ 759288 h 1963102"/>
              <a:gd name="connsiteX9" fmla="*/ 1509415 w 6226111"/>
              <a:gd name="connsiteY9" fmla="*/ 672991 h 1963102"/>
              <a:gd name="connsiteX10" fmla="*/ 1572375 w 6226111"/>
              <a:gd name="connsiteY10" fmla="*/ 647369 h 1963102"/>
              <a:gd name="connsiteX11" fmla="*/ 1760970 w 6226111"/>
              <a:gd name="connsiteY11" fmla="*/ 578789 h 1963102"/>
              <a:gd name="connsiteX12" fmla="*/ 1823930 w 6226111"/>
              <a:gd name="connsiteY12" fmla="*/ 558215 h 1963102"/>
              <a:gd name="connsiteX13" fmla="*/ 2075485 w 6226111"/>
              <a:gd name="connsiteY13" fmla="*/ 485444 h 1963102"/>
              <a:gd name="connsiteX14" fmla="*/ 2138350 w 6226111"/>
              <a:gd name="connsiteY14" fmla="*/ 469156 h 1963102"/>
              <a:gd name="connsiteX15" fmla="*/ 2452771 w 6226111"/>
              <a:gd name="connsiteY15" fmla="*/ 397147 h 1963102"/>
              <a:gd name="connsiteX16" fmla="*/ 2515731 w 6226111"/>
              <a:gd name="connsiteY16" fmla="*/ 384288 h 1963102"/>
              <a:gd name="connsiteX17" fmla="*/ 2893016 w 6226111"/>
              <a:gd name="connsiteY17" fmla="*/ 316089 h 1963102"/>
              <a:gd name="connsiteX18" fmla="*/ 2955881 w 6226111"/>
              <a:gd name="connsiteY18" fmla="*/ 305993 h 1963102"/>
              <a:gd name="connsiteX19" fmla="*/ 3458992 w 6226111"/>
              <a:gd name="connsiteY19" fmla="*/ 233889 h 1963102"/>
              <a:gd name="connsiteX20" fmla="*/ 3521952 w 6226111"/>
              <a:gd name="connsiteY20" fmla="*/ 225888 h 1963102"/>
              <a:gd name="connsiteX21" fmla="*/ 4087927 w 6226111"/>
              <a:gd name="connsiteY21" fmla="*/ 162356 h 1963102"/>
              <a:gd name="connsiteX22" fmla="*/ 4150792 w 6226111"/>
              <a:gd name="connsiteY22" fmla="*/ 156070 h 1963102"/>
              <a:gd name="connsiteX23" fmla="*/ 4842593 w 6226111"/>
              <a:gd name="connsiteY23" fmla="*/ 94252 h 1963102"/>
              <a:gd name="connsiteX24" fmla="*/ 4905459 w 6226111"/>
              <a:gd name="connsiteY24" fmla="*/ 89204 h 1963102"/>
              <a:gd name="connsiteX25" fmla="*/ 5785950 w 6226111"/>
              <a:gd name="connsiteY25" fmla="*/ 26815 h 1963102"/>
              <a:gd name="connsiteX26" fmla="*/ 5848814 w 6226111"/>
              <a:gd name="connsiteY26" fmla="*/ 22815 h 1963102"/>
              <a:gd name="connsiteX27" fmla="*/ 6226195 w 6226111"/>
              <a:gd name="connsiteY27" fmla="*/ 50 h 196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226111" h="1963102">
                <a:moveTo>
                  <a:pt x="83" y="1963153"/>
                </a:moveTo>
                <a:lnTo>
                  <a:pt x="629019" y="1275829"/>
                </a:lnTo>
                <a:lnTo>
                  <a:pt x="691884" y="1212964"/>
                </a:lnTo>
                <a:lnTo>
                  <a:pt x="817614" y="1096759"/>
                </a:lnTo>
                <a:lnTo>
                  <a:pt x="880574" y="1043704"/>
                </a:lnTo>
                <a:lnTo>
                  <a:pt x="1006304" y="947978"/>
                </a:lnTo>
                <a:lnTo>
                  <a:pt x="1069169" y="904830"/>
                </a:lnTo>
                <a:lnTo>
                  <a:pt x="1257859" y="791959"/>
                </a:lnTo>
                <a:lnTo>
                  <a:pt x="1320820" y="759288"/>
                </a:lnTo>
                <a:lnTo>
                  <a:pt x="1509415" y="672991"/>
                </a:lnTo>
                <a:lnTo>
                  <a:pt x="1572375" y="647369"/>
                </a:lnTo>
                <a:lnTo>
                  <a:pt x="1760970" y="578789"/>
                </a:lnTo>
                <a:lnTo>
                  <a:pt x="1823930" y="558215"/>
                </a:lnTo>
                <a:lnTo>
                  <a:pt x="2075485" y="485444"/>
                </a:lnTo>
                <a:lnTo>
                  <a:pt x="2138350" y="469156"/>
                </a:lnTo>
                <a:lnTo>
                  <a:pt x="2452771" y="397147"/>
                </a:lnTo>
                <a:lnTo>
                  <a:pt x="2515731" y="384288"/>
                </a:lnTo>
                <a:lnTo>
                  <a:pt x="2893016" y="316089"/>
                </a:lnTo>
                <a:lnTo>
                  <a:pt x="2955881" y="305993"/>
                </a:lnTo>
                <a:lnTo>
                  <a:pt x="3458992" y="233889"/>
                </a:lnTo>
                <a:lnTo>
                  <a:pt x="3521952" y="225888"/>
                </a:lnTo>
                <a:lnTo>
                  <a:pt x="4087927" y="162356"/>
                </a:lnTo>
                <a:lnTo>
                  <a:pt x="4150792" y="156070"/>
                </a:lnTo>
                <a:lnTo>
                  <a:pt x="4842593" y="94252"/>
                </a:lnTo>
                <a:lnTo>
                  <a:pt x="4905459" y="89204"/>
                </a:lnTo>
                <a:lnTo>
                  <a:pt x="5785950" y="26815"/>
                </a:lnTo>
                <a:lnTo>
                  <a:pt x="5848814" y="22815"/>
                </a:lnTo>
                <a:lnTo>
                  <a:pt x="6226195" y="50"/>
                </a:lnTo>
              </a:path>
            </a:pathLst>
          </a:custGeom>
          <a:noFill/>
          <a:ln w="57150" cap="flat">
            <a:solidFill>
              <a:srgbClr val="C00000"/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C2B0546-D9B2-FE40-AF4D-CED49FC4B6F2}"/>
              </a:ext>
            </a:extLst>
          </p:cNvPr>
          <p:cNvSpPr/>
          <p:nvPr/>
        </p:nvSpPr>
        <p:spPr>
          <a:xfrm>
            <a:off x="2492440" y="1479708"/>
            <a:ext cx="6226111" cy="4307776"/>
          </a:xfrm>
          <a:custGeom>
            <a:avLst/>
            <a:gdLst>
              <a:gd name="connsiteX0" fmla="*/ 83 w 6226111"/>
              <a:gd name="connsiteY0" fmla="*/ 4307827 h 4307776"/>
              <a:gd name="connsiteX1" fmla="*/ 2201215 w 6226111"/>
              <a:gd name="connsiteY1" fmla="*/ 1882952 h 4307776"/>
              <a:gd name="connsiteX2" fmla="*/ 2264080 w 6226111"/>
              <a:gd name="connsiteY2" fmla="*/ 1818944 h 4307776"/>
              <a:gd name="connsiteX3" fmla="*/ 2515731 w 6226111"/>
              <a:gd name="connsiteY3" fmla="*/ 1578152 h 4307776"/>
              <a:gd name="connsiteX4" fmla="*/ 2578596 w 6226111"/>
              <a:gd name="connsiteY4" fmla="*/ 1522812 h 4307776"/>
              <a:gd name="connsiteX5" fmla="*/ 2830151 w 6226111"/>
              <a:gd name="connsiteY5" fmla="*/ 1313357 h 4307776"/>
              <a:gd name="connsiteX6" fmla="*/ 2893016 w 6226111"/>
              <a:gd name="connsiteY6" fmla="*/ 1265923 h 4307776"/>
              <a:gd name="connsiteX7" fmla="*/ 3144571 w 6226111"/>
              <a:gd name="connsiteY7" fmla="*/ 1092568 h 4307776"/>
              <a:gd name="connsiteX8" fmla="*/ 3207436 w 6226111"/>
              <a:gd name="connsiteY8" fmla="*/ 1051515 h 4307776"/>
              <a:gd name="connsiteX9" fmla="*/ 3458992 w 6226111"/>
              <a:gd name="connsiteY9" fmla="*/ 902068 h 4307776"/>
              <a:gd name="connsiteX10" fmla="*/ 3521952 w 6226111"/>
              <a:gd name="connsiteY10" fmla="*/ 867873 h 4307776"/>
              <a:gd name="connsiteX11" fmla="*/ 3836372 w 6226111"/>
              <a:gd name="connsiteY11" fmla="*/ 711568 h 4307776"/>
              <a:gd name="connsiteX12" fmla="*/ 3899237 w 6226111"/>
              <a:gd name="connsiteY12" fmla="*/ 683469 h 4307776"/>
              <a:gd name="connsiteX13" fmla="*/ 4150792 w 6226111"/>
              <a:gd name="connsiteY13" fmla="*/ 580122 h 4307776"/>
              <a:gd name="connsiteX14" fmla="*/ 4213753 w 6226111"/>
              <a:gd name="connsiteY14" fmla="*/ 555453 h 4307776"/>
              <a:gd name="connsiteX15" fmla="*/ 4528173 w 6226111"/>
              <a:gd name="connsiteY15" fmla="*/ 440391 h 4307776"/>
              <a:gd name="connsiteX16" fmla="*/ 4591038 w 6226111"/>
              <a:gd name="connsiteY16" fmla="*/ 419150 h 4307776"/>
              <a:gd name="connsiteX17" fmla="*/ 4968419 w 6226111"/>
              <a:gd name="connsiteY17" fmla="*/ 302659 h 4307776"/>
              <a:gd name="connsiteX18" fmla="*/ 5031283 w 6226111"/>
              <a:gd name="connsiteY18" fmla="*/ 284467 h 4307776"/>
              <a:gd name="connsiteX19" fmla="*/ 5408664 w 6226111"/>
              <a:gd name="connsiteY19" fmla="*/ 184644 h 4307776"/>
              <a:gd name="connsiteX20" fmla="*/ 5471529 w 6226111"/>
              <a:gd name="connsiteY20" fmla="*/ 168738 h 4307776"/>
              <a:gd name="connsiteX21" fmla="*/ 5911774 w 6226111"/>
              <a:gd name="connsiteY21" fmla="*/ 66344 h 4307776"/>
              <a:gd name="connsiteX22" fmla="*/ 5974640 w 6226111"/>
              <a:gd name="connsiteY22" fmla="*/ 52818 h 4307776"/>
              <a:gd name="connsiteX23" fmla="*/ 6226195 w 6226111"/>
              <a:gd name="connsiteY23" fmla="*/ 50 h 4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26111" h="4307776">
                <a:moveTo>
                  <a:pt x="83" y="4307827"/>
                </a:moveTo>
                <a:lnTo>
                  <a:pt x="2201215" y="1882952"/>
                </a:lnTo>
                <a:lnTo>
                  <a:pt x="2264080" y="1818944"/>
                </a:lnTo>
                <a:lnTo>
                  <a:pt x="2515731" y="1578152"/>
                </a:lnTo>
                <a:lnTo>
                  <a:pt x="2578596" y="1522812"/>
                </a:lnTo>
                <a:lnTo>
                  <a:pt x="2830151" y="1313357"/>
                </a:lnTo>
                <a:lnTo>
                  <a:pt x="2893016" y="1265923"/>
                </a:lnTo>
                <a:lnTo>
                  <a:pt x="3144571" y="1092568"/>
                </a:lnTo>
                <a:lnTo>
                  <a:pt x="3207436" y="1051515"/>
                </a:lnTo>
                <a:lnTo>
                  <a:pt x="3458992" y="902068"/>
                </a:lnTo>
                <a:lnTo>
                  <a:pt x="3521952" y="867873"/>
                </a:lnTo>
                <a:lnTo>
                  <a:pt x="3836372" y="711568"/>
                </a:lnTo>
                <a:lnTo>
                  <a:pt x="3899237" y="683469"/>
                </a:lnTo>
                <a:lnTo>
                  <a:pt x="4150792" y="580122"/>
                </a:lnTo>
                <a:lnTo>
                  <a:pt x="4213753" y="555453"/>
                </a:lnTo>
                <a:lnTo>
                  <a:pt x="4528173" y="440391"/>
                </a:lnTo>
                <a:lnTo>
                  <a:pt x="4591038" y="419150"/>
                </a:lnTo>
                <a:lnTo>
                  <a:pt x="4968419" y="302659"/>
                </a:lnTo>
                <a:lnTo>
                  <a:pt x="5031283" y="284467"/>
                </a:lnTo>
                <a:lnTo>
                  <a:pt x="5408664" y="184644"/>
                </a:lnTo>
                <a:lnTo>
                  <a:pt x="5471529" y="168738"/>
                </a:lnTo>
                <a:lnTo>
                  <a:pt x="5911774" y="66344"/>
                </a:lnTo>
                <a:lnTo>
                  <a:pt x="5974640" y="52818"/>
                </a:lnTo>
                <a:lnTo>
                  <a:pt x="6226195" y="50"/>
                </a:lnTo>
              </a:path>
            </a:pathLst>
          </a:custGeom>
          <a:noFill/>
          <a:ln w="57150" cap="flat">
            <a:solidFill>
              <a:schemeClr val="accent6"/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EC63FBD2-A702-B948-9CE7-B7B14B8761DB}"/>
              </a:ext>
            </a:extLst>
          </p:cNvPr>
          <p:cNvSpPr/>
          <p:nvPr/>
        </p:nvSpPr>
        <p:spPr>
          <a:xfrm>
            <a:off x="2492440" y="222408"/>
            <a:ext cx="6226111" cy="5565076"/>
          </a:xfrm>
          <a:custGeom>
            <a:avLst/>
            <a:gdLst>
              <a:gd name="connsiteX0" fmla="*/ 83 w 6226111"/>
              <a:gd name="connsiteY0" fmla="*/ 5565127 h 5565076"/>
              <a:gd name="connsiteX1" fmla="*/ 5031283 w 6226111"/>
              <a:gd name="connsiteY1" fmla="*/ 3098 h 5565076"/>
              <a:gd name="connsiteX2" fmla="*/ 5094149 w 6226111"/>
              <a:gd name="connsiteY2" fmla="*/ 50 h 5565076"/>
              <a:gd name="connsiteX3" fmla="*/ 6226195 w 6226111"/>
              <a:gd name="connsiteY3" fmla="*/ 50 h 55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111" h="5565076">
                <a:moveTo>
                  <a:pt x="83" y="5565127"/>
                </a:moveTo>
                <a:lnTo>
                  <a:pt x="5031283" y="3098"/>
                </a:lnTo>
                <a:lnTo>
                  <a:pt x="5094149" y="50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F3995B0-715A-D04F-8025-2C98CA4A3070}"/>
              </a:ext>
            </a:extLst>
          </p:cNvPr>
          <p:cNvSpPr/>
          <p:nvPr/>
        </p:nvSpPr>
        <p:spPr>
          <a:xfrm>
            <a:off x="2492440" y="3200211"/>
            <a:ext cx="6226111" cy="2587275"/>
          </a:xfrm>
          <a:custGeom>
            <a:avLst/>
            <a:gdLst>
              <a:gd name="connsiteX0" fmla="*/ 83 w 6226111"/>
              <a:gd name="connsiteY0" fmla="*/ 2587326 h 2587275"/>
              <a:gd name="connsiteX1" fmla="*/ 1006304 w 6226111"/>
              <a:gd name="connsiteY1" fmla="*/ 1484426 h 2587275"/>
              <a:gd name="connsiteX2" fmla="*/ 1069169 w 6226111"/>
              <a:gd name="connsiteY2" fmla="*/ 1417465 h 2587275"/>
              <a:gd name="connsiteX3" fmla="*/ 1320820 w 6226111"/>
              <a:gd name="connsiteY3" fmla="*/ 1155909 h 2587275"/>
              <a:gd name="connsiteX4" fmla="*/ 1383685 w 6226111"/>
              <a:gd name="connsiteY4" fmla="*/ 1096568 h 2587275"/>
              <a:gd name="connsiteX5" fmla="*/ 1572375 w 6226111"/>
              <a:gd name="connsiteY5" fmla="*/ 935786 h 2587275"/>
              <a:gd name="connsiteX6" fmla="*/ 1635240 w 6226111"/>
              <a:gd name="connsiteY6" fmla="*/ 889780 h 2587275"/>
              <a:gd name="connsiteX7" fmla="*/ 1760970 w 6226111"/>
              <a:gd name="connsiteY7" fmla="*/ 808913 h 2587275"/>
              <a:gd name="connsiteX8" fmla="*/ 1823930 w 6226111"/>
              <a:gd name="connsiteY8" fmla="*/ 772432 h 2587275"/>
              <a:gd name="connsiteX9" fmla="*/ 2012525 w 6226111"/>
              <a:gd name="connsiteY9" fmla="*/ 679563 h 2587275"/>
              <a:gd name="connsiteX10" fmla="*/ 2075485 w 6226111"/>
              <a:gd name="connsiteY10" fmla="*/ 652894 h 2587275"/>
              <a:gd name="connsiteX11" fmla="*/ 2264080 w 6226111"/>
              <a:gd name="connsiteY11" fmla="*/ 582123 h 2587275"/>
              <a:gd name="connsiteX12" fmla="*/ 2327041 w 6226111"/>
              <a:gd name="connsiteY12" fmla="*/ 560787 h 2587275"/>
              <a:gd name="connsiteX13" fmla="*/ 2641461 w 6226111"/>
              <a:gd name="connsiteY13" fmla="*/ 467251 h 2587275"/>
              <a:gd name="connsiteX14" fmla="*/ 2704326 w 6226111"/>
              <a:gd name="connsiteY14" fmla="*/ 450773 h 2587275"/>
              <a:gd name="connsiteX15" fmla="*/ 3018841 w 6226111"/>
              <a:gd name="connsiteY15" fmla="*/ 376859 h 2587275"/>
              <a:gd name="connsiteX16" fmla="*/ 3081706 w 6226111"/>
              <a:gd name="connsiteY16" fmla="*/ 363619 h 2587275"/>
              <a:gd name="connsiteX17" fmla="*/ 3458992 w 6226111"/>
              <a:gd name="connsiteY17" fmla="*/ 292658 h 2587275"/>
              <a:gd name="connsiteX18" fmla="*/ 3521952 w 6226111"/>
              <a:gd name="connsiteY18" fmla="*/ 282085 h 2587275"/>
              <a:gd name="connsiteX19" fmla="*/ 3962197 w 6226111"/>
              <a:gd name="connsiteY19" fmla="*/ 216553 h 2587275"/>
              <a:gd name="connsiteX20" fmla="*/ 4025062 w 6226111"/>
              <a:gd name="connsiteY20" fmla="*/ 208267 h 2587275"/>
              <a:gd name="connsiteX21" fmla="*/ 4653903 w 6226111"/>
              <a:gd name="connsiteY21" fmla="*/ 133114 h 2587275"/>
              <a:gd name="connsiteX22" fmla="*/ 4716863 w 6226111"/>
              <a:gd name="connsiteY22" fmla="*/ 126447 h 2587275"/>
              <a:gd name="connsiteX23" fmla="*/ 5408664 w 6226111"/>
              <a:gd name="connsiteY23" fmla="*/ 61296 h 2587275"/>
              <a:gd name="connsiteX24" fmla="*/ 5471529 w 6226111"/>
              <a:gd name="connsiteY24" fmla="*/ 56057 h 2587275"/>
              <a:gd name="connsiteX25" fmla="*/ 6226195 w 6226111"/>
              <a:gd name="connsiteY25" fmla="*/ 50 h 258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2587275">
                <a:moveTo>
                  <a:pt x="83" y="2587326"/>
                </a:moveTo>
                <a:lnTo>
                  <a:pt x="1006304" y="1484426"/>
                </a:lnTo>
                <a:lnTo>
                  <a:pt x="1069169" y="1417465"/>
                </a:lnTo>
                <a:lnTo>
                  <a:pt x="1320820" y="1155909"/>
                </a:lnTo>
                <a:lnTo>
                  <a:pt x="1383685" y="1096568"/>
                </a:lnTo>
                <a:lnTo>
                  <a:pt x="1572375" y="935786"/>
                </a:lnTo>
                <a:lnTo>
                  <a:pt x="1635240" y="889780"/>
                </a:lnTo>
                <a:lnTo>
                  <a:pt x="1760970" y="808913"/>
                </a:lnTo>
                <a:lnTo>
                  <a:pt x="1823930" y="772432"/>
                </a:lnTo>
                <a:lnTo>
                  <a:pt x="2012525" y="679563"/>
                </a:lnTo>
                <a:lnTo>
                  <a:pt x="2075485" y="652894"/>
                </a:lnTo>
                <a:lnTo>
                  <a:pt x="2264080" y="582123"/>
                </a:lnTo>
                <a:lnTo>
                  <a:pt x="2327041" y="560787"/>
                </a:lnTo>
                <a:lnTo>
                  <a:pt x="2641461" y="467251"/>
                </a:lnTo>
                <a:lnTo>
                  <a:pt x="2704326" y="450773"/>
                </a:lnTo>
                <a:lnTo>
                  <a:pt x="3018841" y="376859"/>
                </a:lnTo>
                <a:lnTo>
                  <a:pt x="3081706" y="363619"/>
                </a:lnTo>
                <a:lnTo>
                  <a:pt x="3458992" y="292658"/>
                </a:lnTo>
                <a:lnTo>
                  <a:pt x="3521952" y="282085"/>
                </a:lnTo>
                <a:lnTo>
                  <a:pt x="3962197" y="216553"/>
                </a:lnTo>
                <a:lnTo>
                  <a:pt x="4025062" y="208267"/>
                </a:lnTo>
                <a:lnTo>
                  <a:pt x="4653903" y="133114"/>
                </a:lnTo>
                <a:lnTo>
                  <a:pt x="4716863" y="126447"/>
                </a:lnTo>
                <a:lnTo>
                  <a:pt x="5408664" y="61296"/>
                </a:lnTo>
                <a:lnTo>
                  <a:pt x="5471529" y="56057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F91B06D-4649-874E-9679-C5414A0A8908}"/>
              </a:ext>
            </a:extLst>
          </p:cNvPr>
          <p:cNvSpPr/>
          <p:nvPr/>
        </p:nvSpPr>
        <p:spPr>
          <a:xfrm>
            <a:off x="2492440" y="2639093"/>
            <a:ext cx="6226111" cy="3148393"/>
          </a:xfrm>
          <a:custGeom>
            <a:avLst/>
            <a:gdLst>
              <a:gd name="connsiteX0" fmla="*/ 83 w 6226111"/>
              <a:gd name="connsiteY0" fmla="*/ 3148444 h 3148393"/>
              <a:gd name="connsiteX1" fmla="*/ 1006304 w 6226111"/>
              <a:gd name="connsiteY1" fmla="*/ 2045544 h 3148393"/>
              <a:gd name="connsiteX2" fmla="*/ 1069169 w 6226111"/>
              <a:gd name="connsiteY2" fmla="*/ 1978583 h 3148393"/>
              <a:gd name="connsiteX3" fmla="*/ 1698105 w 6226111"/>
              <a:gd name="connsiteY3" fmla="*/ 1321549 h 3148393"/>
              <a:gd name="connsiteX4" fmla="*/ 1760970 w 6226111"/>
              <a:gd name="connsiteY4" fmla="*/ 1257541 h 3148393"/>
              <a:gd name="connsiteX5" fmla="*/ 1949660 w 6226111"/>
              <a:gd name="connsiteY5" fmla="*/ 1082662 h 3148393"/>
              <a:gd name="connsiteX6" fmla="*/ 2012525 w 6226111"/>
              <a:gd name="connsiteY6" fmla="*/ 1029988 h 3148393"/>
              <a:gd name="connsiteX7" fmla="*/ 2138350 w 6226111"/>
              <a:gd name="connsiteY7" fmla="*/ 930738 h 3148393"/>
              <a:gd name="connsiteX8" fmla="*/ 2201215 w 6226111"/>
              <a:gd name="connsiteY8" fmla="*/ 887209 h 3148393"/>
              <a:gd name="connsiteX9" fmla="*/ 2327041 w 6226111"/>
              <a:gd name="connsiteY9" fmla="*/ 808342 h 3148393"/>
              <a:gd name="connsiteX10" fmla="*/ 2389906 w 6226111"/>
              <a:gd name="connsiteY10" fmla="*/ 773290 h 3148393"/>
              <a:gd name="connsiteX11" fmla="*/ 2578596 w 6226111"/>
              <a:gd name="connsiteY11" fmla="*/ 683564 h 3148393"/>
              <a:gd name="connsiteX12" fmla="*/ 2641461 w 6226111"/>
              <a:gd name="connsiteY12" fmla="*/ 657561 h 3148393"/>
              <a:gd name="connsiteX13" fmla="*/ 2893016 w 6226111"/>
              <a:gd name="connsiteY13" fmla="*/ 564787 h 3148393"/>
              <a:gd name="connsiteX14" fmla="*/ 2955881 w 6226111"/>
              <a:gd name="connsiteY14" fmla="*/ 544118 h 3148393"/>
              <a:gd name="connsiteX15" fmla="*/ 3207436 w 6226111"/>
              <a:gd name="connsiteY15" fmla="*/ 468204 h 3148393"/>
              <a:gd name="connsiteX16" fmla="*/ 3270397 w 6226111"/>
              <a:gd name="connsiteY16" fmla="*/ 450678 h 3148393"/>
              <a:gd name="connsiteX17" fmla="*/ 3647682 w 6226111"/>
              <a:gd name="connsiteY17" fmla="*/ 356285 h 3148393"/>
              <a:gd name="connsiteX18" fmla="*/ 3710547 w 6226111"/>
              <a:gd name="connsiteY18" fmla="*/ 342093 h 3148393"/>
              <a:gd name="connsiteX19" fmla="*/ 4087927 w 6226111"/>
              <a:gd name="connsiteY19" fmla="*/ 265607 h 3148393"/>
              <a:gd name="connsiteX20" fmla="*/ 4150792 w 6226111"/>
              <a:gd name="connsiteY20" fmla="*/ 254368 h 3148393"/>
              <a:gd name="connsiteX21" fmla="*/ 4653903 w 6226111"/>
              <a:gd name="connsiteY21" fmla="*/ 174643 h 3148393"/>
              <a:gd name="connsiteX22" fmla="*/ 4716863 w 6226111"/>
              <a:gd name="connsiteY22" fmla="*/ 165976 h 3148393"/>
              <a:gd name="connsiteX23" fmla="*/ 5282839 w 6226111"/>
              <a:gd name="connsiteY23" fmla="*/ 95871 h 3148393"/>
              <a:gd name="connsiteX24" fmla="*/ 5345704 w 6226111"/>
              <a:gd name="connsiteY24" fmla="*/ 89013 h 3148393"/>
              <a:gd name="connsiteX25" fmla="*/ 6226195 w 6226111"/>
              <a:gd name="connsiteY25" fmla="*/ 50 h 31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3148393">
                <a:moveTo>
                  <a:pt x="83" y="3148444"/>
                </a:moveTo>
                <a:lnTo>
                  <a:pt x="1006304" y="2045544"/>
                </a:lnTo>
                <a:lnTo>
                  <a:pt x="1069169" y="1978583"/>
                </a:lnTo>
                <a:lnTo>
                  <a:pt x="1698105" y="1321549"/>
                </a:lnTo>
                <a:lnTo>
                  <a:pt x="1760970" y="1257541"/>
                </a:lnTo>
                <a:lnTo>
                  <a:pt x="1949660" y="1082662"/>
                </a:lnTo>
                <a:lnTo>
                  <a:pt x="2012525" y="1029988"/>
                </a:lnTo>
                <a:lnTo>
                  <a:pt x="2138350" y="930738"/>
                </a:lnTo>
                <a:lnTo>
                  <a:pt x="2201215" y="887209"/>
                </a:lnTo>
                <a:lnTo>
                  <a:pt x="2327041" y="808342"/>
                </a:lnTo>
                <a:lnTo>
                  <a:pt x="2389906" y="773290"/>
                </a:lnTo>
                <a:lnTo>
                  <a:pt x="2578596" y="683564"/>
                </a:lnTo>
                <a:lnTo>
                  <a:pt x="2641461" y="657561"/>
                </a:lnTo>
                <a:lnTo>
                  <a:pt x="2893016" y="564787"/>
                </a:lnTo>
                <a:lnTo>
                  <a:pt x="2955881" y="544118"/>
                </a:lnTo>
                <a:lnTo>
                  <a:pt x="3207436" y="468204"/>
                </a:lnTo>
                <a:lnTo>
                  <a:pt x="3270397" y="450678"/>
                </a:lnTo>
                <a:lnTo>
                  <a:pt x="3647682" y="356285"/>
                </a:lnTo>
                <a:lnTo>
                  <a:pt x="3710547" y="342093"/>
                </a:lnTo>
                <a:lnTo>
                  <a:pt x="4087927" y="265607"/>
                </a:lnTo>
                <a:lnTo>
                  <a:pt x="4150792" y="254368"/>
                </a:lnTo>
                <a:lnTo>
                  <a:pt x="4653903" y="174643"/>
                </a:lnTo>
                <a:lnTo>
                  <a:pt x="4716863" y="165976"/>
                </a:lnTo>
                <a:lnTo>
                  <a:pt x="5282839" y="95871"/>
                </a:lnTo>
                <a:lnTo>
                  <a:pt x="5345704" y="89013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22D97C65-D450-E846-8537-9E1DC05297B9}"/>
              </a:ext>
            </a:extLst>
          </p:cNvPr>
          <p:cNvSpPr/>
          <p:nvPr/>
        </p:nvSpPr>
        <p:spPr>
          <a:xfrm>
            <a:off x="2492440" y="2141410"/>
            <a:ext cx="6226111" cy="3646074"/>
          </a:xfrm>
          <a:custGeom>
            <a:avLst/>
            <a:gdLst>
              <a:gd name="connsiteX0" fmla="*/ 83 w 6226111"/>
              <a:gd name="connsiteY0" fmla="*/ 3646125 h 3646074"/>
              <a:gd name="connsiteX1" fmla="*/ 1006304 w 6226111"/>
              <a:gd name="connsiteY1" fmla="*/ 2543320 h 3646074"/>
              <a:gd name="connsiteX2" fmla="*/ 1069169 w 6226111"/>
              <a:gd name="connsiteY2" fmla="*/ 2476360 h 3646074"/>
              <a:gd name="connsiteX3" fmla="*/ 1698105 w 6226111"/>
              <a:gd name="connsiteY3" fmla="*/ 1819135 h 3646074"/>
              <a:gd name="connsiteX4" fmla="*/ 1760970 w 6226111"/>
              <a:gd name="connsiteY4" fmla="*/ 1754365 h 3646074"/>
              <a:gd name="connsiteX5" fmla="*/ 2264080 w 6226111"/>
              <a:gd name="connsiteY5" fmla="*/ 1242872 h 3646074"/>
              <a:gd name="connsiteX6" fmla="*/ 2327041 w 6226111"/>
              <a:gd name="connsiteY6" fmla="*/ 1183817 h 3646074"/>
              <a:gd name="connsiteX7" fmla="*/ 2515731 w 6226111"/>
              <a:gd name="connsiteY7" fmla="*/ 1023035 h 3646074"/>
              <a:gd name="connsiteX8" fmla="*/ 2578596 w 6226111"/>
              <a:gd name="connsiteY8" fmla="*/ 973695 h 3646074"/>
              <a:gd name="connsiteX9" fmla="*/ 2767286 w 6226111"/>
              <a:gd name="connsiteY9" fmla="*/ 843584 h 3646074"/>
              <a:gd name="connsiteX10" fmla="*/ 2830151 w 6226111"/>
              <a:gd name="connsiteY10" fmla="*/ 805675 h 3646074"/>
              <a:gd name="connsiteX11" fmla="*/ 2955881 w 6226111"/>
              <a:gd name="connsiteY11" fmla="*/ 737094 h 3646074"/>
              <a:gd name="connsiteX12" fmla="*/ 3018841 w 6226111"/>
              <a:gd name="connsiteY12" fmla="*/ 707472 h 3646074"/>
              <a:gd name="connsiteX13" fmla="*/ 3207436 w 6226111"/>
              <a:gd name="connsiteY13" fmla="*/ 626985 h 3646074"/>
              <a:gd name="connsiteX14" fmla="*/ 3270397 w 6226111"/>
              <a:gd name="connsiteY14" fmla="*/ 602887 h 3646074"/>
              <a:gd name="connsiteX15" fmla="*/ 3521952 w 6226111"/>
              <a:gd name="connsiteY15" fmla="*/ 515829 h 3646074"/>
              <a:gd name="connsiteX16" fmla="*/ 3584817 w 6226111"/>
              <a:gd name="connsiteY16" fmla="*/ 496017 h 3646074"/>
              <a:gd name="connsiteX17" fmla="*/ 3962197 w 6226111"/>
              <a:gd name="connsiteY17" fmla="*/ 387146 h 3646074"/>
              <a:gd name="connsiteX18" fmla="*/ 4025062 w 6226111"/>
              <a:gd name="connsiteY18" fmla="*/ 371049 h 3646074"/>
              <a:gd name="connsiteX19" fmla="*/ 4465308 w 6226111"/>
              <a:gd name="connsiteY19" fmla="*/ 267321 h 3646074"/>
              <a:gd name="connsiteX20" fmla="*/ 4528173 w 6226111"/>
              <a:gd name="connsiteY20" fmla="*/ 253891 h 3646074"/>
              <a:gd name="connsiteX21" fmla="*/ 4905459 w 6226111"/>
              <a:gd name="connsiteY21" fmla="*/ 181977 h 3646074"/>
              <a:gd name="connsiteX22" fmla="*/ 4968419 w 6226111"/>
              <a:gd name="connsiteY22" fmla="*/ 171309 h 3646074"/>
              <a:gd name="connsiteX23" fmla="*/ 5534394 w 6226111"/>
              <a:gd name="connsiteY23" fmla="*/ 83965 h 3646074"/>
              <a:gd name="connsiteX24" fmla="*/ 5597259 w 6226111"/>
              <a:gd name="connsiteY24" fmla="*/ 75202 h 3646074"/>
              <a:gd name="connsiteX25" fmla="*/ 6163330 w 6226111"/>
              <a:gd name="connsiteY25" fmla="*/ 6813 h 3646074"/>
              <a:gd name="connsiteX26" fmla="*/ 6226195 w 6226111"/>
              <a:gd name="connsiteY26" fmla="*/ 50 h 364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226111" h="3646074">
                <a:moveTo>
                  <a:pt x="83" y="3646125"/>
                </a:moveTo>
                <a:lnTo>
                  <a:pt x="1006304" y="2543320"/>
                </a:lnTo>
                <a:lnTo>
                  <a:pt x="1069169" y="2476360"/>
                </a:lnTo>
                <a:lnTo>
                  <a:pt x="1698105" y="1819135"/>
                </a:lnTo>
                <a:lnTo>
                  <a:pt x="1760970" y="1754365"/>
                </a:lnTo>
                <a:lnTo>
                  <a:pt x="2264080" y="1242872"/>
                </a:lnTo>
                <a:lnTo>
                  <a:pt x="2327041" y="1183817"/>
                </a:lnTo>
                <a:lnTo>
                  <a:pt x="2515731" y="1023035"/>
                </a:lnTo>
                <a:lnTo>
                  <a:pt x="2578596" y="973695"/>
                </a:lnTo>
                <a:lnTo>
                  <a:pt x="2767286" y="843584"/>
                </a:lnTo>
                <a:lnTo>
                  <a:pt x="2830151" y="805675"/>
                </a:lnTo>
                <a:lnTo>
                  <a:pt x="2955881" y="737094"/>
                </a:lnTo>
                <a:lnTo>
                  <a:pt x="3018841" y="707472"/>
                </a:lnTo>
                <a:lnTo>
                  <a:pt x="3207436" y="626985"/>
                </a:lnTo>
                <a:lnTo>
                  <a:pt x="3270397" y="602887"/>
                </a:lnTo>
                <a:lnTo>
                  <a:pt x="3521952" y="515829"/>
                </a:lnTo>
                <a:lnTo>
                  <a:pt x="3584817" y="496017"/>
                </a:lnTo>
                <a:lnTo>
                  <a:pt x="3962197" y="387146"/>
                </a:lnTo>
                <a:lnTo>
                  <a:pt x="4025062" y="371049"/>
                </a:lnTo>
                <a:lnTo>
                  <a:pt x="4465308" y="267321"/>
                </a:lnTo>
                <a:lnTo>
                  <a:pt x="4528173" y="253891"/>
                </a:lnTo>
                <a:lnTo>
                  <a:pt x="4905459" y="181977"/>
                </a:lnTo>
                <a:lnTo>
                  <a:pt x="4968419" y="171309"/>
                </a:lnTo>
                <a:lnTo>
                  <a:pt x="5534394" y="83965"/>
                </a:lnTo>
                <a:lnTo>
                  <a:pt x="5597259" y="75202"/>
                </a:lnTo>
                <a:lnTo>
                  <a:pt x="6163330" y="6813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E4575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AC913BE-35D9-8F40-AC46-D07C12CCBA41}"/>
              </a:ext>
            </a:extLst>
          </p:cNvPr>
          <p:cNvSpPr/>
          <p:nvPr/>
        </p:nvSpPr>
        <p:spPr>
          <a:xfrm>
            <a:off x="2492440" y="1813179"/>
            <a:ext cx="6226111" cy="3974306"/>
          </a:xfrm>
          <a:custGeom>
            <a:avLst/>
            <a:gdLst>
              <a:gd name="connsiteX0" fmla="*/ 83 w 6226111"/>
              <a:gd name="connsiteY0" fmla="*/ 3974356 h 3974306"/>
              <a:gd name="connsiteX1" fmla="*/ 1006304 w 6226111"/>
              <a:gd name="connsiteY1" fmla="*/ 2871552 h 3974306"/>
              <a:gd name="connsiteX2" fmla="*/ 1069169 w 6226111"/>
              <a:gd name="connsiteY2" fmla="*/ 2804591 h 3974306"/>
              <a:gd name="connsiteX3" fmla="*/ 1698105 w 6226111"/>
              <a:gd name="connsiteY3" fmla="*/ 2147461 h 3974306"/>
              <a:gd name="connsiteX4" fmla="*/ 1760970 w 6226111"/>
              <a:gd name="connsiteY4" fmla="*/ 2082596 h 3974306"/>
              <a:gd name="connsiteX5" fmla="*/ 2452771 w 6226111"/>
              <a:gd name="connsiteY5" fmla="*/ 1378698 h 3974306"/>
              <a:gd name="connsiteX6" fmla="*/ 2515731 w 6226111"/>
              <a:gd name="connsiteY6" fmla="*/ 1317834 h 3974306"/>
              <a:gd name="connsiteX7" fmla="*/ 2704326 w 6226111"/>
              <a:gd name="connsiteY7" fmla="*/ 1147431 h 3974306"/>
              <a:gd name="connsiteX8" fmla="*/ 2767286 w 6226111"/>
              <a:gd name="connsiteY8" fmla="*/ 1095425 h 3974306"/>
              <a:gd name="connsiteX9" fmla="*/ 2955881 w 6226111"/>
              <a:gd name="connsiteY9" fmla="*/ 955788 h 3974306"/>
              <a:gd name="connsiteX10" fmla="*/ 3018841 w 6226111"/>
              <a:gd name="connsiteY10" fmla="*/ 912259 h 3974306"/>
              <a:gd name="connsiteX11" fmla="*/ 3207436 w 6226111"/>
              <a:gd name="connsiteY11" fmla="*/ 795197 h 3974306"/>
              <a:gd name="connsiteX12" fmla="*/ 3270397 w 6226111"/>
              <a:gd name="connsiteY12" fmla="*/ 760336 h 3974306"/>
              <a:gd name="connsiteX13" fmla="*/ 3458992 w 6226111"/>
              <a:gd name="connsiteY13" fmla="*/ 665276 h 3974306"/>
              <a:gd name="connsiteX14" fmla="*/ 3521952 w 6226111"/>
              <a:gd name="connsiteY14" fmla="*/ 637368 h 3974306"/>
              <a:gd name="connsiteX15" fmla="*/ 3773507 w 6226111"/>
              <a:gd name="connsiteY15" fmla="*/ 538403 h 3974306"/>
              <a:gd name="connsiteX16" fmla="*/ 3836372 w 6226111"/>
              <a:gd name="connsiteY16" fmla="*/ 516114 h 3974306"/>
              <a:gd name="connsiteX17" fmla="*/ 4150792 w 6226111"/>
              <a:gd name="connsiteY17" fmla="*/ 417912 h 3974306"/>
              <a:gd name="connsiteX18" fmla="*/ 4213753 w 6226111"/>
              <a:gd name="connsiteY18" fmla="*/ 399814 h 3974306"/>
              <a:gd name="connsiteX19" fmla="*/ 4653903 w 6226111"/>
              <a:gd name="connsiteY19" fmla="*/ 283419 h 3974306"/>
              <a:gd name="connsiteX20" fmla="*/ 4716863 w 6226111"/>
              <a:gd name="connsiteY20" fmla="*/ 268750 h 3974306"/>
              <a:gd name="connsiteX21" fmla="*/ 5219974 w 6226111"/>
              <a:gd name="connsiteY21" fmla="*/ 159879 h 3974306"/>
              <a:gd name="connsiteX22" fmla="*/ 5282839 w 6226111"/>
              <a:gd name="connsiteY22" fmla="*/ 147592 h 3974306"/>
              <a:gd name="connsiteX23" fmla="*/ 5785950 w 6226111"/>
              <a:gd name="connsiteY23" fmla="*/ 62915 h 3974306"/>
              <a:gd name="connsiteX24" fmla="*/ 5848814 w 6226111"/>
              <a:gd name="connsiteY24" fmla="*/ 53676 h 3974306"/>
              <a:gd name="connsiteX25" fmla="*/ 6226195 w 6226111"/>
              <a:gd name="connsiteY25" fmla="*/ 50 h 397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3974306">
                <a:moveTo>
                  <a:pt x="83" y="3974356"/>
                </a:moveTo>
                <a:lnTo>
                  <a:pt x="1006304" y="2871552"/>
                </a:lnTo>
                <a:lnTo>
                  <a:pt x="1069169" y="2804591"/>
                </a:lnTo>
                <a:lnTo>
                  <a:pt x="1698105" y="2147461"/>
                </a:lnTo>
                <a:lnTo>
                  <a:pt x="1760970" y="2082596"/>
                </a:lnTo>
                <a:lnTo>
                  <a:pt x="2452771" y="1378698"/>
                </a:lnTo>
                <a:lnTo>
                  <a:pt x="2515731" y="1317834"/>
                </a:lnTo>
                <a:lnTo>
                  <a:pt x="2704326" y="1147431"/>
                </a:lnTo>
                <a:lnTo>
                  <a:pt x="2767286" y="1095425"/>
                </a:lnTo>
                <a:lnTo>
                  <a:pt x="2955881" y="955788"/>
                </a:lnTo>
                <a:lnTo>
                  <a:pt x="3018841" y="912259"/>
                </a:lnTo>
                <a:lnTo>
                  <a:pt x="3207436" y="795197"/>
                </a:lnTo>
                <a:lnTo>
                  <a:pt x="3270397" y="760336"/>
                </a:lnTo>
                <a:lnTo>
                  <a:pt x="3458992" y="665276"/>
                </a:lnTo>
                <a:lnTo>
                  <a:pt x="3521952" y="637368"/>
                </a:lnTo>
                <a:lnTo>
                  <a:pt x="3773507" y="538403"/>
                </a:lnTo>
                <a:lnTo>
                  <a:pt x="3836372" y="516114"/>
                </a:lnTo>
                <a:lnTo>
                  <a:pt x="4150792" y="417912"/>
                </a:lnTo>
                <a:lnTo>
                  <a:pt x="4213753" y="399814"/>
                </a:lnTo>
                <a:lnTo>
                  <a:pt x="4653903" y="283419"/>
                </a:lnTo>
                <a:lnTo>
                  <a:pt x="4716863" y="268750"/>
                </a:lnTo>
                <a:lnTo>
                  <a:pt x="5219974" y="159879"/>
                </a:lnTo>
                <a:lnTo>
                  <a:pt x="5282839" y="147592"/>
                </a:lnTo>
                <a:lnTo>
                  <a:pt x="5785950" y="62915"/>
                </a:lnTo>
                <a:lnTo>
                  <a:pt x="5848814" y="53676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72B7B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CC396B0-EDBF-AB44-BBA3-3429F31C38FD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E584CB2-64C2-9941-8AFE-B5396EBC1EB6}"/>
              </a:ext>
            </a:extLst>
          </p:cNvPr>
          <p:cNvSpPr/>
          <p:nvPr/>
        </p:nvSpPr>
        <p:spPr>
          <a:xfrm>
            <a:off x="2355852" y="165356"/>
            <a:ext cx="9525" cy="5762625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F1365B08-F727-F34E-A8AF-ADB72A5B60B2}"/>
              </a:ext>
            </a:extLst>
          </p:cNvPr>
          <p:cNvGrpSpPr/>
          <p:nvPr/>
        </p:nvGrpSpPr>
        <p:grpSpPr>
          <a:xfrm>
            <a:off x="2221549" y="5882259"/>
            <a:ext cx="6630815" cy="311624"/>
            <a:chOff x="2221547" y="6193155"/>
            <a:chExt cx="6630815" cy="31162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CE7D7E-E296-2F46-8FE7-BD60FDEB4D85}"/>
                </a:ext>
              </a:extLst>
            </p:cNvPr>
            <p:cNvSpPr txBox="1"/>
            <p:nvPr/>
          </p:nvSpPr>
          <p:spPr>
            <a:xfrm>
              <a:off x="2221547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AF97BC-30B9-5846-8AD7-B603EC8CBB15}"/>
                </a:ext>
              </a:extLst>
            </p:cNvPr>
            <p:cNvSpPr txBox="1"/>
            <p:nvPr/>
          </p:nvSpPr>
          <p:spPr>
            <a:xfrm>
              <a:off x="3492182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3C5767-779D-CA48-B5A6-F4655C4F2615}"/>
                </a:ext>
              </a:extLst>
            </p:cNvPr>
            <p:cNvSpPr txBox="1"/>
            <p:nvPr/>
          </p:nvSpPr>
          <p:spPr>
            <a:xfrm>
              <a:off x="4762817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1516B0-2F70-1D44-A0A4-F557B0487B21}"/>
                </a:ext>
              </a:extLst>
            </p:cNvPr>
            <p:cNvSpPr txBox="1"/>
            <p:nvPr/>
          </p:nvSpPr>
          <p:spPr>
            <a:xfrm>
              <a:off x="6033452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b="1" dirty="0">
                  <a:solidFill>
                    <a:schemeClr val="bg1">
                      <a:lumMod val="50000"/>
                    </a:schemeClr>
                  </a:solidFill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F5B742-7B9A-6B45-87B9-A51760EFD97D}"/>
                </a:ext>
              </a:extLst>
            </p:cNvPr>
            <p:cNvSpPr txBox="1"/>
            <p:nvPr/>
          </p:nvSpPr>
          <p:spPr>
            <a:xfrm>
              <a:off x="7304087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3DE8A7-025F-D948-953C-DF7E3721D7C4}"/>
                </a:ext>
              </a:extLst>
            </p:cNvPr>
            <p:cNvSpPr txBox="1"/>
            <p:nvPr/>
          </p:nvSpPr>
          <p:spPr>
            <a:xfrm>
              <a:off x="8574722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44" name="Graphic 2">
            <a:extLst>
              <a:ext uri="{FF2B5EF4-FFF2-40B4-BE49-F238E27FC236}">
                <a16:creationId xmlns:a16="http://schemas.microsoft.com/office/drawing/2014/main" id="{C4BC62EE-9325-094F-80C8-005602E718AF}"/>
              </a:ext>
            </a:extLst>
          </p:cNvPr>
          <p:cNvGrpSpPr/>
          <p:nvPr/>
        </p:nvGrpSpPr>
        <p:grpSpPr>
          <a:xfrm>
            <a:off x="1904367" y="49531"/>
            <a:ext cx="487189" cy="6017195"/>
            <a:chOff x="1904365" y="360425"/>
            <a:chExt cx="487189" cy="6017195"/>
          </a:xfrm>
          <a:solidFill>
            <a:srgbClr val="2A3F5F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01C9BF-9E1A-D342-925D-197118D73BCE}"/>
                </a:ext>
              </a:extLst>
            </p:cNvPr>
            <p:cNvSpPr txBox="1"/>
            <p:nvPr/>
          </p:nvSpPr>
          <p:spPr>
            <a:xfrm>
              <a:off x="2113914" y="6065996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C1D207-4247-BC41-8D06-98530B25D85E}"/>
                </a:ext>
              </a:extLst>
            </p:cNvPr>
            <p:cNvSpPr txBox="1"/>
            <p:nvPr/>
          </p:nvSpPr>
          <p:spPr>
            <a:xfrm>
              <a:off x="2009140" y="5495448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2C198B-C500-974D-BCB8-D07B4D237160}"/>
                </a:ext>
              </a:extLst>
            </p:cNvPr>
            <p:cNvSpPr txBox="1"/>
            <p:nvPr/>
          </p:nvSpPr>
          <p:spPr>
            <a:xfrm>
              <a:off x="2009140" y="4924901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F0FA-FAF9-9A43-8AB3-ED8915840D54}"/>
                </a:ext>
              </a:extLst>
            </p:cNvPr>
            <p:cNvSpPr txBox="1"/>
            <p:nvPr/>
          </p:nvSpPr>
          <p:spPr>
            <a:xfrm>
              <a:off x="2009140" y="435435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88ABAC-26F5-4240-9E10-9D7ADD9080EB}"/>
                </a:ext>
              </a:extLst>
            </p:cNvPr>
            <p:cNvSpPr txBox="1"/>
            <p:nvPr/>
          </p:nvSpPr>
          <p:spPr>
            <a:xfrm>
              <a:off x="2009140" y="378380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1C8FDB-2D12-9540-AE0E-ED540F6DCE9B}"/>
                </a:ext>
              </a:extLst>
            </p:cNvPr>
            <p:cNvSpPr txBox="1"/>
            <p:nvPr/>
          </p:nvSpPr>
          <p:spPr>
            <a:xfrm>
              <a:off x="2009140" y="3213258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FB35D4-AA22-4748-B6AA-045F831DB869}"/>
                </a:ext>
              </a:extLst>
            </p:cNvPr>
            <p:cNvSpPr txBox="1"/>
            <p:nvPr/>
          </p:nvSpPr>
          <p:spPr>
            <a:xfrm>
              <a:off x="2009140" y="264261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3BC32A-030F-DE45-8155-DF7C51022819}"/>
                </a:ext>
              </a:extLst>
            </p:cNvPr>
            <p:cNvSpPr txBox="1"/>
            <p:nvPr/>
          </p:nvSpPr>
          <p:spPr>
            <a:xfrm>
              <a:off x="2009140" y="2072068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0AD2A7A-C51A-714C-8425-22CCD03F2016}"/>
                </a:ext>
              </a:extLst>
            </p:cNvPr>
            <p:cNvSpPr txBox="1"/>
            <p:nvPr/>
          </p:nvSpPr>
          <p:spPr>
            <a:xfrm>
              <a:off x="2009140" y="150152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AE333AB-4F71-0549-BB83-A7A9460510A0}"/>
                </a:ext>
              </a:extLst>
            </p:cNvPr>
            <p:cNvSpPr txBox="1"/>
            <p:nvPr/>
          </p:nvSpPr>
          <p:spPr>
            <a:xfrm>
              <a:off x="2009140" y="93097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816C34-9EBF-514F-BAA8-47F41374934C}"/>
                </a:ext>
              </a:extLst>
            </p:cNvPr>
            <p:cNvSpPr txBox="1"/>
            <p:nvPr/>
          </p:nvSpPr>
          <p:spPr>
            <a:xfrm>
              <a:off x="1904365" y="360425"/>
              <a:ext cx="463588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5717438-D125-5D45-9160-16E034FF24B6}"/>
              </a:ext>
            </a:extLst>
          </p:cNvPr>
          <p:cNvSpPr txBox="1"/>
          <p:nvPr/>
        </p:nvSpPr>
        <p:spPr>
          <a:xfrm>
            <a:off x="4168841" y="6159726"/>
            <a:ext cx="2786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D93006-E30D-2A44-BEBA-797D90583CDE}"/>
              </a:ext>
            </a:extLst>
          </p:cNvPr>
          <p:cNvSpPr txBox="1"/>
          <p:nvPr/>
        </p:nvSpPr>
        <p:spPr>
          <a:xfrm rot="16200000">
            <a:off x="698280" y="283765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1" name="Right Triangle 90">
            <a:extLst>
              <a:ext uri="{FF2B5EF4-FFF2-40B4-BE49-F238E27FC236}">
                <a16:creationId xmlns:a16="http://schemas.microsoft.com/office/drawing/2014/main" id="{40C92747-14CB-134B-99D6-1B62B36C1C1E}"/>
              </a:ext>
            </a:extLst>
          </p:cNvPr>
          <p:cNvSpPr/>
          <p:nvPr/>
        </p:nvSpPr>
        <p:spPr>
          <a:xfrm rot="5400000">
            <a:off x="2105669" y="480494"/>
            <a:ext cx="5716716" cy="5178256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19AF203-3F11-C045-818B-928C148ABCD5}"/>
              </a:ext>
            </a:extLst>
          </p:cNvPr>
          <p:cNvSpPr txBox="1"/>
          <p:nvPr/>
        </p:nvSpPr>
        <p:spPr>
          <a:xfrm>
            <a:off x="8648522" y="299426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78A8"/>
                </a:solidFill>
                <a:latin typeface=""/>
              </a:rPr>
              <a:t>2 kWh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97ACC6-F75F-E44E-885D-29A96DECAAD3}"/>
              </a:ext>
            </a:extLst>
          </p:cNvPr>
          <p:cNvSpPr txBox="1"/>
          <p:nvPr/>
        </p:nvSpPr>
        <p:spPr>
          <a:xfrm>
            <a:off x="8648522" y="24544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8518"/>
                </a:solidFill>
                <a:latin typeface=""/>
              </a:rPr>
              <a:t>4 kWh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173F3A8-66D3-B543-8FCF-20DA0BA06D1B}"/>
              </a:ext>
            </a:extLst>
          </p:cNvPr>
          <p:cNvSpPr txBox="1"/>
          <p:nvPr/>
        </p:nvSpPr>
        <p:spPr>
          <a:xfrm>
            <a:off x="8648522" y="196211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55756"/>
                </a:solidFill>
                <a:latin typeface=""/>
              </a:rPr>
              <a:t>6 kWh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767AA83-4E2F-194B-BB73-FD4E43D6E21E}"/>
              </a:ext>
            </a:extLst>
          </p:cNvPr>
          <p:cNvSpPr txBox="1"/>
          <p:nvPr/>
        </p:nvSpPr>
        <p:spPr>
          <a:xfrm>
            <a:off x="8653785" y="158862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2B7B3"/>
                </a:solidFill>
                <a:latin typeface=""/>
              </a:rPr>
              <a:t>8 kWh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6E1C05-C8F8-A04E-8EA1-E5810AE086F8}"/>
              </a:ext>
            </a:extLst>
          </p:cNvPr>
          <p:cNvSpPr txBox="1"/>
          <p:nvPr/>
        </p:nvSpPr>
        <p:spPr>
          <a:xfrm>
            <a:off x="8668964" y="363110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"/>
              </a:rPr>
              <a:t>No storage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0602C2-6AAC-D141-A08F-27F99D7EBBD0}"/>
              </a:ext>
            </a:extLst>
          </p:cNvPr>
          <p:cNvSpPr txBox="1"/>
          <p:nvPr/>
        </p:nvSpPr>
        <p:spPr>
          <a:xfrm>
            <a:off x="8651031" y="12059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"/>
              </a:rPr>
              <a:t>1 day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8B28522-0E7D-A748-8274-653A1B457457}"/>
              </a:ext>
            </a:extLst>
          </p:cNvPr>
          <p:cNvSpPr txBox="1"/>
          <p:nvPr/>
        </p:nvSpPr>
        <p:spPr>
          <a:xfrm>
            <a:off x="8676179" y="65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"/>
              </a:rPr>
              <a:t>1 year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EA183-9E6E-F647-B216-17743AC0B288}"/>
              </a:ext>
            </a:extLst>
          </p:cNvPr>
          <p:cNvCxnSpPr>
            <a:cxnSpLocks/>
          </p:cNvCxnSpPr>
          <p:nvPr/>
        </p:nvCxnSpPr>
        <p:spPr>
          <a:xfrm flipV="1">
            <a:off x="4279392" y="231933"/>
            <a:ext cx="0" cy="569604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B9841A-5D22-3D4D-89D1-A0A773E71C3E}"/>
              </a:ext>
            </a:extLst>
          </p:cNvPr>
          <p:cNvCxnSpPr>
            <a:cxnSpLocks/>
          </p:cNvCxnSpPr>
          <p:nvPr/>
        </p:nvCxnSpPr>
        <p:spPr>
          <a:xfrm flipV="1">
            <a:off x="6170684" y="231935"/>
            <a:ext cx="0" cy="566847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06C605D-9D64-8D47-9095-11FA62400EC4}"/>
              </a:ext>
            </a:extLst>
          </p:cNvPr>
          <p:cNvSpPr/>
          <p:nvPr/>
        </p:nvSpPr>
        <p:spPr>
          <a:xfrm>
            <a:off x="4993597" y="783560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BAEB4AC-7949-C344-8578-EA526FA18596}"/>
              </a:ext>
            </a:extLst>
          </p:cNvPr>
          <p:cNvSpPr/>
          <p:nvPr/>
        </p:nvSpPr>
        <p:spPr>
          <a:xfrm>
            <a:off x="7185944" y="790075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329B68-B51E-3046-90C6-541136A08465}"/>
              </a:ext>
            </a:extLst>
          </p:cNvPr>
          <p:cNvSpPr/>
          <p:nvPr/>
        </p:nvSpPr>
        <p:spPr>
          <a:xfrm>
            <a:off x="3030369" y="790075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96CE3F-3281-2745-A12B-365B552AEDF4}"/>
              </a:ext>
            </a:extLst>
          </p:cNvPr>
          <p:cNvSpPr txBox="1"/>
          <p:nvPr/>
        </p:nvSpPr>
        <p:spPr>
          <a:xfrm>
            <a:off x="4083192" y="5884023"/>
            <a:ext cx="417102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425" b="1" dirty="0">
                <a:solidFill>
                  <a:schemeClr val="bg1">
                    <a:lumMod val="50000"/>
                  </a:schemeClr>
                </a:solidFill>
                <a:ea typeface="Open Sans"/>
                <a:cs typeface="Open Sans"/>
                <a:sym typeface="Open Sans"/>
                <a:rtl val="0"/>
              </a:rPr>
              <a:t>1.5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0DF9E7-5EBE-4144-9A1D-B480AF0437B9}"/>
              </a:ext>
            </a:extLst>
          </p:cNvPr>
          <p:cNvCxnSpPr>
            <a:cxnSpLocks/>
          </p:cNvCxnSpPr>
          <p:nvPr/>
        </p:nvCxnSpPr>
        <p:spPr>
          <a:xfrm>
            <a:off x="4395131" y="3824382"/>
            <a:ext cx="0" cy="4877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40BF97-1DFF-1B4E-8A97-9D996F010DE4}"/>
              </a:ext>
            </a:extLst>
          </p:cNvPr>
          <p:cNvSpPr txBox="1"/>
          <p:nvPr/>
        </p:nvSpPr>
        <p:spPr>
          <a:xfrm>
            <a:off x="4395132" y="3874733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10%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3B75E0B-1289-444B-B5FB-92625F4C40CF}"/>
              </a:ext>
            </a:extLst>
          </p:cNvPr>
          <p:cNvCxnSpPr>
            <a:cxnSpLocks/>
          </p:cNvCxnSpPr>
          <p:nvPr/>
        </p:nvCxnSpPr>
        <p:spPr>
          <a:xfrm>
            <a:off x="6266953" y="1699165"/>
            <a:ext cx="0" cy="4877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B75E810-0BC4-7F46-8B30-3441740EA622}"/>
              </a:ext>
            </a:extLst>
          </p:cNvPr>
          <p:cNvSpPr txBox="1"/>
          <p:nvPr/>
        </p:nvSpPr>
        <p:spPr>
          <a:xfrm>
            <a:off x="6274105" y="1668078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4237722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impact of load on self-sufficiency ?</a:t>
            </a:r>
          </a:p>
        </p:txBody>
      </p:sp>
    </p:spTree>
    <p:extLst>
      <p:ext uri="{BB962C8B-B14F-4D97-AF65-F5344CB8AC3E}">
        <p14:creationId xmlns:p14="http://schemas.microsoft.com/office/powerpoint/2010/main" val="2085086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aphic 70">
            <a:extLst>
              <a:ext uri="{FF2B5EF4-FFF2-40B4-BE49-F238E27FC236}">
                <a16:creationId xmlns:a16="http://schemas.microsoft.com/office/drawing/2014/main" id="{992CF9F5-1F35-6F4E-B4F7-33073E777ABE}"/>
              </a:ext>
            </a:extLst>
          </p:cNvPr>
          <p:cNvGrpSpPr/>
          <p:nvPr/>
        </p:nvGrpSpPr>
        <p:grpSpPr>
          <a:xfrm>
            <a:off x="3076577" y="1524002"/>
            <a:ext cx="6353175" cy="3667125"/>
            <a:chOff x="3076575" y="1524000"/>
            <a:chExt cx="6353175" cy="3667125"/>
          </a:xfrm>
          <a:solidFill>
            <a:srgbClr val="000000"/>
          </a:solidFill>
        </p:grpSpPr>
        <p:grpSp>
          <p:nvGrpSpPr>
            <p:cNvPr id="76" name="Graphic 70">
              <a:extLst>
                <a:ext uri="{FF2B5EF4-FFF2-40B4-BE49-F238E27FC236}">
                  <a16:creationId xmlns:a16="http://schemas.microsoft.com/office/drawing/2014/main" id="{4E4A5A19-75B9-2640-98E6-FB2A040276B1}"/>
                </a:ext>
              </a:extLst>
            </p:cNvPr>
            <p:cNvGrpSpPr/>
            <p:nvPr/>
          </p:nvGrpSpPr>
          <p:grpSpPr>
            <a:xfrm>
              <a:off x="4347210" y="1524000"/>
              <a:ext cx="3811905" cy="3667125"/>
              <a:chOff x="4347210" y="1524000"/>
              <a:chExt cx="3811905" cy="3667125"/>
            </a:xfrm>
            <a:solidFill>
              <a:srgbClr val="000000"/>
            </a:solidFill>
          </p:grpSpPr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12D5299D-0E4C-BF4C-85FA-C1135B492BC8}"/>
                  </a:ext>
                </a:extLst>
              </p:cNvPr>
              <p:cNvSpPr/>
              <p:nvPr/>
            </p:nvSpPr>
            <p:spPr>
              <a:xfrm>
                <a:off x="4347210" y="1524000"/>
                <a:ext cx="9525" cy="3667125"/>
              </a:xfrm>
              <a:custGeom>
                <a:avLst/>
                <a:gdLst>
                  <a:gd name="connsiteX0" fmla="*/ 216 w 9525"/>
                  <a:gd name="connsiteY0" fmla="*/ 0 h 3667125"/>
                  <a:gd name="connsiteX1" fmla="*/ 21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16" y="0"/>
                    </a:moveTo>
                    <a:lnTo>
                      <a:pt x="21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DC4D6DE0-85A9-3D44-89C5-4ED7218E69B4}"/>
                  </a:ext>
                </a:extLst>
              </p:cNvPr>
              <p:cNvSpPr/>
              <p:nvPr/>
            </p:nvSpPr>
            <p:spPr>
              <a:xfrm>
                <a:off x="5617845" y="1524000"/>
                <a:ext cx="9525" cy="3667125"/>
              </a:xfrm>
              <a:custGeom>
                <a:avLst/>
                <a:gdLst>
                  <a:gd name="connsiteX0" fmla="*/ 350 w 9525"/>
                  <a:gd name="connsiteY0" fmla="*/ 0 h 3667125"/>
                  <a:gd name="connsiteX1" fmla="*/ 35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50" y="0"/>
                    </a:moveTo>
                    <a:lnTo>
                      <a:pt x="35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FC212ED-B9DC-7C49-8BC8-97F0B846BA16}"/>
                  </a:ext>
                </a:extLst>
              </p:cNvPr>
              <p:cNvSpPr/>
              <p:nvPr/>
            </p:nvSpPr>
            <p:spPr>
              <a:xfrm>
                <a:off x="6888480" y="1524000"/>
                <a:ext cx="9525" cy="3667125"/>
              </a:xfrm>
              <a:custGeom>
                <a:avLst/>
                <a:gdLst>
                  <a:gd name="connsiteX0" fmla="*/ 483 w 9525"/>
                  <a:gd name="connsiteY0" fmla="*/ 0 h 3667125"/>
                  <a:gd name="connsiteX1" fmla="*/ 48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83" y="0"/>
                    </a:moveTo>
                    <a:lnTo>
                      <a:pt x="48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FC1FB34C-8070-E141-9063-ACA31A566FE4}"/>
                  </a:ext>
                </a:extLst>
              </p:cNvPr>
              <p:cNvSpPr/>
              <p:nvPr/>
            </p:nvSpPr>
            <p:spPr>
              <a:xfrm>
                <a:off x="8159115" y="1524000"/>
                <a:ext cx="9525" cy="3667125"/>
              </a:xfrm>
              <a:custGeom>
                <a:avLst/>
                <a:gdLst>
                  <a:gd name="connsiteX0" fmla="*/ 617 w 9525"/>
                  <a:gd name="connsiteY0" fmla="*/ 0 h 3667125"/>
                  <a:gd name="connsiteX1" fmla="*/ 61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17" y="0"/>
                    </a:moveTo>
                    <a:lnTo>
                      <a:pt x="61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81" name="Graphic 70">
              <a:extLst>
                <a:ext uri="{FF2B5EF4-FFF2-40B4-BE49-F238E27FC236}">
                  <a16:creationId xmlns:a16="http://schemas.microsoft.com/office/drawing/2014/main" id="{9F6E4BBD-FC72-1B40-B5E3-F8FE771B4418}"/>
                </a:ext>
              </a:extLst>
            </p:cNvPr>
            <p:cNvGrpSpPr/>
            <p:nvPr/>
          </p:nvGrpSpPr>
          <p:grpSpPr>
            <a:xfrm>
              <a:off x="3076575" y="1560290"/>
              <a:ext cx="6353175" cy="3267741"/>
              <a:chOff x="3076575" y="1560290"/>
              <a:chExt cx="6353175" cy="3267741"/>
            </a:xfrm>
            <a:solidFill>
              <a:srgbClr val="000000"/>
            </a:solidFill>
          </p:grpSpPr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79400D53-0764-D04E-85A7-ABAFBCEB2820}"/>
                  </a:ext>
                </a:extLst>
              </p:cNvPr>
              <p:cNvSpPr/>
              <p:nvPr/>
            </p:nvSpPr>
            <p:spPr>
              <a:xfrm>
                <a:off x="3076575" y="4828032"/>
                <a:ext cx="6353175" cy="9525"/>
              </a:xfrm>
              <a:custGeom>
                <a:avLst/>
                <a:gdLst>
                  <a:gd name="connsiteX0" fmla="*/ 0 w 6353175"/>
                  <a:gd name="connsiteY0" fmla="*/ 397 h 9525"/>
                  <a:gd name="connsiteX1" fmla="*/ 6353175 w 6353175"/>
                  <a:gd name="connsiteY1" fmla="*/ 3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97"/>
                    </a:moveTo>
                    <a:lnTo>
                      <a:pt x="6353175" y="3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DBD882C9-17C1-CE47-9AAD-7FD43E33E5D5}"/>
                  </a:ext>
                </a:extLst>
              </p:cNvPr>
              <p:cNvSpPr/>
              <p:nvPr/>
            </p:nvSpPr>
            <p:spPr>
              <a:xfrm>
                <a:off x="3076575" y="4464939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7E041BC7-ACB6-5648-ADED-C3F86637BAAE}"/>
                  </a:ext>
                </a:extLst>
              </p:cNvPr>
              <p:cNvSpPr/>
              <p:nvPr/>
            </p:nvSpPr>
            <p:spPr>
              <a:xfrm>
                <a:off x="3076575" y="4101846"/>
                <a:ext cx="6353175" cy="9525"/>
              </a:xfrm>
              <a:custGeom>
                <a:avLst/>
                <a:gdLst>
                  <a:gd name="connsiteX0" fmla="*/ 0 w 6353175"/>
                  <a:gd name="connsiteY0" fmla="*/ 321 h 9525"/>
                  <a:gd name="connsiteX1" fmla="*/ 6353175 w 6353175"/>
                  <a:gd name="connsiteY1" fmla="*/ 32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21"/>
                    </a:moveTo>
                    <a:lnTo>
                      <a:pt x="6353175" y="32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840704E-EB01-E541-A5A6-B6628D3AA8E0}"/>
                  </a:ext>
                </a:extLst>
              </p:cNvPr>
              <p:cNvSpPr/>
              <p:nvPr/>
            </p:nvSpPr>
            <p:spPr>
              <a:xfrm>
                <a:off x="3076575" y="3738753"/>
                <a:ext cx="6353175" cy="9525"/>
              </a:xfrm>
              <a:custGeom>
                <a:avLst/>
                <a:gdLst>
                  <a:gd name="connsiteX0" fmla="*/ 0 w 6353175"/>
                  <a:gd name="connsiteY0" fmla="*/ 283 h 9525"/>
                  <a:gd name="connsiteX1" fmla="*/ 6353175 w 6353175"/>
                  <a:gd name="connsiteY1" fmla="*/ 2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3"/>
                    </a:moveTo>
                    <a:lnTo>
                      <a:pt x="6353175" y="2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D93C50E9-3F8B-F34C-A56F-8CCB25FAE4A2}"/>
                  </a:ext>
                </a:extLst>
              </p:cNvPr>
              <p:cNvSpPr/>
              <p:nvPr/>
            </p:nvSpPr>
            <p:spPr>
              <a:xfrm>
                <a:off x="3076575" y="3375755"/>
                <a:ext cx="6353175" cy="9525"/>
              </a:xfrm>
              <a:custGeom>
                <a:avLst/>
                <a:gdLst>
                  <a:gd name="connsiteX0" fmla="*/ 0 w 6353175"/>
                  <a:gd name="connsiteY0" fmla="*/ 244 h 9525"/>
                  <a:gd name="connsiteX1" fmla="*/ 6353175 w 6353175"/>
                  <a:gd name="connsiteY1" fmla="*/ 24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44"/>
                    </a:moveTo>
                    <a:lnTo>
                      <a:pt x="6353175" y="24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B0741F10-146D-414A-A843-61E23FF98628}"/>
                  </a:ext>
                </a:extLst>
              </p:cNvPr>
              <p:cNvSpPr/>
              <p:nvPr/>
            </p:nvSpPr>
            <p:spPr>
              <a:xfrm>
                <a:off x="3076575" y="3012662"/>
                <a:ext cx="6353175" cy="9525"/>
              </a:xfrm>
              <a:custGeom>
                <a:avLst/>
                <a:gdLst>
                  <a:gd name="connsiteX0" fmla="*/ 0 w 6353175"/>
                  <a:gd name="connsiteY0" fmla="*/ 206 h 9525"/>
                  <a:gd name="connsiteX1" fmla="*/ 6353175 w 6353175"/>
                  <a:gd name="connsiteY1" fmla="*/ 2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06"/>
                    </a:moveTo>
                    <a:lnTo>
                      <a:pt x="6353175" y="2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0D87A6B0-A6DB-BF44-951B-55581DAE492F}"/>
                  </a:ext>
                </a:extLst>
              </p:cNvPr>
              <p:cNvSpPr/>
              <p:nvPr/>
            </p:nvSpPr>
            <p:spPr>
              <a:xfrm>
                <a:off x="3076575" y="2649569"/>
                <a:ext cx="6353175" cy="9525"/>
              </a:xfrm>
              <a:custGeom>
                <a:avLst/>
                <a:gdLst>
                  <a:gd name="connsiteX0" fmla="*/ 0 w 6353175"/>
                  <a:gd name="connsiteY0" fmla="*/ 168 h 9525"/>
                  <a:gd name="connsiteX1" fmla="*/ 6353175 w 6353175"/>
                  <a:gd name="connsiteY1" fmla="*/ 1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68"/>
                    </a:moveTo>
                    <a:lnTo>
                      <a:pt x="6353175" y="1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544415FD-B2C9-DC46-A308-409D0D14F113}"/>
                  </a:ext>
                </a:extLst>
              </p:cNvPr>
              <p:cNvSpPr/>
              <p:nvPr/>
            </p:nvSpPr>
            <p:spPr>
              <a:xfrm>
                <a:off x="3076575" y="2286476"/>
                <a:ext cx="6353175" cy="9525"/>
              </a:xfrm>
              <a:custGeom>
                <a:avLst/>
                <a:gdLst>
                  <a:gd name="connsiteX0" fmla="*/ 0 w 6353175"/>
                  <a:gd name="connsiteY0" fmla="*/ 130 h 9525"/>
                  <a:gd name="connsiteX1" fmla="*/ 6353175 w 6353175"/>
                  <a:gd name="connsiteY1" fmla="*/ 1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30"/>
                    </a:moveTo>
                    <a:lnTo>
                      <a:pt x="6353175" y="1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6F5075F3-283B-DF44-9A0D-C35F2ADBD371}"/>
                  </a:ext>
                </a:extLst>
              </p:cNvPr>
              <p:cNvSpPr/>
              <p:nvPr/>
            </p:nvSpPr>
            <p:spPr>
              <a:xfrm>
                <a:off x="3076575" y="1923383"/>
                <a:ext cx="6353175" cy="9525"/>
              </a:xfrm>
              <a:custGeom>
                <a:avLst/>
                <a:gdLst>
                  <a:gd name="connsiteX0" fmla="*/ 0 w 6353175"/>
                  <a:gd name="connsiteY0" fmla="*/ 92 h 9525"/>
                  <a:gd name="connsiteX1" fmla="*/ 6353175 w 6353175"/>
                  <a:gd name="connsiteY1" fmla="*/ 9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92"/>
                    </a:moveTo>
                    <a:lnTo>
                      <a:pt x="6353175" y="9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03DA8C03-A5FC-8F42-AC46-462D18358C5C}"/>
                  </a:ext>
                </a:extLst>
              </p:cNvPr>
              <p:cNvSpPr/>
              <p:nvPr/>
            </p:nvSpPr>
            <p:spPr>
              <a:xfrm>
                <a:off x="3076575" y="1560290"/>
                <a:ext cx="6353175" cy="9525"/>
              </a:xfrm>
              <a:custGeom>
                <a:avLst/>
                <a:gdLst>
                  <a:gd name="connsiteX0" fmla="*/ 0 w 6353175"/>
                  <a:gd name="connsiteY0" fmla="*/ 54 h 9525"/>
                  <a:gd name="connsiteX1" fmla="*/ 6353175 w 6353175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4"/>
                    </a:moveTo>
                    <a:lnTo>
                      <a:pt x="6353175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</p:grpSp>
      <p:sp>
        <p:nvSpPr>
          <p:cNvPr id="92" name="Freeform 91">
            <a:extLst>
              <a:ext uri="{FF2B5EF4-FFF2-40B4-BE49-F238E27FC236}">
                <a16:creationId xmlns:a16="http://schemas.microsoft.com/office/drawing/2014/main" id="{5CE3D4A3-485E-DF4F-9828-185387149ECF}"/>
              </a:ext>
            </a:extLst>
          </p:cNvPr>
          <p:cNvSpPr/>
          <p:nvPr/>
        </p:nvSpPr>
        <p:spPr>
          <a:xfrm>
            <a:off x="3076577" y="5191127"/>
            <a:ext cx="6353175" cy="9525"/>
          </a:xfrm>
          <a:custGeom>
            <a:avLst/>
            <a:gdLst>
              <a:gd name="connsiteX0" fmla="*/ 0 w 6353175"/>
              <a:gd name="connsiteY0" fmla="*/ 435 h 9525"/>
              <a:gd name="connsiteX1" fmla="*/ 6353175 w 6353175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35"/>
                </a:moveTo>
                <a:lnTo>
                  <a:pt x="6353175" y="43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815E717-07AB-BF47-8A5C-FFA84BFDE93C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50C51C8B-7019-0942-AC7A-C40580348D7B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2ACE4600-83DC-1A4A-8333-2E23CF36A087}"/>
              </a:ext>
            </a:extLst>
          </p:cNvPr>
          <p:cNvSpPr/>
          <p:nvPr/>
        </p:nvSpPr>
        <p:spPr>
          <a:xfrm>
            <a:off x="3203640" y="3852481"/>
            <a:ext cx="6226111" cy="1249298"/>
          </a:xfrm>
          <a:custGeom>
            <a:avLst/>
            <a:gdLst>
              <a:gd name="connsiteX0" fmla="*/ 83 w 6226111"/>
              <a:gd name="connsiteY0" fmla="*/ 1249349 h 1249298"/>
              <a:gd name="connsiteX1" fmla="*/ 629019 w 6226111"/>
              <a:gd name="connsiteY1" fmla="*/ 811866 h 1249298"/>
              <a:gd name="connsiteX2" fmla="*/ 691884 w 6226111"/>
              <a:gd name="connsiteY2" fmla="*/ 771956 h 1249298"/>
              <a:gd name="connsiteX3" fmla="*/ 880574 w 6226111"/>
              <a:gd name="connsiteY3" fmla="*/ 664228 h 1249298"/>
              <a:gd name="connsiteX4" fmla="*/ 943439 w 6226111"/>
              <a:gd name="connsiteY4" fmla="*/ 632701 h 1249298"/>
              <a:gd name="connsiteX5" fmla="*/ 1132129 w 6226111"/>
              <a:gd name="connsiteY5" fmla="*/ 550214 h 1249298"/>
              <a:gd name="connsiteX6" fmla="*/ 1194994 w 6226111"/>
              <a:gd name="connsiteY6" fmla="*/ 526306 h 1249298"/>
              <a:gd name="connsiteX7" fmla="*/ 1383685 w 6226111"/>
              <a:gd name="connsiteY7" fmla="*/ 463822 h 1249298"/>
              <a:gd name="connsiteX8" fmla="*/ 1446550 w 6226111"/>
              <a:gd name="connsiteY8" fmla="*/ 445534 h 1249298"/>
              <a:gd name="connsiteX9" fmla="*/ 1698105 w 6226111"/>
              <a:gd name="connsiteY9" fmla="*/ 382002 h 1249298"/>
              <a:gd name="connsiteX10" fmla="*/ 1760970 w 6226111"/>
              <a:gd name="connsiteY10" fmla="*/ 368286 h 1249298"/>
              <a:gd name="connsiteX11" fmla="*/ 2075485 w 6226111"/>
              <a:gd name="connsiteY11" fmla="*/ 308946 h 1249298"/>
              <a:gd name="connsiteX12" fmla="*/ 2138350 w 6226111"/>
              <a:gd name="connsiteY12" fmla="*/ 298563 h 1249298"/>
              <a:gd name="connsiteX13" fmla="*/ 2515731 w 6226111"/>
              <a:gd name="connsiteY13" fmla="*/ 244557 h 1249298"/>
              <a:gd name="connsiteX14" fmla="*/ 2578596 w 6226111"/>
              <a:gd name="connsiteY14" fmla="*/ 236651 h 1249298"/>
              <a:gd name="connsiteX15" fmla="*/ 3081706 w 6226111"/>
              <a:gd name="connsiteY15" fmla="*/ 182359 h 1249298"/>
              <a:gd name="connsiteX16" fmla="*/ 3144571 w 6226111"/>
              <a:gd name="connsiteY16" fmla="*/ 176358 h 1249298"/>
              <a:gd name="connsiteX17" fmla="*/ 3773507 w 6226111"/>
              <a:gd name="connsiteY17" fmla="*/ 124732 h 1249298"/>
              <a:gd name="connsiteX18" fmla="*/ 3836372 w 6226111"/>
              <a:gd name="connsiteY18" fmla="*/ 120255 h 1249298"/>
              <a:gd name="connsiteX19" fmla="*/ 4653903 w 6226111"/>
              <a:gd name="connsiteY19" fmla="*/ 69963 h 1249298"/>
              <a:gd name="connsiteX20" fmla="*/ 4716863 w 6226111"/>
              <a:gd name="connsiteY20" fmla="*/ 66534 h 1249298"/>
              <a:gd name="connsiteX21" fmla="*/ 5723084 w 6226111"/>
              <a:gd name="connsiteY21" fmla="*/ 19671 h 1249298"/>
              <a:gd name="connsiteX22" fmla="*/ 5785950 w 6226111"/>
              <a:gd name="connsiteY22" fmla="*/ 17100 h 1249298"/>
              <a:gd name="connsiteX23" fmla="*/ 6226195 w 6226111"/>
              <a:gd name="connsiteY23" fmla="*/ 50 h 1249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26111" h="1249298">
                <a:moveTo>
                  <a:pt x="83" y="1249349"/>
                </a:moveTo>
                <a:lnTo>
                  <a:pt x="629019" y="811866"/>
                </a:lnTo>
                <a:lnTo>
                  <a:pt x="691884" y="771956"/>
                </a:lnTo>
                <a:lnTo>
                  <a:pt x="880574" y="664228"/>
                </a:lnTo>
                <a:lnTo>
                  <a:pt x="943439" y="632701"/>
                </a:lnTo>
                <a:lnTo>
                  <a:pt x="1132129" y="550214"/>
                </a:lnTo>
                <a:lnTo>
                  <a:pt x="1194994" y="526306"/>
                </a:lnTo>
                <a:lnTo>
                  <a:pt x="1383685" y="463822"/>
                </a:lnTo>
                <a:lnTo>
                  <a:pt x="1446550" y="445534"/>
                </a:lnTo>
                <a:lnTo>
                  <a:pt x="1698105" y="382002"/>
                </a:lnTo>
                <a:lnTo>
                  <a:pt x="1760970" y="368286"/>
                </a:lnTo>
                <a:lnTo>
                  <a:pt x="2075485" y="308946"/>
                </a:lnTo>
                <a:lnTo>
                  <a:pt x="2138350" y="298563"/>
                </a:lnTo>
                <a:lnTo>
                  <a:pt x="2515731" y="244557"/>
                </a:lnTo>
                <a:lnTo>
                  <a:pt x="2578596" y="236651"/>
                </a:lnTo>
                <a:lnTo>
                  <a:pt x="3081706" y="182359"/>
                </a:lnTo>
                <a:lnTo>
                  <a:pt x="3144571" y="176358"/>
                </a:lnTo>
                <a:lnTo>
                  <a:pt x="3773507" y="124732"/>
                </a:lnTo>
                <a:lnTo>
                  <a:pt x="3836372" y="120255"/>
                </a:lnTo>
                <a:lnTo>
                  <a:pt x="4653903" y="69963"/>
                </a:lnTo>
                <a:lnTo>
                  <a:pt x="4716863" y="66534"/>
                </a:lnTo>
                <a:lnTo>
                  <a:pt x="5723084" y="19671"/>
                </a:lnTo>
                <a:lnTo>
                  <a:pt x="5785950" y="17100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F2932D21-3A55-1F48-B206-4320BE7B2294}"/>
              </a:ext>
            </a:extLst>
          </p:cNvPr>
          <p:cNvSpPr/>
          <p:nvPr/>
        </p:nvSpPr>
        <p:spPr>
          <a:xfrm>
            <a:off x="3203640" y="1560290"/>
            <a:ext cx="6226111" cy="3541490"/>
          </a:xfrm>
          <a:custGeom>
            <a:avLst/>
            <a:gdLst>
              <a:gd name="connsiteX0" fmla="*/ 83 w 6226111"/>
              <a:gd name="connsiteY0" fmla="*/ 3541540 h 3541490"/>
              <a:gd name="connsiteX1" fmla="*/ 5031283 w 6226111"/>
              <a:gd name="connsiteY1" fmla="*/ 2050 h 3541490"/>
              <a:gd name="connsiteX2" fmla="*/ 5094149 w 6226111"/>
              <a:gd name="connsiteY2" fmla="*/ 50 h 3541490"/>
              <a:gd name="connsiteX3" fmla="*/ 6226195 w 6226111"/>
              <a:gd name="connsiteY3" fmla="*/ 50 h 354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111" h="3541490">
                <a:moveTo>
                  <a:pt x="83" y="3541540"/>
                </a:moveTo>
                <a:lnTo>
                  <a:pt x="5031283" y="2050"/>
                </a:lnTo>
                <a:lnTo>
                  <a:pt x="5094149" y="50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dash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5A1CDEDB-B6F9-0746-AC9A-3770EFA0E67B}"/>
              </a:ext>
            </a:extLst>
          </p:cNvPr>
          <p:cNvSpPr/>
          <p:nvPr/>
        </p:nvSpPr>
        <p:spPr>
          <a:xfrm>
            <a:off x="3203640" y="1560292"/>
            <a:ext cx="6226111" cy="2543365"/>
          </a:xfrm>
          <a:custGeom>
            <a:avLst/>
            <a:gdLst>
              <a:gd name="connsiteX0" fmla="*/ 83 w 6226111"/>
              <a:gd name="connsiteY0" fmla="*/ 50 h 2543365"/>
              <a:gd name="connsiteX1" fmla="*/ 440329 w 6226111"/>
              <a:gd name="connsiteY1" fmla="*/ 2527 h 2543365"/>
              <a:gd name="connsiteX2" fmla="*/ 503194 w 6226111"/>
              <a:gd name="connsiteY2" fmla="*/ 7480 h 2543365"/>
              <a:gd name="connsiteX3" fmla="*/ 629019 w 6226111"/>
              <a:gd name="connsiteY3" fmla="*/ 34245 h 2543365"/>
              <a:gd name="connsiteX4" fmla="*/ 691884 w 6226111"/>
              <a:gd name="connsiteY4" fmla="*/ 58629 h 2543365"/>
              <a:gd name="connsiteX5" fmla="*/ 817614 w 6226111"/>
              <a:gd name="connsiteY5" fmla="*/ 130066 h 2543365"/>
              <a:gd name="connsiteX6" fmla="*/ 880574 w 6226111"/>
              <a:gd name="connsiteY6" fmla="*/ 175691 h 2543365"/>
              <a:gd name="connsiteX7" fmla="*/ 1006304 w 6226111"/>
              <a:gd name="connsiteY7" fmla="*/ 281609 h 2543365"/>
              <a:gd name="connsiteX8" fmla="*/ 1069169 w 6226111"/>
              <a:gd name="connsiteY8" fmla="*/ 339331 h 2543365"/>
              <a:gd name="connsiteX9" fmla="*/ 1635240 w 6226111"/>
              <a:gd name="connsiteY9" fmla="*/ 871588 h 2543365"/>
              <a:gd name="connsiteX10" fmla="*/ 1698105 w 6226111"/>
              <a:gd name="connsiteY10" fmla="*/ 925594 h 2543365"/>
              <a:gd name="connsiteX11" fmla="*/ 1886795 w 6226111"/>
              <a:gd name="connsiteY11" fmla="*/ 1078661 h 2543365"/>
              <a:gd name="connsiteX12" fmla="*/ 1949660 w 6226111"/>
              <a:gd name="connsiteY12" fmla="*/ 1126572 h 2543365"/>
              <a:gd name="connsiteX13" fmla="*/ 2201215 w 6226111"/>
              <a:gd name="connsiteY13" fmla="*/ 1303261 h 2543365"/>
              <a:gd name="connsiteX14" fmla="*/ 2264080 w 6226111"/>
              <a:gd name="connsiteY14" fmla="*/ 1343932 h 2543365"/>
              <a:gd name="connsiteX15" fmla="*/ 2515731 w 6226111"/>
              <a:gd name="connsiteY15" fmla="*/ 1494046 h 2543365"/>
              <a:gd name="connsiteX16" fmla="*/ 2578596 w 6226111"/>
              <a:gd name="connsiteY16" fmla="*/ 1528717 h 2543365"/>
              <a:gd name="connsiteX17" fmla="*/ 2830151 w 6226111"/>
              <a:gd name="connsiteY17" fmla="*/ 1657114 h 2543365"/>
              <a:gd name="connsiteX18" fmla="*/ 2893016 w 6226111"/>
              <a:gd name="connsiteY18" fmla="*/ 1686928 h 2543365"/>
              <a:gd name="connsiteX19" fmla="*/ 3144571 w 6226111"/>
              <a:gd name="connsiteY19" fmla="*/ 1797322 h 2543365"/>
              <a:gd name="connsiteX20" fmla="*/ 3207436 w 6226111"/>
              <a:gd name="connsiteY20" fmla="*/ 1822849 h 2543365"/>
              <a:gd name="connsiteX21" fmla="*/ 3521952 w 6226111"/>
              <a:gd name="connsiteY21" fmla="*/ 1940769 h 2543365"/>
              <a:gd name="connsiteX22" fmla="*/ 3584817 w 6226111"/>
              <a:gd name="connsiteY22" fmla="*/ 1962581 h 2543365"/>
              <a:gd name="connsiteX23" fmla="*/ 3962197 w 6226111"/>
              <a:gd name="connsiteY23" fmla="*/ 2082120 h 2543365"/>
              <a:gd name="connsiteX24" fmla="*/ 4025062 w 6226111"/>
              <a:gd name="connsiteY24" fmla="*/ 2100408 h 2543365"/>
              <a:gd name="connsiteX25" fmla="*/ 4402348 w 6226111"/>
              <a:gd name="connsiteY25" fmla="*/ 2201278 h 2543365"/>
              <a:gd name="connsiteX26" fmla="*/ 4465308 w 6226111"/>
              <a:gd name="connsiteY26" fmla="*/ 2216803 h 2543365"/>
              <a:gd name="connsiteX27" fmla="*/ 4905459 w 6226111"/>
              <a:gd name="connsiteY27" fmla="*/ 2316244 h 2543365"/>
              <a:gd name="connsiteX28" fmla="*/ 4968419 w 6226111"/>
              <a:gd name="connsiteY28" fmla="*/ 2329294 h 2543365"/>
              <a:gd name="connsiteX29" fmla="*/ 5471529 w 6226111"/>
              <a:gd name="connsiteY29" fmla="*/ 2424639 h 2543365"/>
              <a:gd name="connsiteX30" fmla="*/ 5534394 w 6226111"/>
              <a:gd name="connsiteY30" fmla="*/ 2435593 h 2543365"/>
              <a:gd name="connsiteX31" fmla="*/ 6100369 w 6226111"/>
              <a:gd name="connsiteY31" fmla="*/ 2525318 h 2543365"/>
              <a:gd name="connsiteX32" fmla="*/ 6163330 w 6226111"/>
              <a:gd name="connsiteY32" fmla="*/ 2534462 h 2543365"/>
              <a:gd name="connsiteX33" fmla="*/ 6226195 w 6226111"/>
              <a:gd name="connsiteY33" fmla="*/ 2543415 h 254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226111" h="2543365">
                <a:moveTo>
                  <a:pt x="83" y="50"/>
                </a:moveTo>
                <a:lnTo>
                  <a:pt x="440329" y="2527"/>
                </a:lnTo>
                <a:lnTo>
                  <a:pt x="503194" y="7480"/>
                </a:lnTo>
                <a:lnTo>
                  <a:pt x="629019" y="34245"/>
                </a:lnTo>
                <a:lnTo>
                  <a:pt x="691884" y="58629"/>
                </a:lnTo>
                <a:lnTo>
                  <a:pt x="817614" y="130066"/>
                </a:lnTo>
                <a:lnTo>
                  <a:pt x="880574" y="175691"/>
                </a:lnTo>
                <a:lnTo>
                  <a:pt x="1006304" y="281609"/>
                </a:lnTo>
                <a:lnTo>
                  <a:pt x="1069169" y="339331"/>
                </a:lnTo>
                <a:lnTo>
                  <a:pt x="1635240" y="871588"/>
                </a:lnTo>
                <a:lnTo>
                  <a:pt x="1698105" y="925594"/>
                </a:lnTo>
                <a:lnTo>
                  <a:pt x="1886795" y="1078661"/>
                </a:lnTo>
                <a:lnTo>
                  <a:pt x="1949660" y="1126572"/>
                </a:lnTo>
                <a:lnTo>
                  <a:pt x="2201215" y="1303261"/>
                </a:lnTo>
                <a:lnTo>
                  <a:pt x="2264080" y="1343932"/>
                </a:lnTo>
                <a:lnTo>
                  <a:pt x="2515731" y="1494046"/>
                </a:lnTo>
                <a:lnTo>
                  <a:pt x="2578596" y="1528717"/>
                </a:lnTo>
                <a:lnTo>
                  <a:pt x="2830151" y="1657114"/>
                </a:lnTo>
                <a:lnTo>
                  <a:pt x="2893016" y="1686928"/>
                </a:lnTo>
                <a:lnTo>
                  <a:pt x="3144571" y="1797322"/>
                </a:lnTo>
                <a:lnTo>
                  <a:pt x="3207436" y="1822849"/>
                </a:lnTo>
                <a:lnTo>
                  <a:pt x="3521952" y="1940769"/>
                </a:lnTo>
                <a:lnTo>
                  <a:pt x="3584817" y="1962581"/>
                </a:lnTo>
                <a:lnTo>
                  <a:pt x="3962197" y="2082120"/>
                </a:lnTo>
                <a:lnTo>
                  <a:pt x="4025062" y="2100408"/>
                </a:lnTo>
                <a:lnTo>
                  <a:pt x="4402348" y="2201278"/>
                </a:lnTo>
                <a:lnTo>
                  <a:pt x="4465308" y="2216803"/>
                </a:lnTo>
                <a:lnTo>
                  <a:pt x="4905459" y="2316244"/>
                </a:lnTo>
                <a:lnTo>
                  <a:pt x="4968419" y="2329294"/>
                </a:lnTo>
                <a:lnTo>
                  <a:pt x="5471529" y="2424639"/>
                </a:lnTo>
                <a:lnTo>
                  <a:pt x="5534394" y="2435593"/>
                </a:lnTo>
                <a:lnTo>
                  <a:pt x="6100369" y="2525318"/>
                </a:lnTo>
                <a:lnTo>
                  <a:pt x="6163330" y="2534462"/>
                </a:lnTo>
                <a:lnTo>
                  <a:pt x="6226195" y="2543415"/>
                </a:lnTo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60524069-4E5F-8E40-B44E-13CDB05E9A15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2A6E2B4F-44BC-0F42-8CBC-4F1D7A40712C}"/>
              </a:ext>
            </a:extLst>
          </p:cNvPr>
          <p:cNvSpPr/>
          <p:nvPr/>
        </p:nvSpPr>
        <p:spPr>
          <a:xfrm>
            <a:off x="3067052" y="1524002"/>
            <a:ext cx="9525" cy="3667125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grpSp>
        <p:nvGrpSpPr>
          <p:cNvPr id="101" name="Graphic 70">
            <a:extLst>
              <a:ext uri="{FF2B5EF4-FFF2-40B4-BE49-F238E27FC236}">
                <a16:creationId xmlns:a16="http://schemas.microsoft.com/office/drawing/2014/main" id="{86203A5B-74EF-0E42-8D83-BBADE86D2CD9}"/>
              </a:ext>
            </a:extLst>
          </p:cNvPr>
          <p:cNvGrpSpPr/>
          <p:nvPr/>
        </p:nvGrpSpPr>
        <p:grpSpPr>
          <a:xfrm>
            <a:off x="2932749" y="5145405"/>
            <a:ext cx="6630815" cy="311624"/>
            <a:chOff x="2932747" y="5145405"/>
            <a:chExt cx="6630815" cy="311624"/>
          </a:xfrm>
          <a:solidFill>
            <a:srgbClr val="2A3F5F"/>
          </a:solidFill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09F100F-CD6A-BE4D-B55E-28B560B15711}"/>
                </a:ext>
              </a:extLst>
            </p:cNvPr>
            <p:cNvSpPr txBox="1"/>
            <p:nvPr/>
          </p:nvSpPr>
          <p:spPr>
            <a:xfrm>
              <a:off x="293274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12D1E22-6B32-AA4E-A27E-F882E17DF5A6}"/>
                </a:ext>
              </a:extLst>
            </p:cNvPr>
            <p:cNvSpPr txBox="1"/>
            <p:nvPr/>
          </p:nvSpPr>
          <p:spPr>
            <a:xfrm>
              <a:off x="420338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6C6CCA6-5CB4-FB40-ABA0-93D7DBFAA246}"/>
                </a:ext>
              </a:extLst>
            </p:cNvPr>
            <p:cNvSpPr txBox="1"/>
            <p:nvPr/>
          </p:nvSpPr>
          <p:spPr>
            <a:xfrm>
              <a:off x="547401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4EC9228-A646-6146-997E-E3FEE7A24E40}"/>
                </a:ext>
              </a:extLst>
            </p:cNvPr>
            <p:cNvSpPr txBox="1"/>
            <p:nvPr/>
          </p:nvSpPr>
          <p:spPr>
            <a:xfrm>
              <a:off x="674465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575AFAC-3F40-164B-9DF3-973529D45620}"/>
                </a:ext>
              </a:extLst>
            </p:cNvPr>
            <p:cNvSpPr txBox="1"/>
            <p:nvPr/>
          </p:nvSpPr>
          <p:spPr>
            <a:xfrm>
              <a:off x="801528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CCD2216-8E78-1649-8421-E05A1DEE2156}"/>
                </a:ext>
              </a:extLst>
            </p:cNvPr>
            <p:cNvSpPr txBox="1"/>
            <p:nvPr/>
          </p:nvSpPr>
          <p:spPr>
            <a:xfrm>
              <a:off x="928592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108" name="Graphic 70">
            <a:extLst>
              <a:ext uri="{FF2B5EF4-FFF2-40B4-BE49-F238E27FC236}">
                <a16:creationId xmlns:a16="http://schemas.microsoft.com/office/drawing/2014/main" id="{116B3458-46A9-1449-85A3-0E619E1B6E74}"/>
              </a:ext>
            </a:extLst>
          </p:cNvPr>
          <p:cNvGrpSpPr/>
          <p:nvPr/>
        </p:nvGrpSpPr>
        <p:grpSpPr>
          <a:xfrm>
            <a:off x="2615567" y="1387413"/>
            <a:ext cx="487189" cy="3942459"/>
            <a:chOff x="2615565" y="1387411"/>
            <a:chExt cx="487189" cy="3942459"/>
          </a:xfrm>
          <a:solidFill>
            <a:srgbClr val="2A3F5F"/>
          </a:solidFill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A26AAEF-0F49-2440-BDF0-EBC1A024FB3D}"/>
                </a:ext>
              </a:extLst>
            </p:cNvPr>
            <p:cNvSpPr txBox="1"/>
            <p:nvPr/>
          </p:nvSpPr>
          <p:spPr>
            <a:xfrm>
              <a:off x="2825114" y="5018246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FBADC52-6042-6D45-BAA3-C4019DB60E0E}"/>
                </a:ext>
              </a:extLst>
            </p:cNvPr>
            <p:cNvSpPr txBox="1"/>
            <p:nvPr/>
          </p:nvSpPr>
          <p:spPr>
            <a:xfrm>
              <a:off x="2720340" y="465515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7E35A42-2CBA-DD41-B760-BE6DE8FC2911}"/>
                </a:ext>
              </a:extLst>
            </p:cNvPr>
            <p:cNvSpPr txBox="1"/>
            <p:nvPr/>
          </p:nvSpPr>
          <p:spPr>
            <a:xfrm>
              <a:off x="2720340" y="42920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2307F36-5115-4E47-85E2-90214FCE6082}"/>
                </a:ext>
              </a:extLst>
            </p:cNvPr>
            <p:cNvSpPr txBox="1"/>
            <p:nvPr/>
          </p:nvSpPr>
          <p:spPr>
            <a:xfrm>
              <a:off x="2720340" y="392896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E1E686D-D307-1C48-A7FD-8E5745634233}"/>
                </a:ext>
              </a:extLst>
            </p:cNvPr>
            <p:cNvSpPr txBox="1"/>
            <p:nvPr/>
          </p:nvSpPr>
          <p:spPr>
            <a:xfrm>
              <a:off x="2720340" y="356587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83A4219-C047-AE47-9B29-9DB33122574D}"/>
                </a:ext>
              </a:extLst>
            </p:cNvPr>
            <p:cNvSpPr txBox="1"/>
            <p:nvPr/>
          </p:nvSpPr>
          <p:spPr>
            <a:xfrm>
              <a:off x="2720340" y="320287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B6EF67-1999-0F44-8214-641AC030F46F}"/>
                </a:ext>
              </a:extLst>
            </p:cNvPr>
            <p:cNvSpPr txBox="1"/>
            <p:nvPr/>
          </p:nvSpPr>
          <p:spPr>
            <a:xfrm>
              <a:off x="2720340" y="283978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340036-3B4A-6640-90C9-1A847E47E175}"/>
                </a:ext>
              </a:extLst>
            </p:cNvPr>
            <p:cNvSpPr txBox="1"/>
            <p:nvPr/>
          </p:nvSpPr>
          <p:spPr>
            <a:xfrm>
              <a:off x="2720340" y="24766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3C616AD-B922-5F4E-868F-BCBD071267A1}"/>
                </a:ext>
              </a:extLst>
            </p:cNvPr>
            <p:cNvSpPr txBox="1"/>
            <p:nvPr/>
          </p:nvSpPr>
          <p:spPr>
            <a:xfrm>
              <a:off x="2720340" y="211359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32602D-00AB-C64B-9C19-EBB8D125460A}"/>
                </a:ext>
              </a:extLst>
            </p:cNvPr>
            <p:cNvSpPr txBox="1"/>
            <p:nvPr/>
          </p:nvSpPr>
          <p:spPr>
            <a:xfrm>
              <a:off x="2720340" y="175050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2DB1942-0A2F-DF4D-BE66-A0E0C45C578D}"/>
                </a:ext>
              </a:extLst>
            </p:cNvPr>
            <p:cNvSpPr txBox="1"/>
            <p:nvPr/>
          </p:nvSpPr>
          <p:spPr>
            <a:xfrm>
              <a:off x="2615565" y="1387411"/>
              <a:ext cx="463588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249E7C8F-F3EE-1A49-9E4E-E440D093992D}"/>
              </a:ext>
            </a:extLst>
          </p:cNvPr>
          <p:cNvSpPr txBox="1"/>
          <p:nvPr/>
        </p:nvSpPr>
        <p:spPr>
          <a:xfrm>
            <a:off x="4915423" y="5432107"/>
            <a:ext cx="24323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725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D99B794-64E0-4541-A7BA-32EE51FDA09D}"/>
              </a:ext>
            </a:extLst>
          </p:cNvPr>
          <p:cNvSpPr txBox="1"/>
          <p:nvPr/>
        </p:nvSpPr>
        <p:spPr>
          <a:xfrm rot="16200000">
            <a:off x="1567027" y="3173904"/>
            <a:ext cx="18708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725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6B025D9-E9B7-144F-A7E2-70FBF7DC0C51}"/>
              </a:ext>
            </a:extLst>
          </p:cNvPr>
          <p:cNvSpPr txBox="1"/>
          <p:nvPr/>
        </p:nvSpPr>
        <p:spPr>
          <a:xfrm>
            <a:off x="4777809" y="1845431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chemeClr val="accent1"/>
                </a:solidFill>
              </a:rPr>
              <a:t>Self-consumption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5EBE7DB-607E-4545-A637-72BD87E28B9D}"/>
              </a:ext>
            </a:extLst>
          </p:cNvPr>
          <p:cNvSpPr txBox="1"/>
          <p:nvPr/>
        </p:nvSpPr>
        <p:spPr>
          <a:xfrm>
            <a:off x="4896081" y="4548339"/>
            <a:ext cx="158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chemeClr val="accent2"/>
                </a:solidFill>
              </a:rPr>
              <a:t>Self-sufficiency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36E172C-70CA-AB45-B21D-00FF05662F06}"/>
              </a:ext>
            </a:extLst>
          </p:cNvPr>
          <p:cNvCxnSpPr>
            <a:cxnSpLocks/>
          </p:cNvCxnSpPr>
          <p:nvPr/>
        </p:nvCxnSpPr>
        <p:spPr>
          <a:xfrm>
            <a:off x="5617845" y="2214763"/>
            <a:ext cx="0" cy="694692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4559967-2FA1-8242-BB7C-74E19BF5D68C}"/>
              </a:ext>
            </a:extLst>
          </p:cNvPr>
          <p:cNvCxnSpPr>
            <a:cxnSpLocks/>
          </p:cNvCxnSpPr>
          <p:nvPr/>
        </p:nvCxnSpPr>
        <p:spPr>
          <a:xfrm flipV="1">
            <a:off x="5628582" y="4144209"/>
            <a:ext cx="0" cy="45947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6AB4FDF-C839-6243-A56C-3DD5741AD3F5}"/>
              </a:ext>
            </a:extLst>
          </p:cNvPr>
          <p:cNvCxnSpPr>
            <a:cxnSpLocks/>
          </p:cNvCxnSpPr>
          <p:nvPr/>
        </p:nvCxnSpPr>
        <p:spPr>
          <a:xfrm>
            <a:off x="8226831" y="1569815"/>
            <a:ext cx="0" cy="357559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2BE2372-ECCF-2C4A-9360-57612D892CB6}"/>
              </a:ext>
            </a:extLst>
          </p:cNvPr>
          <p:cNvSpPr txBox="1"/>
          <p:nvPr/>
        </p:nvSpPr>
        <p:spPr>
          <a:xfrm>
            <a:off x="8270681" y="2608893"/>
            <a:ext cx="1601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>
                <a:solidFill>
                  <a:srgbClr val="C00000"/>
                </a:solidFill>
              </a:rPr>
              <a:t>Natural</a:t>
            </a:r>
          </a:p>
          <a:p>
            <a:r>
              <a:rPr lang="en-CA" b="1">
                <a:solidFill>
                  <a:srgbClr val="C00000"/>
                </a:solidFill>
              </a:rPr>
              <a:t>self-sufficiency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3550320-8D16-5942-9C6B-79FC6ADD2D05}"/>
              </a:ext>
            </a:extLst>
          </p:cNvPr>
          <p:cNvCxnSpPr>
            <a:cxnSpLocks/>
          </p:cNvCxnSpPr>
          <p:nvPr/>
        </p:nvCxnSpPr>
        <p:spPr>
          <a:xfrm flipH="1">
            <a:off x="8286747" y="3255224"/>
            <a:ext cx="483180" cy="58954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3317374-89F0-5646-96C9-B4BF3D53D47F}"/>
              </a:ext>
            </a:extLst>
          </p:cNvPr>
          <p:cNvSpPr txBox="1"/>
          <p:nvPr/>
        </p:nvSpPr>
        <p:spPr>
          <a:xfrm>
            <a:off x="8573229" y="159263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"/>
              </a:rPr>
              <a:t>1 year</a:t>
            </a:r>
          </a:p>
        </p:txBody>
      </p:sp>
    </p:spTree>
    <p:extLst>
      <p:ext uri="{BB962C8B-B14F-4D97-AF65-F5344CB8AC3E}">
        <p14:creationId xmlns:p14="http://schemas.microsoft.com/office/powerpoint/2010/main" val="344880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39CB55-6992-7E43-8B7B-B42BDA17587B}"/>
              </a:ext>
            </a:extLst>
          </p:cNvPr>
          <p:cNvSpPr txBox="1"/>
          <p:nvPr/>
        </p:nvSpPr>
        <p:spPr>
          <a:xfrm>
            <a:off x="870857" y="805543"/>
            <a:ext cx="1013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To be consistent with the energy transition: sufficiency, efficiency, renewables [1-4].</a:t>
            </a:r>
          </a:p>
          <a:p>
            <a:endParaRPr lang="en-AU" sz="2800" dirty="0"/>
          </a:p>
          <a:p>
            <a:r>
              <a:rPr lang="en-AU" sz="2800" u="sng" dirty="0"/>
              <a:t>Yes</a:t>
            </a:r>
            <a:r>
              <a:rPr lang="en-AU" sz="2800" dirty="0"/>
              <a:t> but </a:t>
            </a:r>
            <a:r>
              <a:rPr lang="en-AU" sz="2800" u="sng" dirty="0"/>
              <a:t>not only</a:t>
            </a:r>
            <a:r>
              <a:rPr lang="en-AU" sz="28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0EAA7-8B65-CB49-98C8-034251DF9B0D}"/>
              </a:ext>
            </a:extLst>
          </p:cNvPr>
          <p:cNvSpPr txBox="1"/>
          <p:nvPr/>
        </p:nvSpPr>
        <p:spPr>
          <a:xfrm>
            <a:off x="794657" y="3309258"/>
            <a:ext cx="967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i="1" dirty="0">
                <a:solidFill>
                  <a:schemeClr val="accent1"/>
                </a:solidFill>
              </a:rPr>
              <a:t>Renewables</a:t>
            </a:r>
            <a:r>
              <a:rPr lang="en-AU" sz="2800" i="1" dirty="0">
                <a:solidFill>
                  <a:schemeClr val="accent1"/>
                </a:solidFill>
              </a:rPr>
              <a:t>: </a:t>
            </a:r>
            <a:r>
              <a:rPr lang="en-AU" sz="2800" i="1" dirty="0"/>
              <a:t>e.g., </a:t>
            </a:r>
            <a:r>
              <a:rPr lang="en-AU" sz="2800" dirty="0"/>
              <a:t>solar panels</a:t>
            </a:r>
            <a:endParaRPr lang="en-AU" sz="2800" b="1" i="1" dirty="0">
              <a:solidFill>
                <a:schemeClr val="accent1"/>
              </a:solidFill>
            </a:endParaRPr>
          </a:p>
          <a:p>
            <a:r>
              <a:rPr lang="en-AU" sz="2800" b="1" i="1" dirty="0">
                <a:solidFill>
                  <a:schemeClr val="accent1"/>
                </a:solidFill>
              </a:rPr>
              <a:t>Efficiency</a:t>
            </a:r>
            <a:r>
              <a:rPr lang="en-AU" sz="2800" i="1" dirty="0">
                <a:solidFill>
                  <a:schemeClr val="accent1"/>
                </a:solidFill>
              </a:rPr>
              <a:t>: </a:t>
            </a:r>
            <a:r>
              <a:rPr lang="en-AU" sz="2800" i="1" dirty="0"/>
              <a:t>e.g., </a:t>
            </a:r>
            <a:r>
              <a:rPr lang="en-AU" sz="2800" dirty="0"/>
              <a:t>building insulation</a:t>
            </a:r>
          </a:p>
          <a:p>
            <a:r>
              <a:rPr lang="en-AU" sz="2800" b="1" i="1" dirty="0">
                <a:solidFill>
                  <a:schemeClr val="accent1"/>
                </a:solidFill>
              </a:rPr>
              <a:t>Sufficiency</a:t>
            </a:r>
            <a:r>
              <a:rPr lang="en-AU" sz="2800" i="1" dirty="0">
                <a:solidFill>
                  <a:schemeClr val="accent1"/>
                </a:solidFill>
              </a:rPr>
              <a:t>: </a:t>
            </a:r>
            <a:r>
              <a:rPr lang="en-AU" sz="2800" i="1" dirty="0"/>
              <a:t>e.g., </a:t>
            </a:r>
            <a:r>
              <a:rPr lang="en-AU" sz="2800" dirty="0"/>
              <a:t>lower thermostat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FCC0CB-1D11-A340-8609-2D4CC0A5E0A8}"/>
              </a:ext>
            </a:extLst>
          </p:cNvPr>
          <p:cNvCxnSpPr>
            <a:cxnSpLocks/>
          </p:cNvCxnSpPr>
          <p:nvPr/>
        </p:nvCxnSpPr>
        <p:spPr>
          <a:xfrm>
            <a:off x="1197429" y="2503718"/>
            <a:ext cx="0" cy="707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627018-4F73-8146-8654-EB77CF911E2A}"/>
              </a:ext>
            </a:extLst>
          </p:cNvPr>
          <p:cNvSpPr txBox="1"/>
          <p:nvPr/>
        </p:nvSpPr>
        <p:spPr>
          <a:xfrm>
            <a:off x="195946" y="5452294"/>
            <a:ext cx="7424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[1] “RTE : </a:t>
            </a:r>
            <a:r>
              <a:rPr lang="en-GB" i="1" dirty="0" err="1"/>
              <a:t>Futurs</a:t>
            </a:r>
            <a:r>
              <a:rPr lang="en-GB" i="1" dirty="0"/>
              <a:t> </a:t>
            </a:r>
            <a:r>
              <a:rPr lang="en-GB" i="1" dirty="0" err="1"/>
              <a:t>énergétiques</a:t>
            </a:r>
            <a:r>
              <a:rPr lang="en-GB" i="1" dirty="0"/>
              <a:t> 2050”</a:t>
            </a:r>
          </a:p>
          <a:p>
            <a:r>
              <a:rPr lang="en-GB" i="1" dirty="0"/>
              <a:t>[2] “ADEME : Transition(s) 2050”</a:t>
            </a:r>
          </a:p>
          <a:p>
            <a:r>
              <a:rPr lang="en-GB" i="1" dirty="0"/>
              <a:t>[3] </a:t>
            </a:r>
            <a:r>
              <a:rPr lang="en-AU" i="1" dirty="0"/>
              <a:t>“Shift Project : le plan de transformation de </a:t>
            </a:r>
            <a:r>
              <a:rPr lang="en-AU" i="1" dirty="0" err="1"/>
              <a:t>l'économie</a:t>
            </a:r>
            <a:r>
              <a:rPr lang="en-AU" i="1" dirty="0"/>
              <a:t> </a:t>
            </a:r>
            <a:r>
              <a:rPr lang="en-AU" i="1" dirty="0" err="1"/>
              <a:t>française</a:t>
            </a:r>
            <a:r>
              <a:rPr lang="en-AU" i="1" dirty="0"/>
              <a:t>” </a:t>
            </a:r>
          </a:p>
          <a:p>
            <a:r>
              <a:rPr lang="en-GB" i="1" dirty="0"/>
              <a:t>[4] </a:t>
            </a:r>
            <a:r>
              <a:rPr lang="en-AU" i="1" dirty="0"/>
              <a:t>“</a:t>
            </a:r>
            <a:r>
              <a:rPr lang="en-GB" i="1" dirty="0" err="1"/>
              <a:t>NégaWatt</a:t>
            </a:r>
            <a:r>
              <a:rPr lang="en-GB" i="1" dirty="0"/>
              <a:t> : </a:t>
            </a:r>
            <a:r>
              <a:rPr lang="en-GB" i="1" dirty="0" err="1"/>
              <a:t>Scénario</a:t>
            </a:r>
            <a:r>
              <a:rPr lang="en-GB" i="1" dirty="0"/>
              <a:t> 2022”</a:t>
            </a:r>
            <a:endParaRPr lang="en-AU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1A30B-8F88-CD63-61E8-E2E5F1104BF2}"/>
              </a:ext>
            </a:extLst>
          </p:cNvPr>
          <p:cNvSpPr txBox="1"/>
          <p:nvPr/>
        </p:nvSpPr>
        <p:spPr>
          <a:xfrm>
            <a:off x="6400800" y="3211289"/>
            <a:ext cx="55021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Proximité</a:t>
            </a:r>
            <a:r>
              <a:rPr lang="en-US" dirty="0"/>
              <a:t> </a:t>
            </a:r>
            <a:r>
              <a:rPr lang="en-US" dirty="0" err="1"/>
              <a:t>retrouvée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Trade-off ?</a:t>
            </a:r>
          </a:p>
          <a:p>
            <a:endParaRPr lang="en-US" dirty="0"/>
          </a:p>
          <a:p>
            <a:r>
              <a:rPr lang="en-US" dirty="0"/>
              <a:t>Leopold Kohr, Ivan Illich, Gilbert </a:t>
            </a:r>
            <a:r>
              <a:rPr lang="en-US" dirty="0" err="1"/>
              <a:t>Simondon</a:t>
            </a:r>
            <a:r>
              <a:rPr lang="en-US" dirty="0"/>
              <a:t>, Bruno Latour.</a:t>
            </a:r>
          </a:p>
        </p:txBody>
      </p:sp>
    </p:spTree>
    <p:extLst>
      <p:ext uri="{BB962C8B-B14F-4D97-AF65-F5344CB8AC3E}">
        <p14:creationId xmlns:p14="http://schemas.microsoft.com/office/powerpoint/2010/main" val="959982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C6A27900-0C4E-F44E-8AC5-7D33A0509910}"/>
              </a:ext>
            </a:extLst>
          </p:cNvPr>
          <p:cNvGrpSpPr/>
          <p:nvPr/>
        </p:nvGrpSpPr>
        <p:grpSpPr>
          <a:xfrm>
            <a:off x="2505077" y="1524000"/>
            <a:ext cx="7400925" cy="3429000"/>
            <a:chOff x="2505075" y="1524000"/>
            <a:chExt cx="7400925" cy="3429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A396309E-A2EB-EA49-B453-65B78B2A3C8E}"/>
                </a:ext>
              </a:extLst>
            </p:cNvPr>
            <p:cNvGrpSpPr/>
            <p:nvPr/>
          </p:nvGrpSpPr>
          <p:grpSpPr>
            <a:xfrm>
              <a:off x="3439953" y="1524000"/>
              <a:ext cx="5609082" cy="3429000"/>
              <a:chOff x="3439953" y="1524000"/>
              <a:chExt cx="5609082" cy="3429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69D0899-AF2D-2549-B62E-53AFA9F238DF}"/>
                  </a:ext>
                </a:extLst>
              </p:cNvPr>
              <p:cNvSpPr/>
              <p:nvPr/>
            </p:nvSpPr>
            <p:spPr>
              <a:xfrm>
                <a:off x="3439953" y="1524000"/>
                <a:ext cx="9525" cy="3429000"/>
              </a:xfrm>
              <a:custGeom>
                <a:avLst/>
                <a:gdLst>
                  <a:gd name="connsiteX0" fmla="*/ 171 w 9525"/>
                  <a:gd name="connsiteY0" fmla="*/ 0 h 3429000"/>
                  <a:gd name="connsiteX1" fmla="*/ 171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71" y="0"/>
                    </a:moveTo>
                    <a:lnTo>
                      <a:pt x="171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4FC64D87-B397-7D4D-A879-C6E1DCEC306A}"/>
                  </a:ext>
                </a:extLst>
              </p:cNvPr>
              <p:cNvSpPr/>
              <p:nvPr/>
            </p:nvSpPr>
            <p:spPr>
              <a:xfrm>
                <a:off x="4374737" y="1524000"/>
                <a:ext cx="9525" cy="3429000"/>
              </a:xfrm>
              <a:custGeom>
                <a:avLst/>
                <a:gdLst>
                  <a:gd name="connsiteX0" fmla="*/ 269 w 9525"/>
                  <a:gd name="connsiteY0" fmla="*/ 0 h 3429000"/>
                  <a:gd name="connsiteX1" fmla="*/ 269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269" y="0"/>
                    </a:moveTo>
                    <a:lnTo>
                      <a:pt x="269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5671136-6985-F845-90AA-FF07D3AA0EA3}"/>
                  </a:ext>
                </a:extLst>
              </p:cNvPr>
              <p:cNvSpPr/>
              <p:nvPr/>
            </p:nvSpPr>
            <p:spPr>
              <a:xfrm>
                <a:off x="5309616" y="1524000"/>
                <a:ext cx="9525" cy="3429000"/>
              </a:xfrm>
              <a:custGeom>
                <a:avLst/>
                <a:gdLst>
                  <a:gd name="connsiteX0" fmla="*/ 367 w 9525"/>
                  <a:gd name="connsiteY0" fmla="*/ 0 h 3429000"/>
                  <a:gd name="connsiteX1" fmla="*/ 36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67" y="0"/>
                    </a:moveTo>
                    <a:lnTo>
                      <a:pt x="36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F25ED04-3ED9-6A41-B169-1F00CD3E1CA2}"/>
                  </a:ext>
                </a:extLst>
              </p:cNvPr>
              <p:cNvSpPr/>
              <p:nvPr/>
            </p:nvSpPr>
            <p:spPr>
              <a:xfrm>
                <a:off x="6244494" y="1524000"/>
                <a:ext cx="9525" cy="3429000"/>
              </a:xfrm>
              <a:custGeom>
                <a:avLst/>
                <a:gdLst>
                  <a:gd name="connsiteX0" fmla="*/ 466 w 9525"/>
                  <a:gd name="connsiteY0" fmla="*/ 0 h 3429000"/>
                  <a:gd name="connsiteX1" fmla="*/ 466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66" y="0"/>
                    </a:moveTo>
                    <a:lnTo>
                      <a:pt x="466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0191155-FFF3-AB47-A688-622D544999AC}"/>
                  </a:ext>
                </a:extLst>
              </p:cNvPr>
              <p:cNvSpPr/>
              <p:nvPr/>
            </p:nvSpPr>
            <p:spPr>
              <a:xfrm>
                <a:off x="7179373" y="1524000"/>
                <a:ext cx="9525" cy="3429000"/>
              </a:xfrm>
              <a:custGeom>
                <a:avLst/>
                <a:gdLst>
                  <a:gd name="connsiteX0" fmla="*/ 564 w 9525"/>
                  <a:gd name="connsiteY0" fmla="*/ 0 h 3429000"/>
                  <a:gd name="connsiteX1" fmla="*/ 564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64" y="0"/>
                    </a:moveTo>
                    <a:lnTo>
                      <a:pt x="564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F5E93A0C-F1B9-A64D-972A-2540965B1504}"/>
                  </a:ext>
                </a:extLst>
              </p:cNvPr>
              <p:cNvSpPr/>
              <p:nvPr/>
            </p:nvSpPr>
            <p:spPr>
              <a:xfrm>
                <a:off x="8114157" y="1524000"/>
                <a:ext cx="9525" cy="3429000"/>
              </a:xfrm>
              <a:custGeom>
                <a:avLst/>
                <a:gdLst>
                  <a:gd name="connsiteX0" fmla="*/ 662 w 9525"/>
                  <a:gd name="connsiteY0" fmla="*/ 0 h 3429000"/>
                  <a:gd name="connsiteX1" fmla="*/ 662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62" y="0"/>
                    </a:moveTo>
                    <a:lnTo>
                      <a:pt x="662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4CB73540-2101-F84D-9B50-FAAFD95C2C48}"/>
                  </a:ext>
                </a:extLst>
              </p:cNvPr>
              <p:cNvSpPr/>
              <p:nvPr/>
            </p:nvSpPr>
            <p:spPr>
              <a:xfrm>
                <a:off x="9049035" y="1524000"/>
                <a:ext cx="9525" cy="3429000"/>
              </a:xfrm>
              <a:custGeom>
                <a:avLst/>
                <a:gdLst>
                  <a:gd name="connsiteX0" fmla="*/ 760 w 9525"/>
                  <a:gd name="connsiteY0" fmla="*/ 0 h 3429000"/>
                  <a:gd name="connsiteX1" fmla="*/ 76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760" y="0"/>
                    </a:moveTo>
                    <a:lnTo>
                      <a:pt x="76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C389DD25-8F54-8440-9629-5E2AAA25DDAD}"/>
                </a:ext>
              </a:extLst>
            </p:cNvPr>
            <p:cNvGrpSpPr/>
            <p:nvPr/>
          </p:nvGrpSpPr>
          <p:grpSpPr>
            <a:xfrm>
              <a:off x="2505075" y="1572291"/>
              <a:ext cx="7400925" cy="2897790"/>
              <a:chOff x="2505075" y="1572291"/>
              <a:chExt cx="7400925" cy="2897790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1AD2BD35-6E74-E14F-9FA7-3514800E7CCE}"/>
                  </a:ext>
                </a:extLst>
              </p:cNvPr>
              <p:cNvSpPr/>
              <p:nvPr/>
            </p:nvSpPr>
            <p:spPr>
              <a:xfrm>
                <a:off x="2505075" y="4470082"/>
                <a:ext cx="7400925" cy="9525"/>
              </a:xfrm>
              <a:custGeom>
                <a:avLst/>
                <a:gdLst>
                  <a:gd name="connsiteX0" fmla="*/ 0 w 7400925"/>
                  <a:gd name="connsiteY0" fmla="*/ 359 h 9525"/>
                  <a:gd name="connsiteX1" fmla="*/ 7400925 w 740092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359"/>
                    </a:moveTo>
                    <a:lnTo>
                      <a:pt x="740092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0073AC6-DBE0-3E4B-B09E-6BF3FCA6F40D}"/>
                  </a:ext>
                </a:extLst>
              </p:cNvPr>
              <p:cNvSpPr/>
              <p:nvPr/>
            </p:nvSpPr>
            <p:spPr>
              <a:xfrm>
                <a:off x="2505075" y="3987069"/>
                <a:ext cx="7400925" cy="9525"/>
              </a:xfrm>
              <a:custGeom>
                <a:avLst/>
                <a:gdLst>
                  <a:gd name="connsiteX0" fmla="*/ 0 w 7400925"/>
                  <a:gd name="connsiteY0" fmla="*/ 309 h 9525"/>
                  <a:gd name="connsiteX1" fmla="*/ 7400925 w 7400925"/>
                  <a:gd name="connsiteY1" fmla="*/ 3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309"/>
                    </a:moveTo>
                    <a:lnTo>
                      <a:pt x="7400925" y="3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4D849C8-E79F-0844-8897-41886CBCAE04}"/>
                  </a:ext>
                </a:extLst>
              </p:cNvPr>
              <p:cNvSpPr/>
              <p:nvPr/>
            </p:nvSpPr>
            <p:spPr>
              <a:xfrm>
                <a:off x="2505075" y="3504152"/>
                <a:ext cx="7400925" cy="9525"/>
              </a:xfrm>
              <a:custGeom>
                <a:avLst/>
                <a:gdLst>
                  <a:gd name="connsiteX0" fmla="*/ 0 w 7400925"/>
                  <a:gd name="connsiteY0" fmla="*/ 258 h 9525"/>
                  <a:gd name="connsiteX1" fmla="*/ 7400925 w 7400925"/>
                  <a:gd name="connsiteY1" fmla="*/ 2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258"/>
                    </a:moveTo>
                    <a:lnTo>
                      <a:pt x="7400925" y="2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5B4A66B-285B-8542-9C68-331A64D09C42}"/>
                  </a:ext>
                </a:extLst>
              </p:cNvPr>
              <p:cNvSpPr/>
              <p:nvPr/>
            </p:nvSpPr>
            <p:spPr>
              <a:xfrm>
                <a:off x="2505075" y="3021139"/>
                <a:ext cx="7400925" cy="9525"/>
              </a:xfrm>
              <a:custGeom>
                <a:avLst/>
                <a:gdLst>
                  <a:gd name="connsiteX0" fmla="*/ 0 w 7400925"/>
                  <a:gd name="connsiteY0" fmla="*/ 207 h 9525"/>
                  <a:gd name="connsiteX1" fmla="*/ 7400925 w 7400925"/>
                  <a:gd name="connsiteY1" fmla="*/ 20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207"/>
                    </a:moveTo>
                    <a:lnTo>
                      <a:pt x="7400925" y="20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3DDD0F65-5DFE-BC4F-B98B-15AE030D07F8}"/>
                  </a:ext>
                </a:extLst>
              </p:cNvPr>
              <p:cNvSpPr/>
              <p:nvPr/>
            </p:nvSpPr>
            <p:spPr>
              <a:xfrm>
                <a:off x="2505075" y="2538222"/>
                <a:ext cx="7400925" cy="9525"/>
              </a:xfrm>
              <a:custGeom>
                <a:avLst/>
                <a:gdLst>
                  <a:gd name="connsiteX0" fmla="*/ 0 w 7400925"/>
                  <a:gd name="connsiteY0" fmla="*/ 156 h 9525"/>
                  <a:gd name="connsiteX1" fmla="*/ 7400925 w 7400925"/>
                  <a:gd name="connsiteY1" fmla="*/ 1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156"/>
                    </a:moveTo>
                    <a:lnTo>
                      <a:pt x="7400925" y="1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3D89F7B8-C134-184B-8AFD-96902C09838B}"/>
                  </a:ext>
                </a:extLst>
              </p:cNvPr>
              <p:cNvSpPr/>
              <p:nvPr/>
            </p:nvSpPr>
            <p:spPr>
              <a:xfrm>
                <a:off x="2505075" y="2055209"/>
                <a:ext cx="7400925" cy="9525"/>
              </a:xfrm>
              <a:custGeom>
                <a:avLst/>
                <a:gdLst>
                  <a:gd name="connsiteX0" fmla="*/ 0 w 7400925"/>
                  <a:gd name="connsiteY0" fmla="*/ 106 h 9525"/>
                  <a:gd name="connsiteX1" fmla="*/ 7400925 w 7400925"/>
                  <a:gd name="connsiteY1" fmla="*/ 1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106"/>
                    </a:moveTo>
                    <a:lnTo>
                      <a:pt x="7400925" y="1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828D28CD-77F3-B145-B851-55E89C2819ED}"/>
                  </a:ext>
                </a:extLst>
              </p:cNvPr>
              <p:cNvSpPr/>
              <p:nvPr/>
            </p:nvSpPr>
            <p:spPr>
              <a:xfrm>
                <a:off x="2505075" y="1572291"/>
                <a:ext cx="7400925" cy="9525"/>
              </a:xfrm>
              <a:custGeom>
                <a:avLst/>
                <a:gdLst>
                  <a:gd name="connsiteX0" fmla="*/ 0 w 7400925"/>
                  <a:gd name="connsiteY0" fmla="*/ 55 h 9525"/>
                  <a:gd name="connsiteX1" fmla="*/ 7400925 w 7400925"/>
                  <a:gd name="connsiteY1" fmla="*/ 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55"/>
                    </a:moveTo>
                    <a:lnTo>
                      <a:pt x="7400925" y="5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0E52C22B-370A-1F4A-A0D1-CC0C013DD59C}"/>
              </a:ext>
            </a:extLst>
          </p:cNvPr>
          <p:cNvSpPr/>
          <p:nvPr/>
        </p:nvSpPr>
        <p:spPr>
          <a:xfrm>
            <a:off x="2505077" y="4953002"/>
            <a:ext cx="7400925" cy="9525"/>
          </a:xfrm>
          <a:custGeom>
            <a:avLst/>
            <a:gdLst>
              <a:gd name="connsiteX0" fmla="*/ 0 w 7400925"/>
              <a:gd name="connsiteY0" fmla="*/ 410 h 9525"/>
              <a:gd name="connsiteX1" fmla="*/ 7400925 w 7400925"/>
              <a:gd name="connsiteY1" fmla="*/ 4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00925" h="9525">
                <a:moveTo>
                  <a:pt x="0" y="410"/>
                </a:moveTo>
                <a:lnTo>
                  <a:pt x="7400925" y="4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5082D0D-D318-4D4B-B8D2-882887423DBD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2A98B7F-8225-5E43-B60F-B5631409EB0F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27" name="Graphic 2">
            <a:extLst>
              <a:ext uri="{FF2B5EF4-FFF2-40B4-BE49-F238E27FC236}">
                <a16:creationId xmlns:a16="http://schemas.microsoft.com/office/drawing/2014/main" id="{E5DBABC4-1EDB-2649-AD5A-A4EC7F681DA8}"/>
              </a:ext>
            </a:extLst>
          </p:cNvPr>
          <p:cNvGrpSpPr/>
          <p:nvPr/>
        </p:nvGrpSpPr>
        <p:grpSpPr>
          <a:xfrm>
            <a:off x="2505077" y="1656590"/>
            <a:ext cx="7400925" cy="3296411"/>
            <a:chOff x="2505075" y="1656588"/>
            <a:chExt cx="7400925" cy="3296411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B4D7908-7CAF-514A-A78C-D914CF6DEEED}"/>
                </a:ext>
              </a:extLst>
            </p:cNvPr>
            <p:cNvSpPr/>
            <p:nvPr/>
          </p:nvSpPr>
          <p:spPr>
            <a:xfrm>
              <a:off x="2505075" y="1656588"/>
              <a:ext cx="7400925" cy="3296411"/>
            </a:xfrm>
            <a:custGeom>
              <a:avLst/>
              <a:gdLst>
                <a:gd name="connsiteX0" fmla="*/ 73 w 7400925"/>
                <a:gd name="connsiteY0" fmla="*/ 3296462 h 3296411"/>
                <a:gd name="connsiteX1" fmla="*/ 1246515 w 7400925"/>
                <a:gd name="connsiteY1" fmla="*/ 3296462 h 3296411"/>
                <a:gd name="connsiteX2" fmla="*/ 1324429 w 7400925"/>
                <a:gd name="connsiteY2" fmla="*/ 3258172 h 3296411"/>
                <a:gd name="connsiteX3" fmla="*/ 1558173 w 7400925"/>
                <a:gd name="connsiteY3" fmla="*/ 3143205 h 3296411"/>
                <a:gd name="connsiteX4" fmla="*/ 1636087 w 7400925"/>
                <a:gd name="connsiteY4" fmla="*/ 3041764 h 3296411"/>
                <a:gd name="connsiteX5" fmla="*/ 1869735 w 7400925"/>
                <a:gd name="connsiteY5" fmla="*/ 2737345 h 3296411"/>
                <a:gd name="connsiteX6" fmla="*/ 1947650 w 7400925"/>
                <a:gd name="connsiteY6" fmla="*/ 2525128 h 3296411"/>
                <a:gd name="connsiteX7" fmla="*/ 2181393 w 7400925"/>
                <a:gd name="connsiteY7" fmla="*/ 1888476 h 3296411"/>
                <a:gd name="connsiteX8" fmla="*/ 2259308 w 7400925"/>
                <a:gd name="connsiteY8" fmla="*/ 1697405 h 3296411"/>
                <a:gd name="connsiteX9" fmla="*/ 2493051 w 7400925"/>
                <a:gd name="connsiteY9" fmla="*/ 1124095 h 3296411"/>
                <a:gd name="connsiteX10" fmla="*/ 2570966 w 7400925"/>
                <a:gd name="connsiteY10" fmla="*/ 972648 h 3296411"/>
                <a:gd name="connsiteX11" fmla="*/ 2804614 w 7400925"/>
                <a:gd name="connsiteY11" fmla="*/ 518210 h 3296411"/>
                <a:gd name="connsiteX12" fmla="*/ 2882529 w 7400925"/>
                <a:gd name="connsiteY12" fmla="*/ 431533 h 3296411"/>
                <a:gd name="connsiteX13" fmla="*/ 3116272 w 7400925"/>
                <a:gd name="connsiteY13" fmla="*/ 171310 h 3296411"/>
                <a:gd name="connsiteX14" fmla="*/ 3194187 w 7400925"/>
                <a:gd name="connsiteY14" fmla="*/ 128542 h 3296411"/>
                <a:gd name="connsiteX15" fmla="*/ 3427835 w 7400925"/>
                <a:gd name="connsiteY15" fmla="*/ 50 h 3296411"/>
                <a:gd name="connsiteX16" fmla="*/ 3505749 w 7400925"/>
                <a:gd name="connsiteY16" fmla="*/ 12623 h 3296411"/>
                <a:gd name="connsiteX17" fmla="*/ 3739493 w 7400925"/>
                <a:gd name="connsiteY17" fmla="*/ 50342 h 3296411"/>
                <a:gd name="connsiteX18" fmla="*/ 3817407 w 7400925"/>
                <a:gd name="connsiteY18" fmla="*/ 109778 h 3296411"/>
                <a:gd name="connsiteX19" fmla="*/ 4051151 w 7400925"/>
                <a:gd name="connsiteY19" fmla="*/ 287896 h 3296411"/>
                <a:gd name="connsiteX20" fmla="*/ 4128970 w 7400925"/>
                <a:gd name="connsiteY20" fmla="*/ 399624 h 3296411"/>
                <a:gd name="connsiteX21" fmla="*/ 4362714 w 7400925"/>
                <a:gd name="connsiteY21" fmla="*/ 734618 h 3296411"/>
                <a:gd name="connsiteX22" fmla="*/ 4440628 w 7400925"/>
                <a:gd name="connsiteY22" fmla="*/ 892257 h 3296411"/>
                <a:gd name="connsiteX23" fmla="*/ 4674372 w 7400925"/>
                <a:gd name="connsiteY23" fmla="*/ 1365268 h 3296411"/>
                <a:gd name="connsiteX24" fmla="*/ 4752286 w 7400925"/>
                <a:gd name="connsiteY24" fmla="*/ 1558626 h 3296411"/>
                <a:gd name="connsiteX25" fmla="*/ 5297592 w 7400925"/>
                <a:gd name="connsiteY25" fmla="*/ 2918986 h 3296411"/>
                <a:gd name="connsiteX26" fmla="*/ 5375507 w 7400925"/>
                <a:gd name="connsiteY26" fmla="*/ 2981090 h 3296411"/>
                <a:gd name="connsiteX27" fmla="*/ 5609155 w 7400925"/>
                <a:gd name="connsiteY27" fmla="*/ 3167494 h 3296411"/>
                <a:gd name="connsiteX28" fmla="*/ 5687070 w 7400925"/>
                <a:gd name="connsiteY28" fmla="*/ 3199783 h 3296411"/>
                <a:gd name="connsiteX29" fmla="*/ 5920813 w 7400925"/>
                <a:gd name="connsiteY29" fmla="*/ 3296462 h 3296411"/>
                <a:gd name="connsiteX30" fmla="*/ 5998728 w 7400925"/>
                <a:gd name="connsiteY30" fmla="*/ 3296462 h 3296411"/>
                <a:gd name="connsiteX31" fmla="*/ 7400998 w 7400925"/>
                <a:gd name="connsiteY31" fmla="*/ 3296462 h 329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400925" h="3296411">
                  <a:moveTo>
                    <a:pt x="73" y="3296462"/>
                  </a:moveTo>
                  <a:lnTo>
                    <a:pt x="1246515" y="3296462"/>
                  </a:lnTo>
                  <a:lnTo>
                    <a:pt x="1324429" y="3258172"/>
                  </a:lnTo>
                  <a:lnTo>
                    <a:pt x="1558173" y="3143205"/>
                  </a:lnTo>
                  <a:lnTo>
                    <a:pt x="1636087" y="3041764"/>
                  </a:lnTo>
                  <a:lnTo>
                    <a:pt x="1869735" y="2737345"/>
                  </a:lnTo>
                  <a:lnTo>
                    <a:pt x="1947650" y="2525128"/>
                  </a:lnTo>
                  <a:lnTo>
                    <a:pt x="2181393" y="1888476"/>
                  </a:lnTo>
                  <a:lnTo>
                    <a:pt x="2259308" y="1697405"/>
                  </a:lnTo>
                  <a:lnTo>
                    <a:pt x="2493051" y="1124095"/>
                  </a:lnTo>
                  <a:lnTo>
                    <a:pt x="2570966" y="972648"/>
                  </a:lnTo>
                  <a:lnTo>
                    <a:pt x="2804614" y="518210"/>
                  </a:lnTo>
                  <a:lnTo>
                    <a:pt x="2882529" y="431533"/>
                  </a:lnTo>
                  <a:lnTo>
                    <a:pt x="3116272" y="171310"/>
                  </a:lnTo>
                  <a:lnTo>
                    <a:pt x="3194187" y="128542"/>
                  </a:lnTo>
                  <a:lnTo>
                    <a:pt x="3427835" y="50"/>
                  </a:lnTo>
                  <a:lnTo>
                    <a:pt x="3505749" y="12623"/>
                  </a:lnTo>
                  <a:lnTo>
                    <a:pt x="3739493" y="50342"/>
                  </a:lnTo>
                  <a:lnTo>
                    <a:pt x="3817407" y="109778"/>
                  </a:lnTo>
                  <a:lnTo>
                    <a:pt x="4051151" y="287896"/>
                  </a:lnTo>
                  <a:lnTo>
                    <a:pt x="4128970" y="399624"/>
                  </a:lnTo>
                  <a:lnTo>
                    <a:pt x="4362714" y="734618"/>
                  </a:lnTo>
                  <a:lnTo>
                    <a:pt x="4440628" y="892257"/>
                  </a:lnTo>
                  <a:lnTo>
                    <a:pt x="4674372" y="1365268"/>
                  </a:lnTo>
                  <a:lnTo>
                    <a:pt x="4752286" y="1558626"/>
                  </a:lnTo>
                  <a:lnTo>
                    <a:pt x="5297592" y="2918986"/>
                  </a:lnTo>
                  <a:lnTo>
                    <a:pt x="5375507" y="2981090"/>
                  </a:lnTo>
                  <a:lnTo>
                    <a:pt x="5609155" y="3167494"/>
                  </a:lnTo>
                  <a:lnTo>
                    <a:pt x="5687070" y="3199783"/>
                  </a:lnTo>
                  <a:lnTo>
                    <a:pt x="5920813" y="3296462"/>
                  </a:lnTo>
                  <a:lnTo>
                    <a:pt x="5998728" y="3296462"/>
                  </a:lnTo>
                  <a:lnTo>
                    <a:pt x="7400998" y="3296462"/>
                  </a:lnTo>
                </a:path>
              </a:pathLst>
            </a:custGeom>
            <a:noFill/>
            <a:ln w="28575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29" name="Graphic 2">
              <a:extLst>
                <a:ext uri="{FF2B5EF4-FFF2-40B4-BE49-F238E27FC236}">
                  <a16:creationId xmlns:a16="http://schemas.microsoft.com/office/drawing/2014/main" id="{4A1DF63E-D214-5A44-AE8B-4AAAA8C189E6}"/>
                </a:ext>
              </a:extLst>
            </p:cNvPr>
            <p:cNvGrpSpPr/>
            <p:nvPr/>
          </p:nvGrpSpPr>
          <p:grpSpPr>
            <a:xfrm>
              <a:off x="2505075" y="1814131"/>
              <a:ext cx="7400925" cy="3138868"/>
              <a:chOff x="2505075" y="1814131"/>
              <a:chExt cx="7400925" cy="3138868"/>
            </a:xfrm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D2ED5D9-466D-6649-A529-25BADDAA2FF9}"/>
                  </a:ext>
                </a:extLst>
              </p:cNvPr>
              <p:cNvSpPr/>
              <p:nvPr/>
            </p:nvSpPr>
            <p:spPr>
              <a:xfrm>
                <a:off x="2505075" y="1814131"/>
                <a:ext cx="7400925" cy="3138868"/>
              </a:xfrm>
              <a:custGeom>
                <a:avLst/>
                <a:gdLst>
                  <a:gd name="connsiteX0" fmla="*/ 73 w 7400925"/>
                  <a:gd name="connsiteY0" fmla="*/ 1942483 h 3138868"/>
                  <a:gd name="connsiteX1" fmla="*/ 77988 w 7400925"/>
                  <a:gd name="connsiteY1" fmla="*/ 2000014 h 3138868"/>
                  <a:gd name="connsiteX2" fmla="*/ 155902 w 7400925"/>
                  <a:gd name="connsiteY2" fmla="*/ 1779606 h 3138868"/>
                  <a:gd name="connsiteX3" fmla="*/ 233817 w 7400925"/>
                  <a:gd name="connsiteY3" fmla="*/ 1762842 h 3138868"/>
                  <a:gd name="connsiteX4" fmla="*/ 311731 w 7400925"/>
                  <a:gd name="connsiteY4" fmla="*/ 1585391 h 3138868"/>
                  <a:gd name="connsiteX5" fmla="*/ 389550 w 7400925"/>
                  <a:gd name="connsiteY5" fmla="*/ 1591963 h 3138868"/>
                  <a:gd name="connsiteX6" fmla="*/ 467465 w 7400925"/>
                  <a:gd name="connsiteY6" fmla="*/ 1702263 h 3138868"/>
                  <a:gd name="connsiteX7" fmla="*/ 545379 w 7400925"/>
                  <a:gd name="connsiteY7" fmla="*/ 1865140 h 3138868"/>
                  <a:gd name="connsiteX8" fmla="*/ 623294 w 7400925"/>
                  <a:gd name="connsiteY8" fmla="*/ 1844757 h 3138868"/>
                  <a:gd name="connsiteX9" fmla="*/ 701208 w 7400925"/>
                  <a:gd name="connsiteY9" fmla="*/ 1888953 h 3138868"/>
                  <a:gd name="connsiteX10" fmla="*/ 779123 w 7400925"/>
                  <a:gd name="connsiteY10" fmla="*/ 1418132 h 3138868"/>
                  <a:gd name="connsiteX11" fmla="*/ 857037 w 7400925"/>
                  <a:gd name="connsiteY11" fmla="*/ 271798 h 3138868"/>
                  <a:gd name="connsiteX12" fmla="*/ 934952 w 7400925"/>
                  <a:gd name="connsiteY12" fmla="*/ 1064088 h 3138868"/>
                  <a:gd name="connsiteX13" fmla="*/ 1012866 w 7400925"/>
                  <a:gd name="connsiteY13" fmla="*/ 1783702 h 3138868"/>
                  <a:gd name="connsiteX14" fmla="*/ 1090781 w 7400925"/>
                  <a:gd name="connsiteY14" fmla="*/ 1139335 h 3138868"/>
                  <a:gd name="connsiteX15" fmla="*/ 1168600 w 7400925"/>
                  <a:gd name="connsiteY15" fmla="*/ 333330 h 3138868"/>
                  <a:gd name="connsiteX16" fmla="*/ 1246515 w 7400925"/>
                  <a:gd name="connsiteY16" fmla="*/ 1866950 h 3138868"/>
                  <a:gd name="connsiteX17" fmla="*/ 1324429 w 7400925"/>
                  <a:gd name="connsiteY17" fmla="*/ 2004491 h 3138868"/>
                  <a:gd name="connsiteX18" fmla="*/ 1402344 w 7400925"/>
                  <a:gd name="connsiteY18" fmla="*/ 1757984 h 3138868"/>
                  <a:gd name="connsiteX19" fmla="*/ 1480258 w 7400925"/>
                  <a:gd name="connsiteY19" fmla="*/ 1484140 h 3138868"/>
                  <a:gd name="connsiteX20" fmla="*/ 1558173 w 7400925"/>
                  <a:gd name="connsiteY20" fmla="*/ 1629492 h 3138868"/>
                  <a:gd name="connsiteX21" fmla="*/ 1636087 w 7400925"/>
                  <a:gd name="connsiteY21" fmla="*/ 1677593 h 3138868"/>
                  <a:gd name="connsiteX22" fmla="*/ 1714002 w 7400925"/>
                  <a:gd name="connsiteY22" fmla="*/ 1939721 h 3138868"/>
                  <a:gd name="connsiteX23" fmla="*/ 1791916 w 7400925"/>
                  <a:gd name="connsiteY23" fmla="*/ 1865236 h 3138868"/>
                  <a:gd name="connsiteX24" fmla="*/ 1869735 w 7400925"/>
                  <a:gd name="connsiteY24" fmla="*/ 1261827 h 3138868"/>
                  <a:gd name="connsiteX25" fmla="*/ 1947650 w 7400925"/>
                  <a:gd name="connsiteY25" fmla="*/ 1014082 h 3138868"/>
                  <a:gd name="connsiteX26" fmla="*/ 2025564 w 7400925"/>
                  <a:gd name="connsiteY26" fmla="*/ 3138919 h 3138868"/>
                  <a:gd name="connsiteX27" fmla="*/ 2103479 w 7400925"/>
                  <a:gd name="connsiteY27" fmla="*/ 973600 h 3138868"/>
                  <a:gd name="connsiteX28" fmla="*/ 2181393 w 7400925"/>
                  <a:gd name="connsiteY28" fmla="*/ 3138919 h 3138868"/>
                  <a:gd name="connsiteX29" fmla="*/ 2882529 w 7400925"/>
                  <a:gd name="connsiteY29" fmla="*/ 3138919 h 3138868"/>
                  <a:gd name="connsiteX30" fmla="*/ 2960443 w 7400925"/>
                  <a:gd name="connsiteY30" fmla="*/ 2978803 h 3138868"/>
                  <a:gd name="connsiteX31" fmla="*/ 3038358 w 7400925"/>
                  <a:gd name="connsiteY31" fmla="*/ 3138919 h 3138868"/>
                  <a:gd name="connsiteX32" fmla="*/ 3116272 w 7400925"/>
                  <a:gd name="connsiteY32" fmla="*/ 2951752 h 3138868"/>
                  <a:gd name="connsiteX33" fmla="*/ 3272101 w 7400925"/>
                  <a:gd name="connsiteY33" fmla="*/ 2500744 h 3138868"/>
                  <a:gd name="connsiteX34" fmla="*/ 3349920 w 7400925"/>
                  <a:gd name="connsiteY34" fmla="*/ 2533986 h 3138868"/>
                  <a:gd name="connsiteX35" fmla="*/ 3427835 w 7400925"/>
                  <a:gd name="connsiteY35" fmla="*/ 3129679 h 3138868"/>
                  <a:gd name="connsiteX36" fmla="*/ 3505749 w 7400925"/>
                  <a:gd name="connsiteY36" fmla="*/ 2948419 h 3138868"/>
                  <a:gd name="connsiteX37" fmla="*/ 3583664 w 7400925"/>
                  <a:gd name="connsiteY37" fmla="*/ 2802591 h 3138868"/>
                  <a:gd name="connsiteX38" fmla="*/ 3661578 w 7400925"/>
                  <a:gd name="connsiteY38" fmla="*/ 2928226 h 3138868"/>
                  <a:gd name="connsiteX39" fmla="*/ 3817407 w 7400925"/>
                  <a:gd name="connsiteY39" fmla="*/ 3134632 h 3138868"/>
                  <a:gd name="connsiteX40" fmla="*/ 3895322 w 7400925"/>
                  <a:gd name="connsiteY40" fmla="*/ 2890888 h 3138868"/>
                  <a:gd name="connsiteX41" fmla="*/ 3973236 w 7400925"/>
                  <a:gd name="connsiteY41" fmla="*/ 2972422 h 3138868"/>
                  <a:gd name="connsiteX42" fmla="*/ 4051151 w 7400925"/>
                  <a:gd name="connsiteY42" fmla="*/ 2851073 h 3138868"/>
                  <a:gd name="connsiteX43" fmla="*/ 4128970 w 7400925"/>
                  <a:gd name="connsiteY43" fmla="*/ 3138919 h 3138868"/>
                  <a:gd name="connsiteX44" fmla="*/ 4206885 w 7400925"/>
                  <a:gd name="connsiteY44" fmla="*/ 3138919 h 3138868"/>
                  <a:gd name="connsiteX45" fmla="*/ 4284799 w 7400925"/>
                  <a:gd name="connsiteY45" fmla="*/ 2778302 h 3138868"/>
                  <a:gd name="connsiteX46" fmla="*/ 4362714 w 7400925"/>
                  <a:gd name="connsiteY46" fmla="*/ 2786779 h 3138868"/>
                  <a:gd name="connsiteX47" fmla="*/ 4440628 w 7400925"/>
                  <a:gd name="connsiteY47" fmla="*/ 3058813 h 3138868"/>
                  <a:gd name="connsiteX48" fmla="*/ 4518543 w 7400925"/>
                  <a:gd name="connsiteY48" fmla="*/ 3138919 h 3138868"/>
                  <a:gd name="connsiteX49" fmla="*/ 5141763 w 7400925"/>
                  <a:gd name="connsiteY49" fmla="*/ 3138919 h 3138868"/>
                  <a:gd name="connsiteX50" fmla="*/ 5219678 w 7400925"/>
                  <a:gd name="connsiteY50" fmla="*/ 1668163 h 3138868"/>
                  <a:gd name="connsiteX51" fmla="*/ 5297592 w 7400925"/>
                  <a:gd name="connsiteY51" fmla="*/ 1738267 h 3138868"/>
                  <a:gd name="connsiteX52" fmla="*/ 5375507 w 7400925"/>
                  <a:gd name="connsiteY52" fmla="*/ 378097 h 3138868"/>
                  <a:gd name="connsiteX53" fmla="*/ 5453422 w 7400925"/>
                  <a:gd name="connsiteY53" fmla="*/ 1705406 h 3138868"/>
                  <a:gd name="connsiteX54" fmla="*/ 5531336 w 7400925"/>
                  <a:gd name="connsiteY54" fmla="*/ 1165529 h 3138868"/>
                  <a:gd name="connsiteX55" fmla="*/ 5609155 w 7400925"/>
                  <a:gd name="connsiteY55" fmla="*/ 1215631 h 3138868"/>
                  <a:gd name="connsiteX56" fmla="*/ 5687070 w 7400925"/>
                  <a:gd name="connsiteY56" fmla="*/ 581551 h 3138868"/>
                  <a:gd name="connsiteX57" fmla="*/ 5764984 w 7400925"/>
                  <a:gd name="connsiteY57" fmla="*/ 1499571 h 3138868"/>
                  <a:gd name="connsiteX58" fmla="*/ 5842899 w 7400925"/>
                  <a:gd name="connsiteY58" fmla="*/ 1618348 h 3138868"/>
                  <a:gd name="connsiteX59" fmla="*/ 5920813 w 7400925"/>
                  <a:gd name="connsiteY59" fmla="*/ 1733600 h 3138868"/>
                  <a:gd name="connsiteX60" fmla="*/ 5998728 w 7400925"/>
                  <a:gd name="connsiteY60" fmla="*/ 999794 h 3138868"/>
                  <a:gd name="connsiteX61" fmla="*/ 6076642 w 7400925"/>
                  <a:gd name="connsiteY61" fmla="*/ 1213535 h 3138868"/>
                  <a:gd name="connsiteX62" fmla="*/ 6154557 w 7400925"/>
                  <a:gd name="connsiteY62" fmla="*/ 1491856 h 3138868"/>
                  <a:gd name="connsiteX63" fmla="*/ 6232471 w 7400925"/>
                  <a:gd name="connsiteY63" fmla="*/ 1252302 h 3138868"/>
                  <a:gd name="connsiteX64" fmla="*/ 6310290 w 7400925"/>
                  <a:gd name="connsiteY64" fmla="*/ 1619300 h 3138868"/>
                  <a:gd name="connsiteX65" fmla="*/ 6388205 w 7400925"/>
                  <a:gd name="connsiteY65" fmla="*/ 1581676 h 3138868"/>
                  <a:gd name="connsiteX66" fmla="*/ 6466119 w 7400925"/>
                  <a:gd name="connsiteY66" fmla="*/ 1628635 h 3138868"/>
                  <a:gd name="connsiteX67" fmla="*/ 6544034 w 7400925"/>
                  <a:gd name="connsiteY67" fmla="*/ 1256874 h 3138868"/>
                  <a:gd name="connsiteX68" fmla="*/ 6621949 w 7400925"/>
                  <a:gd name="connsiteY68" fmla="*/ 1356791 h 3138868"/>
                  <a:gd name="connsiteX69" fmla="*/ 6699863 w 7400925"/>
                  <a:gd name="connsiteY69" fmla="*/ 1277162 h 3138868"/>
                  <a:gd name="connsiteX70" fmla="*/ 6777778 w 7400925"/>
                  <a:gd name="connsiteY70" fmla="*/ 1158766 h 3138868"/>
                  <a:gd name="connsiteX71" fmla="*/ 6855692 w 7400925"/>
                  <a:gd name="connsiteY71" fmla="*/ 671658 h 3138868"/>
                  <a:gd name="connsiteX72" fmla="*/ 6933606 w 7400925"/>
                  <a:gd name="connsiteY72" fmla="*/ 50 h 3138868"/>
                  <a:gd name="connsiteX73" fmla="*/ 7011521 w 7400925"/>
                  <a:gd name="connsiteY73" fmla="*/ 157117 h 3138868"/>
                  <a:gd name="connsiteX74" fmla="*/ 7089341 w 7400925"/>
                  <a:gd name="connsiteY74" fmla="*/ 526116 h 3138868"/>
                  <a:gd name="connsiteX75" fmla="*/ 7167255 w 7400925"/>
                  <a:gd name="connsiteY75" fmla="*/ 1337170 h 3138868"/>
                  <a:gd name="connsiteX76" fmla="*/ 7245169 w 7400925"/>
                  <a:gd name="connsiteY76" fmla="*/ 1385842 h 3138868"/>
                  <a:gd name="connsiteX77" fmla="*/ 7323084 w 7400925"/>
                  <a:gd name="connsiteY77" fmla="*/ 1336312 h 3138868"/>
                  <a:gd name="connsiteX78" fmla="*/ 7400998 w 7400925"/>
                  <a:gd name="connsiteY78" fmla="*/ 1509667 h 3138868"/>
                  <a:gd name="connsiteX79" fmla="*/ 7400998 w 7400925"/>
                  <a:gd name="connsiteY79" fmla="*/ 3138919 h 3138868"/>
                  <a:gd name="connsiteX80" fmla="*/ 7323084 w 7400925"/>
                  <a:gd name="connsiteY80" fmla="*/ 3085769 h 3138868"/>
                  <a:gd name="connsiteX81" fmla="*/ 7245169 w 7400925"/>
                  <a:gd name="connsiteY81" fmla="*/ 3135299 h 3138868"/>
                  <a:gd name="connsiteX82" fmla="*/ 7167255 w 7400925"/>
                  <a:gd name="connsiteY82" fmla="*/ 3086626 h 3138868"/>
                  <a:gd name="connsiteX83" fmla="*/ 7089341 w 7400925"/>
                  <a:gd name="connsiteY83" fmla="*/ 2275572 h 3138868"/>
                  <a:gd name="connsiteX84" fmla="*/ 7011521 w 7400925"/>
                  <a:gd name="connsiteY84" fmla="*/ 1906479 h 3138868"/>
                  <a:gd name="connsiteX85" fmla="*/ 6933606 w 7400925"/>
                  <a:gd name="connsiteY85" fmla="*/ 1145431 h 3138868"/>
                  <a:gd name="connsiteX86" fmla="*/ 6855692 w 7400925"/>
                  <a:gd name="connsiteY86" fmla="*/ 2421019 h 3138868"/>
                  <a:gd name="connsiteX87" fmla="*/ 6777778 w 7400925"/>
                  <a:gd name="connsiteY87" fmla="*/ 2908223 h 3138868"/>
                  <a:gd name="connsiteX88" fmla="*/ 6699863 w 7400925"/>
                  <a:gd name="connsiteY88" fmla="*/ 3026619 h 3138868"/>
                  <a:gd name="connsiteX89" fmla="*/ 6621949 w 7400925"/>
                  <a:gd name="connsiteY89" fmla="*/ 3106248 h 3138868"/>
                  <a:gd name="connsiteX90" fmla="*/ 6544034 w 7400925"/>
                  <a:gd name="connsiteY90" fmla="*/ 3006331 h 3138868"/>
                  <a:gd name="connsiteX91" fmla="*/ 6466119 w 7400925"/>
                  <a:gd name="connsiteY91" fmla="*/ 3138919 h 3138868"/>
                  <a:gd name="connsiteX92" fmla="*/ 6310290 w 7400925"/>
                  <a:gd name="connsiteY92" fmla="*/ 3138919 h 3138868"/>
                  <a:gd name="connsiteX93" fmla="*/ 6232471 w 7400925"/>
                  <a:gd name="connsiteY93" fmla="*/ 3001759 h 3138868"/>
                  <a:gd name="connsiteX94" fmla="*/ 6154557 w 7400925"/>
                  <a:gd name="connsiteY94" fmla="*/ 3138919 h 3138868"/>
                  <a:gd name="connsiteX95" fmla="*/ 6076642 w 7400925"/>
                  <a:gd name="connsiteY95" fmla="*/ 2962897 h 3138868"/>
                  <a:gd name="connsiteX96" fmla="*/ 5998728 w 7400925"/>
                  <a:gd name="connsiteY96" fmla="*/ 2749251 h 3138868"/>
                  <a:gd name="connsiteX97" fmla="*/ 5920813 w 7400925"/>
                  <a:gd name="connsiteY97" fmla="*/ 3138919 h 3138868"/>
                  <a:gd name="connsiteX98" fmla="*/ 5842899 w 7400925"/>
                  <a:gd name="connsiteY98" fmla="*/ 3106724 h 3138868"/>
                  <a:gd name="connsiteX99" fmla="*/ 5764984 w 7400925"/>
                  <a:gd name="connsiteY99" fmla="*/ 3074434 h 3138868"/>
                  <a:gd name="connsiteX100" fmla="*/ 5687070 w 7400925"/>
                  <a:gd name="connsiteY100" fmla="*/ 2331008 h 3138868"/>
                  <a:gd name="connsiteX101" fmla="*/ 5609155 w 7400925"/>
                  <a:gd name="connsiteY101" fmla="*/ 2965087 h 3138868"/>
                  <a:gd name="connsiteX102" fmla="*/ 5531336 w 7400925"/>
                  <a:gd name="connsiteY102" fmla="*/ 2914986 h 3138868"/>
                  <a:gd name="connsiteX103" fmla="*/ 5453422 w 7400925"/>
                  <a:gd name="connsiteY103" fmla="*/ 2885744 h 3138868"/>
                  <a:gd name="connsiteX104" fmla="*/ 5375507 w 7400925"/>
                  <a:gd name="connsiteY104" fmla="*/ 2127554 h 3138868"/>
                  <a:gd name="connsiteX105" fmla="*/ 5297592 w 7400925"/>
                  <a:gd name="connsiteY105" fmla="*/ 2761443 h 3138868"/>
                  <a:gd name="connsiteX106" fmla="*/ 4752286 w 7400925"/>
                  <a:gd name="connsiteY106" fmla="*/ 1401082 h 3138868"/>
                  <a:gd name="connsiteX107" fmla="*/ 4674372 w 7400925"/>
                  <a:gd name="connsiteY107" fmla="*/ 1207725 h 3138868"/>
                  <a:gd name="connsiteX108" fmla="*/ 4362714 w 7400925"/>
                  <a:gd name="connsiteY108" fmla="*/ 577075 h 3138868"/>
                  <a:gd name="connsiteX109" fmla="*/ 4284799 w 7400925"/>
                  <a:gd name="connsiteY109" fmla="*/ 465442 h 3138868"/>
                  <a:gd name="connsiteX110" fmla="*/ 4206885 w 7400925"/>
                  <a:gd name="connsiteY110" fmla="*/ 784529 h 3138868"/>
                  <a:gd name="connsiteX111" fmla="*/ 4128970 w 7400925"/>
                  <a:gd name="connsiteY111" fmla="*/ 758812 h 3138868"/>
                  <a:gd name="connsiteX112" fmla="*/ 4051151 w 7400925"/>
                  <a:gd name="connsiteY112" fmla="*/ 429913 h 3138868"/>
                  <a:gd name="connsiteX113" fmla="*/ 3973236 w 7400925"/>
                  <a:gd name="connsiteY113" fmla="*/ 551262 h 3138868"/>
                  <a:gd name="connsiteX114" fmla="*/ 3895322 w 7400925"/>
                  <a:gd name="connsiteY114" fmla="*/ 469823 h 3138868"/>
                  <a:gd name="connsiteX115" fmla="*/ 3817407 w 7400925"/>
                  <a:gd name="connsiteY115" fmla="*/ 713568 h 3138868"/>
                  <a:gd name="connsiteX116" fmla="*/ 3661578 w 7400925"/>
                  <a:gd name="connsiteY116" fmla="*/ 507066 h 3138868"/>
                  <a:gd name="connsiteX117" fmla="*/ 3583664 w 7400925"/>
                  <a:gd name="connsiteY117" fmla="*/ 381526 h 3138868"/>
                  <a:gd name="connsiteX118" fmla="*/ 3505749 w 7400925"/>
                  <a:gd name="connsiteY118" fmla="*/ 527259 h 3138868"/>
                  <a:gd name="connsiteX119" fmla="*/ 3427835 w 7400925"/>
                  <a:gd name="connsiteY119" fmla="*/ 708520 h 3138868"/>
                  <a:gd name="connsiteX120" fmla="*/ 3349920 w 7400925"/>
                  <a:gd name="connsiteY120" fmla="*/ 112826 h 3138868"/>
                  <a:gd name="connsiteX121" fmla="*/ 3272101 w 7400925"/>
                  <a:gd name="connsiteY121" fmla="*/ 79679 h 3138868"/>
                  <a:gd name="connsiteX122" fmla="*/ 3194187 w 7400925"/>
                  <a:gd name="connsiteY122" fmla="*/ 313327 h 3138868"/>
                  <a:gd name="connsiteX123" fmla="*/ 3116272 w 7400925"/>
                  <a:gd name="connsiteY123" fmla="*/ 530688 h 3138868"/>
                  <a:gd name="connsiteX124" fmla="*/ 3038358 w 7400925"/>
                  <a:gd name="connsiteY124" fmla="*/ 858348 h 3138868"/>
                  <a:gd name="connsiteX125" fmla="*/ 2960443 w 7400925"/>
                  <a:gd name="connsiteY125" fmla="*/ 557644 h 3138868"/>
                  <a:gd name="connsiteX126" fmla="*/ 2882529 w 7400925"/>
                  <a:gd name="connsiteY126" fmla="*/ 934167 h 3138868"/>
                  <a:gd name="connsiteX127" fmla="*/ 2804614 w 7400925"/>
                  <a:gd name="connsiteY127" fmla="*/ 719188 h 3138868"/>
                  <a:gd name="connsiteX128" fmla="*/ 2726700 w 7400925"/>
                  <a:gd name="connsiteY128" fmla="*/ 912355 h 3138868"/>
                  <a:gd name="connsiteX129" fmla="*/ 2648785 w 7400925"/>
                  <a:gd name="connsiteY129" fmla="*/ 775099 h 3138868"/>
                  <a:gd name="connsiteX130" fmla="*/ 2570966 w 7400925"/>
                  <a:gd name="connsiteY130" fmla="*/ 940263 h 3138868"/>
                  <a:gd name="connsiteX131" fmla="*/ 2493051 w 7400925"/>
                  <a:gd name="connsiteY131" fmla="*/ 966552 h 3138868"/>
                  <a:gd name="connsiteX132" fmla="*/ 2259308 w 7400925"/>
                  <a:gd name="connsiteY132" fmla="*/ 1539862 h 3138868"/>
                  <a:gd name="connsiteX133" fmla="*/ 2181393 w 7400925"/>
                  <a:gd name="connsiteY133" fmla="*/ 1730933 h 3138868"/>
                  <a:gd name="connsiteX134" fmla="*/ 1947650 w 7400925"/>
                  <a:gd name="connsiteY134" fmla="*/ 2367584 h 3138868"/>
                  <a:gd name="connsiteX135" fmla="*/ 1869735 w 7400925"/>
                  <a:gd name="connsiteY135" fmla="*/ 2579801 h 3138868"/>
                  <a:gd name="connsiteX136" fmla="*/ 1636087 w 7400925"/>
                  <a:gd name="connsiteY136" fmla="*/ 2884220 h 3138868"/>
                  <a:gd name="connsiteX137" fmla="*/ 1558173 w 7400925"/>
                  <a:gd name="connsiteY137" fmla="*/ 2985661 h 3138868"/>
                  <a:gd name="connsiteX138" fmla="*/ 1324429 w 7400925"/>
                  <a:gd name="connsiteY138" fmla="*/ 3100628 h 3138868"/>
                  <a:gd name="connsiteX139" fmla="*/ 1246515 w 7400925"/>
                  <a:gd name="connsiteY139" fmla="*/ 3138919 h 3138868"/>
                  <a:gd name="connsiteX140" fmla="*/ 1168600 w 7400925"/>
                  <a:gd name="connsiteY140" fmla="*/ 2082787 h 3138868"/>
                  <a:gd name="connsiteX141" fmla="*/ 1090781 w 7400925"/>
                  <a:gd name="connsiteY141" fmla="*/ 2888792 h 3138868"/>
                  <a:gd name="connsiteX142" fmla="*/ 1012866 w 7400925"/>
                  <a:gd name="connsiteY142" fmla="*/ 3138919 h 3138868"/>
                  <a:gd name="connsiteX143" fmla="*/ 934952 w 7400925"/>
                  <a:gd name="connsiteY143" fmla="*/ 2813545 h 3138868"/>
                  <a:gd name="connsiteX144" fmla="*/ 857037 w 7400925"/>
                  <a:gd name="connsiteY144" fmla="*/ 2021255 h 3138868"/>
                  <a:gd name="connsiteX145" fmla="*/ 779123 w 7400925"/>
                  <a:gd name="connsiteY145" fmla="*/ 3138919 h 3138868"/>
                  <a:gd name="connsiteX146" fmla="*/ 73 w 7400925"/>
                  <a:gd name="connsiteY146" fmla="*/ 3138919 h 313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</a:cxnLst>
                <a:rect l="l" t="t" r="r" b="b"/>
                <a:pathLst>
                  <a:path w="7400925" h="3138868">
                    <a:moveTo>
                      <a:pt x="73" y="1942483"/>
                    </a:moveTo>
                    <a:lnTo>
                      <a:pt x="77988" y="2000014"/>
                    </a:lnTo>
                    <a:lnTo>
                      <a:pt x="155902" y="1779606"/>
                    </a:lnTo>
                    <a:lnTo>
                      <a:pt x="233817" y="1762842"/>
                    </a:lnTo>
                    <a:lnTo>
                      <a:pt x="311731" y="1585391"/>
                    </a:lnTo>
                    <a:lnTo>
                      <a:pt x="389550" y="1591963"/>
                    </a:lnTo>
                    <a:lnTo>
                      <a:pt x="467465" y="1702263"/>
                    </a:lnTo>
                    <a:lnTo>
                      <a:pt x="545379" y="1865140"/>
                    </a:lnTo>
                    <a:lnTo>
                      <a:pt x="623294" y="1844757"/>
                    </a:lnTo>
                    <a:lnTo>
                      <a:pt x="701208" y="1888953"/>
                    </a:lnTo>
                    <a:lnTo>
                      <a:pt x="779123" y="1418132"/>
                    </a:lnTo>
                    <a:lnTo>
                      <a:pt x="857037" y="271798"/>
                    </a:lnTo>
                    <a:lnTo>
                      <a:pt x="934952" y="1064088"/>
                    </a:lnTo>
                    <a:lnTo>
                      <a:pt x="1012866" y="1783702"/>
                    </a:lnTo>
                    <a:lnTo>
                      <a:pt x="1090781" y="1139335"/>
                    </a:lnTo>
                    <a:lnTo>
                      <a:pt x="1168600" y="333330"/>
                    </a:lnTo>
                    <a:lnTo>
                      <a:pt x="1246515" y="1866950"/>
                    </a:lnTo>
                    <a:lnTo>
                      <a:pt x="1324429" y="2004491"/>
                    </a:lnTo>
                    <a:lnTo>
                      <a:pt x="1402344" y="1757984"/>
                    </a:lnTo>
                    <a:lnTo>
                      <a:pt x="1480258" y="1484140"/>
                    </a:lnTo>
                    <a:lnTo>
                      <a:pt x="1558173" y="1629492"/>
                    </a:lnTo>
                    <a:lnTo>
                      <a:pt x="1636087" y="1677593"/>
                    </a:lnTo>
                    <a:lnTo>
                      <a:pt x="1714002" y="1939721"/>
                    </a:lnTo>
                    <a:lnTo>
                      <a:pt x="1791916" y="1865236"/>
                    </a:lnTo>
                    <a:lnTo>
                      <a:pt x="1869735" y="1261827"/>
                    </a:lnTo>
                    <a:lnTo>
                      <a:pt x="1947650" y="1014082"/>
                    </a:lnTo>
                    <a:lnTo>
                      <a:pt x="2025564" y="3138919"/>
                    </a:lnTo>
                    <a:lnTo>
                      <a:pt x="2103479" y="973600"/>
                    </a:lnTo>
                    <a:lnTo>
                      <a:pt x="2181393" y="3138919"/>
                    </a:lnTo>
                    <a:lnTo>
                      <a:pt x="2882529" y="3138919"/>
                    </a:lnTo>
                    <a:lnTo>
                      <a:pt x="2960443" y="2978803"/>
                    </a:lnTo>
                    <a:lnTo>
                      <a:pt x="3038358" y="3138919"/>
                    </a:lnTo>
                    <a:lnTo>
                      <a:pt x="3116272" y="2951752"/>
                    </a:lnTo>
                    <a:lnTo>
                      <a:pt x="3272101" y="2500744"/>
                    </a:lnTo>
                    <a:lnTo>
                      <a:pt x="3349920" y="2533986"/>
                    </a:lnTo>
                    <a:lnTo>
                      <a:pt x="3427835" y="3129679"/>
                    </a:lnTo>
                    <a:lnTo>
                      <a:pt x="3505749" y="2948419"/>
                    </a:lnTo>
                    <a:lnTo>
                      <a:pt x="3583664" y="2802591"/>
                    </a:lnTo>
                    <a:lnTo>
                      <a:pt x="3661578" y="2928226"/>
                    </a:lnTo>
                    <a:lnTo>
                      <a:pt x="3817407" y="3134632"/>
                    </a:lnTo>
                    <a:lnTo>
                      <a:pt x="3895322" y="2890888"/>
                    </a:lnTo>
                    <a:lnTo>
                      <a:pt x="3973236" y="2972422"/>
                    </a:lnTo>
                    <a:lnTo>
                      <a:pt x="4051151" y="2851073"/>
                    </a:lnTo>
                    <a:lnTo>
                      <a:pt x="4128970" y="3138919"/>
                    </a:lnTo>
                    <a:lnTo>
                      <a:pt x="4206885" y="3138919"/>
                    </a:lnTo>
                    <a:lnTo>
                      <a:pt x="4284799" y="2778302"/>
                    </a:lnTo>
                    <a:lnTo>
                      <a:pt x="4362714" y="2786779"/>
                    </a:lnTo>
                    <a:lnTo>
                      <a:pt x="4440628" y="3058813"/>
                    </a:lnTo>
                    <a:lnTo>
                      <a:pt x="4518543" y="3138919"/>
                    </a:lnTo>
                    <a:lnTo>
                      <a:pt x="5141763" y="3138919"/>
                    </a:lnTo>
                    <a:lnTo>
                      <a:pt x="5219678" y="1668163"/>
                    </a:lnTo>
                    <a:lnTo>
                      <a:pt x="5297592" y="1738267"/>
                    </a:lnTo>
                    <a:lnTo>
                      <a:pt x="5375507" y="378097"/>
                    </a:lnTo>
                    <a:lnTo>
                      <a:pt x="5453422" y="1705406"/>
                    </a:lnTo>
                    <a:lnTo>
                      <a:pt x="5531336" y="1165529"/>
                    </a:lnTo>
                    <a:lnTo>
                      <a:pt x="5609155" y="1215631"/>
                    </a:lnTo>
                    <a:lnTo>
                      <a:pt x="5687070" y="581551"/>
                    </a:lnTo>
                    <a:lnTo>
                      <a:pt x="5764984" y="1499571"/>
                    </a:lnTo>
                    <a:lnTo>
                      <a:pt x="5842899" y="1618348"/>
                    </a:lnTo>
                    <a:lnTo>
                      <a:pt x="5920813" y="1733600"/>
                    </a:lnTo>
                    <a:lnTo>
                      <a:pt x="5998728" y="999794"/>
                    </a:lnTo>
                    <a:lnTo>
                      <a:pt x="6076642" y="1213535"/>
                    </a:lnTo>
                    <a:lnTo>
                      <a:pt x="6154557" y="1491856"/>
                    </a:lnTo>
                    <a:lnTo>
                      <a:pt x="6232471" y="1252302"/>
                    </a:lnTo>
                    <a:lnTo>
                      <a:pt x="6310290" y="1619300"/>
                    </a:lnTo>
                    <a:lnTo>
                      <a:pt x="6388205" y="1581676"/>
                    </a:lnTo>
                    <a:lnTo>
                      <a:pt x="6466119" y="1628635"/>
                    </a:lnTo>
                    <a:lnTo>
                      <a:pt x="6544034" y="1256874"/>
                    </a:lnTo>
                    <a:lnTo>
                      <a:pt x="6621949" y="1356791"/>
                    </a:lnTo>
                    <a:lnTo>
                      <a:pt x="6699863" y="1277162"/>
                    </a:lnTo>
                    <a:lnTo>
                      <a:pt x="6777778" y="1158766"/>
                    </a:lnTo>
                    <a:lnTo>
                      <a:pt x="6855692" y="671658"/>
                    </a:lnTo>
                    <a:lnTo>
                      <a:pt x="6933606" y="50"/>
                    </a:lnTo>
                    <a:lnTo>
                      <a:pt x="7011521" y="157117"/>
                    </a:lnTo>
                    <a:lnTo>
                      <a:pt x="7089341" y="526116"/>
                    </a:lnTo>
                    <a:lnTo>
                      <a:pt x="7167255" y="1337170"/>
                    </a:lnTo>
                    <a:lnTo>
                      <a:pt x="7245169" y="1385842"/>
                    </a:lnTo>
                    <a:lnTo>
                      <a:pt x="7323084" y="1336312"/>
                    </a:lnTo>
                    <a:lnTo>
                      <a:pt x="7400998" y="1509667"/>
                    </a:lnTo>
                    <a:lnTo>
                      <a:pt x="7400998" y="3138919"/>
                    </a:lnTo>
                    <a:lnTo>
                      <a:pt x="7323084" y="3085769"/>
                    </a:lnTo>
                    <a:lnTo>
                      <a:pt x="7245169" y="3135299"/>
                    </a:lnTo>
                    <a:lnTo>
                      <a:pt x="7167255" y="3086626"/>
                    </a:lnTo>
                    <a:lnTo>
                      <a:pt x="7089341" y="2275572"/>
                    </a:lnTo>
                    <a:lnTo>
                      <a:pt x="7011521" y="1906479"/>
                    </a:lnTo>
                    <a:lnTo>
                      <a:pt x="6933606" y="1145431"/>
                    </a:lnTo>
                    <a:lnTo>
                      <a:pt x="6855692" y="2421019"/>
                    </a:lnTo>
                    <a:lnTo>
                      <a:pt x="6777778" y="2908223"/>
                    </a:lnTo>
                    <a:lnTo>
                      <a:pt x="6699863" y="3026619"/>
                    </a:lnTo>
                    <a:lnTo>
                      <a:pt x="6621949" y="3106248"/>
                    </a:lnTo>
                    <a:lnTo>
                      <a:pt x="6544034" y="3006331"/>
                    </a:lnTo>
                    <a:lnTo>
                      <a:pt x="6466119" y="3138919"/>
                    </a:lnTo>
                    <a:lnTo>
                      <a:pt x="6310290" y="3138919"/>
                    </a:lnTo>
                    <a:lnTo>
                      <a:pt x="6232471" y="3001759"/>
                    </a:lnTo>
                    <a:lnTo>
                      <a:pt x="6154557" y="3138919"/>
                    </a:lnTo>
                    <a:lnTo>
                      <a:pt x="6076642" y="2962897"/>
                    </a:lnTo>
                    <a:lnTo>
                      <a:pt x="5998728" y="2749251"/>
                    </a:lnTo>
                    <a:lnTo>
                      <a:pt x="5920813" y="3138919"/>
                    </a:lnTo>
                    <a:lnTo>
                      <a:pt x="5842899" y="3106724"/>
                    </a:lnTo>
                    <a:lnTo>
                      <a:pt x="5764984" y="3074434"/>
                    </a:lnTo>
                    <a:lnTo>
                      <a:pt x="5687070" y="2331008"/>
                    </a:lnTo>
                    <a:lnTo>
                      <a:pt x="5609155" y="2965087"/>
                    </a:lnTo>
                    <a:lnTo>
                      <a:pt x="5531336" y="2914986"/>
                    </a:lnTo>
                    <a:lnTo>
                      <a:pt x="5453422" y="2885744"/>
                    </a:lnTo>
                    <a:lnTo>
                      <a:pt x="5375507" y="2127554"/>
                    </a:lnTo>
                    <a:lnTo>
                      <a:pt x="5297592" y="2761443"/>
                    </a:lnTo>
                    <a:lnTo>
                      <a:pt x="4752286" y="1401082"/>
                    </a:lnTo>
                    <a:lnTo>
                      <a:pt x="4674372" y="1207725"/>
                    </a:lnTo>
                    <a:lnTo>
                      <a:pt x="4362714" y="577075"/>
                    </a:lnTo>
                    <a:lnTo>
                      <a:pt x="4284799" y="465442"/>
                    </a:lnTo>
                    <a:lnTo>
                      <a:pt x="4206885" y="784529"/>
                    </a:lnTo>
                    <a:lnTo>
                      <a:pt x="4128970" y="758812"/>
                    </a:lnTo>
                    <a:lnTo>
                      <a:pt x="4051151" y="429913"/>
                    </a:lnTo>
                    <a:lnTo>
                      <a:pt x="3973236" y="551262"/>
                    </a:lnTo>
                    <a:lnTo>
                      <a:pt x="3895322" y="469823"/>
                    </a:lnTo>
                    <a:lnTo>
                      <a:pt x="3817407" y="713568"/>
                    </a:lnTo>
                    <a:lnTo>
                      <a:pt x="3661578" y="507066"/>
                    </a:lnTo>
                    <a:lnTo>
                      <a:pt x="3583664" y="381526"/>
                    </a:lnTo>
                    <a:lnTo>
                      <a:pt x="3505749" y="527259"/>
                    </a:lnTo>
                    <a:lnTo>
                      <a:pt x="3427835" y="708520"/>
                    </a:lnTo>
                    <a:lnTo>
                      <a:pt x="3349920" y="112826"/>
                    </a:lnTo>
                    <a:lnTo>
                      <a:pt x="3272101" y="79679"/>
                    </a:lnTo>
                    <a:lnTo>
                      <a:pt x="3194187" y="313327"/>
                    </a:lnTo>
                    <a:lnTo>
                      <a:pt x="3116272" y="530688"/>
                    </a:lnTo>
                    <a:lnTo>
                      <a:pt x="3038358" y="858348"/>
                    </a:lnTo>
                    <a:lnTo>
                      <a:pt x="2960443" y="557644"/>
                    </a:lnTo>
                    <a:lnTo>
                      <a:pt x="2882529" y="934167"/>
                    </a:lnTo>
                    <a:lnTo>
                      <a:pt x="2804614" y="719188"/>
                    </a:lnTo>
                    <a:lnTo>
                      <a:pt x="2726700" y="912355"/>
                    </a:lnTo>
                    <a:lnTo>
                      <a:pt x="2648785" y="775099"/>
                    </a:lnTo>
                    <a:lnTo>
                      <a:pt x="2570966" y="940263"/>
                    </a:lnTo>
                    <a:lnTo>
                      <a:pt x="2493051" y="966552"/>
                    </a:lnTo>
                    <a:lnTo>
                      <a:pt x="2259308" y="1539862"/>
                    </a:lnTo>
                    <a:lnTo>
                      <a:pt x="2181393" y="1730933"/>
                    </a:lnTo>
                    <a:lnTo>
                      <a:pt x="1947650" y="2367584"/>
                    </a:lnTo>
                    <a:lnTo>
                      <a:pt x="1869735" y="2579801"/>
                    </a:lnTo>
                    <a:lnTo>
                      <a:pt x="1636087" y="2884220"/>
                    </a:lnTo>
                    <a:lnTo>
                      <a:pt x="1558173" y="2985661"/>
                    </a:lnTo>
                    <a:lnTo>
                      <a:pt x="1324429" y="3100628"/>
                    </a:lnTo>
                    <a:lnTo>
                      <a:pt x="1246515" y="3138919"/>
                    </a:lnTo>
                    <a:lnTo>
                      <a:pt x="1168600" y="2082787"/>
                    </a:lnTo>
                    <a:lnTo>
                      <a:pt x="1090781" y="2888792"/>
                    </a:lnTo>
                    <a:lnTo>
                      <a:pt x="1012866" y="3138919"/>
                    </a:lnTo>
                    <a:lnTo>
                      <a:pt x="934952" y="2813545"/>
                    </a:lnTo>
                    <a:lnTo>
                      <a:pt x="857037" y="2021255"/>
                    </a:lnTo>
                    <a:lnTo>
                      <a:pt x="779123" y="3138919"/>
                    </a:lnTo>
                    <a:lnTo>
                      <a:pt x="73" y="3138919"/>
                    </a:lnTo>
                    <a:close/>
                  </a:path>
                </a:pathLst>
              </a:custGeom>
              <a:solidFill>
                <a:srgbClr val="3780BF">
                  <a:alpha val="1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2F5090D-A885-9E49-9F51-7CFD6382FB53}"/>
                  </a:ext>
                </a:extLst>
              </p:cNvPr>
              <p:cNvSpPr/>
              <p:nvPr/>
            </p:nvSpPr>
            <p:spPr>
              <a:xfrm>
                <a:off x="2505075" y="1893760"/>
                <a:ext cx="7400925" cy="3059239"/>
              </a:xfrm>
              <a:custGeom>
                <a:avLst/>
                <a:gdLst>
                  <a:gd name="connsiteX0" fmla="*/ 73 w 7400925"/>
                  <a:gd name="connsiteY0" fmla="*/ 3059290 h 3059239"/>
                  <a:gd name="connsiteX1" fmla="*/ 779123 w 7400925"/>
                  <a:gd name="connsiteY1" fmla="*/ 3059290 h 3059239"/>
                  <a:gd name="connsiteX2" fmla="*/ 857037 w 7400925"/>
                  <a:gd name="connsiteY2" fmla="*/ 1941626 h 3059239"/>
                  <a:gd name="connsiteX3" fmla="*/ 934952 w 7400925"/>
                  <a:gd name="connsiteY3" fmla="*/ 2733916 h 3059239"/>
                  <a:gd name="connsiteX4" fmla="*/ 1012866 w 7400925"/>
                  <a:gd name="connsiteY4" fmla="*/ 3059290 h 3059239"/>
                  <a:gd name="connsiteX5" fmla="*/ 1090781 w 7400925"/>
                  <a:gd name="connsiteY5" fmla="*/ 2809163 h 3059239"/>
                  <a:gd name="connsiteX6" fmla="*/ 1168600 w 7400925"/>
                  <a:gd name="connsiteY6" fmla="*/ 2003158 h 3059239"/>
                  <a:gd name="connsiteX7" fmla="*/ 1246515 w 7400925"/>
                  <a:gd name="connsiteY7" fmla="*/ 3059290 h 3059239"/>
                  <a:gd name="connsiteX8" fmla="*/ 1324429 w 7400925"/>
                  <a:gd name="connsiteY8" fmla="*/ 3020999 h 3059239"/>
                  <a:gd name="connsiteX9" fmla="*/ 1558173 w 7400925"/>
                  <a:gd name="connsiteY9" fmla="*/ 2906032 h 3059239"/>
                  <a:gd name="connsiteX10" fmla="*/ 1636087 w 7400925"/>
                  <a:gd name="connsiteY10" fmla="*/ 2804591 h 3059239"/>
                  <a:gd name="connsiteX11" fmla="*/ 1869735 w 7400925"/>
                  <a:gd name="connsiteY11" fmla="*/ 2500172 h 3059239"/>
                  <a:gd name="connsiteX12" fmla="*/ 1947650 w 7400925"/>
                  <a:gd name="connsiteY12" fmla="*/ 2287955 h 3059239"/>
                  <a:gd name="connsiteX13" fmla="*/ 2181393 w 7400925"/>
                  <a:gd name="connsiteY13" fmla="*/ 1651304 h 3059239"/>
                  <a:gd name="connsiteX14" fmla="*/ 2259308 w 7400925"/>
                  <a:gd name="connsiteY14" fmla="*/ 1460233 h 3059239"/>
                  <a:gd name="connsiteX15" fmla="*/ 2493051 w 7400925"/>
                  <a:gd name="connsiteY15" fmla="*/ 886923 h 3059239"/>
                  <a:gd name="connsiteX16" fmla="*/ 2570966 w 7400925"/>
                  <a:gd name="connsiteY16" fmla="*/ 860634 h 3059239"/>
                  <a:gd name="connsiteX17" fmla="*/ 2648785 w 7400925"/>
                  <a:gd name="connsiteY17" fmla="*/ 695470 h 3059239"/>
                  <a:gd name="connsiteX18" fmla="*/ 2726700 w 7400925"/>
                  <a:gd name="connsiteY18" fmla="*/ 832726 h 3059239"/>
                  <a:gd name="connsiteX19" fmla="*/ 2804614 w 7400925"/>
                  <a:gd name="connsiteY19" fmla="*/ 639559 h 3059239"/>
                  <a:gd name="connsiteX20" fmla="*/ 2882529 w 7400925"/>
                  <a:gd name="connsiteY20" fmla="*/ 854538 h 3059239"/>
                  <a:gd name="connsiteX21" fmla="*/ 2960443 w 7400925"/>
                  <a:gd name="connsiteY21" fmla="*/ 478015 h 3059239"/>
                  <a:gd name="connsiteX22" fmla="*/ 3038358 w 7400925"/>
                  <a:gd name="connsiteY22" fmla="*/ 778719 h 3059239"/>
                  <a:gd name="connsiteX23" fmla="*/ 3116272 w 7400925"/>
                  <a:gd name="connsiteY23" fmla="*/ 451059 h 3059239"/>
                  <a:gd name="connsiteX24" fmla="*/ 3194187 w 7400925"/>
                  <a:gd name="connsiteY24" fmla="*/ 233698 h 3059239"/>
                  <a:gd name="connsiteX25" fmla="*/ 3272101 w 7400925"/>
                  <a:gd name="connsiteY25" fmla="*/ 50 h 3059239"/>
                  <a:gd name="connsiteX26" fmla="*/ 3349920 w 7400925"/>
                  <a:gd name="connsiteY26" fmla="*/ 33197 h 3059239"/>
                  <a:gd name="connsiteX27" fmla="*/ 3427835 w 7400925"/>
                  <a:gd name="connsiteY27" fmla="*/ 628890 h 3059239"/>
                  <a:gd name="connsiteX28" fmla="*/ 3505749 w 7400925"/>
                  <a:gd name="connsiteY28" fmla="*/ 447630 h 3059239"/>
                  <a:gd name="connsiteX29" fmla="*/ 3583664 w 7400925"/>
                  <a:gd name="connsiteY29" fmla="*/ 301897 h 3059239"/>
                  <a:gd name="connsiteX30" fmla="*/ 3661578 w 7400925"/>
                  <a:gd name="connsiteY30" fmla="*/ 427437 h 3059239"/>
                  <a:gd name="connsiteX31" fmla="*/ 3817407 w 7400925"/>
                  <a:gd name="connsiteY31" fmla="*/ 633939 h 3059239"/>
                  <a:gd name="connsiteX32" fmla="*/ 3895322 w 7400925"/>
                  <a:gd name="connsiteY32" fmla="*/ 390194 h 3059239"/>
                  <a:gd name="connsiteX33" fmla="*/ 3973236 w 7400925"/>
                  <a:gd name="connsiteY33" fmla="*/ 471633 h 3059239"/>
                  <a:gd name="connsiteX34" fmla="*/ 4051151 w 7400925"/>
                  <a:gd name="connsiteY34" fmla="*/ 350284 h 3059239"/>
                  <a:gd name="connsiteX35" fmla="*/ 4128970 w 7400925"/>
                  <a:gd name="connsiteY35" fmla="*/ 679183 h 3059239"/>
                  <a:gd name="connsiteX36" fmla="*/ 4206885 w 7400925"/>
                  <a:gd name="connsiteY36" fmla="*/ 704900 h 3059239"/>
                  <a:gd name="connsiteX37" fmla="*/ 4284799 w 7400925"/>
                  <a:gd name="connsiteY37" fmla="*/ 385813 h 3059239"/>
                  <a:gd name="connsiteX38" fmla="*/ 4362714 w 7400925"/>
                  <a:gd name="connsiteY38" fmla="*/ 497446 h 3059239"/>
                  <a:gd name="connsiteX39" fmla="*/ 4674372 w 7400925"/>
                  <a:gd name="connsiteY39" fmla="*/ 1128096 h 3059239"/>
                  <a:gd name="connsiteX40" fmla="*/ 4752286 w 7400925"/>
                  <a:gd name="connsiteY40" fmla="*/ 1321453 h 3059239"/>
                  <a:gd name="connsiteX41" fmla="*/ 5297592 w 7400925"/>
                  <a:gd name="connsiteY41" fmla="*/ 2681814 h 3059239"/>
                  <a:gd name="connsiteX42" fmla="*/ 5375507 w 7400925"/>
                  <a:gd name="connsiteY42" fmla="*/ 2047925 h 3059239"/>
                  <a:gd name="connsiteX43" fmla="*/ 5453422 w 7400925"/>
                  <a:gd name="connsiteY43" fmla="*/ 2806115 h 3059239"/>
                  <a:gd name="connsiteX44" fmla="*/ 5531336 w 7400925"/>
                  <a:gd name="connsiteY44" fmla="*/ 2835357 h 3059239"/>
                  <a:gd name="connsiteX45" fmla="*/ 5609155 w 7400925"/>
                  <a:gd name="connsiteY45" fmla="*/ 2885458 h 3059239"/>
                  <a:gd name="connsiteX46" fmla="*/ 5687070 w 7400925"/>
                  <a:gd name="connsiteY46" fmla="*/ 2251379 h 3059239"/>
                  <a:gd name="connsiteX47" fmla="*/ 5764984 w 7400925"/>
                  <a:gd name="connsiteY47" fmla="*/ 2994805 h 3059239"/>
                  <a:gd name="connsiteX48" fmla="*/ 5842899 w 7400925"/>
                  <a:gd name="connsiteY48" fmla="*/ 3027095 h 3059239"/>
                  <a:gd name="connsiteX49" fmla="*/ 5920813 w 7400925"/>
                  <a:gd name="connsiteY49" fmla="*/ 3059290 h 3059239"/>
                  <a:gd name="connsiteX50" fmla="*/ 5998728 w 7400925"/>
                  <a:gd name="connsiteY50" fmla="*/ 2669622 h 3059239"/>
                  <a:gd name="connsiteX51" fmla="*/ 6076642 w 7400925"/>
                  <a:gd name="connsiteY51" fmla="*/ 2883268 h 3059239"/>
                  <a:gd name="connsiteX52" fmla="*/ 6154557 w 7400925"/>
                  <a:gd name="connsiteY52" fmla="*/ 3059290 h 3059239"/>
                  <a:gd name="connsiteX53" fmla="*/ 6232471 w 7400925"/>
                  <a:gd name="connsiteY53" fmla="*/ 2922130 h 3059239"/>
                  <a:gd name="connsiteX54" fmla="*/ 6310290 w 7400925"/>
                  <a:gd name="connsiteY54" fmla="*/ 3059290 h 3059239"/>
                  <a:gd name="connsiteX55" fmla="*/ 6466119 w 7400925"/>
                  <a:gd name="connsiteY55" fmla="*/ 3059290 h 3059239"/>
                  <a:gd name="connsiteX56" fmla="*/ 6544034 w 7400925"/>
                  <a:gd name="connsiteY56" fmla="*/ 2926702 h 3059239"/>
                  <a:gd name="connsiteX57" fmla="*/ 6621949 w 7400925"/>
                  <a:gd name="connsiteY57" fmla="*/ 3026619 h 3059239"/>
                  <a:gd name="connsiteX58" fmla="*/ 6699863 w 7400925"/>
                  <a:gd name="connsiteY58" fmla="*/ 2946990 h 3059239"/>
                  <a:gd name="connsiteX59" fmla="*/ 6777778 w 7400925"/>
                  <a:gd name="connsiteY59" fmla="*/ 2828594 h 3059239"/>
                  <a:gd name="connsiteX60" fmla="*/ 6855692 w 7400925"/>
                  <a:gd name="connsiteY60" fmla="*/ 2341390 h 3059239"/>
                  <a:gd name="connsiteX61" fmla="*/ 6933606 w 7400925"/>
                  <a:gd name="connsiteY61" fmla="*/ 1065802 h 3059239"/>
                  <a:gd name="connsiteX62" fmla="*/ 7011521 w 7400925"/>
                  <a:gd name="connsiteY62" fmla="*/ 1826850 h 3059239"/>
                  <a:gd name="connsiteX63" fmla="*/ 7089341 w 7400925"/>
                  <a:gd name="connsiteY63" fmla="*/ 2195943 h 3059239"/>
                  <a:gd name="connsiteX64" fmla="*/ 7167255 w 7400925"/>
                  <a:gd name="connsiteY64" fmla="*/ 3006997 h 3059239"/>
                  <a:gd name="connsiteX65" fmla="*/ 7245169 w 7400925"/>
                  <a:gd name="connsiteY65" fmla="*/ 3055670 h 3059239"/>
                  <a:gd name="connsiteX66" fmla="*/ 7323084 w 7400925"/>
                  <a:gd name="connsiteY66" fmla="*/ 3006140 h 3059239"/>
                  <a:gd name="connsiteX67" fmla="*/ 7400998 w 7400925"/>
                  <a:gd name="connsiteY67" fmla="*/ 3059290 h 3059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7400925" h="3059239">
                    <a:moveTo>
                      <a:pt x="73" y="3059290"/>
                    </a:moveTo>
                    <a:lnTo>
                      <a:pt x="779123" y="3059290"/>
                    </a:lnTo>
                    <a:lnTo>
                      <a:pt x="857037" y="1941626"/>
                    </a:lnTo>
                    <a:lnTo>
                      <a:pt x="934952" y="2733916"/>
                    </a:lnTo>
                    <a:lnTo>
                      <a:pt x="1012866" y="3059290"/>
                    </a:lnTo>
                    <a:lnTo>
                      <a:pt x="1090781" y="2809163"/>
                    </a:lnTo>
                    <a:lnTo>
                      <a:pt x="1168600" y="2003158"/>
                    </a:lnTo>
                    <a:lnTo>
                      <a:pt x="1246515" y="3059290"/>
                    </a:lnTo>
                    <a:lnTo>
                      <a:pt x="1324429" y="3020999"/>
                    </a:lnTo>
                    <a:lnTo>
                      <a:pt x="1558173" y="2906032"/>
                    </a:lnTo>
                    <a:lnTo>
                      <a:pt x="1636087" y="2804591"/>
                    </a:lnTo>
                    <a:lnTo>
                      <a:pt x="1869735" y="2500172"/>
                    </a:lnTo>
                    <a:lnTo>
                      <a:pt x="1947650" y="2287955"/>
                    </a:lnTo>
                    <a:lnTo>
                      <a:pt x="2181393" y="1651304"/>
                    </a:lnTo>
                    <a:lnTo>
                      <a:pt x="2259308" y="1460233"/>
                    </a:lnTo>
                    <a:lnTo>
                      <a:pt x="2493051" y="886923"/>
                    </a:lnTo>
                    <a:lnTo>
                      <a:pt x="2570966" y="860634"/>
                    </a:lnTo>
                    <a:lnTo>
                      <a:pt x="2648785" y="695470"/>
                    </a:lnTo>
                    <a:lnTo>
                      <a:pt x="2726700" y="832726"/>
                    </a:lnTo>
                    <a:lnTo>
                      <a:pt x="2804614" y="639559"/>
                    </a:lnTo>
                    <a:lnTo>
                      <a:pt x="2882529" y="854538"/>
                    </a:lnTo>
                    <a:lnTo>
                      <a:pt x="2960443" y="478015"/>
                    </a:lnTo>
                    <a:lnTo>
                      <a:pt x="3038358" y="778719"/>
                    </a:lnTo>
                    <a:lnTo>
                      <a:pt x="3116272" y="451059"/>
                    </a:lnTo>
                    <a:lnTo>
                      <a:pt x="3194187" y="233698"/>
                    </a:lnTo>
                    <a:lnTo>
                      <a:pt x="3272101" y="50"/>
                    </a:lnTo>
                    <a:lnTo>
                      <a:pt x="3349920" y="33197"/>
                    </a:lnTo>
                    <a:lnTo>
                      <a:pt x="3427835" y="628890"/>
                    </a:lnTo>
                    <a:lnTo>
                      <a:pt x="3505749" y="447630"/>
                    </a:lnTo>
                    <a:lnTo>
                      <a:pt x="3583664" y="301897"/>
                    </a:lnTo>
                    <a:lnTo>
                      <a:pt x="3661578" y="427437"/>
                    </a:lnTo>
                    <a:lnTo>
                      <a:pt x="3817407" y="633939"/>
                    </a:lnTo>
                    <a:lnTo>
                      <a:pt x="3895322" y="390194"/>
                    </a:lnTo>
                    <a:lnTo>
                      <a:pt x="3973236" y="471633"/>
                    </a:lnTo>
                    <a:lnTo>
                      <a:pt x="4051151" y="350284"/>
                    </a:lnTo>
                    <a:lnTo>
                      <a:pt x="4128970" y="679183"/>
                    </a:lnTo>
                    <a:lnTo>
                      <a:pt x="4206885" y="704900"/>
                    </a:lnTo>
                    <a:lnTo>
                      <a:pt x="4284799" y="385813"/>
                    </a:lnTo>
                    <a:lnTo>
                      <a:pt x="4362714" y="497446"/>
                    </a:lnTo>
                    <a:lnTo>
                      <a:pt x="4674372" y="1128096"/>
                    </a:lnTo>
                    <a:lnTo>
                      <a:pt x="4752286" y="1321453"/>
                    </a:lnTo>
                    <a:lnTo>
                      <a:pt x="5297592" y="2681814"/>
                    </a:lnTo>
                    <a:lnTo>
                      <a:pt x="5375507" y="2047925"/>
                    </a:lnTo>
                    <a:lnTo>
                      <a:pt x="5453422" y="2806115"/>
                    </a:lnTo>
                    <a:lnTo>
                      <a:pt x="5531336" y="2835357"/>
                    </a:lnTo>
                    <a:lnTo>
                      <a:pt x="5609155" y="2885458"/>
                    </a:lnTo>
                    <a:lnTo>
                      <a:pt x="5687070" y="2251379"/>
                    </a:lnTo>
                    <a:lnTo>
                      <a:pt x="5764984" y="2994805"/>
                    </a:lnTo>
                    <a:lnTo>
                      <a:pt x="5842899" y="3027095"/>
                    </a:lnTo>
                    <a:lnTo>
                      <a:pt x="5920813" y="3059290"/>
                    </a:lnTo>
                    <a:lnTo>
                      <a:pt x="5998728" y="2669622"/>
                    </a:lnTo>
                    <a:lnTo>
                      <a:pt x="6076642" y="2883268"/>
                    </a:lnTo>
                    <a:lnTo>
                      <a:pt x="6154557" y="3059290"/>
                    </a:lnTo>
                    <a:lnTo>
                      <a:pt x="6232471" y="2922130"/>
                    </a:lnTo>
                    <a:lnTo>
                      <a:pt x="6310290" y="3059290"/>
                    </a:lnTo>
                    <a:lnTo>
                      <a:pt x="6466119" y="3059290"/>
                    </a:lnTo>
                    <a:lnTo>
                      <a:pt x="6544034" y="2926702"/>
                    </a:lnTo>
                    <a:lnTo>
                      <a:pt x="6621949" y="3026619"/>
                    </a:lnTo>
                    <a:lnTo>
                      <a:pt x="6699863" y="2946990"/>
                    </a:lnTo>
                    <a:lnTo>
                      <a:pt x="6777778" y="2828594"/>
                    </a:lnTo>
                    <a:lnTo>
                      <a:pt x="6855692" y="2341390"/>
                    </a:lnTo>
                    <a:lnTo>
                      <a:pt x="6933606" y="1065802"/>
                    </a:lnTo>
                    <a:lnTo>
                      <a:pt x="7011521" y="1826850"/>
                    </a:lnTo>
                    <a:lnTo>
                      <a:pt x="7089341" y="2195943"/>
                    </a:lnTo>
                    <a:lnTo>
                      <a:pt x="7167255" y="3006997"/>
                    </a:lnTo>
                    <a:lnTo>
                      <a:pt x="7245169" y="3055670"/>
                    </a:lnTo>
                    <a:lnTo>
                      <a:pt x="7323084" y="3006140"/>
                    </a:lnTo>
                    <a:lnTo>
                      <a:pt x="7400998" y="3059290"/>
                    </a:lnTo>
                  </a:path>
                </a:pathLst>
              </a:custGeom>
              <a:noFill/>
              <a:ln w="19050" cap="flat">
                <a:solidFill>
                  <a:srgbClr val="2CA02C">
                    <a:alpha val="7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2A45964-C67A-BA4D-97DE-D00CDD584B97}"/>
                </a:ext>
              </a:extLst>
            </p:cNvPr>
            <p:cNvSpPr/>
            <p:nvPr/>
          </p:nvSpPr>
          <p:spPr>
            <a:xfrm>
              <a:off x="2505075" y="1814131"/>
              <a:ext cx="7400925" cy="3138868"/>
            </a:xfrm>
            <a:custGeom>
              <a:avLst/>
              <a:gdLst>
                <a:gd name="connsiteX0" fmla="*/ 73 w 7400925"/>
                <a:gd name="connsiteY0" fmla="*/ 1942483 h 3138868"/>
                <a:gd name="connsiteX1" fmla="*/ 77988 w 7400925"/>
                <a:gd name="connsiteY1" fmla="*/ 2000014 h 3138868"/>
                <a:gd name="connsiteX2" fmla="*/ 155902 w 7400925"/>
                <a:gd name="connsiteY2" fmla="*/ 1779606 h 3138868"/>
                <a:gd name="connsiteX3" fmla="*/ 233817 w 7400925"/>
                <a:gd name="connsiteY3" fmla="*/ 1762842 h 3138868"/>
                <a:gd name="connsiteX4" fmla="*/ 311731 w 7400925"/>
                <a:gd name="connsiteY4" fmla="*/ 1585391 h 3138868"/>
                <a:gd name="connsiteX5" fmla="*/ 389550 w 7400925"/>
                <a:gd name="connsiteY5" fmla="*/ 1591963 h 3138868"/>
                <a:gd name="connsiteX6" fmla="*/ 467465 w 7400925"/>
                <a:gd name="connsiteY6" fmla="*/ 1702263 h 3138868"/>
                <a:gd name="connsiteX7" fmla="*/ 545379 w 7400925"/>
                <a:gd name="connsiteY7" fmla="*/ 1865140 h 3138868"/>
                <a:gd name="connsiteX8" fmla="*/ 623294 w 7400925"/>
                <a:gd name="connsiteY8" fmla="*/ 1844757 h 3138868"/>
                <a:gd name="connsiteX9" fmla="*/ 701208 w 7400925"/>
                <a:gd name="connsiteY9" fmla="*/ 1888953 h 3138868"/>
                <a:gd name="connsiteX10" fmla="*/ 779123 w 7400925"/>
                <a:gd name="connsiteY10" fmla="*/ 1418132 h 3138868"/>
                <a:gd name="connsiteX11" fmla="*/ 857037 w 7400925"/>
                <a:gd name="connsiteY11" fmla="*/ 271798 h 3138868"/>
                <a:gd name="connsiteX12" fmla="*/ 934952 w 7400925"/>
                <a:gd name="connsiteY12" fmla="*/ 1064088 h 3138868"/>
                <a:gd name="connsiteX13" fmla="*/ 1012866 w 7400925"/>
                <a:gd name="connsiteY13" fmla="*/ 1783702 h 3138868"/>
                <a:gd name="connsiteX14" fmla="*/ 1090781 w 7400925"/>
                <a:gd name="connsiteY14" fmla="*/ 1139335 h 3138868"/>
                <a:gd name="connsiteX15" fmla="*/ 1168600 w 7400925"/>
                <a:gd name="connsiteY15" fmla="*/ 333330 h 3138868"/>
                <a:gd name="connsiteX16" fmla="*/ 1246515 w 7400925"/>
                <a:gd name="connsiteY16" fmla="*/ 1866950 h 3138868"/>
                <a:gd name="connsiteX17" fmla="*/ 1324429 w 7400925"/>
                <a:gd name="connsiteY17" fmla="*/ 2004491 h 3138868"/>
                <a:gd name="connsiteX18" fmla="*/ 1402344 w 7400925"/>
                <a:gd name="connsiteY18" fmla="*/ 1757984 h 3138868"/>
                <a:gd name="connsiteX19" fmla="*/ 1480258 w 7400925"/>
                <a:gd name="connsiteY19" fmla="*/ 1484140 h 3138868"/>
                <a:gd name="connsiteX20" fmla="*/ 1558173 w 7400925"/>
                <a:gd name="connsiteY20" fmla="*/ 1629492 h 3138868"/>
                <a:gd name="connsiteX21" fmla="*/ 1636087 w 7400925"/>
                <a:gd name="connsiteY21" fmla="*/ 1677593 h 3138868"/>
                <a:gd name="connsiteX22" fmla="*/ 1714002 w 7400925"/>
                <a:gd name="connsiteY22" fmla="*/ 1939721 h 3138868"/>
                <a:gd name="connsiteX23" fmla="*/ 1791916 w 7400925"/>
                <a:gd name="connsiteY23" fmla="*/ 1865236 h 3138868"/>
                <a:gd name="connsiteX24" fmla="*/ 1869735 w 7400925"/>
                <a:gd name="connsiteY24" fmla="*/ 1261827 h 3138868"/>
                <a:gd name="connsiteX25" fmla="*/ 1947650 w 7400925"/>
                <a:gd name="connsiteY25" fmla="*/ 1014082 h 3138868"/>
                <a:gd name="connsiteX26" fmla="*/ 2025564 w 7400925"/>
                <a:gd name="connsiteY26" fmla="*/ 3138919 h 3138868"/>
                <a:gd name="connsiteX27" fmla="*/ 2103479 w 7400925"/>
                <a:gd name="connsiteY27" fmla="*/ 973600 h 3138868"/>
                <a:gd name="connsiteX28" fmla="*/ 2181393 w 7400925"/>
                <a:gd name="connsiteY28" fmla="*/ 3138919 h 3138868"/>
                <a:gd name="connsiteX29" fmla="*/ 2882529 w 7400925"/>
                <a:gd name="connsiteY29" fmla="*/ 3138919 h 3138868"/>
                <a:gd name="connsiteX30" fmla="*/ 2960443 w 7400925"/>
                <a:gd name="connsiteY30" fmla="*/ 2978803 h 3138868"/>
                <a:gd name="connsiteX31" fmla="*/ 3038358 w 7400925"/>
                <a:gd name="connsiteY31" fmla="*/ 3138919 h 3138868"/>
                <a:gd name="connsiteX32" fmla="*/ 3116272 w 7400925"/>
                <a:gd name="connsiteY32" fmla="*/ 2951752 h 3138868"/>
                <a:gd name="connsiteX33" fmla="*/ 3272101 w 7400925"/>
                <a:gd name="connsiteY33" fmla="*/ 2500744 h 3138868"/>
                <a:gd name="connsiteX34" fmla="*/ 3349920 w 7400925"/>
                <a:gd name="connsiteY34" fmla="*/ 2533986 h 3138868"/>
                <a:gd name="connsiteX35" fmla="*/ 3427835 w 7400925"/>
                <a:gd name="connsiteY35" fmla="*/ 3129679 h 3138868"/>
                <a:gd name="connsiteX36" fmla="*/ 3505749 w 7400925"/>
                <a:gd name="connsiteY36" fmla="*/ 2948419 h 3138868"/>
                <a:gd name="connsiteX37" fmla="*/ 3583664 w 7400925"/>
                <a:gd name="connsiteY37" fmla="*/ 2802591 h 3138868"/>
                <a:gd name="connsiteX38" fmla="*/ 3661578 w 7400925"/>
                <a:gd name="connsiteY38" fmla="*/ 2928226 h 3138868"/>
                <a:gd name="connsiteX39" fmla="*/ 3817407 w 7400925"/>
                <a:gd name="connsiteY39" fmla="*/ 3134632 h 3138868"/>
                <a:gd name="connsiteX40" fmla="*/ 3895322 w 7400925"/>
                <a:gd name="connsiteY40" fmla="*/ 2890888 h 3138868"/>
                <a:gd name="connsiteX41" fmla="*/ 3973236 w 7400925"/>
                <a:gd name="connsiteY41" fmla="*/ 2972422 h 3138868"/>
                <a:gd name="connsiteX42" fmla="*/ 4051151 w 7400925"/>
                <a:gd name="connsiteY42" fmla="*/ 2851073 h 3138868"/>
                <a:gd name="connsiteX43" fmla="*/ 4128970 w 7400925"/>
                <a:gd name="connsiteY43" fmla="*/ 3138919 h 3138868"/>
                <a:gd name="connsiteX44" fmla="*/ 4206885 w 7400925"/>
                <a:gd name="connsiteY44" fmla="*/ 3138919 h 3138868"/>
                <a:gd name="connsiteX45" fmla="*/ 4284799 w 7400925"/>
                <a:gd name="connsiteY45" fmla="*/ 2778302 h 3138868"/>
                <a:gd name="connsiteX46" fmla="*/ 4362714 w 7400925"/>
                <a:gd name="connsiteY46" fmla="*/ 2786779 h 3138868"/>
                <a:gd name="connsiteX47" fmla="*/ 4440628 w 7400925"/>
                <a:gd name="connsiteY47" fmla="*/ 3058813 h 3138868"/>
                <a:gd name="connsiteX48" fmla="*/ 4518543 w 7400925"/>
                <a:gd name="connsiteY48" fmla="*/ 3138919 h 3138868"/>
                <a:gd name="connsiteX49" fmla="*/ 5141763 w 7400925"/>
                <a:gd name="connsiteY49" fmla="*/ 3138919 h 3138868"/>
                <a:gd name="connsiteX50" fmla="*/ 5219678 w 7400925"/>
                <a:gd name="connsiteY50" fmla="*/ 1668163 h 3138868"/>
                <a:gd name="connsiteX51" fmla="*/ 5297592 w 7400925"/>
                <a:gd name="connsiteY51" fmla="*/ 1738267 h 3138868"/>
                <a:gd name="connsiteX52" fmla="*/ 5375507 w 7400925"/>
                <a:gd name="connsiteY52" fmla="*/ 378097 h 3138868"/>
                <a:gd name="connsiteX53" fmla="*/ 5453422 w 7400925"/>
                <a:gd name="connsiteY53" fmla="*/ 1705406 h 3138868"/>
                <a:gd name="connsiteX54" fmla="*/ 5531336 w 7400925"/>
                <a:gd name="connsiteY54" fmla="*/ 1165529 h 3138868"/>
                <a:gd name="connsiteX55" fmla="*/ 5609155 w 7400925"/>
                <a:gd name="connsiteY55" fmla="*/ 1215631 h 3138868"/>
                <a:gd name="connsiteX56" fmla="*/ 5687070 w 7400925"/>
                <a:gd name="connsiteY56" fmla="*/ 581551 h 3138868"/>
                <a:gd name="connsiteX57" fmla="*/ 5764984 w 7400925"/>
                <a:gd name="connsiteY57" fmla="*/ 1499571 h 3138868"/>
                <a:gd name="connsiteX58" fmla="*/ 5842899 w 7400925"/>
                <a:gd name="connsiteY58" fmla="*/ 1618348 h 3138868"/>
                <a:gd name="connsiteX59" fmla="*/ 5920813 w 7400925"/>
                <a:gd name="connsiteY59" fmla="*/ 1733600 h 3138868"/>
                <a:gd name="connsiteX60" fmla="*/ 5998728 w 7400925"/>
                <a:gd name="connsiteY60" fmla="*/ 999794 h 3138868"/>
                <a:gd name="connsiteX61" fmla="*/ 6076642 w 7400925"/>
                <a:gd name="connsiteY61" fmla="*/ 1213535 h 3138868"/>
                <a:gd name="connsiteX62" fmla="*/ 6154557 w 7400925"/>
                <a:gd name="connsiteY62" fmla="*/ 1491856 h 3138868"/>
                <a:gd name="connsiteX63" fmla="*/ 6232471 w 7400925"/>
                <a:gd name="connsiteY63" fmla="*/ 1252302 h 3138868"/>
                <a:gd name="connsiteX64" fmla="*/ 6310290 w 7400925"/>
                <a:gd name="connsiteY64" fmla="*/ 1619300 h 3138868"/>
                <a:gd name="connsiteX65" fmla="*/ 6388205 w 7400925"/>
                <a:gd name="connsiteY65" fmla="*/ 1581676 h 3138868"/>
                <a:gd name="connsiteX66" fmla="*/ 6466119 w 7400925"/>
                <a:gd name="connsiteY66" fmla="*/ 1628635 h 3138868"/>
                <a:gd name="connsiteX67" fmla="*/ 6544034 w 7400925"/>
                <a:gd name="connsiteY67" fmla="*/ 1256874 h 3138868"/>
                <a:gd name="connsiteX68" fmla="*/ 6621949 w 7400925"/>
                <a:gd name="connsiteY68" fmla="*/ 1356791 h 3138868"/>
                <a:gd name="connsiteX69" fmla="*/ 6699863 w 7400925"/>
                <a:gd name="connsiteY69" fmla="*/ 1277162 h 3138868"/>
                <a:gd name="connsiteX70" fmla="*/ 6777778 w 7400925"/>
                <a:gd name="connsiteY70" fmla="*/ 1158766 h 3138868"/>
                <a:gd name="connsiteX71" fmla="*/ 6855692 w 7400925"/>
                <a:gd name="connsiteY71" fmla="*/ 671658 h 3138868"/>
                <a:gd name="connsiteX72" fmla="*/ 6933606 w 7400925"/>
                <a:gd name="connsiteY72" fmla="*/ 50 h 3138868"/>
                <a:gd name="connsiteX73" fmla="*/ 7011521 w 7400925"/>
                <a:gd name="connsiteY73" fmla="*/ 157117 h 3138868"/>
                <a:gd name="connsiteX74" fmla="*/ 7089341 w 7400925"/>
                <a:gd name="connsiteY74" fmla="*/ 526116 h 3138868"/>
                <a:gd name="connsiteX75" fmla="*/ 7167255 w 7400925"/>
                <a:gd name="connsiteY75" fmla="*/ 1337170 h 3138868"/>
                <a:gd name="connsiteX76" fmla="*/ 7245169 w 7400925"/>
                <a:gd name="connsiteY76" fmla="*/ 1385842 h 3138868"/>
                <a:gd name="connsiteX77" fmla="*/ 7323084 w 7400925"/>
                <a:gd name="connsiteY77" fmla="*/ 1336312 h 3138868"/>
                <a:gd name="connsiteX78" fmla="*/ 7400998 w 7400925"/>
                <a:gd name="connsiteY78" fmla="*/ 1509667 h 31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7400925" h="3138868">
                  <a:moveTo>
                    <a:pt x="73" y="1942483"/>
                  </a:moveTo>
                  <a:lnTo>
                    <a:pt x="77988" y="2000014"/>
                  </a:lnTo>
                  <a:lnTo>
                    <a:pt x="155902" y="1779606"/>
                  </a:lnTo>
                  <a:lnTo>
                    <a:pt x="233817" y="1762842"/>
                  </a:lnTo>
                  <a:lnTo>
                    <a:pt x="311731" y="1585391"/>
                  </a:lnTo>
                  <a:lnTo>
                    <a:pt x="389550" y="1591963"/>
                  </a:lnTo>
                  <a:lnTo>
                    <a:pt x="467465" y="1702263"/>
                  </a:lnTo>
                  <a:lnTo>
                    <a:pt x="545379" y="1865140"/>
                  </a:lnTo>
                  <a:lnTo>
                    <a:pt x="623294" y="1844757"/>
                  </a:lnTo>
                  <a:lnTo>
                    <a:pt x="701208" y="1888953"/>
                  </a:lnTo>
                  <a:lnTo>
                    <a:pt x="779123" y="1418132"/>
                  </a:lnTo>
                  <a:lnTo>
                    <a:pt x="857037" y="271798"/>
                  </a:lnTo>
                  <a:lnTo>
                    <a:pt x="934952" y="1064088"/>
                  </a:lnTo>
                  <a:lnTo>
                    <a:pt x="1012866" y="1783702"/>
                  </a:lnTo>
                  <a:lnTo>
                    <a:pt x="1090781" y="1139335"/>
                  </a:lnTo>
                  <a:lnTo>
                    <a:pt x="1168600" y="333330"/>
                  </a:lnTo>
                  <a:lnTo>
                    <a:pt x="1246515" y="1866950"/>
                  </a:lnTo>
                  <a:lnTo>
                    <a:pt x="1324429" y="2004491"/>
                  </a:lnTo>
                  <a:lnTo>
                    <a:pt x="1402344" y="1757984"/>
                  </a:lnTo>
                  <a:lnTo>
                    <a:pt x="1480258" y="1484140"/>
                  </a:lnTo>
                  <a:lnTo>
                    <a:pt x="1558173" y="1629492"/>
                  </a:lnTo>
                  <a:lnTo>
                    <a:pt x="1636087" y="1677593"/>
                  </a:lnTo>
                  <a:lnTo>
                    <a:pt x="1714002" y="1939721"/>
                  </a:lnTo>
                  <a:lnTo>
                    <a:pt x="1791916" y="1865236"/>
                  </a:lnTo>
                  <a:lnTo>
                    <a:pt x="1869735" y="1261827"/>
                  </a:lnTo>
                  <a:lnTo>
                    <a:pt x="1947650" y="1014082"/>
                  </a:lnTo>
                  <a:lnTo>
                    <a:pt x="2025564" y="3138919"/>
                  </a:lnTo>
                  <a:lnTo>
                    <a:pt x="2103479" y="973600"/>
                  </a:lnTo>
                  <a:lnTo>
                    <a:pt x="2181393" y="3138919"/>
                  </a:lnTo>
                  <a:lnTo>
                    <a:pt x="2882529" y="3138919"/>
                  </a:lnTo>
                  <a:lnTo>
                    <a:pt x="2960443" y="2978803"/>
                  </a:lnTo>
                  <a:lnTo>
                    <a:pt x="3038358" y="3138919"/>
                  </a:lnTo>
                  <a:lnTo>
                    <a:pt x="3116272" y="2951752"/>
                  </a:lnTo>
                  <a:lnTo>
                    <a:pt x="3272101" y="2500744"/>
                  </a:lnTo>
                  <a:lnTo>
                    <a:pt x="3349920" y="2533986"/>
                  </a:lnTo>
                  <a:lnTo>
                    <a:pt x="3427835" y="3129679"/>
                  </a:lnTo>
                  <a:lnTo>
                    <a:pt x="3505749" y="2948419"/>
                  </a:lnTo>
                  <a:lnTo>
                    <a:pt x="3583664" y="2802591"/>
                  </a:lnTo>
                  <a:lnTo>
                    <a:pt x="3661578" y="2928226"/>
                  </a:lnTo>
                  <a:lnTo>
                    <a:pt x="3817407" y="3134632"/>
                  </a:lnTo>
                  <a:lnTo>
                    <a:pt x="3895322" y="2890888"/>
                  </a:lnTo>
                  <a:lnTo>
                    <a:pt x="3973236" y="2972422"/>
                  </a:lnTo>
                  <a:lnTo>
                    <a:pt x="4051151" y="2851073"/>
                  </a:lnTo>
                  <a:lnTo>
                    <a:pt x="4128970" y="3138919"/>
                  </a:lnTo>
                  <a:lnTo>
                    <a:pt x="4206885" y="3138919"/>
                  </a:lnTo>
                  <a:lnTo>
                    <a:pt x="4284799" y="2778302"/>
                  </a:lnTo>
                  <a:lnTo>
                    <a:pt x="4362714" y="2786779"/>
                  </a:lnTo>
                  <a:lnTo>
                    <a:pt x="4440628" y="3058813"/>
                  </a:lnTo>
                  <a:lnTo>
                    <a:pt x="4518543" y="3138919"/>
                  </a:lnTo>
                  <a:lnTo>
                    <a:pt x="5141763" y="3138919"/>
                  </a:lnTo>
                  <a:lnTo>
                    <a:pt x="5219678" y="1668163"/>
                  </a:lnTo>
                  <a:lnTo>
                    <a:pt x="5297592" y="1738267"/>
                  </a:lnTo>
                  <a:lnTo>
                    <a:pt x="5375507" y="378097"/>
                  </a:lnTo>
                  <a:lnTo>
                    <a:pt x="5453422" y="1705406"/>
                  </a:lnTo>
                  <a:lnTo>
                    <a:pt x="5531336" y="1165529"/>
                  </a:lnTo>
                  <a:lnTo>
                    <a:pt x="5609155" y="1215631"/>
                  </a:lnTo>
                  <a:lnTo>
                    <a:pt x="5687070" y="581551"/>
                  </a:lnTo>
                  <a:lnTo>
                    <a:pt x="5764984" y="1499571"/>
                  </a:lnTo>
                  <a:lnTo>
                    <a:pt x="5842899" y="1618348"/>
                  </a:lnTo>
                  <a:lnTo>
                    <a:pt x="5920813" y="1733600"/>
                  </a:lnTo>
                  <a:lnTo>
                    <a:pt x="5998728" y="999794"/>
                  </a:lnTo>
                  <a:lnTo>
                    <a:pt x="6076642" y="1213535"/>
                  </a:lnTo>
                  <a:lnTo>
                    <a:pt x="6154557" y="1491856"/>
                  </a:lnTo>
                  <a:lnTo>
                    <a:pt x="6232471" y="1252302"/>
                  </a:lnTo>
                  <a:lnTo>
                    <a:pt x="6310290" y="1619300"/>
                  </a:lnTo>
                  <a:lnTo>
                    <a:pt x="6388205" y="1581676"/>
                  </a:lnTo>
                  <a:lnTo>
                    <a:pt x="6466119" y="1628635"/>
                  </a:lnTo>
                  <a:lnTo>
                    <a:pt x="6544034" y="1256874"/>
                  </a:lnTo>
                  <a:lnTo>
                    <a:pt x="6621949" y="1356791"/>
                  </a:lnTo>
                  <a:lnTo>
                    <a:pt x="6699863" y="1277162"/>
                  </a:lnTo>
                  <a:lnTo>
                    <a:pt x="6777778" y="1158766"/>
                  </a:lnTo>
                  <a:lnTo>
                    <a:pt x="6855692" y="671658"/>
                  </a:lnTo>
                  <a:lnTo>
                    <a:pt x="6933606" y="50"/>
                  </a:lnTo>
                  <a:lnTo>
                    <a:pt x="7011521" y="157117"/>
                  </a:lnTo>
                  <a:lnTo>
                    <a:pt x="7089341" y="526116"/>
                  </a:lnTo>
                  <a:lnTo>
                    <a:pt x="7167255" y="1337170"/>
                  </a:lnTo>
                  <a:lnTo>
                    <a:pt x="7245169" y="1385842"/>
                  </a:lnTo>
                  <a:lnTo>
                    <a:pt x="7323084" y="1336312"/>
                  </a:lnTo>
                  <a:lnTo>
                    <a:pt x="7400998" y="1509667"/>
                  </a:lnTo>
                </a:path>
              </a:pathLst>
            </a:custGeom>
            <a:noFill/>
            <a:ln w="19050" cap="flat">
              <a:solidFill>
                <a:srgbClr val="D627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7A03128-DDEA-E64F-BF55-67A02B89869E}"/>
                </a:ext>
              </a:extLst>
            </p:cNvPr>
            <p:cNvSpPr/>
            <p:nvPr/>
          </p:nvSpPr>
          <p:spPr>
            <a:xfrm>
              <a:off x="2505075" y="1814131"/>
              <a:ext cx="7400925" cy="2664428"/>
            </a:xfrm>
            <a:custGeom>
              <a:avLst/>
              <a:gdLst>
                <a:gd name="connsiteX0" fmla="*/ 73 w 7400925"/>
                <a:gd name="connsiteY0" fmla="*/ 2546559 h 2664428"/>
                <a:gd name="connsiteX1" fmla="*/ 77988 w 7400925"/>
                <a:gd name="connsiteY1" fmla="*/ 2603995 h 2664428"/>
                <a:gd name="connsiteX2" fmla="*/ 155902 w 7400925"/>
                <a:gd name="connsiteY2" fmla="*/ 2383681 h 2664428"/>
                <a:gd name="connsiteX3" fmla="*/ 233817 w 7400925"/>
                <a:gd name="connsiteY3" fmla="*/ 2366917 h 2664428"/>
                <a:gd name="connsiteX4" fmla="*/ 311731 w 7400925"/>
                <a:gd name="connsiteY4" fmla="*/ 2189371 h 2664428"/>
                <a:gd name="connsiteX5" fmla="*/ 389550 w 7400925"/>
                <a:gd name="connsiteY5" fmla="*/ 2196039 h 2664428"/>
                <a:gd name="connsiteX6" fmla="*/ 467465 w 7400925"/>
                <a:gd name="connsiteY6" fmla="*/ 2306338 h 2664428"/>
                <a:gd name="connsiteX7" fmla="*/ 545379 w 7400925"/>
                <a:gd name="connsiteY7" fmla="*/ 2469121 h 2664428"/>
                <a:gd name="connsiteX8" fmla="*/ 623294 w 7400925"/>
                <a:gd name="connsiteY8" fmla="*/ 2448832 h 2664428"/>
                <a:gd name="connsiteX9" fmla="*/ 701208 w 7400925"/>
                <a:gd name="connsiteY9" fmla="*/ 2493028 h 2664428"/>
                <a:gd name="connsiteX10" fmla="*/ 779123 w 7400925"/>
                <a:gd name="connsiteY10" fmla="*/ 2022112 h 2664428"/>
                <a:gd name="connsiteX11" fmla="*/ 857037 w 7400925"/>
                <a:gd name="connsiteY11" fmla="*/ 875874 h 2664428"/>
                <a:gd name="connsiteX12" fmla="*/ 934952 w 7400925"/>
                <a:gd name="connsiteY12" fmla="*/ 1668163 h 2664428"/>
                <a:gd name="connsiteX13" fmla="*/ 1012866 w 7400925"/>
                <a:gd name="connsiteY13" fmla="*/ 2387682 h 2664428"/>
                <a:gd name="connsiteX14" fmla="*/ 1090781 w 7400925"/>
                <a:gd name="connsiteY14" fmla="*/ 1743411 h 2664428"/>
                <a:gd name="connsiteX15" fmla="*/ 1168600 w 7400925"/>
                <a:gd name="connsiteY15" fmla="*/ 937405 h 2664428"/>
                <a:gd name="connsiteX16" fmla="*/ 1246515 w 7400925"/>
                <a:gd name="connsiteY16" fmla="*/ 2471026 h 2664428"/>
                <a:gd name="connsiteX17" fmla="*/ 1324429 w 7400925"/>
                <a:gd name="connsiteY17" fmla="*/ 2608567 h 2664428"/>
                <a:gd name="connsiteX18" fmla="*/ 1402344 w 7400925"/>
                <a:gd name="connsiteY18" fmla="*/ 2361964 h 2664428"/>
                <a:gd name="connsiteX19" fmla="*/ 1480258 w 7400925"/>
                <a:gd name="connsiteY19" fmla="*/ 2088216 h 2664428"/>
                <a:gd name="connsiteX20" fmla="*/ 1558173 w 7400925"/>
                <a:gd name="connsiteY20" fmla="*/ 2233567 h 2664428"/>
                <a:gd name="connsiteX21" fmla="*/ 1636087 w 7400925"/>
                <a:gd name="connsiteY21" fmla="*/ 2281669 h 2664428"/>
                <a:gd name="connsiteX22" fmla="*/ 1714002 w 7400925"/>
                <a:gd name="connsiteY22" fmla="*/ 2543797 h 2664428"/>
                <a:gd name="connsiteX23" fmla="*/ 1791916 w 7400925"/>
                <a:gd name="connsiteY23" fmla="*/ 2469311 h 2664428"/>
                <a:gd name="connsiteX24" fmla="*/ 1869735 w 7400925"/>
                <a:gd name="connsiteY24" fmla="*/ 1865902 h 2664428"/>
                <a:gd name="connsiteX25" fmla="*/ 1947650 w 7400925"/>
                <a:gd name="connsiteY25" fmla="*/ 1618157 h 2664428"/>
                <a:gd name="connsiteX26" fmla="*/ 2025564 w 7400925"/>
                <a:gd name="connsiteY26" fmla="*/ 2439403 h 2664428"/>
                <a:gd name="connsiteX27" fmla="*/ 2103479 w 7400925"/>
                <a:gd name="connsiteY27" fmla="*/ 1577676 h 2664428"/>
                <a:gd name="connsiteX28" fmla="*/ 2181393 w 7400925"/>
                <a:gd name="connsiteY28" fmla="*/ 2399017 h 2664428"/>
                <a:gd name="connsiteX29" fmla="*/ 2259308 w 7400925"/>
                <a:gd name="connsiteY29" fmla="*/ 2192801 h 2664428"/>
                <a:gd name="connsiteX30" fmla="*/ 2337222 w 7400925"/>
                <a:gd name="connsiteY30" fmla="*/ 2527414 h 2664428"/>
                <a:gd name="connsiteX31" fmla="*/ 2415137 w 7400925"/>
                <a:gd name="connsiteY31" fmla="*/ 2411304 h 2664428"/>
                <a:gd name="connsiteX32" fmla="*/ 2493051 w 7400925"/>
                <a:gd name="connsiteY32" fmla="*/ 2388158 h 2664428"/>
                <a:gd name="connsiteX33" fmla="*/ 2570966 w 7400925"/>
                <a:gd name="connsiteY33" fmla="*/ 2403017 h 2664428"/>
                <a:gd name="connsiteX34" fmla="*/ 2648785 w 7400925"/>
                <a:gd name="connsiteY34" fmla="*/ 2237759 h 2664428"/>
                <a:gd name="connsiteX35" fmla="*/ 2726700 w 7400925"/>
                <a:gd name="connsiteY35" fmla="*/ 2375014 h 2664428"/>
                <a:gd name="connsiteX36" fmla="*/ 2804614 w 7400925"/>
                <a:gd name="connsiteY36" fmla="*/ 2181847 h 2664428"/>
                <a:gd name="connsiteX37" fmla="*/ 2882529 w 7400925"/>
                <a:gd name="connsiteY37" fmla="*/ 2396826 h 2664428"/>
                <a:gd name="connsiteX38" fmla="*/ 2960443 w 7400925"/>
                <a:gd name="connsiteY38" fmla="*/ 2020398 h 2664428"/>
                <a:gd name="connsiteX39" fmla="*/ 3038358 w 7400925"/>
                <a:gd name="connsiteY39" fmla="*/ 2321102 h 2664428"/>
                <a:gd name="connsiteX40" fmla="*/ 3116272 w 7400925"/>
                <a:gd name="connsiteY40" fmla="*/ 1993347 h 2664428"/>
                <a:gd name="connsiteX41" fmla="*/ 3272101 w 7400925"/>
                <a:gd name="connsiteY41" fmla="*/ 1542338 h 2664428"/>
                <a:gd name="connsiteX42" fmla="*/ 3349920 w 7400925"/>
                <a:gd name="connsiteY42" fmla="*/ 1575580 h 2664428"/>
                <a:gd name="connsiteX43" fmla="*/ 3427835 w 7400925"/>
                <a:gd name="connsiteY43" fmla="*/ 2171274 h 2664428"/>
                <a:gd name="connsiteX44" fmla="*/ 3505749 w 7400925"/>
                <a:gd name="connsiteY44" fmla="*/ 1990013 h 2664428"/>
                <a:gd name="connsiteX45" fmla="*/ 3583664 w 7400925"/>
                <a:gd name="connsiteY45" fmla="*/ 1844185 h 2664428"/>
                <a:gd name="connsiteX46" fmla="*/ 3661578 w 7400925"/>
                <a:gd name="connsiteY46" fmla="*/ 1969725 h 2664428"/>
                <a:gd name="connsiteX47" fmla="*/ 3817407 w 7400925"/>
                <a:gd name="connsiteY47" fmla="*/ 2176227 h 2664428"/>
                <a:gd name="connsiteX48" fmla="*/ 3895322 w 7400925"/>
                <a:gd name="connsiteY48" fmla="*/ 1932482 h 2664428"/>
                <a:gd name="connsiteX49" fmla="*/ 3973236 w 7400925"/>
                <a:gd name="connsiteY49" fmla="*/ 2014016 h 2664428"/>
                <a:gd name="connsiteX50" fmla="*/ 4051151 w 7400925"/>
                <a:gd name="connsiteY50" fmla="*/ 1892668 h 2664428"/>
                <a:gd name="connsiteX51" fmla="*/ 4128970 w 7400925"/>
                <a:gd name="connsiteY51" fmla="*/ 2221566 h 2664428"/>
                <a:gd name="connsiteX52" fmla="*/ 4206885 w 7400925"/>
                <a:gd name="connsiteY52" fmla="*/ 2247188 h 2664428"/>
                <a:gd name="connsiteX53" fmla="*/ 4284799 w 7400925"/>
                <a:gd name="connsiteY53" fmla="*/ 1819801 h 2664428"/>
                <a:gd name="connsiteX54" fmla="*/ 4362714 w 7400925"/>
                <a:gd name="connsiteY54" fmla="*/ 1828374 h 2664428"/>
                <a:gd name="connsiteX55" fmla="*/ 4440628 w 7400925"/>
                <a:gd name="connsiteY55" fmla="*/ 2100408 h 2664428"/>
                <a:gd name="connsiteX56" fmla="*/ 4518543 w 7400925"/>
                <a:gd name="connsiteY56" fmla="*/ 2289670 h 2664428"/>
                <a:gd name="connsiteX57" fmla="*/ 4596457 w 7400925"/>
                <a:gd name="connsiteY57" fmla="*/ 2483503 h 2664428"/>
                <a:gd name="connsiteX58" fmla="*/ 4674372 w 7400925"/>
                <a:gd name="connsiteY58" fmla="*/ 2304052 h 2664428"/>
                <a:gd name="connsiteX59" fmla="*/ 4752286 w 7400925"/>
                <a:gd name="connsiteY59" fmla="*/ 2513697 h 2664428"/>
                <a:gd name="connsiteX60" fmla="*/ 4830105 w 7400925"/>
                <a:gd name="connsiteY60" fmla="*/ 2566942 h 2664428"/>
                <a:gd name="connsiteX61" fmla="*/ 4908020 w 7400925"/>
                <a:gd name="connsiteY61" fmla="*/ 2664478 h 2664428"/>
                <a:gd name="connsiteX62" fmla="*/ 4985935 w 7400925"/>
                <a:gd name="connsiteY62" fmla="*/ 2643523 h 2664428"/>
                <a:gd name="connsiteX63" fmla="*/ 5063849 w 7400925"/>
                <a:gd name="connsiteY63" fmla="*/ 2550559 h 2664428"/>
                <a:gd name="connsiteX64" fmla="*/ 5141763 w 7400925"/>
                <a:gd name="connsiteY64" fmla="*/ 2505982 h 2664428"/>
                <a:gd name="connsiteX65" fmla="*/ 5219678 w 7400925"/>
                <a:gd name="connsiteY65" fmla="*/ 2272239 h 2664428"/>
                <a:gd name="connsiteX66" fmla="*/ 5297592 w 7400925"/>
                <a:gd name="connsiteY66" fmla="*/ 2342343 h 2664428"/>
                <a:gd name="connsiteX67" fmla="*/ 5375507 w 7400925"/>
                <a:gd name="connsiteY67" fmla="*/ 982173 h 2664428"/>
                <a:gd name="connsiteX68" fmla="*/ 5453422 w 7400925"/>
                <a:gd name="connsiteY68" fmla="*/ 2309482 h 2664428"/>
                <a:gd name="connsiteX69" fmla="*/ 5531336 w 7400925"/>
                <a:gd name="connsiteY69" fmla="*/ 1769605 h 2664428"/>
                <a:gd name="connsiteX70" fmla="*/ 5609155 w 7400925"/>
                <a:gd name="connsiteY70" fmla="*/ 1819706 h 2664428"/>
                <a:gd name="connsiteX71" fmla="*/ 5687070 w 7400925"/>
                <a:gd name="connsiteY71" fmla="*/ 1185627 h 2664428"/>
                <a:gd name="connsiteX72" fmla="*/ 5764984 w 7400925"/>
                <a:gd name="connsiteY72" fmla="*/ 2103646 h 2664428"/>
                <a:gd name="connsiteX73" fmla="*/ 5920813 w 7400925"/>
                <a:gd name="connsiteY73" fmla="*/ 2337676 h 2664428"/>
                <a:gd name="connsiteX74" fmla="*/ 5998728 w 7400925"/>
                <a:gd name="connsiteY74" fmla="*/ 1603870 h 2664428"/>
                <a:gd name="connsiteX75" fmla="*/ 6076642 w 7400925"/>
                <a:gd name="connsiteY75" fmla="*/ 1817611 h 2664428"/>
                <a:gd name="connsiteX76" fmla="*/ 6154557 w 7400925"/>
                <a:gd name="connsiteY76" fmla="*/ 2095931 h 2664428"/>
                <a:gd name="connsiteX77" fmla="*/ 6232471 w 7400925"/>
                <a:gd name="connsiteY77" fmla="*/ 1856377 h 2664428"/>
                <a:gd name="connsiteX78" fmla="*/ 6310290 w 7400925"/>
                <a:gd name="connsiteY78" fmla="*/ 2223376 h 2664428"/>
                <a:gd name="connsiteX79" fmla="*/ 6388205 w 7400925"/>
                <a:gd name="connsiteY79" fmla="*/ 2185752 h 2664428"/>
                <a:gd name="connsiteX80" fmla="*/ 6466119 w 7400925"/>
                <a:gd name="connsiteY80" fmla="*/ 2232710 h 2664428"/>
                <a:gd name="connsiteX81" fmla="*/ 6544034 w 7400925"/>
                <a:gd name="connsiteY81" fmla="*/ 1860949 h 2664428"/>
                <a:gd name="connsiteX82" fmla="*/ 6621949 w 7400925"/>
                <a:gd name="connsiteY82" fmla="*/ 1960867 h 2664428"/>
                <a:gd name="connsiteX83" fmla="*/ 6699863 w 7400925"/>
                <a:gd name="connsiteY83" fmla="*/ 1881238 h 2664428"/>
                <a:gd name="connsiteX84" fmla="*/ 6777778 w 7400925"/>
                <a:gd name="connsiteY84" fmla="*/ 1762842 h 2664428"/>
                <a:gd name="connsiteX85" fmla="*/ 6855692 w 7400925"/>
                <a:gd name="connsiteY85" fmla="*/ 1275733 h 2664428"/>
                <a:gd name="connsiteX86" fmla="*/ 6933606 w 7400925"/>
                <a:gd name="connsiteY86" fmla="*/ 50 h 2664428"/>
                <a:gd name="connsiteX87" fmla="*/ 7011521 w 7400925"/>
                <a:gd name="connsiteY87" fmla="*/ 761098 h 2664428"/>
                <a:gd name="connsiteX88" fmla="*/ 7089341 w 7400925"/>
                <a:gd name="connsiteY88" fmla="*/ 1130191 h 2664428"/>
                <a:gd name="connsiteX89" fmla="*/ 7167255 w 7400925"/>
                <a:gd name="connsiteY89" fmla="*/ 1941245 h 2664428"/>
                <a:gd name="connsiteX90" fmla="*/ 7245169 w 7400925"/>
                <a:gd name="connsiteY90" fmla="*/ 1989918 h 2664428"/>
                <a:gd name="connsiteX91" fmla="*/ 7323084 w 7400925"/>
                <a:gd name="connsiteY91" fmla="*/ 1940388 h 2664428"/>
                <a:gd name="connsiteX92" fmla="*/ 7400998 w 7400925"/>
                <a:gd name="connsiteY92" fmla="*/ 2113743 h 266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7400925" h="2664428">
                  <a:moveTo>
                    <a:pt x="73" y="2546559"/>
                  </a:moveTo>
                  <a:lnTo>
                    <a:pt x="77988" y="2603995"/>
                  </a:lnTo>
                  <a:lnTo>
                    <a:pt x="155902" y="2383681"/>
                  </a:lnTo>
                  <a:lnTo>
                    <a:pt x="233817" y="2366917"/>
                  </a:lnTo>
                  <a:lnTo>
                    <a:pt x="311731" y="2189371"/>
                  </a:lnTo>
                  <a:lnTo>
                    <a:pt x="389550" y="2196039"/>
                  </a:lnTo>
                  <a:lnTo>
                    <a:pt x="467465" y="2306338"/>
                  </a:lnTo>
                  <a:lnTo>
                    <a:pt x="545379" y="2469121"/>
                  </a:lnTo>
                  <a:lnTo>
                    <a:pt x="623294" y="2448832"/>
                  </a:lnTo>
                  <a:lnTo>
                    <a:pt x="701208" y="2493028"/>
                  </a:lnTo>
                  <a:lnTo>
                    <a:pt x="779123" y="2022112"/>
                  </a:lnTo>
                  <a:lnTo>
                    <a:pt x="857037" y="875874"/>
                  </a:lnTo>
                  <a:lnTo>
                    <a:pt x="934952" y="1668163"/>
                  </a:lnTo>
                  <a:lnTo>
                    <a:pt x="1012866" y="2387682"/>
                  </a:lnTo>
                  <a:lnTo>
                    <a:pt x="1090781" y="1743411"/>
                  </a:lnTo>
                  <a:lnTo>
                    <a:pt x="1168600" y="937405"/>
                  </a:lnTo>
                  <a:lnTo>
                    <a:pt x="1246515" y="2471026"/>
                  </a:lnTo>
                  <a:lnTo>
                    <a:pt x="1324429" y="2608567"/>
                  </a:lnTo>
                  <a:lnTo>
                    <a:pt x="1402344" y="2361964"/>
                  </a:lnTo>
                  <a:lnTo>
                    <a:pt x="1480258" y="2088216"/>
                  </a:lnTo>
                  <a:lnTo>
                    <a:pt x="1558173" y="2233567"/>
                  </a:lnTo>
                  <a:lnTo>
                    <a:pt x="1636087" y="2281669"/>
                  </a:lnTo>
                  <a:lnTo>
                    <a:pt x="1714002" y="2543797"/>
                  </a:lnTo>
                  <a:lnTo>
                    <a:pt x="1791916" y="2469311"/>
                  </a:lnTo>
                  <a:lnTo>
                    <a:pt x="1869735" y="1865902"/>
                  </a:lnTo>
                  <a:lnTo>
                    <a:pt x="1947650" y="1618157"/>
                  </a:lnTo>
                  <a:lnTo>
                    <a:pt x="2025564" y="2439403"/>
                  </a:lnTo>
                  <a:lnTo>
                    <a:pt x="2103479" y="1577676"/>
                  </a:lnTo>
                  <a:lnTo>
                    <a:pt x="2181393" y="2399017"/>
                  </a:lnTo>
                  <a:lnTo>
                    <a:pt x="2259308" y="2192801"/>
                  </a:lnTo>
                  <a:lnTo>
                    <a:pt x="2337222" y="2527414"/>
                  </a:lnTo>
                  <a:lnTo>
                    <a:pt x="2415137" y="2411304"/>
                  </a:lnTo>
                  <a:lnTo>
                    <a:pt x="2493051" y="2388158"/>
                  </a:lnTo>
                  <a:lnTo>
                    <a:pt x="2570966" y="2403017"/>
                  </a:lnTo>
                  <a:lnTo>
                    <a:pt x="2648785" y="2237759"/>
                  </a:lnTo>
                  <a:lnTo>
                    <a:pt x="2726700" y="2375014"/>
                  </a:lnTo>
                  <a:lnTo>
                    <a:pt x="2804614" y="2181847"/>
                  </a:lnTo>
                  <a:lnTo>
                    <a:pt x="2882529" y="2396826"/>
                  </a:lnTo>
                  <a:lnTo>
                    <a:pt x="2960443" y="2020398"/>
                  </a:lnTo>
                  <a:lnTo>
                    <a:pt x="3038358" y="2321102"/>
                  </a:lnTo>
                  <a:lnTo>
                    <a:pt x="3116272" y="1993347"/>
                  </a:lnTo>
                  <a:lnTo>
                    <a:pt x="3272101" y="1542338"/>
                  </a:lnTo>
                  <a:lnTo>
                    <a:pt x="3349920" y="1575580"/>
                  </a:lnTo>
                  <a:lnTo>
                    <a:pt x="3427835" y="2171274"/>
                  </a:lnTo>
                  <a:lnTo>
                    <a:pt x="3505749" y="1990013"/>
                  </a:lnTo>
                  <a:lnTo>
                    <a:pt x="3583664" y="1844185"/>
                  </a:lnTo>
                  <a:lnTo>
                    <a:pt x="3661578" y="1969725"/>
                  </a:lnTo>
                  <a:lnTo>
                    <a:pt x="3817407" y="2176227"/>
                  </a:lnTo>
                  <a:lnTo>
                    <a:pt x="3895322" y="1932482"/>
                  </a:lnTo>
                  <a:lnTo>
                    <a:pt x="3973236" y="2014016"/>
                  </a:lnTo>
                  <a:lnTo>
                    <a:pt x="4051151" y="1892668"/>
                  </a:lnTo>
                  <a:lnTo>
                    <a:pt x="4128970" y="2221566"/>
                  </a:lnTo>
                  <a:lnTo>
                    <a:pt x="4206885" y="2247188"/>
                  </a:lnTo>
                  <a:lnTo>
                    <a:pt x="4284799" y="1819801"/>
                  </a:lnTo>
                  <a:lnTo>
                    <a:pt x="4362714" y="1828374"/>
                  </a:lnTo>
                  <a:lnTo>
                    <a:pt x="4440628" y="2100408"/>
                  </a:lnTo>
                  <a:lnTo>
                    <a:pt x="4518543" y="2289670"/>
                  </a:lnTo>
                  <a:lnTo>
                    <a:pt x="4596457" y="2483503"/>
                  </a:lnTo>
                  <a:lnTo>
                    <a:pt x="4674372" y="2304052"/>
                  </a:lnTo>
                  <a:lnTo>
                    <a:pt x="4752286" y="2513697"/>
                  </a:lnTo>
                  <a:lnTo>
                    <a:pt x="4830105" y="2566942"/>
                  </a:lnTo>
                  <a:lnTo>
                    <a:pt x="4908020" y="2664478"/>
                  </a:lnTo>
                  <a:lnTo>
                    <a:pt x="4985935" y="2643523"/>
                  </a:lnTo>
                  <a:lnTo>
                    <a:pt x="5063849" y="2550559"/>
                  </a:lnTo>
                  <a:lnTo>
                    <a:pt x="5141763" y="2505982"/>
                  </a:lnTo>
                  <a:lnTo>
                    <a:pt x="5219678" y="2272239"/>
                  </a:lnTo>
                  <a:lnTo>
                    <a:pt x="5297592" y="2342343"/>
                  </a:lnTo>
                  <a:lnTo>
                    <a:pt x="5375507" y="982173"/>
                  </a:lnTo>
                  <a:lnTo>
                    <a:pt x="5453422" y="2309482"/>
                  </a:lnTo>
                  <a:lnTo>
                    <a:pt x="5531336" y="1769605"/>
                  </a:lnTo>
                  <a:lnTo>
                    <a:pt x="5609155" y="1819706"/>
                  </a:lnTo>
                  <a:lnTo>
                    <a:pt x="5687070" y="1185627"/>
                  </a:lnTo>
                  <a:lnTo>
                    <a:pt x="5764984" y="2103646"/>
                  </a:lnTo>
                  <a:lnTo>
                    <a:pt x="5920813" y="2337676"/>
                  </a:lnTo>
                  <a:lnTo>
                    <a:pt x="5998728" y="1603870"/>
                  </a:lnTo>
                  <a:lnTo>
                    <a:pt x="6076642" y="1817611"/>
                  </a:lnTo>
                  <a:lnTo>
                    <a:pt x="6154557" y="2095931"/>
                  </a:lnTo>
                  <a:lnTo>
                    <a:pt x="6232471" y="1856377"/>
                  </a:lnTo>
                  <a:lnTo>
                    <a:pt x="6310290" y="2223376"/>
                  </a:lnTo>
                  <a:lnTo>
                    <a:pt x="6388205" y="2185752"/>
                  </a:lnTo>
                  <a:lnTo>
                    <a:pt x="6466119" y="2232710"/>
                  </a:lnTo>
                  <a:lnTo>
                    <a:pt x="6544034" y="1860949"/>
                  </a:lnTo>
                  <a:lnTo>
                    <a:pt x="6621949" y="1960867"/>
                  </a:lnTo>
                  <a:lnTo>
                    <a:pt x="6699863" y="1881238"/>
                  </a:lnTo>
                  <a:lnTo>
                    <a:pt x="6777778" y="1762842"/>
                  </a:lnTo>
                  <a:lnTo>
                    <a:pt x="6855692" y="1275733"/>
                  </a:lnTo>
                  <a:lnTo>
                    <a:pt x="6933606" y="50"/>
                  </a:lnTo>
                  <a:lnTo>
                    <a:pt x="7011521" y="761098"/>
                  </a:lnTo>
                  <a:lnTo>
                    <a:pt x="7089341" y="1130191"/>
                  </a:lnTo>
                  <a:lnTo>
                    <a:pt x="7167255" y="1941245"/>
                  </a:lnTo>
                  <a:lnTo>
                    <a:pt x="7245169" y="1989918"/>
                  </a:lnTo>
                  <a:lnTo>
                    <a:pt x="7323084" y="1940388"/>
                  </a:lnTo>
                  <a:lnTo>
                    <a:pt x="7400998" y="2113743"/>
                  </a:lnTo>
                </a:path>
              </a:pathLst>
            </a:custGeom>
            <a:noFill/>
            <a:ln w="28575" cap="flat">
              <a:solidFill>
                <a:srgbClr val="3780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C34F6917-682E-A740-ACB1-97AAC74ABC00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93684A23-D0BE-9240-A333-C35763C7EB05}"/>
              </a:ext>
            </a:extLst>
          </p:cNvPr>
          <p:cNvSpPr/>
          <p:nvPr/>
        </p:nvSpPr>
        <p:spPr>
          <a:xfrm>
            <a:off x="2495552" y="1524000"/>
            <a:ext cx="9525" cy="3429000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6" name="Graphic 2">
            <a:extLst>
              <a:ext uri="{FF2B5EF4-FFF2-40B4-BE49-F238E27FC236}">
                <a16:creationId xmlns:a16="http://schemas.microsoft.com/office/drawing/2014/main" id="{45423DCB-FDF0-3F42-97F5-FBB9DA860D03}"/>
              </a:ext>
            </a:extLst>
          </p:cNvPr>
          <p:cNvGrpSpPr/>
          <p:nvPr/>
        </p:nvGrpSpPr>
        <p:grpSpPr>
          <a:xfrm>
            <a:off x="2201865" y="4973784"/>
            <a:ext cx="7153565" cy="572708"/>
            <a:chOff x="2176924" y="4907280"/>
            <a:chExt cx="7153565" cy="572708"/>
          </a:xfrm>
          <a:solidFill>
            <a:srgbClr val="000000"/>
          </a:solidFill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AB235B-3E21-B741-AC1C-B9DAE069286A}"/>
                </a:ext>
              </a:extLst>
            </p:cNvPr>
            <p:cNvSpPr txBox="1"/>
            <p:nvPr/>
          </p:nvSpPr>
          <p:spPr>
            <a:xfrm>
              <a:off x="218027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68B0B1-25CF-EB48-9F3F-5D2FD5DD66CE}"/>
                </a:ext>
              </a:extLst>
            </p:cNvPr>
            <p:cNvSpPr txBox="1"/>
            <p:nvPr/>
          </p:nvSpPr>
          <p:spPr>
            <a:xfrm>
              <a:off x="2176924" y="5167595"/>
              <a:ext cx="1122423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Jun 11, 2019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2C0FEF-8FB1-DC48-998E-6A90D10D73C8}"/>
                </a:ext>
              </a:extLst>
            </p:cNvPr>
            <p:cNvSpPr txBox="1"/>
            <p:nvPr/>
          </p:nvSpPr>
          <p:spPr>
            <a:xfrm>
              <a:off x="3115151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5CD139-77DB-354A-B775-9D6F828B6BF8}"/>
                </a:ext>
              </a:extLst>
            </p:cNvPr>
            <p:cNvSpPr txBox="1"/>
            <p:nvPr/>
          </p:nvSpPr>
          <p:spPr>
            <a:xfrm>
              <a:off x="404993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ACCC97-E090-814F-839F-6EF3CF6B07B2}"/>
                </a:ext>
              </a:extLst>
            </p:cNvPr>
            <p:cNvSpPr txBox="1"/>
            <p:nvPr/>
          </p:nvSpPr>
          <p:spPr>
            <a:xfrm>
              <a:off x="498481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830BD5-FBB1-5F41-AD4B-0D65DA61E716}"/>
                </a:ext>
              </a:extLst>
            </p:cNvPr>
            <p:cNvSpPr txBox="1"/>
            <p:nvPr/>
          </p:nvSpPr>
          <p:spPr>
            <a:xfrm>
              <a:off x="591969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9CBC1C-BAC3-0644-A030-0379F9FC00AA}"/>
                </a:ext>
              </a:extLst>
            </p:cNvPr>
            <p:cNvSpPr txBox="1"/>
            <p:nvPr/>
          </p:nvSpPr>
          <p:spPr>
            <a:xfrm>
              <a:off x="6854571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ACB733A-5B7C-DA4B-8DB7-A8948C488432}"/>
                </a:ext>
              </a:extLst>
            </p:cNvPr>
            <p:cNvSpPr txBox="1"/>
            <p:nvPr/>
          </p:nvSpPr>
          <p:spPr>
            <a:xfrm>
              <a:off x="778935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8777B0-A9E2-E046-92D0-1344B5E14238}"/>
                </a:ext>
              </a:extLst>
            </p:cNvPr>
            <p:cNvSpPr txBox="1"/>
            <p:nvPr/>
          </p:nvSpPr>
          <p:spPr>
            <a:xfrm>
              <a:off x="872423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46" name="Graphic 2">
            <a:extLst>
              <a:ext uri="{FF2B5EF4-FFF2-40B4-BE49-F238E27FC236}">
                <a16:creationId xmlns:a16="http://schemas.microsoft.com/office/drawing/2014/main" id="{FA5BF829-F860-054C-8ADB-165C75AC0A88}"/>
              </a:ext>
            </a:extLst>
          </p:cNvPr>
          <p:cNvGrpSpPr/>
          <p:nvPr/>
        </p:nvGrpSpPr>
        <p:grpSpPr>
          <a:xfrm>
            <a:off x="2148842" y="1399414"/>
            <a:ext cx="382415" cy="3692333"/>
            <a:chOff x="2148840" y="1399412"/>
            <a:chExt cx="382415" cy="3692333"/>
          </a:xfrm>
          <a:solidFill>
            <a:srgbClr val="000000"/>
          </a:solidFill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DCF554-C482-0C49-8C9E-00CC691131FC}"/>
                </a:ext>
              </a:extLst>
            </p:cNvPr>
            <p:cNvSpPr txBox="1"/>
            <p:nvPr/>
          </p:nvSpPr>
          <p:spPr>
            <a:xfrm>
              <a:off x="2253615" y="4780121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47A7473-0CA6-0241-AE0E-3669E6D18733}"/>
                </a:ext>
              </a:extLst>
            </p:cNvPr>
            <p:cNvSpPr txBox="1"/>
            <p:nvPr/>
          </p:nvSpPr>
          <p:spPr>
            <a:xfrm>
              <a:off x="2253615" y="4297203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0D1BA99-A400-6142-B4AD-95C0D3BE05A8}"/>
                </a:ext>
              </a:extLst>
            </p:cNvPr>
            <p:cNvSpPr txBox="1"/>
            <p:nvPr/>
          </p:nvSpPr>
          <p:spPr>
            <a:xfrm>
              <a:off x="2148840" y="38141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F404735-BC61-2F43-90B8-3BF37BDA7DBE}"/>
                </a:ext>
              </a:extLst>
            </p:cNvPr>
            <p:cNvSpPr txBox="1"/>
            <p:nvPr/>
          </p:nvSpPr>
          <p:spPr>
            <a:xfrm>
              <a:off x="2148840" y="333127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DC46691-D5D3-2A40-8EE5-2DC4B5962369}"/>
                </a:ext>
              </a:extLst>
            </p:cNvPr>
            <p:cNvSpPr txBox="1"/>
            <p:nvPr/>
          </p:nvSpPr>
          <p:spPr>
            <a:xfrm>
              <a:off x="2148840" y="28482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B6C9FA9-897F-D64A-9A2B-07BFDB2730DD}"/>
                </a:ext>
              </a:extLst>
            </p:cNvPr>
            <p:cNvSpPr txBox="1"/>
            <p:nvPr/>
          </p:nvSpPr>
          <p:spPr>
            <a:xfrm>
              <a:off x="2148840" y="236534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942F735-EBEE-5E48-AAB3-A9A5F441E6C5}"/>
                </a:ext>
              </a:extLst>
            </p:cNvPr>
            <p:cNvSpPr txBox="1"/>
            <p:nvPr/>
          </p:nvSpPr>
          <p:spPr>
            <a:xfrm>
              <a:off x="2148840" y="188233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CB27A5-A9F9-1D4F-8C67-6471892F3FBB}"/>
                </a:ext>
              </a:extLst>
            </p:cNvPr>
            <p:cNvSpPr txBox="1"/>
            <p:nvPr/>
          </p:nvSpPr>
          <p:spPr>
            <a:xfrm>
              <a:off x="2148840" y="1399412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35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8D090FF-BBB6-9D43-B0D5-11562A1BB869}"/>
              </a:ext>
            </a:extLst>
          </p:cNvPr>
          <p:cNvSpPr txBox="1"/>
          <p:nvPr/>
        </p:nvSpPr>
        <p:spPr>
          <a:xfrm rot="16200000">
            <a:off x="1324560" y="3054842"/>
            <a:ext cx="123707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38BDBF-2062-0A47-A285-F6E62DC173E0}"/>
              </a:ext>
            </a:extLst>
          </p:cNvPr>
          <p:cNvSpPr txBox="1"/>
          <p:nvPr/>
        </p:nvSpPr>
        <p:spPr>
          <a:xfrm>
            <a:off x="5295325" y="1002089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C3CEEC-E0CF-A949-A712-C15BAFF86610}"/>
              </a:ext>
            </a:extLst>
          </p:cNvPr>
          <p:cNvCxnSpPr>
            <a:cxnSpLocks/>
          </p:cNvCxnSpPr>
          <p:nvPr/>
        </p:nvCxnSpPr>
        <p:spPr>
          <a:xfrm>
            <a:off x="5987498" y="1313413"/>
            <a:ext cx="0" cy="288767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027DFF5-009B-B24E-8420-3B44A0D52FE3}"/>
              </a:ext>
            </a:extLst>
          </p:cNvPr>
          <p:cNvSpPr txBox="1"/>
          <p:nvPr/>
        </p:nvSpPr>
        <p:spPr>
          <a:xfrm>
            <a:off x="9929107" y="305973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10% NSS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DA0984E-B17F-6644-9A4B-73E1FA31F372}"/>
              </a:ext>
            </a:extLst>
          </p:cNvPr>
          <p:cNvSpPr txBox="1"/>
          <p:nvPr/>
        </p:nvSpPr>
        <p:spPr>
          <a:xfrm>
            <a:off x="9929106" y="4722413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90% NSS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AEF5AC-79EB-B845-A2BC-DA094AC9B524}"/>
              </a:ext>
            </a:extLst>
          </p:cNvPr>
          <p:cNvSpPr txBox="1"/>
          <p:nvPr/>
        </p:nvSpPr>
        <p:spPr>
          <a:xfrm>
            <a:off x="9929106" y="372602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42% NSS</a:t>
            </a:r>
          </a:p>
        </p:txBody>
      </p:sp>
    </p:spTree>
    <p:extLst>
      <p:ext uri="{BB962C8B-B14F-4D97-AF65-F5344CB8AC3E}">
        <p14:creationId xmlns:p14="http://schemas.microsoft.com/office/powerpoint/2010/main" val="2974945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786D52EC-DA69-C24D-9DB2-FA3510C4F37A}"/>
              </a:ext>
            </a:extLst>
          </p:cNvPr>
          <p:cNvGrpSpPr/>
          <p:nvPr/>
        </p:nvGrpSpPr>
        <p:grpSpPr>
          <a:xfrm>
            <a:off x="2727443" y="1524002"/>
            <a:ext cx="6353175" cy="3667125"/>
            <a:chOff x="2727441" y="1524000"/>
            <a:chExt cx="6353175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6F7E75FF-5241-C043-86B5-77A6AB73D5B8}"/>
                </a:ext>
              </a:extLst>
            </p:cNvPr>
            <p:cNvGrpSpPr/>
            <p:nvPr/>
          </p:nvGrpSpPr>
          <p:grpSpPr>
            <a:xfrm>
              <a:off x="3305037" y="1524000"/>
              <a:ext cx="5053584" cy="3667125"/>
              <a:chOff x="3305037" y="1524000"/>
              <a:chExt cx="5053584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F0DEF61A-0865-774E-83D7-BB5D53D572C3}"/>
                  </a:ext>
                </a:extLst>
              </p:cNvPr>
              <p:cNvSpPr/>
              <p:nvPr/>
            </p:nvSpPr>
            <p:spPr>
              <a:xfrm>
                <a:off x="3305037" y="1524000"/>
                <a:ext cx="9525" cy="3667125"/>
              </a:xfrm>
              <a:custGeom>
                <a:avLst/>
                <a:gdLst>
                  <a:gd name="connsiteX0" fmla="*/ 144 w 9525"/>
                  <a:gd name="connsiteY0" fmla="*/ 0 h 3667125"/>
                  <a:gd name="connsiteX1" fmla="*/ 14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44" y="0"/>
                    </a:moveTo>
                    <a:lnTo>
                      <a:pt x="14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145591CE-E91A-F346-AC06-D40ADF90EB1D}"/>
                  </a:ext>
                </a:extLst>
              </p:cNvPr>
              <p:cNvSpPr/>
              <p:nvPr/>
            </p:nvSpPr>
            <p:spPr>
              <a:xfrm>
                <a:off x="4026936" y="1524000"/>
                <a:ext cx="9525" cy="3667125"/>
              </a:xfrm>
              <a:custGeom>
                <a:avLst/>
                <a:gdLst>
                  <a:gd name="connsiteX0" fmla="*/ 219 w 9525"/>
                  <a:gd name="connsiteY0" fmla="*/ 0 h 3667125"/>
                  <a:gd name="connsiteX1" fmla="*/ 21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19" y="0"/>
                    </a:moveTo>
                    <a:lnTo>
                      <a:pt x="21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18386D8-C86C-9046-9F56-FE9513A1C0B2}"/>
                  </a:ext>
                </a:extLst>
              </p:cNvPr>
              <p:cNvSpPr/>
              <p:nvPr/>
            </p:nvSpPr>
            <p:spPr>
              <a:xfrm>
                <a:off x="4748931" y="1524000"/>
                <a:ext cx="9525" cy="3667125"/>
              </a:xfrm>
              <a:custGeom>
                <a:avLst/>
                <a:gdLst>
                  <a:gd name="connsiteX0" fmla="*/ 295 w 9525"/>
                  <a:gd name="connsiteY0" fmla="*/ 0 h 3667125"/>
                  <a:gd name="connsiteX1" fmla="*/ 29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95" y="0"/>
                    </a:moveTo>
                    <a:lnTo>
                      <a:pt x="29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EC515C7C-E474-C844-877A-821B5B0770E8}"/>
                  </a:ext>
                </a:extLst>
              </p:cNvPr>
              <p:cNvSpPr/>
              <p:nvPr/>
            </p:nvSpPr>
            <p:spPr>
              <a:xfrm>
                <a:off x="5470831" y="1524000"/>
                <a:ext cx="9525" cy="3667125"/>
              </a:xfrm>
              <a:custGeom>
                <a:avLst/>
                <a:gdLst>
                  <a:gd name="connsiteX0" fmla="*/ 371 w 9525"/>
                  <a:gd name="connsiteY0" fmla="*/ 0 h 3667125"/>
                  <a:gd name="connsiteX1" fmla="*/ 37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71" y="0"/>
                    </a:moveTo>
                    <a:lnTo>
                      <a:pt x="37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DB68CCB9-C286-FF49-B77B-A56E961CBDB4}"/>
                  </a:ext>
                </a:extLst>
              </p:cNvPr>
              <p:cNvSpPr/>
              <p:nvPr/>
            </p:nvSpPr>
            <p:spPr>
              <a:xfrm>
                <a:off x="6192826" y="1524000"/>
                <a:ext cx="9525" cy="3667125"/>
              </a:xfrm>
              <a:custGeom>
                <a:avLst/>
                <a:gdLst>
                  <a:gd name="connsiteX0" fmla="*/ 447 w 9525"/>
                  <a:gd name="connsiteY0" fmla="*/ 0 h 3667125"/>
                  <a:gd name="connsiteX1" fmla="*/ 44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47" y="0"/>
                    </a:moveTo>
                    <a:lnTo>
                      <a:pt x="44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E38E808-26F3-AB46-A7C1-E0E09F48D2DF}"/>
                  </a:ext>
                </a:extLst>
              </p:cNvPr>
              <p:cNvSpPr/>
              <p:nvPr/>
            </p:nvSpPr>
            <p:spPr>
              <a:xfrm>
                <a:off x="6914726" y="1524000"/>
                <a:ext cx="9525" cy="3667125"/>
              </a:xfrm>
              <a:custGeom>
                <a:avLst/>
                <a:gdLst>
                  <a:gd name="connsiteX0" fmla="*/ 523 w 9525"/>
                  <a:gd name="connsiteY0" fmla="*/ 0 h 3667125"/>
                  <a:gd name="connsiteX1" fmla="*/ 52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23" y="0"/>
                    </a:moveTo>
                    <a:lnTo>
                      <a:pt x="52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F5A870B-771D-0244-8F50-4C610B599D59}"/>
                  </a:ext>
                </a:extLst>
              </p:cNvPr>
              <p:cNvSpPr/>
              <p:nvPr/>
            </p:nvSpPr>
            <p:spPr>
              <a:xfrm>
                <a:off x="7636721" y="1524000"/>
                <a:ext cx="9525" cy="3667125"/>
              </a:xfrm>
              <a:custGeom>
                <a:avLst/>
                <a:gdLst>
                  <a:gd name="connsiteX0" fmla="*/ 598 w 9525"/>
                  <a:gd name="connsiteY0" fmla="*/ 0 h 3667125"/>
                  <a:gd name="connsiteX1" fmla="*/ 59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98" y="0"/>
                    </a:moveTo>
                    <a:lnTo>
                      <a:pt x="59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CD8B41F3-0AFD-274F-A1C4-423DC576942B}"/>
                  </a:ext>
                </a:extLst>
              </p:cNvPr>
              <p:cNvSpPr/>
              <p:nvPr/>
            </p:nvSpPr>
            <p:spPr>
              <a:xfrm>
                <a:off x="8358621" y="1524000"/>
                <a:ext cx="9525" cy="3667125"/>
              </a:xfrm>
              <a:custGeom>
                <a:avLst/>
                <a:gdLst>
                  <a:gd name="connsiteX0" fmla="*/ 674 w 9525"/>
                  <a:gd name="connsiteY0" fmla="*/ 0 h 3667125"/>
                  <a:gd name="connsiteX1" fmla="*/ 67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74" y="0"/>
                    </a:moveTo>
                    <a:lnTo>
                      <a:pt x="67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7" name="Graphic 2">
              <a:extLst>
                <a:ext uri="{FF2B5EF4-FFF2-40B4-BE49-F238E27FC236}">
                  <a16:creationId xmlns:a16="http://schemas.microsoft.com/office/drawing/2014/main" id="{488ABCC9-5757-3A43-8905-52F2895AF0E4}"/>
                </a:ext>
              </a:extLst>
            </p:cNvPr>
            <p:cNvGrpSpPr/>
            <p:nvPr/>
          </p:nvGrpSpPr>
          <p:grpSpPr>
            <a:xfrm>
              <a:off x="2727441" y="1560290"/>
              <a:ext cx="6353175" cy="3267741"/>
              <a:chOff x="2727441" y="1560290"/>
              <a:chExt cx="6353175" cy="3267741"/>
            </a:xfrm>
            <a:solidFill>
              <a:srgbClr val="000000"/>
            </a:solidFill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A18130D-C3D7-9549-96AE-E69E5A9B7DDC}"/>
                  </a:ext>
                </a:extLst>
              </p:cNvPr>
              <p:cNvSpPr/>
              <p:nvPr/>
            </p:nvSpPr>
            <p:spPr>
              <a:xfrm>
                <a:off x="2727441" y="4828032"/>
                <a:ext cx="6353175" cy="9525"/>
              </a:xfrm>
              <a:custGeom>
                <a:avLst/>
                <a:gdLst>
                  <a:gd name="connsiteX0" fmla="*/ 0 w 6353175"/>
                  <a:gd name="connsiteY0" fmla="*/ 397 h 9525"/>
                  <a:gd name="connsiteX1" fmla="*/ 6353175 w 6353175"/>
                  <a:gd name="connsiteY1" fmla="*/ 3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97"/>
                    </a:moveTo>
                    <a:lnTo>
                      <a:pt x="6353175" y="3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49E9CC9-2961-A347-9856-B37159BE9D57}"/>
                  </a:ext>
                </a:extLst>
              </p:cNvPr>
              <p:cNvSpPr/>
              <p:nvPr/>
            </p:nvSpPr>
            <p:spPr>
              <a:xfrm>
                <a:off x="2727441" y="4464939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40BBB65-B107-4A47-9A6E-7DBED885EA17}"/>
                  </a:ext>
                </a:extLst>
              </p:cNvPr>
              <p:cNvSpPr/>
              <p:nvPr/>
            </p:nvSpPr>
            <p:spPr>
              <a:xfrm>
                <a:off x="2727441" y="4101846"/>
                <a:ext cx="6353175" cy="9525"/>
              </a:xfrm>
              <a:custGeom>
                <a:avLst/>
                <a:gdLst>
                  <a:gd name="connsiteX0" fmla="*/ 0 w 6353175"/>
                  <a:gd name="connsiteY0" fmla="*/ 321 h 9525"/>
                  <a:gd name="connsiteX1" fmla="*/ 6353175 w 6353175"/>
                  <a:gd name="connsiteY1" fmla="*/ 32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21"/>
                    </a:moveTo>
                    <a:lnTo>
                      <a:pt x="6353175" y="32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B030929-735C-294F-87E7-93E9B45918C1}"/>
                  </a:ext>
                </a:extLst>
              </p:cNvPr>
              <p:cNvSpPr/>
              <p:nvPr/>
            </p:nvSpPr>
            <p:spPr>
              <a:xfrm>
                <a:off x="2727441" y="3738753"/>
                <a:ext cx="6353175" cy="9525"/>
              </a:xfrm>
              <a:custGeom>
                <a:avLst/>
                <a:gdLst>
                  <a:gd name="connsiteX0" fmla="*/ 0 w 6353175"/>
                  <a:gd name="connsiteY0" fmla="*/ 283 h 9525"/>
                  <a:gd name="connsiteX1" fmla="*/ 6353175 w 6353175"/>
                  <a:gd name="connsiteY1" fmla="*/ 2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3"/>
                    </a:moveTo>
                    <a:lnTo>
                      <a:pt x="6353175" y="2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448EAB7-341F-904F-B3EE-B9F1C3B61542}"/>
                  </a:ext>
                </a:extLst>
              </p:cNvPr>
              <p:cNvSpPr/>
              <p:nvPr/>
            </p:nvSpPr>
            <p:spPr>
              <a:xfrm>
                <a:off x="2727441" y="3375755"/>
                <a:ext cx="6353175" cy="9525"/>
              </a:xfrm>
              <a:custGeom>
                <a:avLst/>
                <a:gdLst>
                  <a:gd name="connsiteX0" fmla="*/ 0 w 6353175"/>
                  <a:gd name="connsiteY0" fmla="*/ 244 h 9525"/>
                  <a:gd name="connsiteX1" fmla="*/ 6353175 w 6353175"/>
                  <a:gd name="connsiteY1" fmla="*/ 24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44"/>
                    </a:moveTo>
                    <a:lnTo>
                      <a:pt x="6353175" y="24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866E84B5-52BE-F847-9FCF-C2356B40A05F}"/>
                  </a:ext>
                </a:extLst>
              </p:cNvPr>
              <p:cNvSpPr/>
              <p:nvPr/>
            </p:nvSpPr>
            <p:spPr>
              <a:xfrm>
                <a:off x="2727441" y="3012662"/>
                <a:ext cx="6353175" cy="9525"/>
              </a:xfrm>
              <a:custGeom>
                <a:avLst/>
                <a:gdLst>
                  <a:gd name="connsiteX0" fmla="*/ 0 w 6353175"/>
                  <a:gd name="connsiteY0" fmla="*/ 206 h 9525"/>
                  <a:gd name="connsiteX1" fmla="*/ 6353175 w 6353175"/>
                  <a:gd name="connsiteY1" fmla="*/ 2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06"/>
                    </a:moveTo>
                    <a:lnTo>
                      <a:pt x="6353175" y="2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0A6978DA-58CE-5F41-AE50-49D895C26668}"/>
                  </a:ext>
                </a:extLst>
              </p:cNvPr>
              <p:cNvSpPr/>
              <p:nvPr/>
            </p:nvSpPr>
            <p:spPr>
              <a:xfrm>
                <a:off x="2727441" y="2649569"/>
                <a:ext cx="6353175" cy="9525"/>
              </a:xfrm>
              <a:custGeom>
                <a:avLst/>
                <a:gdLst>
                  <a:gd name="connsiteX0" fmla="*/ 0 w 6353175"/>
                  <a:gd name="connsiteY0" fmla="*/ 168 h 9525"/>
                  <a:gd name="connsiteX1" fmla="*/ 6353175 w 6353175"/>
                  <a:gd name="connsiteY1" fmla="*/ 1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68"/>
                    </a:moveTo>
                    <a:lnTo>
                      <a:pt x="6353175" y="1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DA3C5A4D-D838-CA45-BC38-41A0F82037FA}"/>
                  </a:ext>
                </a:extLst>
              </p:cNvPr>
              <p:cNvSpPr/>
              <p:nvPr/>
            </p:nvSpPr>
            <p:spPr>
              <a:xfrm>
                <a:off x="2727441" y="2286476"/>
                <a:ext cx="6353175" cy="9525"/>
              </a:xfrm>
              <a:custGeom>
                <a:avLst/>
                <a:gdLst>
                  <a:gd name="connsiteX0" fmla="*/ 0 w 6353175"/>
                  <a:gd name="connsiteY0" fmla="*/ 130 h 9525"/>
                  <a:gd name="connsiteX1" fmla="*/ 6353175 w 6353175"/>
                  <a:gd name="connsiteY1" fmla="*/ 1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30"/>
                    </a:moveTo>
                    <a:lnTo>
                      <a:pt x="6353175" y="1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7B72BD8-2867-544E-B8C2-010F9AB19D78}"/>
                  </a:ext>
                </a:extLst>
              </p:cNvPr>
              <p:cNvSpPr/>
              <p:nvPr/>
            </p:nvSpPr>
            <p:spPr>
              <a:xfrm>
                <a:off x="2727441" y="1923383"/>
                <a:ext cx="6353175" cy="9525"/>
              </a:xfrm>
              <a:custGeom>
                <a:avLst/>
                <a:gdLst>
                  <a:gd name="connsiteX0" fmla="*/ 0 w 6353175"/>
                  <a:gd name="connsiteY0" fmla="*/ 92 h 9525"/>
                  <a:gd name="connsiteX1" fmla="*/ 6353175 w 6353175"/>
                  <a:gd name="connsiteY1" fmla="*/ 9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92"/>
                    </a:moveTo>
                    <a:lnTo>
                      <a:pt x="6353175" y="9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5ADB7ECE-3148-234F-8538-794CEB016EF3}"/>
                  </a:ext>
                </a:extLst>
              </p:cNvPr>
              <p:cNvSpPr/>
              <p:nvPr/>
            </p:nvSpPr>
            <p:spPr>
              <a:xfrm>
                <a:off x="2727441" y="1560290"/>
                <a:ext cx="6353175" cy="9525"/>
              </a:xfrm>
              <a:custGeom>
                <a:avLst/>
                <a:gdLst>
                  <a:gd name="connsiteX0" fmla="*/ 0 w 6353175"/>
                  <a:gd name="connsiteY0" fmla="*/ 54 h 9525"/>
                  <a:gd name="connsiteX1" fmla="*/ 6353175 w 6353175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4"/>
                    </a:moveTo>
                    <a:lnTo>
                      <a:pt x="6353175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8" name="Freeform 27">
            <a:extLst>
              <a:ext uri="{FF2B5EF4-FFF2-40B4-BE49-F238E27FC236}">
                <a16:creationId xmlns:a16="http://schemas.microsoft.com/office/drawing/2014/main" id="{84B7F03F-4531-A04E-BC98-CCA36E27C7B9}"/>
              </a:ext>
            </a:extLst>
          </p:cNvPr>
          <p:cNvSpPr/>
          <p:nvPr/>
        </p:nvSpPr>
        <p:spPr>
          <a:xfrm>
            <a:off x="2727443" y="5191127"/>
            <a:ext cx="6353175" cy="9525"/>
          </a:xfrm>
          <a:custGeom>
            <a:avLst/>
            <a:gdLst>
              <a:gd name="connsiteX0" fmla="*/ 0 w 6353175"/>
              <a:gd name="connsiteY0" fmla="*/ 435 h 9525"/>
              <a:gd name="connsiteX1" fmla="*/ 6353175 w 6353175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35"/>
                </a:moveTo>
                <a:lnTo>
                  <a:pt x="6353175" y="43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960805D-865C-9847-99C2-0EA87072B541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AE7531D3-638F-D348-A82A-C1653343E56E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F88D997-C7A4-4C4A-AACD-3522CA76FF74}"/>
              </a:ext>
            </a:extLst>
          </p:cNvPr>
          <p:cNvSpPr/>
          <p:nvPr/>
        </p:nvSpPr>
        <p:spPr>
          <a:xfrm>
            <a:off x="2727443" y="4813934"/>
            <a:ext cx="6353175" cy="323278"/>
          </a:xfrm>
          <a:custGeom>
            <a:avLst/>
            <a:gdLst>
              <a:gd name="connsiteX0" fmla="*/ 83 w 6353175"/>
              <a:gd name="connsiteY0" fmla="*/ 323329 h 323278"/>
              <a:gd name="connsiteX1" fmla="*/ 192583 w 6353175"/>
              <a:gd name="connsiteY1" fmla="*/ 268274 h 323278"/>
              <a:gd name="connsiteX2" fmla="*/ 256782 w 6353175"/>
              <a:gd name="connsiteY2" fmla="*/ 253129 h 323278"/>
              <a:gd name="connsiteX3" fmla="*/ 449282 w 6353175"/>
              <a:gd name="connsiteY3" fmla="*/ 217411 h 323278"/>
              <a:gd name="connsiteX4" fmla="*/ 513481 w 6353175"/>
              <a:gd name="connsiteY4" fmla="*/ 207790 h 323278"/>
              <a:gd name="connsiteX5" fmla="*/ 770179 w 6353175"/>
              <a:gd name="connsiteY5" fmla="*/ 177596 h 323278"/>
              <a:gd name="connsiteX6" fmla="*/ 834378 w 6353175"/>
              <a:gd name="connsiteY6" fmla="*/ 171595 h 323278"/>
              <a:gd name="connsiteX7" fmla="*/ 1283577 w 6353175"/>
              <a:gd name="connsiteY7" fmla="*/ 139972 h 323278"/>
              <a:gd name="connsiteX8" fmla="*/ 1347680 w 6353175"/>
              <a:gd name="connsiteY8" fmla="*/ 136353 h 323278"/>
              <a:gd name="connsiteX9" fmla="*/ 1989475 w 6353175"/>
              <a:gd name="connsiteY9" fmla="*/ 108635 h 323278"/>
              <a:gd name="connsiteX10" fmla="*/ 2053673 w 6353175"/>
              <a:gd name="connsiteY10" fmla="*/ 106349 h 323278"/>
              <a:gd name="connsiteX11" fmla="*/ 3401270 w 6353175"/>
              <a:gd name="connsiteY11" fmla="*/ 67201 h 323278"/>
              <a:gd name="connsiteX12" fmla="*/ 3465469 w 6353175"/>
              <a:gd name="connsiteY12" fmla="*/ 65582 h 323278"/>
              <a:gd name="connsiteX13" fmla="*/ 6353258 w 6353175"/>
              <a:gd name="connsiteY13" fmla="*/ 50 h 32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53175" h="323278">
                <a:moveTo>
                  <a:pt x="83" y="323329"/>
                </a:moveTo>
                <a:lnTo>
                  <a:pt x="192583" y="268274"/>
                </a:lnTo>
                <a:lnTo>
                  <a:pt x="256782" y="253129"/>
                </a:lnTo>
                <a:lnTo>
                  <a:pt x="449282" y="217411"/>
                </a:lnTo>
                <a:lnTo>
                  <a:pt x="513481" y="207790"/>
                </a:lnTo>
                <a:lnTo>
                  <a:pt x="770179" y="177596"/>
                </a:lnTo>
                <a:lnTo>
                  <a:pt x="834378" y="171595"/>
                </a:lnTo>
                <a:lnTo>
                  <a:pt x="1283577" y="139972"/>
                </a:lnTo>
                <a:lnTo>
                  <a:pt x="1347680" y="136353"/>
                </a:lnTo>
                <a:lnTo>
                  <a:pt x="1989475" y="108635"/>
                </a:lnTo>
                <a:lnTo>
                  <a:pt x="2053673" y="106349"/>
                </a:lnTo>
                <a:lnTo>
                  <a:pt x="3401270" y="67201"/>
                </a:lnTo>
                <a:lnTo>
                  <a:pt x="3465469" y="65582"/>
                </a:lnTo>
                <a:lnTo>
                  <a:pt x="6353258" y="50"/>
                </a:lnTo>
              </a:path>
            </a:pathLst>
          </a:custGeom>
          <a:noFill/>
          <a:ln w="28575" cap="flat">
            <a:solidFill>
              <a:srgbClr val="C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687ADF80-7BE1-764F-AF56-4A10DA23AF14}"/>
              </a:ext>
            </a:extLst>
          </p:cNvPr>
          <p:cNvSpPr/>
          <p:nvPr/>
        </p:nvSpPr>
        <p:spPr>
          <a:xfrm>
            <a:off x="2727443" y="4442650"/>
            <a:ext cx="6353175" cy="661892"/>
          </a:xfrm>
          <a:custGeom>
            <a:avLst/>
            <a:gdLst>
              <a:gd name="connsiteX0" fmla="*/ 83 w 6353175"/>
              <a:gd name="connsiteY0" fmla="*/ 661942 h 661892"/>
              <a:gd name="connsiteX1" fmla="*/ 192583 w 6353175"/>
              <a:gd name="connsiteY1" fmla="*/ 554310 h 661892"/>
              <a:gd name="connsiteX2" fmla="*/ 256782 w 6353175"/>
              <a:gd name="connsiteY2" fmla="*/ 521830 h 661892"/>
              <a:gd name="connsiteX3" fmla="*/ 449282 w 6353175"/>
              <a:gd name="connsiteY3" fmla="*/ 437914 h 661892"/>
              <a:gd name="connsiteX4" fmla="*/ 513481 w 6353175"/>
              <a:gd name="connsiteY4" fmla="*/ 414483 h 661892"/>
              <a:gd name="connsiteX5" fmla="*/ 705981 w 6353175"/>
              <a:gd name="connsiteY5" fmla="*/ 355713 h 661892"/>
              <a:gd name="connsiteX6" fmla="*/ 770179 w 6353175"/>
              <a:gd name="connsiteY6" fmla="*/ 339426 h 661892"/>
              <a:gd name="connsiteX7" fmla="*/ 1026878 w 6353175"/>
              <a:gd name="connsiteY7" fmla="*/ 287038 h 661892"/>
              <a:gd name="connsiteX8" fmla="*/ 1091077 w 6353175"/>
              <a:gd name="connsiteY8" fmla="*/ 276084 h 661892"/>
              <a:gd name="connsiteX9" fmla="*/ 1411879 w 6353175"/>
              <a:gd name="connsiteY9" fmla="*/ 232746 h 661892"/>
              <a:gd name="connsiteX10" fmla="*/ 1476077 w 6353175"/>
              <a:gd name="connsiteY10" fmla="*/ 225697 h 661892"/>
              <a:gd name="connsiteX11" fmla="*/ 1989475 w 6353175"/>
              <a:gd name="connsiteY11" fmla="*/ 179501 h 661892"/>
              <a:gd name="connsiteX12" fmla="*/ 2053673 w 6353175"/>
              <a:gd name="connsiteY12" fmla="*/ 174929 h 661892"/>
              <a:gd name="connsiteX13" fmla="*/ 2759571 w 6353175"/>
              <a:gd name="connsiteY13" fmla="*/ 134733 h 661892"/>
              <a:gd name="connsiteX14" fmla="*/ 2823674 w 6353175"/>
              <a:gd name="connsiteY14" fmla="*/ 131685 h 661892"/>
              <a:gd name="connsiteX15" fmla="*/ 3914668 w 6353175"/>
              <a:gd name="connsiteY15" fmla="*/ 86632 h 661892"/>
              <a:gd name="connsiteX16" fmla="*/ 3978866 w 6353175"/>
              <a:gd name="connsiteY16" fmla="*/ 84251 h 661892"/>
              <a:gd name="connsiteX17" fmla="*/ 6353258 w 6353175"/>
              <a:gd name="connsiteY17" fmla="*/ 50 h 661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53175" h="661892">
                <a:moveTo>
                  <a:pt x="83" y="661942"/>
                </a:moveTo>
                <a:lnTo>
                  <a:pt x="192583" y="554310"/>
                </a:lnTo>
                <a:lnTo>
                  <a:pt x="256782" y="521830"/>
                </a:lnTo>
                <a:lnTo>
                  <a:pt x="449282" y="437914"/>
                </a:lnTo>
                <a:lnTo>
                  <a:pt x="513481" y="414483"/>
                </a:lnTo>
                <a:lnTo>
                  <a:pt x="705981" y="355713"/>
                </a:lnTo>
                <a:lnTo>
                  <a:pt x="770179" y="339426"/>
                </a:lnTo>
                <a:lnTo>
                  <a:pt x="1026878" y="287038"/>
                </a:lnTo>
                <a:lnTo>
                  <a:pt x="1091077" y="276084"/>
                </a:lnTo>
                <a:lnTo>
                  <a:pt x="1411879" y="232746"/>
                </a:lnTo>
                <a:lnTo>
                  <a:pt x="1476077" y="225697"/>
                </a:lnTo>
                <a:lnTo>
                  <a:pt x="1989475" y="179501"/>
                </a:lnTo>
                <a:lnTo>
                  <a:pt x="2053673" y="174929"/>
                </a:lnTo>
                <a:lnTo>
                  <a:pt x="2759571" y="134733"/>
                </a:lnTo>
                <a:lnTo>
                  <a:pt x="2823674" y="131685"/>
                </a:lnTo>
                <a:lnTo>
                  <a:pt x="3914668" y="86632"/>
                </a:lnTo>
                <a:lnTo>
                  <a:pt x="3978866" y="84251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2DDAD48D-FDD2-2548-B91A-9F983EEE71D3}"/>
              </a:ext>
            </a:extLst>
          </p:cNvPr>
          <p:cNvSpPr/>
          <p:nvPr/>
        </p:nvSpPr>
        <p:spPr>
          <a:xfrm>
            <a:off x="2727443" y="4099083"/>
            <a:ext cx="6353175" cy="1002696"/>
          </a:xfrm>
          <a:custGeom>
            <a:avLst/>
            <a:gdLst>
              <a:gd name="connsiteX0" fmla="*/ 83 w 6353175"/>
              <a:gd name="connsiteY0" fmla="*/ 1002747 h 1002696"/>
              <a:gd name="connsiteX1" fmla="*/ 577679 w 6353175"/>
              <a:gd name="connsiteY1" fmla="*/ 651370 h 1002696"/>
              <a:gd name="connsiteX2" fmla="*/ 641782 w 6353175"/>
              <a:gd name="connsiteY2" fmla="*/ 616127 h 1002696"/>
              <a:gd name="connsiteX3" fmla="*/ 834378 w 6353175"/>
              <a:gd name="connsiteY3" fmla="*/ 520782 h 1002696"/>
              <a:gd name="connsiteX4" fmla="*/ 898481 w 6353175"/>
              <a:gd name="connsiteY4" fmla="*/ 493159 h 1002696"/>
              <a:gd name="connsiteX5" fmla="*/ 1091077 w 6353175"/>
              <a:gd name="connsiteY5" fmla="*/ 422103 h 1002696"/>
              <a:gd name="connsiteX6" fmla="*/ 1155180 w 6353175"/>
              <a:gd name="connsiteY6" fmla="*/ 401910 h 1002696"/>
              <a:gd name="connsiteX7" fmla="*/ 1347680 w 6353175"/>
              <a:gd name="connsiteY7" fmla="*/ 349332 h 1002696"/>
              <a:gd name="connsiteX8" fmla="*/ 1411879 w 6353175"/>
              <a:gd name="connsiteY8" fmla="*/ 334282 h 1002696"/>
              <a:gd name="connsiteX9" fmla="*/ 1668577 w 6353175"/>
              <a:gd name="connsiteY9" fmla="*/ 281799 h 1002696"/>
              <a:gd name="connsiteX10" fmla="*/ 1732776 w 6353175"/>
              <a:gd name="connsiteY10" fmla="*/ 270655 h 1002696"/>
              <a:gd name="connsiteX11" fmla="*/ 2053673 w 6353175"/>
              <a:gd name="connsiteY11" fmla="*/ 223030 h 1002696"/>
              <a:gd name="connsiteX12" fmla="*/ 2117776 w 6353175"/>
              <a:gd name="connsiteY12" fmla="*/ 214553 h 1002696"/>
              <a:gd name="connsiteX13" fmla="*/ 2502872 w 6353175"/>
              <a:gd name="connsiteY13" fmla="*/ 170262 h 1002696"/>
              <a:gd name="connsiteX14" fmla="*/ 2566975 w 6353175"/>
              <a:gd name="connsiteY14" fmla="*/ 164071 h 1002696"/>
              <a:gd name="connsiteX15" fmla="*/ 3144571 w 6353175"/>
              <a:gd name="connsiteY15" fmla="*/ 117017 h 1002696"/>
              <a:gd name="connsiteX16" fmla="*/ 3208770 w 6353175"/>
              <a:gd name="connsiteY16" fmla="*/ 112540 h 1002696"/>
              <a:gd name="connsiteX17" fmla="*/ 3978866 w 6353175"/>
              <a:gd name="connsiteY17" fmla="*/ 66344 h 1002696"/>
              <a:gd name="connsiteX18" fmla="*/ 4042969 w 6353175"/>
              <a:gd name="connsiteY18" fmla="*/ 63105 h 1002696"/>
              <a:gd name="connsiteX19" fmla="*/ 4941463 w 6353175"/>
              <a:gd name="connsiteY19" fmla="*/ 27006 h 1002696"/>
              <a:gd name="connsiteX20" fmla="*/ 5005661 w 6353175"/>
              <a:gd name="connsiteY20" fmla="*/ 24910 h 1002696"/>
              <a:gd name="connsiteX21" fmla="*/ 5904060 w 6353175"/>
              <a:gd name="connsiteY21" fmla="*/ 2050 h 1002696"/>
              <a:gd name="connsiteX22" fmla="*/ 5968258 w 6353175"/>
              <a:gd name="connsiteY22" fmla="*/ 1764 h 1002696"/>
              <a:gd name="connsiteX23" fmla="*/ 6353258 w 6353175"/>
              <a:gd name="connsiteY23" fmla="*/ 50 h 100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002696">
                <a:moveTo>
                  <a:pt x="83" y="1002747"/>
                </a:moveTo>
                <a:lnTo>
                  <a:pt x="577679" y="651370"/>
                </a:lnTo>
                <a:lnTo>
                  <a:pt x="641782" y="616127"/>
                </a:lnTo>
                <a:lnTo>
                  <a:pt x="834378" y="520782"/>
                </a:lnTo>
                <a:lnTo>
                  <a:pt x="898481" y="493159"/>
                </a:lnTo>
                <a:lnTo>
                  <a:pt x="1091077" y="422103"/>
                </a:lnTo>
                <a:lnTo>
                  <a:pt x="1155180" y="401910"/>
                </a:lnTo>
                <a:lnTo>
                  <a:pt x="1347680" y="349332"/>
                </a:lnTo>
                <a:lnTo>
                  <a:pt x="1411879" y="334282"/>
                </a:lnTo>
                <a:lnTo>
                  <a:pt x="1668577" y="281799"/>
                </a:lnTo>
                <a:lnTo>
                  <a:pt x="1732776" y="270655"/>
                </a:lnTo>
                <a:lnTo>
                  <a:pt x="2053673" y="223030"/>
                </a:lnTo>
                <a:lnTo>
                  <a:pt x="2117776" y="214553"/>
                </a:lnTo>
                <a:lnTo>
                  <a:pt x="2502872" y="170262"/>
                </a:lnTo>
                <a:lnTo>
                  <a:pt x="2566975" y="164071"/>
                </a:lnTo>
                <a:lnTo>
                  <a:pt x="3144571" y="117017"/>
                </a:lnTo>
                <a:lnTo>
                  <a:pt x="3208770" y="112540"/>
                </a:lnTo>
                <a:lnTo>
                  <a:pt x="3978866" y="66344"/>
                </a:lnTo>
                <a:lnTo>
                  <a:pt x="4042969" y="63105"/>
                </a:lnTo>
                <a:lnTo>
                  <a:pt x="4941463" y="27006"/>
                </a:lnTo>
                <a:lnTo>
                  <a:pt x="5005661" y="24910"/>
                </a:lnTo>
                <a:lnTo>
                  <a:pt x="5904060" y="2050"/>
                </a:lnTo>
                <a:lnTo>
                  <a:pt x="5968258" y="1764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100CA45-5691-4040-8E0B-3C5D37E1B2D7}"/>
              </a:ext>
            </a:extLst>
          </p:cNvPr>
          <p:cNvSpPr/>
          <p:nvPr/>
        </p:nvSpPr>
        <p:spPr>
          <a:xfrm>
            <a:off x="2727443" y="3719607"/>
            <a:ext cx="6353175" cy="1382172"/>
          </a:xfrm>
          <a:custGeom>
            <a:avLst/>
            <a:gdLst>
              <a:gd name="connsiteX0" fmla="*/ 83 w 6353175"/>
              <a:gd name="connsiteY0" fmla="*/ 1382223 h 1382172"/>
              <a:gd name="connsiteX1" fmla="*/ 962680 w 6353175"/>
              <a:gd name="connsiteY1" fmla="*/ 790816 h 1382172"/>
              <a:gd name="connsiteX2" fmla="*/ 1026878 w 6353175"/>
              <a:gd name="connsiteY2" fmla="*/ 754430 h 1382172"/>
              <a:gd name="connsiteX3" fmla="*/ 1219378 w 6353175"/>
              <a:gd name="connsiteY3" fmla="*/ 654037 h 1382172"/>
              <a:gd name="connsiteX4" fmla="*/ 1283577 w 6353175"/>
              <a:gd name="connsiteY4" fmla="*/ 624128 h 1382172"/>
              <a:gd name="connsiteX5" fmla="*/ 1476077 w 6353175"/>
              <a:gd name="connsiteY5" fmla="*/ 544880 h 1382172"/>
              <a:gd name="connsiteX6" fmla="*/ 1540276 w 6353175"/>
              <a:gd name="connsiteY6" fmla="*/ 521639 h 1382172"/>
              <a:gd name="connsiteX7" fmla="*/ 1732776 w 6353175"/>
              <a:gd name="connsiteY7" fmla="*/ 461060 h 1382172"/>
              <a:gd name="connsiteX8" fmla="*/ 1796974 w 6353175"/>
              <a:gd name="connsiteY8" fmla="*/ 443058 h 1382172"/>
              <a:gd name="connsiteX9" fmla="*/ 2053673 w 6353175"/>
              <a:gd name="connsiteY9" fmla="*/ 380955 h 1382172"/>
              <a:gd name="connsiteX10" fmla="*/ 2117776 w 6353175"/>
              <a:gd name="connsiteY10" fmla="*/ 367143 h 1382172"/>
              <a:gd name="connsiteX11" fmla="*/ 2438674 w 6353175"/>
              <a:gd name="connsiteY11" fmla="*/ 307041 h 1382172"/>
              <a:gd name="connsiteX12" fmla="*/ 2502872 w 6353175"/>
              <a:gd name="connsiteY12" fmla="*/ 296468 h 1382172"/>
              <a:gd name="connsiteX13" fmla="*/ 2952071 w 6353175"/>
              <a:gd name="connsiteY13" fmla="*/ 230936 h 1382172"/>
              <a:gd name="connsiteX14" fmla="*/ 3016270 w 6353175"/>
              <a:gd name="connsiteY14" fmla="*/ 222745 h 1382172"/>
              <a:gd name="connsiteX15" fmla="*/ 3529667 w 6353175"/>
              <a:gd name="connsiteY15" fmla="*/ 167785 h 1382172"/>
              <a:gd name="connsiteX16" fmla="*/ 3593770 w 6353175"/>
              <a:gd name="connsiteY16" fmla="*/ 161785 h 1382172"/>
              <a:gd name="connsiteX17" fmla="*/ 4299668 w 6353175"/>
              <a:gd name="connsiteY17" fmla="*/ 103015 h 1382172"/>
              <a:gd name="connsiteX18" fmla="*/ 4363867 w 6353175"/>
              <a:gd name="connsiteY18" fmla="*/ 98253 h 1382172"/>
              <a:gd name="connsiteX19" fmla="*/ 5133963 w 6353175"/>
              <a:gd name="connsiteY19" fmla="*/ 48247 h 1382172"/>
              <a:gd name="connsiteX20" fmla="*/ 5198161 w 6353175"/>
              <a:gd name="connsiteY20" fmla="*/ 44722 h 1382172"/>
              <a:gd name="connsiteX21" fmla="*/ 5904060 w 6353175"/>
              <a:gd name="connsiteY21" fmla="*/ 13385 h 1382172"/>
              <a:gd name="connsiteX22" fmla="*/ 5968258 w 6353175"/>
              <a:gd name="connsiteY22" fmla="*/ 11385 h 1382172"/>
              <a:gd name="connsiteX23" fmla="*/ 6353258 w 6353175"/>
              <a:gd name="connsiteY23" fmla="*/ 50 h 13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382172">
                <a:moveTo>
                  <a:pt x="83" y="1382223"/>
                </a:moveTo>
                <a:lnTo>
                  <a:pt x="962680" y="790816"/>
                </a:lnTo>
                <a:lnTo>
                  <a:pt x="1026878" y="754430"/>
                </a:lnTo>
                <a:lnTo>
                  <a:pt x="1219378" y="654037"/>
                </a:lnTo>
                <a:lnTo>
                  <a:pt x="1283577" y="624128"/>
                </a:lnTo>
                <a:lnTo>
                  <a:pt x="1476077" y="544880"/>
                </a:lnTo>
                <a:lnTo>
                  <a:pt x="1540276" y="521639"/>
                </a:lnTo>
                <a:lnTo>
                  <a:pt x="1732776" y="461060"/>
                </a:lnTo>
                <a:lnTo>
                  <a:pt x="1796974" y="443058"/>
                </a:lnTo>
                <a:lnTo>
                  <a:pt x="2053673" y="380955"/>
                </a:lnTo>
                <a:lnTo>
                  <a:pt x="2117776" y="367143"/>
                </a:lnTo>
                <a:lnTo>
                  <a:pt x="2438674" y="307041"/>
                </a:lnTo>
                <a:lnTo>
                  <a:pt x="2502872" y="296468"/>
                </a:lnTo>
                <a:lnTo>
                  <a:pt x="2952071" y="230936"/>
                </a:lnTo>
                <a:lnTo>
                  <a:pt x="3016270" y="222745"/>
                </a:lnTo>
                <a:lnTo>
                  <a:pt x="3529667" y="167785"/>
                </a:lnTo>
                <a:lnTo>
                  <a:pt x="3593770" y="161785"/>
                </a:lnTo>
                <a:lnTo>
                  <a:pt x="4299668" y="103015"/>
                </a:lnTo>
                <a:lnTo>
                  <a:pt x="4363867" y="98253"/>
                </a:lnTo>
                <a:lnTo>
                  <a:pt x="5133963" y="48247"/>
                </a:lnTo>
                <a:lnTo>
                  <a:pt x="5198161" y="44722"/>
                </a:lnTo>
                <a:lnTo>
                  <a:pt x="5904060" y="13385"/>
                </a:lnTo>
                <a:lnTo>
                  <a:pt x="5968258" y="11385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53546460-6E41-9749-B559-AC7F83D4047B}"/>
              </a:ext>
            </a:extLst>
          </p:cNvPr>
          <p:cNvSpPr/>
          <p:nvPr/>
        </p:nvSpPr>
        <p:spPr>
          <a:xfrm>
            <a:off x="2727443" y="3361658"/>
            <a:ext cx="6353175" cy="1740122"/>
          </a:xfrm>
          <a:custGeom>
            <a:avLst/>
            <a:gdLst>
              <a:gd name="connsiteX0" fmla="*/ 83 w 6353175"/>
              <a:gd name="connsiteY0" fmla="*/ 1740172 h 1740122"/>
              <a:gd name="connsiteX1" fmla="*/ 1411879 w 6353175"/>
              <a:gd name="connsiteY1" fmla="*/ 871111 h 1740122"/>
              <a:gd name="connsiteX2" fmla="*/ 1476077 w 6353175"/>
              <a:gd name="connsiteY2" fmla="*/ 834440 h 1740122"/>
              <a:gd name="connsiteX3" fmla="*/ 1732776 w 6353175"/>
              <a:gd name="connsiteY3" fmla="*/ 700328 h 1740122"/>
              <a:gd name="connsiteX4" fmla="*/ 1796974 w 6353175"/>
              <a:gd name="connsiteY4" fmla="*/ 670801 h 1740122"/>
              <a:gd name="connsiteX5" fmla="*/ 1989475 w 6353175"/>
              <a:gd name="connsiteY5" fmla="*/ 591838 h 1740122"/>
              <a:gd name="connsiteX6" fmla="*/ 2053673 w 6353175"/>
              <a:gd name="connsiteY6" fmla="*/ 568026 h 1740122"/>
              <a:gd name="connsiteX7" fmla="*/ 2310372 w 6353175"/>
              <a:gd name="connsiteY7" fmla="*/ 484396 h 1740122"/>
              <a:gd name="connsiteX8" fmla="*/ 2374475 w 6353175"/>
              <a:gd name="connsiteY8" fmla="*/ 466394 h 1740122"/>
              <a:gd name="connsiteX9" fmla="*/ 2631174 w 6353175"/>
              <a:gd name="connsiteY9" fmla="*/ 402291 h 1740122"/>
              <a:gd name="connsiteX10" fmla="*/ 2695372 w 6353175"/>
              <a:gd name="connsiteY10" fmla="*/ 388003 h 1740122"/>
              <a:gd name="connsiteX11" fmla="*/ 3080373 w 6353175"/>
              <a:gd name="connsiteY11" fmla="*/ 310946 h 1740122"/>
              <a:gd name="connsiteX12" fmla="*/ 3144571 w 6353175"/>
              <a:gd name="connsiteY12" fmla="*/ 299611 h 1740122"/>
              <a:gd name="connsiteX13" fmla="*/ 3593770 w 6353175"/>
              <a:gd name="connsiteY13" fmla="*/ 227888 h 1740122"/>
              <a:gd name="connsiteX14" fmla="*/ 3657969 w 6353175"/>
              <a:gd name="connsiteY14" fmla="*/ 218744 h 1740122"/>
              <a:gd name="connsiteX15" fmla="*/ 4171366 w 6353175"/>
              <a:gd name="connsiteY15" fmla="*/ 154069 h 1740122"/>
              <a:gd name="connsiteX16" fmla="*/ 4235565 w 6353175"/>
              <a:gd name="connsiteY16" fmla="*/ 146830 h 1740122"/>
              <a:gd name="connsiteX17" fmla="*/ 4877264 w 6353175"/>
              <a:gd name="connsiteY17" fmla="*/ 83489 h 1740122"/>
              <a:gd name="connsiteX18" fmla="*/ 4941463 w 6353175"/>
              <a:gd name="connsiteY18" fmla="*/ 77774 h 1740122"/>
              <a:gd name="connsiteX19" fmla="*/ 5711559 w 6353175"/>
              <a:gd name="connsiteY19" fmla="*/ 14814 h 1740122"/>
              <a:gd name="connsiteX20" fmla="*/ 5775662 w 6353175"/>
              <a:gd name="connsiteY20" fmla="*/ 12814 h 1740122"/>
              <a:gd name="connsiteX21" fmla="*/ 6353258 w 6353175"/>
              <a:gd name="connsiteY21" fmla="*/ 50 h 174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53175" h="1740122">
                <a:moveTo>
                  <a:pt x="83" y="1740172"/>
                </a:moveTo>
                <a:lnTo>
                  <a:pt x="1411879" y="871111"/>
                </a:lnTo>
                <a:lnTo>
                  <a:pt x="1476077" y="834440"/>
                </a:lnTo>
                <a:lnTo>
                  <a:pt x="1732776" y="700328"/>
                </a:lnTo>
                <a:lnTo>
                  <a:pt x="1796974" y="670801"/>
                </a:lnTo>
                <a:lnTo>
                  <a:pt x="1989475" y="591838"/>
                </a:lnTo>
                <a:lnTo>
                  <a:pt x="2053673" y="568026"/>
                </a:lnTo>
                <a:lnTo>
                  <a:pt x="2310372" y="484396"/>
                </a:lnTo>
                <a:lnTo>
                  <a:pt x="2374475" y="466394"/>
                </a:lnTo>
                <a:lnTo>
                  <a:pt x="2631174" y="402291"/>
                </a:lnTo>
                <a:lnTo>
                  <a:pt x="2695372" y="388003"/>
                </a:lnTo>
                <a:lnTo>
                  <a:pt x="3080373" y="310946"/>
                </a:lnTo>
                <a:lnTo>
                  <a:pt x="3144571" y="299611"/>
                </a:lnTo>
                <a:lnTo>
                  <a:pt x="3593770" y="227888"/>
                </a:lnTo>
                <a:lnTo>
                  <a:pt x="3657969" y="218744"/>
                </a:lnTo>
                <a:lnTo>
                  <a:pt x="4171366" y="154069"/>
                </a:lnTo>
                <a:lnTo>
                  <a:pt x="4235565" y="146830"/>
                </a:lnTo>
                <a:lnTo>
                  <a:pt x="4877264" y="83489"/>
                </a:lnTo>
                <a:lnTo>
                  <a:pt x="4941463" y="77774"/>
                </a:lnTo>
                <a:lnTo>
                  <a:pt x="5711559" y="14814"/>
                </a:lnTo>
                <a:lnTo>
                  <a:pt x="5775662" y="12814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6D736A91-828B-8E4C-8E48-E89C8E4A109E}"/>
              </a:ext>
            </a:extLst>
          </p:cNvPr>
          <p:cNvSpPr/>
          <p:nvPr/>
        </p:nvSpPr>
        <p:spPr>
          <a:xfrm>
            <a:off x="2727443" y="3001994"/>
            <a:ext cx="6353175" cy="2099786"/>
          </a:xfrm>
          <a:custGeom>
            <a:avLst/>
            <a:gdLst>
              <a:gd name="connsiteX0" fmla="*/ 83 w 6353175"/>
              <a:gd name="connsiteY0" fmla="*/ 2099836 h 2099786"/>
              <a:gd name="connsiteX1" fmla="*/ 1861078 w 6353175"/>
              <a:gd name="connsiteY1" fmla="*/ 952169 h 2099786"/>
              <a:gd name="connsiteX2" fmla="*/ 1925276 w 6353175"/>
              <a:gd name="connsiteY2" fmla="*/ 914450 h 2099786"/>
              <a:gd name="connsiteX3" fmla="*/ 2181975 w 6353175"/>
              <a:gd name="connsiteY3" fmla="*/ 773671 h 2099786"/>
              <a:gd name="connsiteX4" fmla="*/ 2246173 w 6353175"/>
              <a:gd name="connsiteY4" fmla="*/ 741476 h 2099786"/>
              <a:gd name="connsiteX5" fmla="*/ 2438674 w 6353175"/>
              <a:gd name="connsiteY5" fmla="*/ 654608 h 2099786"/>
              <a:gd name="connsiteX6" fmla="*/ 2502872 w 6353175"/>
              <a:gd name="connsiteY6" fmla="*/ 628509 h 2099786"/>
              <a:gd name="connsiteX7" fmla="*/ 2759571 w 6353175"/>
              <a:gd name="connsiteY7" fmla="*/ 534403 h 2099786"/>
              <a:gd name="connsiteX8" fmla="*/ 2823674 w 6353175"/>
              <a:gd name="connsiteY8" fmla="*/ 513162 h 2099786"/>
              <a:gd name="connsiteX9" fmla="*/ 3080373 w 6353175"/>
              <a:gd name="connsiteY9" fmla="*/ 436486 h 2099786"/>
              <a:gd name="connsiteX10" fmla="*/ 3144571 w 6353175"/>
              <a:gd name="connsiteY10" fmla="*/ 419721 h 2099786"/>
              <a:gd name="connsiteX11" fmla="*/ 3465469 w 6353175"/>
              <a:gd name="connsiteY11" fmla="*/ 344093 h 2099786"/>
              <a:gd name="connsiteX12" fmla="*/ 3529667 w 6353175"/>
              <a:gd name="connsiteY12" fmla="*/ 330377 h 2099786"/>
              <a:gd name="connsiteX13" fmla="*/ 3978866 w 6353175"/>
              <a:gd name="connsiteY13" fmla="*/ 242842 h 2099786"/>
              <a:gd name="connsiteX14" fmla="*/ 4042969 w 6353175"/>
              <a:gd name="connsiteY14" fmla="*/ 231603 h 2099786"/>
              <a:gd name="connsiteX15" fmla="*/ 4556367 w 6353175"/>
              <a:gd name="connsiteY15" fmla="*/ 150926 h 2099786"/>
              <a:gd name="connsiteX16" fmla="*/ 4620565 w 6353175"/>
              <a:gd name="connsiteY16" fmla="*/ 141687 h 2099786"/>
              <a:gd name="connsiteX17" fmla="*/ 5198161 w 6353175"/>
              <a:gd name="connsiteY17" fmla="*/ 67487 h 2099786"/>
              <a:gd name="connsiteX18" fmla="*/ 5262265 w 6353175"/>
              <a:gd name="connsiteY18" fmla="*/ 60058 h 2099786"/>
              <a:gd name="connsiteX19" fmla="*/ 5711559 w 6353175"/>
              <a:gd name="connsiteY19" fmla="*/ 11575 h 2099786"/>
              <a:gd name="connsiteX20" fmla="*/ 5775662 w 6353175"/>
              <a:gd name="connsiteY20" fmla="*/ 9670 h 2099786"/>
              <a:gd name="connsiteX21" fmla="*/ 6353258 w 6353175"/>
              <a:gd name="connsiteY21" fmla="*/ 50 h 209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53175" h="2099786">
                <a:moveTo>
                  <a:pt x="83" y="2099836"/>
                </a:moveTo>
                <a:lnTo>
                  <a:pt x="1861078" y="952169"/>
                </a:lnTo>
                <a:lnTo>
                  <a:pt x="1925276" y="914450"/>
                </a:lnTo>
                <a:lnTo>
                  <a:pt x="2181975" y="773671"/>
                </a:lnTo>
                <a:lnTo>
                  <a:pt x="2246173" y="741476"/>
                </a:lnTo>
                <a:lnTo>
                  <a:pt x="2438674" y="654608"/>
                </a:lnTo>
                <a:lnTo>
                  <a:pt x="2502872" y="628509"/>
                </a:lnTo>
                <a:lnTo>
                  <a:pt x="2759571" y="534403"/>
                </a:lnTo>
                <a:lnTo>
                  <a:pt x="2823674" y="513162"/>
                </a:lnTo>
                <a:lnTo>
                  <a:pt x="3080373" y="436486"/>
                </a:lnTo>
                <a:lnTo>
                  <a:pt x="3144571" y="419721"/>
                </a:lnTo>
                <a:lnTo>
                  <a:pt x="3465469" y="344093"/>
                </a:lnTo>
                <a:lnTo>
                  <a:pt x="3529667" y="330377"/>
                </a:lnTo>
                <a:lnTo>
                  <a:pt x="3978866" y="242842"/>
                </a:lnTo>
                <a:lnTo>
                  <a:pt x="4042969" y="231603"/>
                </a:lnTo>
                <a:lnTo>
                  <a:pt x="4556367" y="150926"/>
                </a:lnTo>
                <a:lnTo>
                  <a:pt x="4620565" y="141687"/>
                </a:lnTo>
                <a:lnTo>
                  <a:pt x="5198161" y="67487"/>
                </a:lnTo>
                <a:lnTo>
                  <a:pt x="5262265" y="60058"/>
                </a:lnTo>
                <a:lnTo>
                  <a:pt x="5711559" y="11575"/>
                </a:lnTo>
                <a:lnTo>
                  <a:pt x="5775662" y="9670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A6EAB26-F951-574C-9DF3-0D4121A8B95C}"/>
              </a:ext>
            </a:extLst>
          </p:cNvPr>
          <p:cNvSpPr/>
          <p:nvPr/>
        </p:nvSpPr>
        <p:spPr>
          <a:xfrm>
            <a:off x="2727443" y="2642616"/>
            <a:ext cx="6353175" cy="2459164"/>
          </a:xfrm>
          <a:custGeom>
            <a:avLst/>
            <a:gdLst>
              <a:gd name="connsiteX0" fmla="*/ 83 w 6353175"/>
              <a:gd name="connsiteY0" fmla="*/ 2459215 h 2459164"/>
              <a:gd name="connsiteX1" fmla="*/ 2374475 w 6353175"/>
              <a:gd name="connsiteY1" fmla="*/ 993603 h 2459164"/>
              <a:gd name="connsiteX2" fmla="*/ 2438674 w 6353175"/>
              <a:gd name="connsiteY2" fmla="*/ 955788 h 2459164"/>
              <a:gd name="connsiteX3" fmla="*/ 2759571 w 6353175"/>
              <a:gd name="connsiteY3" fmla="*/ 776528 h 2459164"/>
              <a:gd name="connsiteX4" fmla="*/ 2823674 w 6353175"/>
              <a:gd name="connsiteY4" fmla="*/ 743857 h 2459164"/>
              <a:gd name="connsiteX5" fmla="*/ 3080373 w 6353175"/>
              <a:gd name="connsiteY5" fmla="*/ 626509 h 2459164"/>
              <a:gd name="connsiteX6" fmla="*/ 3144571 w 6353175"/>
              <a:gd name="connsiteY6" fmla="*/ 600316 h 2459164"/>
              <a:gd name="connsiteX7" fmla="*/ 3401270 w 6353175"/>
              <a:gd name="connsiteY7" fmla="*/ 505256 h 2459164"/>
              <a:gd name="connsiteX8" fmla="*/ 3465469 w 6353175"/>
              <a:gd name="connsiteY8" fmla="*/ 483253 h 2459164"/>
              <a:gd name="connsiteX9" fmla="*/ 3786366 w 6353175"/>
              <a:gd name="connsiteY9" fmla="*/ 383336 h 2459164"/>
              <a:gd name="connsiteX10" fmla="*/ 3850469 w 6353175"/>
              <a:gd name="connsiteY10" fmla="*/ 365429 h 2459164"/>
              <a:gd name="connsiteX11" fmla="*/ 4171366 w 6353175"/>
              <a:gd name="connsiteY11" fmla="*/ 284847 h 2459164"/>
              <a:gd name="connsiteX12" fmla="*/ 4235565 w 6353175"/>
              <a:gd name="connsiteY12" fmla="*/ 270179 h 2459164"/>
              <a:gd name="connsiteX13" fmla="*/ 4684764 w 6353175"/>
              <a:gd name="connsiteY13" fmla="*/ 176834 h 2459164"/>
              <a:gd name="connsiteX14" fmla="*/ 4748963 w 6353175"/>
              <a:gd name="connsiteY14" fmla="*/ 164642 h 2459164"/>
              <a:gd name="connsiteX15" fmla="*/ 5262265 w 6353175"/>
              <a:gd name="connsiteY15" fmla="*/ 75488 h 2459164"/>
              <a:gd name="connsiteX16" fmla="*/ 5326463 w 6353175"/>
              <a:gd name="connsiteY16" fmla="*/ 65296 h 2459164"/>
              <a:gd name="connsiteX17" fmla="*/ 5711559 w 6353175"/>
              <a:gd name="connsiteY17" fmla="*/ 8242 h 2459164"/>
              <a:gd name="connsiteX18" fmla="*/ 5775662 w 6353175"/>
              <a:gd name="connsiteY18" fmla="*/ 6336 h 2459164"/>
              <a:gd name="connsiteX19" fmla="*/ 6353258 w 6353175"/>
              <a:gd name="connsiteY19" fmla="*/ 50 h 24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53175" h="2459164">
                <a:moveTo>
                  <a:pt x="83" y="2459215"/>
                </a:moveTo>
                <a:lnTo>
                  <a:pt x="2374475" y="993603"/>
                </a:lnTo>
                <a:lnTo>
                  <a:pt x="2438674" y="955788"/>
                </a:lnTo>
                <a:lnTo>
                  <a:pt x="2759571" y="776528"/>
                </a:lnTo>
                <a:lnTo>
                  <a:pt x="2823674" y="743857"/>
                </a:lnTo>
                <a:lnTo>
                  <a:pt x="3080373" y="626509"/>
                </a:lnTo>
                <a:lnTo>
                  <a:pt x="3144571" y="600316"/>
                </a:lnTo>
                <a:lnTo>
                  <a:pt x="3401270" y="505256"/>
                </a:lnTo>
                <a:lnTo>
                  <a:pt x="3465469" y="483253"/>
                </a:lnTo>
                <a:lnTo>
                  <a:pt x="3786366" y="383336"/>
                </a:lnTo>
                <a:lnTo>
                  <a:pt x="3850469" y="365429"/>
                </a:lnTo>
                <a:lnTo>
                  <a:pt x="4171366" y="284847"/>
                </a:lnTo>
                <a:lnTo>
                  <a:pt x="4235565" y="270179"/>
                </a:lnTo>
                <a:lnTo>
                  <a:pt x="4684764" y="176834"/>
                </a:lnTo>
                <a:lnTo>
                  <a:pt x="4748963" y="164642"/>
                </a:lnTo>
                <a:lnTo>
                  <a:pt x="5262265" y="75488"/>
                </a:lnTo>
                <a:lnTo>
                  <a:pt x="5326463" y="65296"/>
                </a:lnTo>
                <a:lnTo>
                  <a:pt x="5711559" y="8242"/>
                </a:lnTo>
                <a:lnTo>
                  <a:pt x="5775662" y="6336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0EEE591-CE6B-B648-AC6F-81D3CFA9AB7F}"/>
              </a:ext>
            </a:extLst>
          </p:cNvPr>
          <p:cNvSpPr/>
          <p:nvPr/>
        </p:nvSpPr>
        <p:spPr>
          <a:xfrm>
            <a:off x="2727443" y="2282666"/>
            <a:ext cx="6353175" cy="2819114"/>
          </a:xfrm>
          <a:custGeom>
            <a:avLst/>
            <a:gdLst>
              <a:gd name="connsiteX0" fmla="*/ 83 w 6353175"/>
              <a:gd name="connsiteY0" fmla="*/ 2819164 h 2819114"/>
              <a:gd name="connsiteX1" fmla="*/ 2952071 w 6353175"/>
              <a:gd name="connsiteY1" fmla="*/ 995889 h 2819114"/>
              <a:gd name="connsiteX2" fmla="*/ 3016270 w 6353175"/>
              <a:gd name="connsiteY2" fmla="*/ 957694 h 2819114"/>
              <a:gd name="connsiteX3" fmla="*/ 3337072 w 6353175"/>
              <a:gd name="connsiteY3" fmla="*/ 773575 h 2819114"/>
              <a:gd name="connsiteX4" fmla="*/ 3401270 w 6353175"/>
              <a:gd name="connsiteY4" fmla="*/ 738999 h 2819114"/>
              <a:gd name="connsiteX5" fmla="*/ 3657969 w 6353175"/>
              <a:gd name="connsiteY5" fmla="*/ 611174 h 2819114"/>
              <a:gd name="connsiteX6" fmla="*/ 3722167 w 6353175"/>
              <a:gd name="connsiteY6" fmla="*/ 582123 h 2819114"/>
              <a:gd name="connsiteX7" fmla="*/ 3978866 w 6353175"/>
              <a:gd name="connsiteY7" fmla="*/ 476681 h 2819114"/>
              <a:gd name="connsiteX8" fmla="*/ 4042969 w 6353175"/>
              <a:gd name="connsiteY8" fmla="*/ 452869 h 2819114"/>
              <a:gd name="connsiteX9" fmla="*/ 4428065 w 6353175"/>
              <a:gd name="connsiteY9" fmla="*/ 320947 h 2819114"/>
              <a:gd name="connsiteX10" fmla="*/ 4492264 w 6353175"/>
              <a:gd name="connsiteY10" fmla="*/ 300754 h 2819114"/>
              <a:gd name="connsiteX11" fmla="*/ 4813066 w 6353175"/>
              <a:gd name="connsiteY11" fmla="*/ 208648 h 2819114"/>
              <a:gd name="connsiteX12" fmla="*/ 4877264 w 6353175"/>
              <a:gd name="connsiteY12" fmla="*/ 191598 h 2819114"/>
              <a:gd name="connsiteX13" fmla="*/ 5262265 w 6353175"/>
              <a:gd name="connsiteY13" fmla="*/ 98824 h 2819114"/>
              <a:gd name="connsiteX14" fmla="*/ 5326463 w 6353175"/>
              <a:gd name="connsiteY14" fmla="*/ 84537 h 2819114"/>
              <a:gd name="connsiteX15" fmla="*/ 5711559 w 6353175"/>
              <a:gd name="connsiteY15" fmla="*/ 5575 h 2819114"/>
              <a:gd name="connsiteX16" fmla="*/ 5775662 w 6353175"/>
              <a:gd name="connsiteY16" fmla="*/ 3479 h 2819114"/>
              <a:gd name="connsiteX17" fmla="*/ 6353258 w 6353175"/>
              <a:gd name="connsiteY17" fmla="*/ 50 h 281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53175" h="2819114">
                <a:moveTo>
                  <a:pt x="83" y="2819164"/>
                </a:moveTo>
                <a:lnTo>
                  <a:pt x="2952071" y="995889"/>
                </a:lnTo>
                <a:lnTo>
                  <a:pt x="3016270" y="957694"/>
                </a:lnTo>
                <a:lnTo>
                  <a:pt x="3337072" y="773575"/>
                </a:lnTo>
                <a:lnTo>
                  <a:pt x="3401270" y="738999"/>
                </a:lnTo>
                <a:lnTo>
                  <a:pt x="3657969" y="611174"/>
                </a:lnTo>
                <a:lnTo>
                  <a:pt x="3722167" y="582123"/>
                </a:lnTo>
                <a:lnTo>
                  <a:pt x="3978866" y="476681"/>
                </a:lnTo>
                <a:lnTo>
                  <a:pt x="4042969" y="452869"/>
                </a:lnTo>
                <a:lnTo>
                  <a:pt x="4428065" y="320947"/>
                </a:lnTo>
                <a:lnTo>
                  <a:pt x="4492264" y="300754"/>
                </a:lnTo>
                <a:lnTo>
                  <a:pt x="4813066" y="208648"/>
                </a:lnTo>
                <a:lnTo>
                  <a:pt x="4877264" y="191598"/>
                </a:lnTo>
                <a:lnTo>
                  <a:pt x="5262265" y="98824"/>
                </a:lnTo>
                <a:lnTo>
                  <a:pt x="5326463" y="84537"/>
                </a:lnTo>
                <a:lnTo>
                  <a:pt x="5711559" y="5575"/>
                </a:lnTo>
                <a:lnTo>
                  <a:pt x="5775662" y="3479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9B5FE75-293B-4F4C-A051-DEF9D67FCCC5}"/>
              </a:ext>
            </a:extLst>
          </p:cNvPr>
          <p:cNvSpPr/>
          <p:nvPr/>
        </p:nvSpPr>
        <p:spPr>
          <a:xfrm>
            <a:off x="2727443" y="1922240"/>
            <a:ext cx="6353175" cy="3179540"/>
          </a:xfrm>
          <a:custGeom>
            <a:avLst/>
            <a:gdLst>
              <a:gd name="connsiteX0" fmla="*/ 83 w 6353175"/>
              <a:gd name="connsiteY0" fmla="*/ 3179590 h 3179540"/>
              <a:gd name="connsiteX1" fmla="*/ 3657969 w 6353175"/>
              <a:gd name="connsiteY1" fmla="*/ 918641 h 3179540"/>
              <a:gd name="connsiteX2" fmla="*/ 3722167 w 6353175"/>
              <a:gd name="connsiteY2" fmla="*/ 880255 h 3179540"/>
              <a:gd name="connsiteX3" fmla="*/ 4171366 w 6353175"/>
              <a:gd name="connsiteY3" fmla="*/ 620318 h 3179540"/>
              <a:gd name="connsiteX4" fmla="*/ 4235565 w 6353175"/>
              <a:gd name="connsiteY4" fmla="*/ 585647 h 3179540"/>
              <a:gd name="connsiteX5" fmla="*/ 4492264 w 6353175"/>
              <a:gd name="connsiteY5" fmla="*/ 454488 h 3179540"/>
              <a:gd name="connsiteX6" fmla="*/ 4556367 w 6353175"/>
              <a:gd name="connsiteY6" fmla="*/ 424198 h 3179540"/>
              <a:gd name="connsiteX7" fmla="*/ 4813066 w 6353175"/>
              <a:gd name="connsiteY7" fmla="*/ 312470 h 3179540"/>
              <a:gd name="connsiteX8" fmla="*/ 4877264 w 6353175"/>
              <a:gd name="connsiteY8" fmla="*/ 286943 h 3179540"/>
              <a:gd name="connsiteX9" fmla="*/ 5198161 w 6353175"/>
              <a:gd name="connsiteY9" fmla="*/ 168833 h 3179540"/>
              <a:gd name="connsiteX10" fmla="*/ 5262265 w 6353175"/>
              <a:gd name="connsiteY10" fmla="*/ 146830 h 3179540"/>
              <a:gd name="connsiteX11" fmla="*/ 5647361 w 6353175"/>
              <a:gd name="connsiteY11" fmla="*/ 22815 h 3179540"/>
              <a:gd name="connsiteX12" fmla="*/ 5711559 w 6353175"/>
              <a:gd name="connsiteY12" fmla="*/ 3860 h 3179540"/>
              <a:gd name="connsiteX13" fmla="*/ 5904060 w 6353175"/>
              <a:gd name="connsiteY13" fmla="*/ 907 h 3179540"/>
              <a:gd name="connsiteX14" fmla="*/ 5968258 w 6353175"/>
              <a:gd name="connsiteY14" fmla="*/ 717 h 3179540"/>
              <a:gd name="connsiteX15" fmla="*/ 6353258 w 6353175"/>
              <a:gd name="connsiteY15" fmla="*/ 50 h 317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53175" h="3179540">
                <a:moveTo>
                  <a:pt x="83" y="3179590"/>
                </a:moveTo>
                <a:lnTo>
                  <a:pt x="3657969" y="918641"/>
                </a:lnTo>
                <a:lnTo>
                  <a:pt x="3722167" y="880255"/>
                </a:lnTo>
                <a:lnTo>
                  <a:pt x="4171366" y="620318"/>
                </a:lnTo>
                <a:lnTo>
                  <a:pt x="4235565" y="585647"/>
                </a:lnTo>
                <a:lnTo>
                  <a:pt x="4492264" y="454488"/>
                </a:lnTo>
                <a:lnTo>
                  <a:pt x="4556367" y="424198"/>
                </a:lnTo>
                <a:lnTo>
                  <a:pt x="4813066" y="312470"/>
                </a:lnTo>
                <a:lnTo>
                  <a:pt x="4877264" y="286943"/>
                </a:lnTo>
                <a:lnTo>
                  <a:pt x="5198161" y="168833"/>
                </a:lnTo>
                <a:lnTo>
                  <a:pt x="5262265" y="146830"/>
                </a:lnTo>
                <a:lnTo>
                  <a:pt x="5647361" y="22815"/>
                </a:lnTo>
                <a:lnTo>
                  <a:pt x="5711559" y="3860"/>
                </a:lnTo>
                <a:lnTo>
                  <a:pt x="5904060" y="907"/>
                </a:lnTo>
                <a:lnTo>
                  <a:pt x="5968258" y="717"/>
                </a:lnTo>
                <a:lnTo>
                  <a:pt x="6353258" y="50"/>
                </a:lnTo>
              </a:path>
            </a:pathLst>
          </a:custGeom>
          <a:noFill/>
          <a:ln w="28575" cap="flat">
            <a:solidFill>
              <a:schemeClr val="accent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C84033B8-8246-3542-8FEB-AF12DDD5C0FE}"/>
              </a:ext>
            </a:extLst>
          </p:cNvPr>
          <p:cNvSpPr/>
          <p:nvPr/>
        </p:nvSpPr>
        <p:spPr>
          <a:xfrm>
            <a:off x="2727443" y="1560290"/>
            <a:ext cx="6353175" cy="3541490"/>
          </a:xfrm>
          <a:custGeom>
            <a:avLst/>
            <a:gdLst>
              <a:gd name="connsiteX0" fmla="*/ 83 w 6353175"/>
              <a:gd name="connsiteY0" fmla="*/ 3541540 h 3541490"/>
              <a:gd name="connsiteX1" fmla="*/ 5711559 w 6353175"/>
              <a:gd name="connsiteY1" fmla="*/ 5670 h 3541490"/>
              <a:gd name="connsiteX2" fmla="*/ 5775662 w 6353175"/>
              <a:gd name="connsiteY2" fmla="*/ 50 h 3541490"/>
              <a:gd name="connsiteX3" fmla="*/ 6353258 w 6353175"/>
              <a:gd name="connsiteY3" fmla="*/ 50 h 354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3175" h="3541490">
                <a:moveTo>
                  <a:pt x="83" y="3541540"/>
                </a:moveTo>
                <a:lnTo>
                  <a:pt x="5711559" y="5670"/>
                </a:lnTo>
                <a:lnTo>
                  <a:pt x="5775662" y="50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9CCDB08-4584-A145-87AA-5F4DC761586A}"/>
              </a:ext>
            </a:extLst>
          </p:cNvPr>
          <p:cNvSpPr/>
          <p:nvPr/>
        </p:nvSpPr>
        <p:spPr>
          <a:xfrm>
            <a:off x="2727443" y="3877532"/>
            <a:ext cx="6353175" cy="1224248"/>
          </a:xfrm>
          <a:custGeom>
            <a:avLst/>
            <a:gdLst>
              <a:gd name="connsiteX0" fmla="*/ 83 w 6353175"/>
              <a:gd name="connsiteY0" fmla="*/ 1224298 h 1224248"/>
              <a:gd name="connsiteX1" fmla="*/ 705981 w 6353175"/>
              <a:gd name="connsiteY1" fmla="*/ 791863 h 1224248"/>
              <a:gd name="connsiteX2" fmla="*/ 770179 w 6353175"/>
              <a:gd name="connsiteY2" fmla="*/ 755668 h 1224248"/>
              <a:gd name="connsiteX3" fmla="*/ 962680 w 6353175"/>
              <a:gd name="connsiteY3" fmla="*/ 656799 h 1224248"/>
              <a:gd name="connsiteX4" fmla="*/ 1026878 w 6353175"/>
              <a:gd name="connsiteY4" fmla="*/ 627271 h 1224248"/>
              <a:gd name="connsiteX5" fmla="*/ 1219378 w 6353175"/>
              <a:gd name="connsiteY5" fmla="*/ 549166 h 1224248"/>
              <a:gd name="connsiteX6" fmla="*/ 1283577 w 6353175"/>
              <a:gd name="connsiteY6" fmla="*/ 526211 h 1224248"/>
              <a:gd name="connsiteX7" fmla="*/ 1476077 w 6353175"/>
              <a:gd name="connsiteY7" fmla="*/ 465156 h 1224248"/>
              <a:gd name="connsiteX8" fmla="*/ 1540276 w 6353175"/>
              <a:gd name="connsiteY8" fmla="*/ 447249 h 1224248"/>
              <a:gd name="connsiteX9" fmla="*/ 1796974 w 6353175"/>
              <a:gd name="connsiteY9" fmla="*/ 384670 h 1224248"/>
              <a:gd name="connsiteX10" fmla="*/ 1861078 w 6353175"/>
              <a:gd name="connsiteY10" fmla="*/ 370858 h 1224248"/>
              <a:gd name="connsiteX11" fmla="*/ 2181975 w 6353175"/>
              <a:gd name="connsiteY11" fmla="*/ 311422 h 1224248"/>
              <a:gd name="connsiteX12" fmla="*/ 2246173 w 6353175"/>
              <a:gd name="connsiteY12" fmla="*/ 301040 h 1224248"/>
              <a:gd name="connsiteX13" fmla="*/ 2631174 w 6353175"/>
              <a:gd name="connsiteY13" fmla="*/ 246652 h 1224248"/>
              <a:gd name="connsiteX14" fmla="*/ 2695372 w 6353175"/>
              <a:gd name="connsiteY14" fmla="*/ 238651 h 1224248"/>
              <a:gd name="connsiteX15" fmla="*/ 3208770 w 6353175"/>
              <a:gd name="connsiteY15" fmla="*/ 183406 h 1224248"/>
              <a:gd name="connsiteX16" fmla="*/ 3272968 w 6353175"/>
              <a:gd name="connsiteY16" fmla="*/ 177405 h 1224248"/>
              <a:gd name="connsiteX17" fmla="*/ 3978866 w 6353175"/>
              <a:gd name="connsiteY17" fmla="*/ 120351 h 1224248"/>
              <a:gd name="connsiteX18" fmla="*/ 4042969 w 6353175"/>
              <a:gd name="connsiteY18" fmla="*/ 115874 h 1224248"/>
              <a:gd name="connsiteX19" fmla="*/ 4877264 w 6353175"/>
              <a:gd name="connsiteY19" fmla="*/ 65582 h 1224248"/>
              <a:gd name="connsiteX20" fmla="*/ 4941463 w 6353175"/>
              <a:gd name="connsiteY20" fmla="*/ 62248 h 1224248"/>
              <a:gd name="connsiteX21" fmla="*/ 6032361 w 6353175"/>
              <a:gd name="connsiteY21" fmla="*/ 12433 h 1224248"/>
              <a:gd name="connsiteX22" fmla="*/ 6096559 w 6353175"/>
              <a:gd name="connsiteY22" fmla="*/ 9861 h 1224248"/>
              <a:gd name="connsiteX23" fmla="*/ 6353258 w 6353175"/>
              <a:gd name="connsiteY23" fmla="*/ 50 h 122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224248">
                <a:moveTo>
                  <a:pt x="83" y="1224298"/>
                </a:moveTo>
                <a:lnTo>
                  <a:pt x="705981" y="791863"/>
                </a:lnTo>
                <a:lnTo>
                  <a:pt x="770179" y="755668"/>
                </a:lnTo>
                <a:lnTo>
                  <a:pt x="962680" y="656799"/>
                </a:lnTo>
                <a:lnTo>
                  <a:pt x="1026878" y="627271"/>
                </a:lnTo>
                <a:lnTo>
                  <a:pt x="1219378" y="549166"/>
                </a:lnTo>
                <a:lnTo>
                  <a:pt x="1283577" y="526211"/>
                </a:lnTo>
                <a:lnTo>
                  <a:pt x="1476077" y="465156"/>
                </a:lnTo>
                <a:lnTo>
                  <a:pt x="1540276" y="447249"/>
                </a:lnTo>
                <a:lnTo>
                  <a:pt x="1796974" y="384670"/>
                </a:lnTo>
                <a:lnTo>
                  <a:pt x="1861078" y="370858"/>
                </a:lnTo>
                <a:lnTo>
                  <a:pt x="2181975" y="311422"/>
                </a:lnTo>
                <a:lnTo>
                  <a:pt x="2246173" y="301040"/>
                </a:lnTo>
                <a:lnTo>
                  <a:pt x="2631174" y="246652"/>
                </a:lnTo>
                <a:lnTo>
                  <a:pt x="2695372" y="238651"/>
                </a:lnTo>
                <a:lnTo>
                  <a:pt x="3208770" y="183406"/>
                </a:lnTo>
                <a:lnTo>
                  <a:pt x="3272968" y="177405"/>
                </a:lnTo>
                <a:lnTo>
                  <a:pt x="3978866" y="120351"/>
                </a:lnTo>
                <a:lnTo>
                  <a:pt x="4042969" y="115874"/>
                </a:lnTo>
                <a:lnTo>
                  <a:pt x="4877264" y="65582"/>
                </a:lnTo>
                <a:lnTo>
                  <a:pt x="4941463" y="62248"/>
                </a:lnTo>
                <a:lnTo>
                  <a:pt x="6032361" y="12433"/>
                </a:lnTo>
                <a:lnTo>
                  <a:pt x="6096559" y="9861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0917FC4-26CF-7845-8A75-15B2F4B16449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093ADDED-3B76-CB4D-AE42-0114562179C0}"/>
              </a:ext>
            </a:extLst>
          </p:cNvPr>
          <p:cNvSpPr/>
          <p:nvPr/>
        </p:nvSpPr>
        <p:spPr>
          <a:xfrm>
            <a:off x="2717918" y="1524002"/>
            <a:ext cx="9525" cy="3667125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2E2E2620-D54B-F64F-BC99-CA009F748554}"/>
              </a:ext>
            </a:extLst>
          </p:cNvPr>
          <p:cNvGrpSpPr/>
          <p:nvPr/>
        </p:nvGrpSpPr>
        <p:grpSpPr>
          <a:xfrm>
            <a:off x="3085011" y="5145405"/>
            <a:ext cx="6192681" cy="311624"/>
            <a:chOff x="3085009" y="5145405"/>
            <a:chExt cx="6192681" cy="311624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E7BDC8-D3B2-3749-9E97-F2484BC99338}"/>
                </a:ext>
              </a:extLst>
            </p:cNvPr>
            <p:cNvSpPr txBox="1"/>
            <p:nvPr/>
          </p:nvSpPr>
          <p:spPr>
            <a:xfrm>
              <a:off x="3085009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9D87D9-A134-504A-A9CD-A0F647CEA567}"/>
                </a:ext>
              </a:extLst>
            </p:cNvPr>
            <p:cNvSpPr txBox="1"/>
            <p:nvPr/>
          </p:nvSpPr>
          <p:spPr>
            <a:xfrm>
              <a:off x="3883109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3DF0D6-3724-1F4B-BB69-4FD3EE287049}"/>
                </a:ext>
              </a:extLst>
            </p:cNvPr>
            <p:cNvSpPr txBox="1"/>
            <p:nvPr/>
          </p:nvSpPr>
          <p:spPr>
            <a:xfrm>
              <a:off x="4528904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1.5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6F81DE-FBFD-734D-B733-BA1CDD4CB60E}"/>
                </a:ext>
              </a:extLst>
            </p:cNvPr>
            <p:cNvSpPr txBox="1"/>
            <p:nvPr/>
          </p:nvSpPr>
          <p:spPr>
            <a:xfrm>
              <a:off x="5327004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98A258-E463-004E-BEAA-4B99C39B10E3}"/>
                </a:ext>
              </a:extLst>
            </p:cNvPr>
            <p:cNvSpPr txBox="1"/>
            <p:nvPr/>
          </p:nvSpPr>
          <p:spPr>
            <a:xfrm>
              <a:off x="5972799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2.5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F9ACE82-F9BC-DC4C-8F8D-2C62C09028AE}"/>
                </a:ext>
              </a:extLst>
            </p:cNvPr>
            <p:cNvSpPr txBox="1"/>
            <p:nvPr/>
          </p:nvSpPr>
          <p:spPr>
            <a:xfrm>
              <a:off x="6770898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11E415-1C7E-CE4E-AF19-A74D1A52D776}"/>
                </a:ext>
              </a:extLst>
            </p:cNvPr>
            <p:cNvSpPr txBox="1"/>
            <p:nvPr/>
          </p:nvSpPr>
          <p:spPr>
            <a:xfrm>
              <a:off x="7416693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3.5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1F5004-CC12-0342-9D59-23D55715318A}"/>
                </a:ext>
              </a:extLst>
            </p:cNvPr>
            <p:cNvSpPr txBox="1"/>
            <p:nvPr/>
          </p:nvSpPr>
          <p:spPr>
            <a:xfrm>
              <a:off x="8214793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C151E9F-3BFD-E14A-BD1C-F31CF2CEB2F1}"/>
                </a:ext>
              </a:extLst>
            </p:cNvPr>
            <p:cNvSpPr txBox="1"/>
            <p:nvPr/>
          </p:nvSpPr>
          <p:spPr>
            <a:xfrm>
              <a:off x="8860588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4.5</a:t>
              </a:r>
            </a:p>
          </p:txBody>
        </p:sp>
      </p:grpSp>
      <p:grpSp>
        <p:nvGrpSpPr>
          <p:cNvPr id="55" name="Graphic 2">
            <a:extLst>
              <a:ext uri="{FF2B5EF4-FFF2-40B4-BE49-F238E27FC236}">
                <a16:creationId xmlns:a16="http://schemas.microsoft.com/office/drawing/2014/main" id="{9690575D-E0E6-B244-9769-5BC7B83E4B67}"/>
              </a:ext>
            </a:extLst>
          </p:cNvPr>
          <p:cNvGrpSpPr/>
          <p:nvPr/>
        </p:nvGrpSpPr>
        <p:grpSpPr>
          <a:xfrm>
            <a:off x="2266433" y="1387413"/>
            <a:ext cx="487189" cy="3942459"/>
            <a:chOff x="2266431" y="1387411"/>
            <a:chExt cx="487189" cy="3942459"/>
          </a:xfrm>
          <a:solidFill>
            <a:srgbClr val="2A3F5F"/>
          </a:solidFill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27ADEBB-2573-E746-AD1D-960BAB9500FB}"/>
                </a:ext>
              </a:extLst>
            </p:cNvPr>
            <p:cNvSpPr txBox="1"/>
            <p:nvPr/>
          </p:nvSpPr>
          <p:spPr>
            <a:xfrm>
              <a:off x="2475980" y="5018246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D748F0-2EEC-D147-AF7A-98EB92FCEC17}"/>
                </a:ext>
              </a:extLst>
            </p:cNvPr>
            <p:cNvSpPr txBox="1"/>
            <p:nvPr/>
          </p:nvSpPr>
          <p:spPr>
            <a:xfrm>
              <a:off x="2371206" y="465515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BB40FB7-677C-604E-823E-1C4CB6B8BDEC}"/>
                </a:ext>
              </a:extLst>
            </p:cNvPr>
            <p:cNvSpPr txBox="1"/>
            <p:nvPr/>
          </p:nvSpPr>
          <p:spPr>
            <a:xfrm>
              <a:off x="2371206" y="42920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3943E11-68F4-3746-8F01-054B47668A6D}"/>
                </a:ext>
              </a:extLst>
            </p:cNvPr>
            <p:cNvSpPr txBox="1"/>
            <p:nvPr/>
          </p:nvSpPr>
          <p:spPr>
            <a:xfrm>
              <a:off x="2371206" y="392896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E5A34F-01F7-7244-B0A6-BB40E3518009}"/>
                </a:ext>
              </a:extLst>
            </p:cNvPr>
            <p:cNvSpPr txBox="1"/>
            <p:nvPr/>
          </p:nvSpPr>
          <p:spPr>
            <a:xfrm>
              <a:off x="2371206" y="356587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BF6C725-4DD4-614D-99AA-B3869BC0CA27}"/>
                </a:ext>
              </a:extLst>
            </p:cNvPr>
            <p:cNvSpPr txBox="1"/>
            <p:nvPr/>
          </p:nvSpPr>
          <p:spPr>
            <a:xfrm>
              <a:off x="2371206" y="320287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737A3C9-E4BB-DE42-999E-16B983C93C5A}"/>
                </a:ext>
              </a:extLst>
            </p:cNvPr>
            <p:cNvSpPr txBox="1"/>
            <p:nvPr/>
          </p:nvSpPr>
          <p:spPr>
            <a:xfrm>
              <a:off x="2371206" y="283978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738D3C3-6671-1049-ACBD-0F503DD9C3E7}"/>
                </a:ext>
              </a:extLst>
            </p:cNvPr>
            <p:cNvSpPr txBox="1"/>
            <p:nvPr/>
          </p:nvSpPr>
          <p:spPr>
            <a:xfrm>
              <a:off x="2371206" y="24766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B62859B-3FEF-FF4B-81F4-18A252D4DB1A}"/>
                </a:ext>
              </a:extLst>
            </p:cNvPr>
            <p:cNvSpPr txBox="1"/>
            <p:nvPr/>
          </p:nvSpPr>
          <p:spPr>
            <a:xfrm>
              <a:off x="2371206" y="211359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0EAE49-131E-C54F-A5B2-548779B52B49}"/>
                </a:ext>
              </a:extLst>
            </p:cNvPr>
            <p:cNvSpPr txBox="1"/>
            <p:nvPr/>
          </p:nvSpPr>
          <p:spPr>
            <a:xfrm>
              <a:off x="2371206" y="175050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0E9B58-D666-C742-86AB-D881AA98DA7D}"/>
                </a:ext>
              </a:extLst>
            </p:cNvPr>
            <p:cNvSpPr txBox="1"/>
            <p:nvPr/>
          </p:nvSpPr>
          <p:spPr>
            <a:xfrm>
              <a:off x="2266431" y="1387411"/>
              <a:ext cx="463588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67" name="Freeform 66">
            <a:extLst>
              <a:ext uri="{FF2B5EF4-FFF2-40B4-BE49-F238E27FC236}">
                <a16:creationId xmlns:a16="http://schemas.microsoft.com/office/drawing/2014/main" id="{7129D6D7-5175-7A43-B4A4-8206892756E6}"/>
              </a:ext>
            </a:extLst>
          </p:cNvPr>
          <p:cNvSpPr/>
          <p:nvPr/>
        </p:nvSpPr>
        <p:spPr>
          <a:xfrm>
            <a:off x="8447872" y="1560290"/>
            <a:ext cx="9525" cy="3630834"/>
          </a:xfrm>
          <a:custGeom>
            <a:avLst/>
            <a:gdLst>
              <a:gd name="connsiteX0" fmla="*/ 0 w 9525"/>
              <a:gd name="connsiteY0" fmla="*/ 3630835 h 3630834"/>
              <a:gd name="connsiteX1" fmla="*/ 0 w 9525"/>
              <a:gd name="connsiteY1" fmla="*/ 0 h 363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30834">
                <a:moveTo>
                  <a:pt x="0" y="3630835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90000"/>
              </a:srgbClr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552FC1-CDFC-D747-A185-C0B5F542AE5F}"/>
              </a:ext>
            </a:extLst>
          </p:cNvPr>
          <p:cNvSpPr txBox="1"/>
          <p:nvPr/>
        </p:nvSpPr>
        <p:spPr>
          <a:xfrm>
            <a:off x="4740856" y="5432107"/>
            <a:ext cx="24323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B15933-5B29-784E-9890-405348A933E8}"/>
              </a:ext>
            </a:extLst>
          </p:cNvPr>
          <p:cNvSpPr txBox="1"/>
          <p:nvPr/>
        </p:nvSpPr>
        <p:spPr>
          <a:xfrm rot="16200000">
            <a:off x="1209582" y="3173904"/>
            <a:ext cx="18708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642AD6A2-5777-0746-A319-BA993D2C31C5}"/>
              </a:ext>
            </a:extLst>
          </p:cNvPr>
          <p:cNvSpPr/>
          <p:nvPr/>
        </p:nvSpPr>
        <p:spPr>
          <a:xfrm rot="5400000">
            <a:off x="3826953" y="413041"/>
            <a:ext cx="3584462" cy="5793014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6DA9F3-B9CE-E246-970B-FDE31864042D}"/>
              </a:ext>
            </a:extLst>
          </p:cNvPr>
          <p:cNvSpPr txBox="1"/>
          <p:nvPr/>
        </p:nvSpPr>
        <p:spPr>
          <a:xfrm>
            <a:off x="9103875" y="133265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>
                <a:latin typeface=""/>
              </a:rPr>
              <a:t>1 year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200893-C90D-5F44-A703-1BDA312583D9}"/>
              </a:ext>
            </a:extLst>
          </p:cNvPr>
          <p:cNvSpPr txBox="1"/>
          <p:nvPr/>
        </p:nvSpPr>
        <p:spPr>
          <a:xfrm>
            <a:off x="9054445" y="4661403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rgbClr val="C00000"/>
                </a:solidFill>
                <a:latin typeface=""/>
              </a:rPr>
              <a:t>10% NSS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4079A4-4BC4-0A43-884E-AE8994E44584}"/>
              </a:ext>
            </a:extLst>
          </p:cNvPr>
          <p:cNvSpPr txBox="1"/>
          <p:nvPr/>
        </p:nvSpPr>
        <p:spPr>
          <a:xfrm>
            <a:off x="9075951" y="4275452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20% NSS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4EB073-6858-E940-AB32-B5A9208A6496}"/>
              </a:ext>
            </a:extLst>
          </p:cNvPr>
          <p:cNvSpPr txBox="1"/>
          <p:nvPr/>
        </p:nvSpPr>
        <p:spPr>
          <a:xfrm>
            <a:off x="9062195" y="397486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30% NSS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C236C8-DA07-CD48-8CF5-216DF6534592}"/>
              </a:ext>
            </a:extLst>
          </p:cNvPr>
          <p:cNvSpPr txBox="1"/>
          <p:nvPr/>
        </p:nvSpPr>
        <p:spPr>
          <a:xfrm>
            <a:off x="9071285" y="3506496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40% NSS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DBC17F-F1B7-814A-B0BA-D247E581CDA0}"/>
              </a:ext>
            </a:extLst>
          </p:cNvPr>
          <p:cNvSpPr txBox="1"/>
          <p:nvPr/>
        </p:nvSpPr>
        <p:spPr>
          <a:xfrm>
            <a:off x="9059866" y="313903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50% NSS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5DC114-D111-8947-A60F-5B10D54757E0}"/>
              </a:ext>
            </a:extLst>
          </p:cNvPr>
          <p:cNvSpPr txBox="1"/>
          <p:nvPr/>
        </p:nvSpPr>
        <p:spPr>
          <a:xfrm>
            <a:off x="9053706" y="2771794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60% NSS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21C876-06F2-9C46-897E-0E8B6E03AE2A}"/>
              </a:ext>
            </a:extLst>
          </p:cNvPr>
          <p:cNvSpPr txBox="1"/>
          <p:nvPr/>
        </p:nvSpPr>
        <p:spPr>
          <a:xfrm>
            <a:off x="9050982" y="246465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70% NSS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1419AD-B544-C142-B349-A9DB167040A3}"/>
              </a:ext>
            </a:extLst>
          </p:cNvPr>
          <p:cNvSpPr txBox="1"/>
          <p:nvPr/>
        </p:nvSpPr>
        <p:spPr>
          <a:xfrm>
            <a:off x="9071285" y="2095326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80% NSS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62D082-C3A3-134D-A6E4-C1363233FA6D}"/>
              </a:ext>
            </a:extLst>
          </p:cNvPr>
          <p:cNvSpPr txBox="1"/>
          <p:nvPr/>
        </p:nvSpPr>
        <p:spPr>
          <a:xfrm>
            <a:off x="9065125" y="172808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chemeClr val="accent6"/>
                </a:solidFill>
                <a:latin typeface=""/>
              </a:rPr>
              <a:t>90% NSS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6C878BB-DF97-034F-92B2-A97CB36132D5}"/>
              </a:ext>
            </a:extLst>
          </p:cNvPr>
          <p:cNvSpPr txBox="1"/>
          <p:nvPr/>
        </p:nvSpPr>
        <p:spPr>
          <a:xfrm>
            <a:off x="4427425" y="2260755"/>
            <a:ext cx="1441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chemeClr val="accent1"/>
                </a:solidFill>
                <a:latin typeface=""/>
              </a:rPr>
              <a:t>Original data</a:t>
            </a:r>
          </a:p>
          <a:p>
            <a:r>
              <a:rPr lang="en-AU" sz="1600" b="1">
                <a:solidFill>
                  <a:schemeClr val="accent1"/>
                </a:solidFill>
                <a:latin typeface=""/>
              </a:rPr>
              <a:t>NSS = 35.5%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B90495E-658E-4847-9CA2-64525E21C0A1}"/>
              </a:ext>
            </a:extLst>
          </p:cNvPr>
          <p:cNvCxnSpPr>
            <a:cxnSpLocks/>
          </p:cNvCxnSpPr>
          <p:nvPr/>
        </p:nvCxnSpPr>
        <p:spPr>
          <a:xfrm>
            <a:off x="5045759" y="2750886"/>
            <a:ext cx="0" cy="139325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350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3</a:t>
            </a:r>
            <a:br>
              <a:rPr lang="en-AU" dirty="0"/>
            </a:br>
            <a:r>
              <a:rPr lang="en-GB" b="1" dirty="0"/>
              <a:t>How to coordinate </a:t>
            </a:r>
            <a:br>
              <a:rPr lang="en-GB" b="1" dirty="0"/>
            </a:br>
            <a:r>
              <a:rPr lang="en-GB" b="1" dirty="0"/>
              <a:t>self-consumption </a:t>
            </a:r>
            <a:br>
              <a:rPr lang="en-GB" b="1" dirty="0"/>
            </a:br>
            <a:r>
              <a:rPr lang="en-GB" b="1" dirty="0"/>
              <a:t>within communities?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6952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do we mean by coordination?</a:t>
            </a:r>
          </a:p>
        </p:txBody>
      </p:sp>
    </p:spTree>
    <p:extLst>
      <p:ext uri="{BB962C8B-B14F-4D97-AF65-F5344CB8AC3E}">
        <p14:creationId xmlns:p14="http://schemas.microsoft.com/office/powerpoint/2010/main" val="2298258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expected complexity of local energy communities ?</a:t>
            </a:r>
          </a:p>
        </p:txBody>
      </p:sp>
    </p:spTree>
    <p:extLst>
      <p:ext uri="{BB962C8B-B14F-4D97-AF65-F5344CB8AC3E}">
        <p14:creationId xmlns:p14="http://schemas.microsoft.com/office/powerpoint/2010/main" val="3173783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D8452F-9048-4A49-B956-A3FC21227346}"/>
              </a:ext>
            </a:extLst>
          </p:cNvPr>
          <p:cNvSpPr txBox="1"/>
          <p:nvPr/>
        </p:nvSpPr>
        <p:spPr>
          <a:xfrm>
            <a:off x="373760" y="442748"/>
            <a:ext cx="3580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What is the expected complexity of local energy communities (at each scale)?</a:t>
            </a:r>
          </a:p>
          <a:p>
            <a:endParaRPr lang="en-A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0AA45-4822-D343-817F-58D9062F3EFB}"/>
              </a:ext>
            </a:extLst>
          </p:cNvPr>
          <p:cNvSpPr txBox="1"/>
          <p:nvPr/>
        </p:nvSpPr>
        <p:spPr>
          <a:xfrm>
            <a:off x="373760" y="5847676"/>
            <a:ext cx="3054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/>
              <a:t>[1] </a:t>
            </a:r>
            <a:r>
              <a:rPr lang="en-AU" sz="1600" i="1" dirty="0" err="1"/>
              <a:t>Siegenfeld</a:t>
            </a:r>
            <a:r>
              <a:rPr lang="en-AU" sz="1600" i="1" dirty="0"/>
              <a:t> and Bar-Yam, ‘An Introduction to Complex Systems Science and Its Applications’.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463513-96F4-E34F-9455-BF011AF0A99B}"/>
              </a:ext>
            </a:extLst>
          </p:cNvPr>
          <p:cNvCxnSpPr>
            <a:cxnSpLocks/>
          </p:cNvCxnSpPr>
          <p:nvPr/>
        </p:nvCxnSpPr>
        <p:spPr>
          <a:xfrm flipH="1">
            <a:off x="5370533" y="4706154"/>
            <a:ext cx="767607" cy="0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99228BA-FC9D-A441-9346-62B707D25473}"/>
              </a:ext>
            </a:extLst>
          </p:cNvPr>
          <p:cNvSpPr txBox="1"/>
          <p:nvPr/>
        </p:nvSpPr>
        <p:spPr>
          <a:xfrm>
            <a:off x="6161149" y="4521488"/>
            <a:ext cx="438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>
                <a:solidFill>
                  <a:srgbClr val="B828C5"/>
                </a:solidFill>
              </a:rPr>
              <a:t>Coordination actions to maximize revenues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921BE2-A41A-8641-ACD1-755E0F0E30C7}"/>
              </a:ext>
            </a:extLst>
          </p:cNvPr>
          <p:cNvSpPr/>
          <p:nvPr/>
        </p:nvSpPr>
        <p:spPr>
          <a:xfrm>
            <a:off x="8284117" y="1469306"/>
            <a:ext cx="2916821" cy="2916821"/>
          </a:xfrm>
          <a:prstGeom prst="ellipse">
            <a:avLst/>
          </a:prstGeom>
          <a:solidFill>
            <a:srgbClr val="C00000">
              <a:alpha val="9804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FC41B1-2512-C94D-A01B-59CF4288238C}"/>
              </a:ext>
            </a:extLst>
          </p:cNvPr>
          <p:cNvSpPr/>
          <p:nvPr/>
        </p:nvSpPr>
        <p:spPr>
          <a:xfrm>
            <a:off x="4420715" y="1469307"/>
            <a:ext cx="2916821" cy="2916821"/>
          </a:xfrm>
          <a:prstGeom prst="ellipse">
            <a:avLst/>
          </a:prstGeom>
          <a:solidFill>
            <a:srgbClr val="4472C4">
              <a:alpha val="9804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EA478-9B98-0243-8419-09BA9F3C9DBF}"/>
              </a:ext>
            </a:extLst>
          </p:cNvPr>
          <p:cNvSpPr txBox="1"/>
          <p:nvPr/>
        </p:nvSpPr>
        <p:spPr>
          <a:xfrm>
            <a:off x="4595416" y="640167"/>
            <a:ext cx="2567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Community #1</a:t>
            </a:r>
          </a:p>
          <a:p>
            <a:pPr algn="ctr"/>
            <a:r>
              <a:rPr lang="en-AU" sz="2000" dirty="0"/>
              <a:t>« </a:t>
            </a:r>
            <a:r>
              <a:rPr lang="en-AU" sz="2000" b="1" dirty="0">
                <a:solidFill>
                  <a:schemeClr val="accent1"/>
                </a:solidFill>
              </a:rPr>
              <a:t>less complex </a:t>
            </a:r>
            <a:r>
              <a:rPr lang="en-AU" sz="2000" dirty="0"/>
              <a:t>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014A7-1E29-A948-BD8D-15F8B3EC9C4D}"/>
              </a:ext>
            </a:extLst>
          </p:cNvPr>
          <p:cNvSpPr txBox="1"/>
          <p:nvPr/>
        </p:nvSpPr>
        <p:spPr>
          <a:xfrm>
            <a:off x="8511069" y="640167"/>
            <a:ext cx="2419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Community #2</a:t>
            </a:r>
          </a:p>
          <a:p>
            <a:pPr algn="ctr"/>
            <a:r>
              <a:rPr lang="en-AU" sz="2000" dirty="0"/>
              <a:t>« </a:t>
            </a:r>
            <a:r>
              <a:rPr lang="en-AU" sz="2000" b="1" dirty="0">
                <a:solidFill>
                  <a:srgbClr val="C00000"/>
                </a:solidFill>
              </a:rPr>
              <a:t>more complex </a:t>
            </a:r>
            <a:r>
              <a:rPr lang="en-AU" sz="2000" dirty="0"/>
              <a:t>»</a:t>
            </a:r>
          </a:p>
        </p:txBody>
      </p:sp>
      <p:pic>
        <p:nvPicPr>
          <p:cNvPr id="9" name="Picture 14" descr="Solar cell  premium icon">
            <a:extLst>
              <a:ext uri="{FF2B5EF4-FFF2-40B4-BE49-F238E27FC236}">
                <a16:creationId xmlns:a16="http://schemas.microsoft.com/office/drawing/2014/main" id="{1BA97F1C-D9D1-CE41-B256-B569B5D48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405" y="2252561"/>
            <a:ext cx="487741" cy="48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ouse Free Icon - Icon-Icons.com">
            <a:extLst>
              <a:ext uri="{FF2B5EF4-FFF2-40B4-BE49-F238E27FC236}">
                <a16:creationId xmlns:a16="http://schemas.microsoft.com/office/drawing/2014/main" id="{749BA0A8-29E9-984A-93C7-45231AE7C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789" y="3390647"/>
            <a:ext cx="559727" cy="55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House Free Icon - Icon-Icons.com">
            <a:extLst>
              <a:ext uri="{FF2B5EF4-FFF2-40B4-BE49-F238E27FC236}">
                <a16:creationId xmlns:a16="http://schemas.microsoft.com/office/drawing/2014/main" id="{45F27DDC-0267-454E-AB44-A748E721C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07" y="2188016"/>
            <a:ext cx="559728" cy="55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Solar cell  premium icon">
            <a:extLst>
              <a:ext uri="{FF2B5EF4-FFF2-40B4-BE49-F238E27FC236}">
                <a16:creationId xmlns:a16="http://schemas.microsoft.com/office/drawing/2014/main" id="{20870594-CE69-2944-A593-50F21DD35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334" y="3436640"/>
            <a:ext cx="487741" cy="48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1DF3FD6-DE3B-9740-9ADE-3022F2E57E72}"/>
              </a:ext>
            </a:extLst>
          </p:cNvPr>
          <p:cNvGrpSpPr/>
          <p:nvPr/>
        </p:nvGrpSpPr>
        <p:grpSpPr>
          <a:xfrm>
            <a:off x="5570474" y="2223924"/>
            <a:ext cx="1592357" cy="1762358"/>
            <a:chOff x="9281985" y="1780131"/>
            <a:chExt cx="1592357" cy="1762358"/>
          </a:xfrm>
        </p:grpSpPr>
        <p:pic>
          <p:nvPicPr>
            <p:cNvPr id="19" name="Picture 14" descr="Solar cell  premium icon">
              <a:extLst>
                <a:ext uri="{FF2B5EF4-FFF2-40B4-BE49-F238E27FC236}">
                  <a16:creationId xmlns:a16="http://schemas.microsoft.com/office/drawing/2014/main" id="{C88970DE-0B81-DA46-9AC0-4D498D695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8D8F0F8-14D9-BC47-A787-9880AFC73F9D}"/>
                </a:ext>
              </a:extLst>
            </p:cNvPr>
            <p:cNvGrpSpPr/>
            <p:nvPr/>
          </p:nvGrpSpPr>
          <p:grpSpPr>
            <a:xfrm>
              <a:off x="9281985" y="1780131"/>
              <a:ext cx="1154746" cy="1762358"/>
              <a:chOff x="7309905" y="1397723"/>
              <a:chExt cx="2464526" cy="3761328"/>
            </a:xfrm>
          </p:grpSpPr>
          <p:pic>
            <p:nvPicPr>
              <p:cNvPr id="22" name="Picture 14" descr="House Free Icon - Icon-Icons.com">
                <a:extLst>
                  <a:ext uri="{FF2B5EF4-FFF2-40B4-BE49-F238E27FC236}">
                    <a16:creationId xmlns:a16="http://schemas.microsoft.com/office/drawing/2014/main" id="{4E639AAF-6B87-064F-B3B3-127DEB507C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14" descr="House Free Icon - Icon-Icons.com">
                <a:extLst>
                  <a:ext uri="{FF2B5EF4-FFF2-40B4-BE49-F238E27FC236}">
                    <a16:creationId xmlns:a16="http://schemas.microsoft.com/office/drawing/2014/main" id="{4ED8989B-3B7E-CA4A-990C-2040E24B9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1" name="Picture 14" descr="Solar cell  premium icon">
              <a:extLst>
                <a:ext uri="{FF2B5EF4-FFF2-40B4-BE49-F238E27FC236}">
                  <a16:creationId xmlns:a16="http://schemas.microsoft.com/office/drawing/2014/main" id="{7B69FE9E-A1FE-724A-8746-4BF0A152A2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FE4BF809-8C0A-2742-8FC2-0029BBD4E049}"/>
              </a:ext>
            </a:extLst>
          </p:cNvPr>
          <p:cNvSpPr/>
          <p:nvPr/>
        </p:nvSpPr>
        <p:spPr>
          <a:xfrm>
            <a:off x="6033687" y="1976631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7688509F-6AE5-124B-95AC-8DFCC7188E4B}"/>
              </a:ext>
            </a:extLst>
          </p:cNvPr>
          <p:cNvSpPr/>
          <p:nvPr/>
        </p:nvSpPr>
        <p:spPr>
          <a:xfrm>
            <a:off x="5460269" y="3154544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37750E4-95AB-DB49-92B1-A0F1140AA200}"/>
              </a:ext>
            </a:extLst>
          </p:cNvPr>
          <p:cNvSpPr/>
          <p:nvPr/>
        </p:nvSpPr>
        <p:spPr>
          <a:xfrm>
            <a:off x="9879094" y="1958710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26" name="Picture 2" descr="Battery, car battery icon - Free download on Iconfinder">
            <a:extLst>
              <a:ext uri="{FF2B5EF4-FFF2-40B4-BE49-F238E27FC236}">
                <a16:creationId xmlns:a16="http://schemas.microsoft.com/office/drawing/2014/main" id="{6D9C690D-2FDF-CE4E-AF46-BC5A55491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699" y="3562895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Battery, car battery icon - Free download on Iconfinder">
            <a:extLst>
              <a:ext uri="{FF2B5EF4-FFF2-40B4-BE49-F238E27FC236}">
                <a16:creationId xmlns:a16="http://schemas.microsoft.com/office/drawing/2014/main" id="{E91BC858-E82C-CC4C-B4AD-06480BC6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145" y="2392661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Battery, car battery icon - Free download on Iconfinder">
            <a:extLst>
              <a:ext uri="{FF2B5EF4-FFF2-40B4-BE49-F238E27FC236}">
                <a16:creationId xmlns:a16="http://schemas.microsoft.com/office/drawing/2014/main" id="{6FE421C3-5708-D149-9488-16BBD22D3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887" y="351046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Battery, car battery icon - Free download on Iconfinder">
            <a:extLst>
              <a:ext uri="{FF2B5EF4-FFF2-40B4-BE49-F238E27FC236}">
                <a16:creationId xmlns:a16="http://schemas.microsoft.com/office/drawing/2014/main" id="{15EB8420-DBB1-4048-BE24-58EBEAC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601" y="275576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980ADFD-F846-2140-840F-4F1E06E2A8CF}"/>
              </a:ext>
            </a:extLst>
          </p:cNvPr>
          <p:cNvSpPr txBox="1"/>
          <p:nvPr/>
        </p:nvSpPr>
        <p:spPr>
          <a:xfrm>
            <a:off x="8512863" y="5050923"/>
            <a:ext cx="25170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« Individual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Collective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Temporal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Spatial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…</a:t>
            </a:r>
            <a:endParaRPr lang="fr-F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685EC2-3C9C-6F4A-B78C-39ACF73B6FD9}"/>
              </a:ext>
            </a:extLst>
          </p:cNvPr>
          <p:cNvSpPr txBox="1"/>
          <p:nvPr/>
        </p:nvSpPr>
        <p:spPr>
          <a:xfrm>
            <a:off x="4498223" y="504173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 « Individual » actions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938C2D-53B0-CA42-9733-A04BD93DDD7C}"/>
              </a:ext>
            </a:extLst>
          </p:cNvPr>
          <p:cNvGrpSpPr/>
          <p:nvPr/>
        </p:nvGrpSpPr>
        <p:grpSpPr>
          <a:xfrm rot="1463722">
            <a:off x="4870119" y="2450368"/>
            <a:ext cx="625033" cy="416690"/>
            <a:chOff x="9583838" y="345832"/>
            <a:chExt cx="625033" cy="41669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B83BE2-FA52-D64F-A091-0A29579D70F2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1724AC-EB4C-1246-B716-66D8385BEF0A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4CC68-854A-3446-B1BA-256E266780D2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5467249" y="2787792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8654897-B0AC-0C46-8B4D-CE317E825873}"/>
              </a:ext>
            </a:extLst>
          </p:cNvPr>
          <p:cNvSpPr/>
          <p:nvPr/>
        </p:nvSpPr>
        <p:spPr>
          <a:xfrm>
            <a:off x="6168495" y="3131502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CCE7E1-3B77-324B-BC98-1570D904ED11}"/>
              </a:ext>
            </a:extLst>
          </p:cNvPr>
          <p:cNvCxnSpPr>
            <a:cxnSpLocks/>
          </p:cNvCxnSpPr>
          <p:nvPr/>
        </p:nvCxnSpPr>
        <p:spPr>
          <a:xfrm flipV="1">
            <a:off x="6041423" y="2847788"/>
            <a:ext cx="377246" cy="6622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B43C1F-A98D-224B-88AE-C53F53016820}"/>
              </a:ext>
            </a:extLst>
          </p:cNvPr>
          <p:cNvCxnSpPr>
            <a:cxnSpLocks/>
          </p:cNvCxnSpPr>
          <p:nvPr/>
        </p:nvCxnSpPr>
        <p:spPr>
          <a:xfrm>
            <a:off x="4322845" y="2204338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3A1AD8-753B-404C-8DA8-3FEBBF7E1653}"/>
              </a:ext>
            </a:extLst>
          </p:cNvPr>
          <p:cNvSpPr txBox="1"/>
          <p:nvPr/>
        </p:nvSpPr>
        <p:spPr>
          <a:xfrm>
            <a:off x="4107504" y="183500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D2135-5E84-4148-9802-B0DCCD52D376}"/>
              </a:ext>
            </a:extLst>
          </p:cNvPr>
          <p:cNvCxnSpPr>
            <a:cxnSpLocks/>
          </p:cNvCxnSpPr>
          <p:nvPr/>
        </p:nvCxnSpPr>
        <p:spPr>
          <a:xfrm flipV="1">
            <a:off x="9942589" y="2790112"/>
            <a:ext cx="422183" cy="7411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6CC4B7-F46B-8B4B-9EFF-206101709C2E}"/>
              </a:ext>
            </a:extLst>
          </p:cNvPr>
          <p:cNvCxnSpPr>
            <a:cxnSpLocks/>
          </p:cNvCxnSpPr>
          <p:nvPr/>
        </p:nvCxnSpPr>
        <p:spPr>
          <a:xfrm flipH="1" flipV="1">
            <a:off x="9420731" y="2241688"/>
            <a:ext cx="139272" cy="6122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A6D9D12-B00B-9A4B-BF51-8044C1E495F6}"/>
              </a:ext>
            </a:extLst>
          </p:cNvPr>
          <p:cNvSpPr txBox="1"/>
          <p:nvPr/>
        </p:nvSpPr>
        <p:spPr>
          <a:xfrm>
            <a:off x="7953161" y="179475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4EF28A-F317-5648-B9B6-B57FE018117D}"/>
              </a:ext>
            </a:extLst>
          </p:cNvPr>
          <p:cNvCxnSpPr>
            <a:cxnSpLocks/>
          </p:cNvCxnSpPr>
          <p:nvPr/>
        </p:nvCxnSpPr>
        <p:spPr>
          <a:xfrm flipH="1" flipV="1">
            <a:off x="10753275" y="3991808"/>
            <a:ext cx="353984" cy="364003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E0C7787-B511-2842-8AF2-F621DB3B8B6A}"/>
              </a:ext>
            </a:extLst>
          </p:cNvPr>
          <p:cNvSpPr txBox="1"/>
          <p:nvPr/>
        </p:nvSpPr>
        <p:spPr>
          <a:xfrm>
            <a:off x="10730950" y="4342822"/>
            <a:ext cx="93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DSO</a:t>
            </a:r>
          </a:p>
        </p:txBody>
      </p:sp>
      <p:pic>
        <p:nvPicPr>
          <p:cNvPr id="71" name="Picture 2" descr="Battery, car battery icon - Free download on Iconfinder">
            <a:extLst>
              <a:ext uri="{FF2B5EF4-FFF2-40B4-BE49-F238E27FC236}">
                <a16:creationId xmlns:a16="http://schemas.microsoft.com/office/drawing/2014/main" id="{34F0806E-DBFB-0D4F-8BDA-04813EC9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460" y="176630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8200CA42-84E1-2E4C-B552-B9566CF31946}"/>
              </a:ext>
            </a:extLst>
          </p:cNvPr>
          <p:cNvSpPr/>
          <p:nvPr/>
        </p:nvSpPr>
        <p:spPr>
          <a:xfrm>
            <a:off x="10104882" y="3107739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7F323AD7-1A2C-CB41-8AA7-65983F826A98}"/>
              </a:ext>
            </a:extLst>
          </p:cNvPr>
          <p:cNvSpPr/>
          <p:nvPr/>
        </p:nvSpPr>
        <p:spPr>
          <a:xfrm rot="20908414">
            <a:off x="8533781" y="1462719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5853291-1566-7C45-A1B7-46D90BFAF090}"/>
              </a:ext>
            </a:extLst>
          </p:cNvPr>
          <p:cNvGrpSpPr/>
          <p:nvPr/>
        </p:nvGrpSpPr>
        <p:grpSpPr>
          <a:xfrm rot="1463722">
            <a:off x="8793144" y="2430951"/>
            <a:ext cx="625033" cy="416690"/>
            <a:chOff x="9583838" y="345832"/>
            <a:chExt cx="625033" cy="41669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532201A-AA54-B44E-A2DA-E569C090F1ED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484BF3D-501F-3E40-B229-2B633D600F46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FB801D3-7F5C-3A45-833B-E78692F840B9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9390274" y="2768375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2BE2B79-CA0A-EA47-B5FD-515F42307AEF}"/>
              </a:ext>
            </a:extLst>
          </p:cNvPr>
          <p:cNvCxnSpPr>
            <a:cxnSpLocks/>
          </p:cNvCxnSpPr>
          <p:nvPr/>
        </p:nvCxnSpPr>
        <p:spPr>
          <a:xfrm>
            <a:off x="8245870" y="2184921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3602ACF-6225-2F47-979C-0CD96D6C81A1}"/>
              </a:ext>
            </a:extLst>
          </p:cNvPr>
          <p:cNvSpPr/>
          <p:nvPr/>
        </p:nvSpPr>
        <p:spPr>
          <a:xfrm>
            <a:off x="9506843" y="278524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E817DB83-B19D-444F-85AA-D410F0D418C6}"/>
              </a:ext>
            </a:extLst>
          </p:cNvPr>
          <p:cNvSpPr/>
          <p:nvPr/>
        </p:nvSpPr>
        <p:spPr>
          <a:xfrm>
            <a:off x="9319831" y="3108583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631179-7B19-344A-8165-1190B566463E}"/>
              </a:ext>
            </a:extLst>
          </p:cNvPr>
          <p:cNvSpPr txBox="1"/>
          <p:nvPr/>
        </p:nvSpPr>
        <p:spPr>
          <a:xfrm>
            <a:off x="6086019" y="19800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2ED4E4-8D5D-1D47-9BE5-2FDAFD02300C}"/>
              </a:ext>
            </a:extLst>
          </p:cNvPr>
          <p:cNvSpPr txBox="1"/>
          <p:nvPr/>
        </p:nvSpPr>
        <p:spPr>
          <a:xfrm>
            <a:off x="5518765" y="317679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19812E-2212-6344-9441-E77573C7B028}"/>
              </a:ext>
            </a:extLst>
          </p:cNvPr>
          <p:cNvSpPr txBox="1"/>
          <p:nvPr/>
        </p:nvSpPr>
        <p:spPr>
          <a:xfrm>
            <a:off x="9376874" y="3117678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78C71A5-B13A-3846-8D66-14CC8AAF6F8F}"/>
              </a:ext>
            </a:extLst>
          </p:cNvPr>
          <p:cNvSpPr txBox="1"/>
          <p:nvPr/>
        </p:nvSpPr>
        <p:spPr>
          <a:xfrm>
            <a:off x="9933327" y="19495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52BDDE-5921-D443-8ADF-13B83EF8CD59}"/>
              </a:ext>
            </a:extLst>
          </p:cNvPr>
          <p:cNvSpPr txBox="1"/>
          <p:nvPr/>
        </p:nvSpPr>
        <p:spPr>
          <a:xfrm>
            <a:off x="7865102" y="143408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2, 3, 4</a:t>
            </a:r>
          </a:p>
        </p:txBody>
      </p:sp>
    </p:spTree>
    <p:extLst>
      <p:ext uri="{BB962C8B-B14F-4D97-AF65-F5344CB8AC3E}">
        <p14:creationId xmlns:p14="http://schemas.microsoft.com/office/powerpoint/2010/main" val="2612043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E22824-2CB7-5140-86AC-375B0113DE6C}"/>
              </a:ext>
            </a:extLst>
          </p:cNvPr>
          <p:cNvSpPr txBox="1"/>
          <p:nvPr/>
        </p:nvSpPr>
        <p:spPr>
          <a:xfrm>
            <a:off x="458663" y="92487"/>
            <a:ext cx="11274673" cy="703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GB" sz="2400" u="sng" dirty="0"/>
              <a:t>Non-exhaustive list of expectations:</a:t>
            </a:r>
          </a:p>
          <a:p>
            <a:pPr lvl="0">
              <a:defRPr/>
            </a:pPr>
            <a:endParaRPr lang="en-GB" sz="1000" dirty="0"/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  <a:defRPr/>
            </a:pPr>
            <a:r>
              <a:rPr lang="en-GB" sz="2000" dirty="0"/>
              <a:t>Individuals with multiple :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batteries, 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but also shapeable loads, 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and deferrable loads, 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or nothing;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  <a:defRPr/>
            </a:pPr>
            <a:r>
              <a:rPr lang="en-GB" sz="2000" dirty="0"/>
              <a:t>Maximize revenues for all individuals considering :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individual time of use pricings, 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fees from the DSO for power exchanges, 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cost of equipment ageing, 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cost of lost of comfort;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  <a:defRPr/>
            </a:pPr>
            <a:r>
              <a:rPr lang="en-GB" sz="2000" dirty="0"/>
              <a:t>Multiple participants (residential, commercial building, office buildings, …) within a 2km diameter;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  <a:defRPr/>
            </a:pPr>
            <a:r>
              <a:rPr lang="en-GB" sz="2000" dirty="0"/>
              <a:t>Individuals with production units or not;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  <a:defRPr/>
            </a:pPr>
            <a:r>
              <a:rPr lang="en-GB" sz="2000" dirty="0"/>
              <a:t>Resources directly own by the community;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  <a:defRPr/>
            </a:pPr>
            <a:r>
              <a:rPr lang="en-GB" sz="2000" dirty="0"/>
              <a:t>Keep individual load profiles secured and private;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  <a:defRPr/>
            </a:pPr>
            <a:r>
              <a:rPr lang="en-GB" sz="2000" dirty="0">
                <a:solidFill>
                  <a:srgbClr val="C00000"/>
                </a:solidFill>
              </a:rPr>
              <a:t>Communities rapidly changing size with on-boarding and off-boarding of individuals;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  <a:defRPr/>
            </a:pPr>
            <a:r>
              <a:rPr lang="en-GB" sz="2000" dirty="0">
                <a:solidFill>
                  <a:srgbClr val="C00000"/>
                </a:solidFill>
              </a:rPr>
              <a:t>Interface with individual members to support behavioural nudges;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  <a:defRPr/>
            </a:pPr>
            <a:r>
              <a:rPr lang="en-GB" sz="2000" dirty="0">
                <a:solidFill>
                  <a:srgbClr val="C00000"/>
                </a:solidFill>
              </a:rPr>
              <a:t>Ensure that grid constraints are not violated;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  <a:defRPr/>
            </a:pPr>
            <a:r>
              <a:rPr lang="en-GB" sz="2000" dirty="0">
                <a:solidFill>
                  <a:srgbClr val="C00000"/>
                </a:solidFill>
              </a:rPr>
              <a:t>Provide some interface for grid services with the DSO, and TSO levels.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4484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“eco-system” around coordination strategies ?</a:t>
            </a:r>
          </a:p>
        </p:txBody>
      </p:sp>
    </p:spTree>
    <p:extLst>
      <p:ext uri="{BB962C8B-B14F-4D97-AF65-F5344CB8AC3E}">
        <p14:creationId xmlns:p14="http://schemas.microsoft.com/office/powerpoint/2010/main" val="319350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CFFD2B19-37A0-5580-EC9C-5404D13FD4AD}"/>
              </a:ext>
            </a:extLst>
          </p:cNvPr>
          <p:cNvSpPr/>
          <p:nvPr/>
        </p:nvSpPr>
        <p:spPr>
          <a:xfrm>
            <a:off x="3128767" y="469334"/>
            <a:ext cx="6246961" cy="54450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38E1EB-00F8-67D0-D2F5-F15D825CC7E0}"/>
              </a:ext>
            </a:extLst>
          </p:cNvPr>
          <p:cNvSpPr/>
          <p:nvPr/>
        </p:nvSpPr>
        <p:spPr>
          <a:xfrm>
            <a:off x="3712816" y="2431615"/>
            <a:ext cx="1738925" cy="65772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Physical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coordination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292486-2CB8-124B-15C3-3CF018A012A0}"/>
              </a:ext>
            </a:extLst>
          </p:cNvPr>
          <p:cNvSpPr/>
          <p:nvPr/>
        </p:nvSpPr>
        <p:spPr>
          <a:xfrm>
            <a:off x="5391900" y="4512026"/>
            <a:ext cx="1738925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Social coordination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(governance)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EADE5D-6AC2-D540-3826-499E92CACD48}"/>
              </a:ext>
            </a:extLst>
          </p:cNvPr>
          <p:cNvSpPr/>
          <p:nvPr/>
        </p:nvSpPr>
        <p:spPr>
          <a:xfrm>
            <a:off x="6926480" y="2431615"/>
            <a:ext cx="1738925" cy="65772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Economical coordination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4E77DF-996B-EB3C-FB77-568EE6D13B69}"/>
              </a:ext>
            </a:extLst>
          </p:cNvPr>
          <p:cNvCxnSpPr>
            <a:cxnSpLocks/>
          </p:cNvCxnSpPr>
          <p:nvPr/>
        </p:nvCxnSpPr>
        <p:spPr>
          <a:xfrm>
            <a:off x="5563825" y="2773154"/>
            <a:ext cx="126090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1FBA17-21C3-E3AC-8003-C155215FFB56}"/>
              </a:ext>
            </a:extLst>
          </p:cNvPr>
          <p:cNvCxnSpPr>
            <a:cxnSpLocks/>
          </p:cNvCxnSpPr>
          <p:nvPr/>
        </p:nvCxnSpPr>
        <p:spPr>
          <a:xfrm flipH="1">
            <a:off x="6678814" y="3183887"/>
            <a:ext cx="727777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544909-69EC-1C14-0631-EBC599AD4EE3}"/>
              </a:ext>
            </a:extLst>
          </p:cNvPr>
          <p:cNvCxnSpPr>
            <a:cxnSpLocks/>
          </p:cNvCxnSpPr>
          <p:nvPr/>
        </p:nvCxnSpPr>
        <p:spPr>
          <a:xfrm>
            <a:off x="5061454" y="3183886"/>
            <a:ext cx="780573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8BCDE4-0F70-4996-3891-FC2F88686CD3}"/>
              </a:ext>
            </a:extLst>
          </p:cNvPr>
          <p:cNvSpPr txBox="1"/>
          <p:nvPr/>
        </p:nvSpPr>
        <p:spPr>
          <a:xfrm>
            <a:off x="7720618" y="3625944"/>
            <a:ext cx="1635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Defining fairness</a:t>
            </a:r>
          </a:p>
          <a:p>
            <a:endParaRPr lang="en-US" i="1" dirty="0">
              <a:solidFill>
                <a:schemeClr val="accent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F469DE-DA07-2FE1-E0F7-5A2B82286068}"/>
              </a:ext>
            </a:extLst>
          </p:cNvPr>
          <p:cNvCxnSpPr>
            <a:cxnSpLocks/>
          </p:cNvCxnSpPr>
          <p:nvPr/>
        </p:nvCxnSpPr>
        <p:spPr>
          <a:xfrm>
            <a:off x="7159438" y="3921102"/>
            <a:ext cx="520615" cy="0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D1621F-AAD9-3D71-F615-51259125B649}"/>
              </a:ext>
            </a:extLst>
          </p:cNvPr>
          <p:cNvSpPr txBox="1"/>
          <p:nvPr/>
        </p:nvSpPr>
        <p:spPr>
          <a:xfrm>
            <a:off x="5743397" y="1549731"/>
            <a:ext cx="126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Revenues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C5A638-DD87-7AC2-E161-0B237B6C60BD}"/>
              </a:ext>
            </a:extLst>
          </p:cNvPr>
          <p:cNvCxnSpPr>
            <a:cxnSpLocks/>
          </p:cNvCxnSpPr>
          <p:nvPr/>
        </p:nvCxnSpPr>
        <p:spPr>
          <a:xfrm flipV="1">
            <a:off x="6249393" y="1922774"/>
            <a:ext cx="0" cy="722579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C542E6-2F97-8DA1-45C4-54AC5066F0FC}"/>
              </a:ext>
            </a:extLst>
          </p:cNvPr>
          <p:cNvSpPr txBox="1"/>
          <p:nvPr/>
        </p:nvSpPr>
        <p:spPr>
          <a:xfrm>
            <a:off x="3915318" y="3625944"/>
            <a:ext cx="147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Defining strategy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9D5AB6-F823-E5BD-8648-B90FEF0EB948}"/>
              </a:ext>
            </a:extLst>
          </p:cNvPr>
          <p:cNvSpPr txBox="1"/>
          <p:nvPr/>
        </p:nvSpPr>
        <p:spPr>
          <a:xfrm>
            <a:off x="4871285" y="524305"/>
            <a:ext cx="2808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accent1"/>
                </a:solidFill>
              </a:rPr>
              <a:t>Environment </a:t>
            </a:r>
          </a:p>
          <a:p>
            <a:pPr algn="ctr"/>
            <a:r>
              <a:rPr lang="en-AU" dirty="0">
                <a:solidFill>
                  <a:schemeClr val="accent1"/>
                </a:solidFill>
              </a:rPr>
              <a:t>(regulatory, physical)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0B7B9F-53D8-3354-2F0A-1C4E475A63E7}"/>
              </a:ext>
            </a:extLst>
          </p:cNvPr>
          <p:cNvCxnSpPr>
            <a:cxnSpLocks/>
          </p:cNvCxnSpPr>
          <p:nvPr/>
        </p:nvCxnSpPr>
        <p:spPr>
          <a:xfrm>
            <a:off x="4871285" y="3918714"/>
            <a:ext cx="520615" cy="0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0FB286-58E6-A71B-B5C0-5380DDD025C6}"/>
              </a:ext>
            </a:extLst>
          </p:cNvPr>
          <p:cNvSpPr txBox="1"/>
          <p:nvPr/>
        </p:nvSpPr>
        <p:spPr>
          <a:xfrm>
            <a:off x="244711" y="6201558"/>
            <a:ext cx="10488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[1] </a:t>
            </a:r>
            <a:r>
              <a:rPr lang="en-GB" sz="1600" i="1" dirty="0" err="1"/>
              <a:t>Mengelkamp</a:t>
            </a:r>
            <a:r>
              <a:rPr lang="en-GB" sz="1600" i="1" dirty="0"/>
              <a:t> et al., ‘Designing Microgrid Energy Markets’.</a:t>
            </a:r>
          </a:p>
          <a:p>
            <a:r>
              <a:rPr lang="en-GB" sz="1600" i="1" dirty="0"/>
              <a:t>[2] Cox, Arnold, and </a:t>
            </a:r>
            <a:r>
              <a:rPr lang="en-GB" sz="1600" i="1" dirty="0" err="1"/>
              <a:t>Villamayor</a:t>
            </a:r>
            <a:r>
              <a:rPr lang="en-GB" sz="1600" i="1" dirty="0"/>
              <a:t> Tomás, ‘A Review of Design Principles for Community-Based Natural Resource Management’.</a:t>
            </a:r>
            <a:endParaRPr lang="fr-FR" sz="1600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1811F-1B9C-54C4-DED7-4DF12EEC556C}"/>
              </a:ext>
            </a:extLst>
          </p:cNvPr>
          <p:cNvSpPr txBox="1"/>
          <p:nvPr/>
        </p:nvSpPr>
        <p:spPr>
          <a:xfrm>
            <a:off x="235074" y="236978"/>
            <a:ext cx="3368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Not only physical coordination.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055296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ABCB6B-B674-5A49-9EB4-87295DC36A9D}"/>
              </a:ext>
            </a:extLst>
          </p:cNvPr>
          <p:cNvSpPr/>
          <p:nvPr/>
        </p:nvSpPr>
        <p:spPr>
          <a:xfrm>
            <a:off x="2077360" y="3128065"/>
            <a:ext cx="394636" cy="1053963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7E69CC-9042-984F-B2E8-A2758DA5A713}"/>
              </a:ext>
            </a:extLst>
          </p:cNvPr>
          <p:cNvSpPr/>
          <p:nvPr/>
        </p:nvSpPr>
        <p:spPr>
          <a:xfrm>
            <a:off x="2912172" y="2614028"/>
            <a:ext cx="394636" cy="1053963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BEFCE2-588E-F146-905E-DCC2071A19B5}"/>
              </a:ext>
            </a:extLst>
          </p:cNvPr>
          <p:cNvSpPr txBox="1"/>
          <p:nvPr/>
        </p:nvSpPr>
        <p:spPr>
          <a:xfrm>
            <a:off x="441945" y="345835"/>
            <a:ext cx="9662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Costs allocation has some degrees of freedom with physical flux</a:t>
            </a:r>
            <a:r>
              <a:rPr lang="en-AU" sz="2800" dirty="0"/>
              <a:t>:</a:t>
            </a:r>
          </a:p>
          <a:p>
            <a:endParaRPr lang="en-AU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5B593C-EB6E-3148-AFD8-8EFC92BB4C9D}"/>
              </a:ext>
            </a:extLst>
          </p:cNvPr>
          <p:cNvCxnSpPr/>
          <p:nvPr/>
        </p:nvCxnSpPr>
        <p:spPr>
          <a:xfrm flipV="1">
            <a:off x="1055985" y="2114200"/>
            <a:ext cx="0" cy="2184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E974E4-A6CC-424C-BEF1-87B6D1F53267}"/>
              </a:ext>
            </a:extLst>
          </p:cNvPr>
          <p:cNvCxnSpPr>
            <a:cxnSpLocks/>
          </p:cNvCxnSpPr>
          <p:nvPr/>
        </p:nvCxnSpPr>
        <p:spPr>
          <a:xfrm>
            <a:off x="871501" y="4182028"/>
            <a:ext cx="31228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CED381-9F25-234C-835E-BD9D98094384}"/>
              </a:ext>
            </a:extLst>
          </p:cNvPr>
          <p:cNvSpPr txBox="1"/>
          <p:nvPr/>
        </p:nvSpPr>
        <p:spPr>
          <a:xfrm>
            <a:off x="924388" y="1310748"/>
            <a:ext cx="226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Physically at 12:15 pm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29B43-DB19-7547-B25C-A84AB2407227}"/>
              </a:ext>
            </a:extLst>
          </p:cNvPr>
          <p:cNvSpPr txBox="1"/>
          <p:nvPr/>
        </p:nvSpPr>
        <p:spPr>
          <a:xfrm>
            <a:off x="5367790" y="1314325"/>
            <a:ext cx="25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Economically at 12:15 pm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C1547F-0680-0F4E-91EF-9922A658ED68}"/>
              </a:ext>
            </a:extLst>
          </p:cNvPr>
          <p:cNvSpPr txBox="1"/>
          <p:nvPr/>
        </p:nvSpPr>
        <p:spPr>
          <a:xfrm>
            <a:off x="981510" y="178213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kWh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BBCCE8-E623-8D47-BF75-E94811B2C2C4}"/>
              </a:ext>
            </a:extLst>
          </p:cNvPr>
          <p:cNvSpPr txBox="1"/>
          <p:nvPr/>
        </p:nvSpPr>
        <p:spPr>
          <a:xfrm>
            <a:off x="441945" y="5701937"/>
            <a:ext cx="4882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The price is another adjustment variable.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1B3C2-3AF7-3644-9E64-A0BF3596170C}"/>
              </a:ext>
            </a:extLst>
          </p:cNvPr>
          <p:cNvSpPr/>
          <p:nvPr/>
        </p:nvSpPr>
        <p:spPr>
          <a:xfrm>
            <a:off x="2912172" y="3675556"/>
            <a:ext cx="394636" cy="498907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D7036-9219-D245-B1C8-9CAF9D61EE2E}"/>
              </a:ext>
            </a:extLst>
          </p:cNvPr>
          <p:cNvSpPr txBox="1"/>
          <p:nvPr/>
        </p:nvSpPr>
        <p:spPr>
          <a:xfrm>
            <a:off x="1024455" y="3371012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prod. #1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44335-B422-2941-BD9E-E5C30BCDEF2B}"/>
              </a:ext>
            </a:extLst>
          </p:cNvPr>
          <p:cNvSpPr txBox="1"/>
          <p:nvPr/>
        </p:nvSpPr>
        <p:spPr>
          <a:xfrm>
            <a:off x="3498342" y="2897099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cons. #3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097DDE-7227-554E-BAC6-D4DE1208FE11}"/>
              </a:ext>
            </a:extLst>
          </p:cNvPr>
          <p:cNvSpPr txBox="1"/>
          <p:nvPr/>
        </p:nvSpPr>
        <p:spPr>
          <a:xfrm>
            <a:off x="3498342" y="3710058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cons. #2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22D526-4546-6F40-B565-31D36FFF924B}"/>
              </a:ext>
            </a:extLst>
          </p:cNvPr>
          <p:cNvCxnSpPr>
            <a:stCxn id="23" idx="1"/>
          </p:cNvCxnSpPr>
          <p:nvPr/>
        </p:nvCxnSpPr>
        <p:spPr>
          <a:xfrm flipH="1">
            <a:off x="3187315" y="3081765"/>
            <a:ext cx="311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8DC09-D26F-EF41-A1CF-127433A105D8}"/>
              </a:ext>
            </a:extLst>
          </p:cNvPr>
          <p:cNvCxnSpPr/>
          <p:nvPr/>
        </p:nvCxnSpPr>
        <p:spPr>
          <a:xfrm flipH="1">
            <a:off x="3198563" y="3894724"/>
            <a:ext cx="311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251E2B-7655-7A41-90FA-077F9857BA11}"/>
              </a:ext>
            </a:extLst>
          </p:cNvPr>
          <p:cNvCxnSpPr>
            <a:cxnSpLocks/>
          </p:cNvCxnSpPr>
          <p:nvPr/>
        </p:nvCxnSpPr>
        <p:spPr>
          <a:xfrm flipH="1">
            <a:off x="1920509" y="3555678"/>
            <a:ext cx="2971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B0907D0-632B-5940-B7F7-B1E98008ACD1}"/>
              </a:ext>
            </a:extLst>
          </p:cNvPr>
          <p:cNvCxnSpPr>
            <a:cxnSpLocks/>
          </p:cNvCxnSpPr>
          <p:nvPr/>
        </p:nvCxnSpPr>
        <p:spPr>
          <a:xfrm flipH="1">
            <a:off x="927005" y="3659483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1DAA8-945E-3D46-B355-60FA61F2C33F}"/>
              </a:ext>
            </a:extLst>
          </p:cNvPr>
          <p:cNvCxnSpPr/>
          <p:nvPr/>
        </p:nvCxnSpPr>
        <p:spPr>
          <a:xfrm flipH="1">
            <a:off x="916214" y="3128065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FF3C56-6330-5947-87FF-53F0DCE299A4}"/>
              </a:ext>
            </a:extLst>
          </p:cNvPr>
          <p:cNvCxnSpPr/>
          <p:nvPr/>
        </p:nvCxnSpPr>
        <p:spPr>
          <a:xfrm flipH="1">
            <a:off x="917801" y="2591815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361DB0A-6774-374C-A5FD-38749D114296}"/>
              </a:ext>
            </a:extLst>
          </p:cNvPr>
          <p:cNvSpPr txBox="1"/>
          <p:nvPr/>
        </p:nvSpPr>
        <p:spPr>
          <a:xfrm>
            <a:off x="627356" y="3461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F08C0F-E44C-0B4C-B5B1-CECF9791FE69}"/>
              </a:ext>
            </a:extLst>
          </p:cNvPr>
          <p:cNvSpPr txBox="1"/>
          <p:nvPr/>
        </p:nvSpPr>
        <p:spPr>
          <a:xfrm>
            <a:off x="627356" y="2912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BFD84D-E209-924E-BC52-3ECB605A562B}"/>
              </a:ext>
            </a:extLst>
          </p:cNvPr>
          <p:cNvSpPr txBox="1"/>
          <p:nvPr/>
        </p:nvSpPr>
        <p:spPr>
          <a:xfrm>
            <a:off x="627356" y="2391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C2271F-2F0C-C543-A50F-3711D2FAD4A5}"/>
              </a:ext>
            </a:extLst>
          </p:cNvPr>
          <p:cNvCxnSpPr/>
          <p:nvPr/>
        </p:nvCxnSpPr>
        <p:spPr>
          <a:xfrm flipV="1">
            <a:off x="5566614" y="2106635"/>
            <a:ext cx="0" cy="2184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51E2EA-D871-5F45-923E-6F6117634868}"/>
              </a:ext>
            </a:extLst>
          </p:cNvPr>
          <p:cNvCxnSpPr>
            <a:cxnSpLocks/>
          </p:cNvCxnSpPr>
          <p:nvPr/>
        </p:nvCxnSpPr>
        <p:spPr>
          <a:xfrm>
            <a:off x="5382130" y="4174463"/>
            <a:ext cx="4548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4DAB17-FABA-5A48-8B33-F63425CBBB37}"/>
              </a:ext>
            </a:extLst>
          </p:cNvPr>
          <p:cNvSpPr txBox="1"/>
          <p:nvPr/>
        </p:nvSpPr>
        <p:spPr>
          <a:xfrm>
            <a:off x="5492139" y="177456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kWh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254291-48E5-9349-B89C-FA29585B7DDA}"/>
              </a:ext>
            </a:extLst>
          </p:cNvPr>
          <p:cNvCxnSpPr>
            <a:cxnSpLocks/>
          </p:cNvCxnSpPr>
          <p:nvPr/>
        </p:nvCxnSpPr>
        <p:spPr>
          <a:xfrm flipH="1">
            <a:off x="5437634" y="3651918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933B0D5-CA72-E142-B7B9-52F9604BB44C}"/>
              </a:ext>
            </a:extLst>
          </p:cNvPr>
          <p:cNvCxnSpPr/>
          <p:nvPr/>
        </p:nvCxnSpPr>
        <p:spPr>
          <a:xfrm flipH="1">
            <a:off x="5426843" y="31205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C20DFB-CF65-F944-8383-90A27CE02BED}"/>
              </a:ext>
            </a:extLst>
          </p:cNvPr>
          <p:cNvCxnSpPr/>
          <p:nvPr/>
        </p:nvCxnSpPr>
        <p:spPr>
          <a:xfrm flipH="1">
            <a:off x="5428430" y="258425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C1EB808-ED7F-8D42-8A69-BB3F05908307}"/>
              </a:ext>
            </a:extLst>
          </p:cNvPr>
          <p:cNvSpPr txBox="1"/>
          <p:nvPr/>
        </p:nvSpPr>
        <p:spPr>
          <a:xfrm>
            <a:off x="5137985" y="3453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8E4406-93E6-FF47-AA32-1E0118065861}"/>
              </a:ext>
            </a:extLst>
          </p:cNvPr>
          <p:cNvSpPr txBox="1"/>
          <p:nvPr/>
        </p:nvSpPr>
        <p:spPr>
          <a:xfrm>
            <a:off x="5137985" y="2904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93513E-0772-874F-945D-1009998ABE6D}"/>
              </a:ext>
            </a:extLst>
          </p:cNvPr>
          <p:cNvSpPr txBox="1"/>
          <p:nvPr/>
        </p:nvSpPr>
        <p:spPr>
          <a:xfrm>
            <a:off x="5137985" y="2384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6656CE-4E62-3747-BD1F-49CB0AB49EFC}"/>
              </a:ext>
            </a:extLst>
          </p:cNvPr>
          <p:cNvSpPr txBox="1"/>
          <p:nvPr/>
        </p:nvSpPr>
        <p:spPr>
          <a:xfrm>
            <a:off x="5571843" y="4292817"/>
            <a:ext cx="191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Pro rata of total consumption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72401D-53A2-4944-BE30-434878D65D31}"/>
              </a:ext>
            </a:extLst>
          </p:cNvPr>
          <p:cNvSpPr txBox="1"/>
          <p:nvPr/>
        </p:nvSpPr>
        <p:spPr>
          <a:xfrm>
            <a:off x="8215980" y="4292817"/>
            <a:ext cx="162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Prioritization of cons. #2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2D1B2D-B4D6-1147-A5B2-E9F2A551EBE4}"/>
              </a:ext>
            </a:extLst>
          </p:cNvPr>
          <p:cNvSpPr/>
          <p:nvPr/>
        </p:nvSpPr>
        <p:spPr>
          <a:xfrm>
            <a:off x="6625387" y="3472523"/>
            <a:ext cx="394636" cy="704082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4A94592-79DB-4E48-9F1C-4D8A534B4E5D}"/>
              </a:ext>
            </a:extLst>
          </p:cNvPr>
          <p:cNvSpPr/>
          <p:nvPr/>
        </p:nvSpPr>
        <p:spPr>
          <a:xfrm>
            <a:off x="6065181" y="3811483"/>
            <a:ext cx="394636" cy="359607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4DBCF5-E03C-6C49-BA34-DA8CEEC91BA6}"/>
              </a:ext>
            </a:extLst>
          </p:cNvPr>
          <p:cNvSpPr txBox="1"/>
          <p:nvPr/>
        </p:nvSpPr>
        <p:spPr>
          <a:xfrm>
            <a:off x="5972797" y="346102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0.66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91D31FC-000E-C94B-B494-9B7BA6232D52}"/>
              </a:ext>
            </a:extLst>
          </p:cNvPr>
          <p:cNvSpPr txBox="1"/>
          <p:nvPr/>
        </p:nvSpPr>
        <p:spPr>
          <a:xfrm>
            <a:off x="6525989" y="307789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1.33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87F0485-45F9-D34E-AA75-D0E9CF0A614C}"/>
              </a:ext>
            </a:extLst>
          </p:cNvPr>
          <p:cNvSpPr/>
          <p:nvPr/>
        </p:nvSpPr>
        <p:spPr>
          <a:xfrm>
            <a:off x="8269541" y="3655046"/>
            <a:ext cx="394636" cy="514935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0940363-844C-EF40-AE61-7B3D101B968F}"/>
              </a:ext>
            </a:extLst>
          </p:cNvPr>
          <p:cNvSpPr/>
          <p:nvPr/>
        </p:nvSpPr>
        <p:spPr>
          <a:xfrm>
            <a:off x="8886943" y="3659482"/>
            <a:ext cx="394636" cy="514800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2DA167-02FC-4D4D-B4B1-F579BD133E7E}"/>
              </a:ext>
            </a:extLst>
          </p:cNvPr>
          <p:cNvSpPr txBox="1"/>
          <p:nvPr/>
        </p:nvSpPr>
        <p:spPr>
          <a:xfrm>
            <a:off x="8228653" y="32986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992AB2-88E8-3B47-8CF3-BFB6E57CF89E}"/>
              </a:ext>
            </a:extLst>
          </p:cNvPr>
          <p:cNvSpPr txBox="1"/>
          <p:nvPr/>
        </p:nvSpPr>
        <p:spPr>
          <a:xfrm>
            <a:off x="8846055" y="328785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F300D5-252E-F24B-A129-89AC41AB6C27}"/>
              </a:ext>
            </a:extLst>
          </p:cNvPr>
          <p:cNvSpPr txBox="1"/>
          <p:nvPr/>
        </p:nvSpPr>
        <p:spPr>
          <a:xfrm>
            <a:off x="2130225" y="2743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D85824-33F3-1C44-A33E-2827A0537678}"/>
              </a:ext>
            </a:extLst>
          </p:cNvPr>
          <p:cNvSpPr txBox="1"/>
          <p:nvPr/>
        </p:nvSpPr>
        <p:spPr>
          <a:xfrm>
            <a:off x="2954158" y="22465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CD8F44-6F64-D849-8D7B-D1A9480B404A}"/>
              </a:ext>
            </a:extLst>
          </p:cNvPr>
          <p:cNvSpPr txBox="1"/>
          <p:nvPr/>
        </p:nvSpPr>
        <p:spPr>
          <a:xfrm>
            <a:off x="5171014" y="4941254"/>
            <a:ext cx="2451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share #2 = 33% of 2kWh</a:t>
            </a:r>
          </a:p>
          <a:p>
            <a:r>
              <a:rPr lang="en-AU" dirty="0"/>
              <a:t>share #3 = 66% of 2kWh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3E81EF-62F6-E440-AAB5-7CC9CF278358}"/>
              </a:ext>
            </a:extLst>
          </p:cNvPr>
          <p:cNvSpPr txBox="1"/>
          <p:nvPr/>
        </p:nvSpPr>
        <p:spPr>
          <a:xfrm>
            <a:off x="8138553" y="4935908"/>
            <a:ext cx="2478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share #2 = 1kWh</a:t>
            </a:r>
          </a:p>
          <a:p>
            <a:r>
              <a:rPr lang="en-AU" dirty="0"/>
              <a:t>share #3 = 2kWh - 1kWh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48A150-24CE-5246-930F-848F07D91FA1}"/>
              </a:ext>
            </a:extLst>
          </p:cNvPr>
          <p:cNvSpPr txBox="1"/>
          <p:nvPr/>
        </p:nvSpPr>
        <p:spPr>
          <a:xfrm>
            <a:off x="1364033" y="4284081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Production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D4E8320-4BCB-A14B-BBD1-6E30FE9582E0}"/>
              </a:ext>
            </a:extLst>
          </p:cNvPr>
          <p:cNvSpPr txBox="1"/>
          <p:nvPr/>
        </p:nvSpPr>
        <p:spPr>
          <a:xfrm>
            <a:off x="2777832" y="4287077"/>
            <a:ext cx="14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Consumption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4CC7E2-0B60-FF4B-9C41-1F146571A9EE}"/>
              </a:ext>
            </a:extLst>
          </p:cNvPr>
          <p:cNvSpPr txBox="1"/>
          <p:nvPr/>
        </p:nvSpPr>
        <p:spPr>
          <a:xfrm>
            <a:off x="114213" y="6424979"/>
            <a:ext cx="152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[1] Diva et al., ‘’.</a:t>
            </a:r>
          </a:p>
        </p:txBody>
      </p:sp>
    </p:spTree>
    <p:extLst>
      <p:ext uri="{BB962C8B-B14F-4D97-AF65-F5344CB8AC3E}">
        <p14:creationId xmlns:p14="http://schemas.microsoft.com/office/powerpoint/2010/main" val="332484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local energy communities (in our opinion) ?</a:t>
            </a:r>
          </a:p>
        </p:txBody>
      </p:sp>
    </p:spTree>
    <p:extLst>
      <p:ext uri="{BB962C8B-B14F-4D97-AF65-F5344CB8AC3E}">
        <p14:creationId xmlns:p14="http://schemas.microsoft.com/office/powerpoint/2010/main" val="557346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1EF00E-34DE-0349-9204-23A48D48C489}"/>
              </a:ext>
            </a:extLst>
          </p:cNvPr>
          <p:cNvSpPr txBox="1"/>
          <p:nvPr/>
        </p:nvSpPr>
        <p:spPr>
          <a:xfrm>
            <a:off x="3759920" y="1758558"/>
            <a:ext cx="8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Prod. 1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329692CF-A369-5942-9D18-CD10B55C0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45032"/>
              </p:ext>
            </p:extLst>
          </p:nvPr>
        </p:nvGraphicFramePr>
        <p:xfrm>
          <a:off x="4687668" y="1670149"/>
          <a:ext cx="2108082" cy="1580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2694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702694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702694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55023D0-4E37-2E4A-9A47-B7C75664A34D}"/>
              </a:ext>
            </a:extLst>
          </p:cNvPr>
          <p:cNvSpPr txBox="1"/>
          <p:nvPr/>
        </p:nvSpPr>
        <p:spPr>
          <a:xfrm>
            <a:off x="3759920" y="2826991"/>
            <a:ext cx="8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Prod.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AD880-5CAD-B844-9BF3-77E7A1D4A512}"/>
              </a:ext>
            </a:extLst>
          </p:cNvPr>
          <p:cNvSpPr txBox="1"/>
          <p:nvPr/>
        </p:nvSpPr>
        <p:spPr>
          <a:xfrm>
            <a:off x="3974313" y="22077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E5176C-6930-2B43-9D06-57F6214CFB89}"/>
              </a:ext>
            </a:extLst>
          </p:cNvPr>
          <p:cNvSpPr txBox="1"/>
          <p:nvPr/>
        </p:nvSpPr>
        <p:spPr>
          <a:xfrm>
            <a:off x="4550979" y="126295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Cons.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205A6-4190-7542-9B97-39A074D7D910}"/>
              </a:ext>
            </a:extLst>
          </p:cNvPr>
          <p:cNvSpPr txBox="1"/>
          <p:nvPr/>
        </p:nvSpPr>
        <p:spPr>
          <a:xfrm>
            <a:off x="6007761" y="123024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Cons. 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70787-EE50-2040-8AEA-3FEB51BB9295}"/>
              </a:ext>
            </a:extLst>
          </p:cNvPr>
          <p:cNvSpPr txBox="1"/>
          <p:nvPr/>
        </p:nvSpPr>
        <p:spPr>
          <a:xfrm>
            <a:off x="5542262" y="12447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A3D66-DD96-3845-AAA9-4BE29EB9FCA8}"/>
              </a:ext>
            </a:extLst>
          </p:cNvPr>
          <p:cNvSpPr txBox="1"/>
          <p:nvPr/>
        </p:nvSpPr>
        <p:spPr>
          <a:xfrm>
            <a:off x="8167589" y="565913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988830-EE19-BB49-9D19-093DDFB5D141}"/>
              </a:ext>
            </a:extLst>
          </p:cNvPr>
          <p:cNvSpPr txBox="1"/>
          <p:nvPr/>
        </p:nvSpPr>
        <p:spPr>
          <a:xfrm>
            <a:off x="6944432" y="173517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9EE0B-5A07-4644-ABF5-BE71535EE12D}"/>
              </a:ext>
            </a:extLst>
          </p:cNvPr>
          <p:cNvSpPr txBox="1"/>
          <p:nvPr/>
        </p:nvSpPr>
        <p:spPr>
          <a:xfrm>
            <a:off x="6944432" y="227557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45FC20-5C74-7948-8A7A-9C558AFA65B2}"/>
              </a:ext>
            </a:extLst>
          </p:cNvPr>
          <p:cNvSpPr txBox="1"/>
          <p:nvPr/>
        </p:nvSpPr>
        <p:spPr>
          <a:xfrm>
            <a:off x="6944432" y="281596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F39A11-6D78-0848-A45B-EF168C34E549}"/>
              </a:ext>
            </a:extLst>
          </p:cNvPr>
          <p:cNvCxnSpPr>
            <a:cxnSpLocks/>
          </p:cNvCxnSpPr>
          <p:nvPr/>
        </p:nvCxnSpPr>
        <p:spPr>
          <a:xfrm>
            <a:off x="5687824" y="3530636"/>
            <a:ext cx="0" cy="1580647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9353B4FE-DFB9-B046-A565-32459E428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26010"/>
              </p:ext>
            </p:extLst>
          </p:nvPr>
        </p:nvGraphicFramePr>
        <p:xfrm>
          <a:off x="3750447" y="4414923"/>
          <a:ext cx="1075791" cy="806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97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BBD6F3-45AB-AF4F-B2E3-D553DA1EE4AE}"/>
              </a:ext>
            </a:extLst>
          </p:cNvPr>
          <p:cNvCxnSpPr>
            <a:cxnSpLocks/>
          </p:cNvCxnSpPr>
          <p:nvPr/>
        </p:nvCxnSpPr>
        <p:spPr>
          <a:xfrm>
            <a:off x="3823416" y="5492321"/>
            <a:ext cx="48791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F15FAA-268D-DC45-BAB1-895BDBD64468}"/>
              </a:ext>
            </a:extLst>
          </p:cNvPr>
          <p:cNvSpPr txBox="1"/>
          <p:nvPr/>
        </p:nvSpPr>
        <p:spPr>
          <a:xfrm>
            <a:off x="3995098" y="568483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12:15 pm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152E5C-036D-A741-95DC-29DE76F8CCC6}"/>
              </a:ext>
            </a:extLst>
          </p:cNvPr>
          <p:cNvSpPr txBox="1"/>
          <p:nvPr/>
        </p:nvSpPr>
        <p:spPr>
          <a:xfrm>
            <a:off x="5313961" y="567698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12:30 pm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EF8F4C-162B-0F4F-A392-69F4D24F17C4}"/>
              </a:ext>
            </a:extLst>
          </p:cNvPr>
          <p:cNvSpPr txBox="1"/>
          <p:nvPr/>
        </p:nvSpPr>
        <p:spPr>
          <a:xfrm>
            <a:off x="6632824" y="565913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1:00 pm</a:t>
            </a:r>
          </a:p>
        </p:txBody>
      </p:sp>
      <p:graphicFrame>
        <p:nvGraphicFramePr>
          <p:cNvPr id="32" name="Table 9">
            <a:extLst>
              <a:ext uri="{FF2B5EF4-FFF2-40B4-BE49-F238E27FC236}">
                <a16:creationId xmlns:a16="http://schemas.microsoft.com/office/drawing/2014/main" id="{73E1254B-BA3D-8E41-8F8F-CEB95AF5A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49166"/>
              </p:ext>
            </p:extLst>
          </p:nvPr>
        </p:nvGraphicFramePr>
        <p:xfrm>
          <a:off x="6573584" y="4408857"/>
          <a:ext cx="1075791" cy="806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97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8F5FC31E-1CB4-6E44-9C2D-A8CDEF6E5DEE}"/>
              </a:ext>
            </a:extLst>
          </p:cNvPr>
          <p:cNvSpPr txBox="1"/>
          <p:nvPr/>
        </p:nvSpPr>
        <p:spPr>
          <a:xfrm>
            <a:off x="7995907" y="46273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1F8F71-38F1-5C47-A4F2-CA6505D4BB97}"/>
              </a:ext>
            </a:extLst>
          </p:cNvPr>
          <p:cNvSpPr txBox="1"/>
          <p:nvPr/>
        </p:nvSpPr>
        <p:spPr>
          <a:xfrm>
            <a:off x="3528047" y="622865"/>
            <a:ext cx="1541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u="sng" dirty="0"/>
              <a:t>Sharing keys: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59B87E-09DD-2F48-9BD4-F67FCD8B7C2D}"/>
              </a:ext>
            </a:extLst>
          </p:cNvPr>
          <p:cNvCxnSpPr/>
          <p:nvPr/>
        </p:nvCxnSpPr>
        <p:spPr>
          <a:xfrm>
            <a:off x="4314692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54EF0C-F09B-D640-95A2-17193345B48B}"/>
              </a:ext>
            </a:extLst>
          </p:cNvPr>
          <p:cNvCxnSpPr/>
          <p:nvPr/>
        </p:nvCxnSpPr>
        <p:spPr>
          <a:xfrm>
            <a:off x="5687824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686DA0-F9AF-4142-ACB5-4D0B8F372C1F}"/>
              </a:ext>
            </a:extLst>
          </p:cNvPr>
          <p:cNvCxnSpPr/>
          <p:nvPr/>
        </p:nvCxnSpPr>
        <p:spPr>
          <a:xfrm>
            <a:off x="7107952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68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review of coordination strategies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52121-0C3D-4842-8A18-36386F23D237}"/>
              </a:ext>
            </a:extLst>
          </p:cNvPr>
          <p:cNvSpPr txBox="1"/>
          <p:nvPr/>
        </p:nvSpPr>
        <p:spPr>
          <a:xfrm>
            <a:off x="831850" y="4732762"/>
            <a:ext cx="3601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chemeClr val="bg2">
                    <a:lumMod val="50000"/>
                  </a:schemeClr>
                </a:solidFill>
              </a:rPr>
              <a:t>Centralized / Decentralized</a:t>
            </a:r>
          </a:p>
          <a:p>
            <a:r>
              <a:rPr lang="en-AU" sz="2400" dirty="0">
                <a:solidFill>
                  <a:schemeClr val="bg2">
                    <a:lumMod val="50000"/>
                  </a:schemeClr>
                </a:solidFill>
              </a:rPr>
              <a:t>Individualist / Collaborative</a:t>
            </a:r>
          </a:p>
        </p:txBody>
      </p:sp>
    </p:spTree>
    <p:extLst>
      <p:ext uri="{BB962C8B-B14F-4D97-AF65-F5344CB8AC3E}">
        <p14:creationId xmlns:p14="http://schemas.microsoft.com/office/powerpoint/2010/main" val="3759137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Decentralized versus centralized ?</a:t>
            </a:r>
          </a:p>
        </p:txBody>
      </p:sp>
    </p:spTree>
    <p:extLst>
      <p:ext uri="{BB962C8B-B14F-4D97-AF65-F5344CB8AC3E}">
        <p14:creationId xmlns:p14="http://schemas.microsoft.com/office/powerpoint/2010/main" val="14448559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6F396A-3071-CF49-9A29-1DD520244B47}"/>
              </a:ext>
            </a:extLst>
          </p:cNvPr>
          <p:cNvSpPr txBox="1"/>
          <p:nvPr/>
        </p:nvSpPr>
        <p:spPr>
          <a:xfrm>
            <a:off x="441945" y="188529"/>
            <a:ext cx="6796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u="sng" dirty="0"/>
              <a:t>Centralized / Decentralized</a:t>
            </a:r>
          </a:p>
          <a:p>
            <a:endParaRPr lang="en-AU" sz="30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4912F-354D-AE44-B476-6FDE83927348}"/>
              </a:ext>
            </a:extLst>
          </p:cNvPr>
          <p:cNvSpPr txBox="1"/>
          <p:nvPr/>
        </p:nvSpPr>
        <p:spPr>
          <a:xfrm>
            <a:off x="441944" y="1142636"/>
            <a:ext cx="110668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Classification based on </a:t>
            </a:r>
            <a:r>
              <a:rPr lang="en-AU" sz="2800" b="1" dirty="0">
                <a:solidFill>
                  <a:schemeClr val="accent1"/>
                </a:solidFill>
              </a:rPr>
              <a:t>communication capabilities </a:t>
            </a:r>
            <a:r>
              <a:rPr lang="en-AU" sz="2800" dirty="0"/>
              <a:t>between devices and a platform (i.e., 1-way or 2-way), and whether </a:t>
            </a:r>
            <a:r>
              <a:rPr lang="en-AU" sz="2800" b="1" dirty="0">
                <a:solidFill>
                  <a:schemeClr val="accent1"/>
                </a:solidFill>
              </a:rPr>
              <a:t>local decisions</a:t>
            </a:r>
            <a:r>
              <a:rPr lang="en-AU" sz="2800" dirty="0"/>
              <a:t> are taken locally or not [1].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AB3B0-D7D5-D141-80CF-8120E8EEE51F}"/>
              </a:ext>
            </a:extLst>
          </p:cNvPr>
          <p:cNvSpPr txBox="1"/>
          <p:nvPr/>
        </p:nvSpPr>
        <p:spPr>
          <a:xfrm>
            <a:off x="147655" y="6384221"/>
            <a:ext cx="772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[1] </a:t>
            </a:r>
            <a:r>
              <a:rPr lang="en-AU" i="1" dirty="0" err="1"/>
              <a:t>Kok</a:t>
            </a:r>
            <a:r>
              <a:rPr lang="en-AU" i="1" dirty="0"/>
              <a:t> and </a:t>
            </a:r>
            <a:r>
              <a:rPr lang="en-AU" i="1" dirty="0" err="1"/>
              <a:t>Widergren</a:t>
            </a:r>
            <a:r>
              <a:rPr lang="en-AU" i="1" dirty="0"/>
              <a:t>, ‘A Society of Devices’ (smart energy management matrix).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2F652-E42A-EC4A-8134-0B684C5E4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448" y="2646628"/>
            <a:ext cx="7725103" cy="321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919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C4CF96-AC86-9DC1-C678-A1A712EF1731}"/>
              </a:ext>
            </a:extLst>
          </p:cNvPr>
          <p:cNvSpPr/>
          <p:nvPr/>
        </p:nvSpPr>
        <p:spPr>
          <a:xfrm>
            <a:off x="435664" y="806305"/>
            <a:ext cx="3811836" cy="4759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2A96445-E99F-7D47-FEED-7145654B6C58}"/>
              </a:ext>
            </a:extLst>
          </p:cNvPr>
          <p:cNvSpPr/>
          <p:nvPr/>
        </p:nvSpPr>
        <p:spPr>
          <a:xfrm>
            <a:off x="1358574" y="1876384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7D6671-2F44-E076-97F6-E1ABC133F86D}"/>
              </a:ext>
            </a:extLst>
          </p:cNvPr>
          <p:cNvSpPr/>
          <p:nvPr/>
        </p:nvSpPr>
        <p:spPr>
          <a:xfrm>
            <a:off x="1043022" y="2220151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8817E7B-A1F5-FB2C-2F16-666D807A159B}"/>
              </a:ext>
            </a:extLst>
          </p:cNvPr>
          <p:cNvSpPr/>
          <p:nvPr/>
        </p:nvSpPr>
        <p:spPr>
          <a:xfrm>
            <a:off x="3007166" y="1876384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9BB1F8-A403-5B24-D93C-14E4343DBB5E}"/>
              </a:ext>
            </a:extLst>
          </p:cNvPr>
          <p:cNvSpPr/>
          <p:nvPr/>
        </p:nvSpPr>
        <p:spPr>
          <a:xfrm>
            <a:off x="2691614" y="2220151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25B1A21-BD9C-8469-0E34-63BE484BDDA9}"/>
              </a:ext>
            </a:extLst>
          </p:cNvPr>
          <p:cNvSpPr/>
          <p:nvPr/>
        </p:nvSpPr>
        <p:spPr>
          <a:xfrm>
            <a:off x="2190493" y="3200302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98C605-0A0B-1319-EA4C-DCF078430599}"/>
              </a:ext>
            </a:extLst>
          </p:cNvPr>
          <p:cNvSpPr/>
          <p:nvPr/>
        </p:nvSpPr>
        <p:spPr>
          <a:xfrm>
            <a:off x="1874941" y="3544069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681AB3-31A9-29A2-85D2-DF4597177F86}"/>
              </a:ext>
            </a:extLst>
          </p:cNvPr>
          <p:cNvCxnSpPr>
            <a:cxnSpLocks/>
          </p:cNvCxnSpPr>
          <p:nvPr/>
        </p:nvCxnSpPr>
        <p:spPr>
          <a:xfrm>
            <a:off x="1130218" y="4522625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DE0BB3-3B06-3D60-A8AC-1B21C92655FF}"/>
              </a:ext>
            </a:extLst>
          </p:cNvPr>
          <p:cNvSpPr txBox="1"/>
          <p:nvPr/>
        </p:nvSpPr>
        <p:spPr>
          <a:xfrm>
            <a:off x="1142943" y="23439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9A6E53-76E0-EAAD-6D5D-59F693B95D8F}"/>
              </a:ext>
            </a:extLst>
          </p:cNvPr>
          <p:cNvSpPr txBox="1"/>
          <p:nvPr/>
        </p:nvSpPr>
        <p:spPr>
          <a:xfrm>
            <a:off x="1981942" y="366787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0513F-D96E-68C7-A26F-3EE6895546F5}"/>
              </a:ext>
            </a:extLst>
          </p:cNvPr>
          <p:cNvSpPr txBox="1"/>
          <p:nvPr/>
        </p:nvSpPr>
        <p:spPr>
          <a:xfrm>
            <a:off x="2791535" y="23439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CC1538-4949-2CAE-32F1-AF3BFD16798D}"/>
              </a:ext>
            </a:extLst>
          </p:cNvPr>
          <p:cNvSpPr txBox="1"/>
          <p:nvPr/>
        </p:nvSpPr>
        <p:spPr>
          <a:xfrm>
            <a:off x="1708101" y="4337959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F92EAE-5DBE-FA66-5CE9-3CF33B369ED4}"/>
              </a:ext>
            </a:extLst>
          </p:cNvPr>
          <p:cNvSpPr/>
          <p:nvPr/>
        </p:nvSpPr>
        <p:spPr>
          <a:xfrm>
            <a:off x="6554393" y="806305"/>
            <a:ext cx="3811836" cy="4759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192BD08-32DB-25F4-2E30-5D2248728CC4}"/>
              </a:ext>
            </a:extLst>
          </p:cNvPr>
          <p:cNvSpPr/>
          <p:nvPr/>
        </p:nvSpPr>
        <p:spPr>
          <a:xfrm>
            <a:off x="7511181" y="3052747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36F7A1-E29D-D6DB-8CE0-BADA00BA37D3}"/>
              </a:ext>
            </a:extLst>
          </p:cNvPr>
          <p:cNvSpPr/>
          <p:nvPr/>
        </p:nvSpPr>
        <p:spPr>
          <a:xfrm>
            <a:off x="7195629" y="3396514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B8411E-3178-56E2-300D-3820AB0FA05E}"/>
              </a:ext>
            </a:extLst>
          </p:cNvPr>
          <p:cNvSpPr txBox="1"/>
          <p:nvPr/>
        </p:nvSpPr>
        <p:spPr>
          <a:xfrm>
            <a:off x="7302630" y="35203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8D6358A-3E48-C401-97B3-EF477BF9C979}"/>
              </a:ext>
            </a:extLst>
          </p:cNvPr>
          <p:cNvSpPr/>
          <p:nvPr/>
        </p:nvSpPr>
        <p:spPr>
          <a:xfrm>
            <a:off x="9298365" y="3052747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E021EE-F766-0EF7-7342-E648E0002069}"/>
              </a:ext>
            </a:extLst>
          </p:cNvPr>
          <p:cNvSpPr/>
          <p:nvPr/>
        </p:nvSpPr>
        <p:spPr>
          <a:xfrm>
            <a:off x="8982813" y="3396514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97EF53-53B3-52BD-8CC3-B1E94644D2A9}"/>
              </a:ext>
            </a:extLst>
          </p:cNvPr>
          <p:cNvSpPr txBox="1"/>
          <p:nvPr/>
        </p:nvSpPr>
        <p:spPr>
          <a:xfrm>
            <a:off x="9089814" y="35203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08CB45-4ED4-ED0A-217D-CB1FFF09CCB6}"/>
              </a:ext>
            </a:extLst>
          </p:cNvPr>
          <p:cNvCxnSpPr>
            <a:cxnSpLocks/>
          </p:cNvCxnSpPr>
          <p:nvPr/>
        </p:nvCxnSpPr>
        <p:spPr>
          <a:xfrm>
            <a:off x="7134623" y="4419009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A837FC-9A49-BE6E-FF08-A8402DAF64B3}"/>
              </a:ext>
            </a:extLst>
          </p:cNvPr>
          <p:cNvSpPr txBox="1"/>
          <p:nvPr/>
        </p:nvSpPr>
        <p:spPr>
          <a:xfrm>
            <a:off x="7879346" y="4234343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pic>
        <p:nvPicPr>
          <p:cNvPr id="1036" name="Picture 12" descr="Antenna Vector SVG Icon (19) - SVG Repo">
            <a:extLst>
              <a:ext uri="{FF2B5EF4-FFF2-40B4-BE49-F238E27FC236}">
                <a16:creationId xmlns:a16="http://schemas.microsoft.com/office/drawing/2014/main" id="{A41A741D-553C-4C98-33E8-F06B9BE1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573" y="145211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 33">
            <a:extLst>
              <a:ext uri="{FF2B5EF4-FFF2-40B4-BE49-F238E27FC236}">
                <a16:creationId xmlns:a16="http://schemas.microsoft.com/office/drawing/2014/main" id="{B9157026-069C-ADC9-EB08-4535A3AD3DCA}"/>
              </a:ext>
            </a:extLst>
          </p:cNvPr>
          <p:cNvSpPr/>
          <p:nvPr/>
        </p:nvSpPr>
        <p:spPr>
          <a:xfrm>
            <a:off x="7368987" y="1914861"/>
            <a:ext cx="570156" cy="1409252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6" h="1409252">
                <a:moveTo>
                  <a:pt x="570156" y="0"/>
                </a:moveTo>
                <a:cubicBezTo>
                  <a:pt x="146124" y="254597"/>
                  <a:pt x="12550" y="1047079"/>
                  <a:pt x="0" y="140925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1AA7835-4106-1988-6773-F1B556BDD0A0}"/>
              </a:ext>
            </a:extLst>
          </p:cNvPr>
          <p:cNvSpPr/>
          <p:nvPr/>
        </p:nvSpPr>
        <p:spPr>
          <a:xfrm flipH="1">
            <a:off x="8902210" y="2401060"/>
            <a:ext cx="290457" cy="957431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304945 w 304945"/>
              <a:gd name="connsiteY0" fmla="*/ 0 h 1011219"/>
              <a:gd name="connsiteX1" fmla="*/ 14488 w 304945"/>
              <a:gd name="connsiteY1" fmla="*/ 1011219 h 1011219"/>
              <a:gd name="connsiteX0" fmla="*/ 290457 w 290457"/>
              <a:gd name="connsiteY0" fmla="*/ 0 h 1011219"/>
              <a:gd name="connsiteX1" fmla="*/ 0 w 290457"/>
              <a:gd name="connsiteY1" fmla="*/ 1011219 h 1011219"/>
              <a:gd name="connsiteX0" fmla="*/ 290457 w 290457"/>
              <a:gd name="connsiteY0" fmla="*/ 0 h 957431"/>
              <a:gd name="connsiteX1" fmla="*/ 0 w 290457"/>
              <a:gd name="connsiteY1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457" h="957431">
                <a:moveTo>
                  <a:pt x="290457" y="0"/>
                </a:moveTo>
                <a:cubicBezTo>
                  <a:pt x="-58272" y="319142"/>
                  <a:pt x="12550" y="595258"/>
                  <a:pt x="0" y="957431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4937BC-29B8-D245-2D32-A0514C3D8057}"/>
              </a:ext>
            </a:extLst>
          </p:cNvPr>
          <p:cNvCxnSpPr>
            <a:cxnSpLocks/>
          </p:cNvCxnSpPr>
          <p:nvPr/>
        </p:nvCxnSpPr>
        <p:spPr>
          <a:xfrm>
            <a:off x="7141849" y="4722016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CDDD92-D6B8-C312-9B3D-9E932631A139}"/>
              </a:ext>
            </a:extLst>
          </p:cNvPr>
          <p:cNvSpPr txBox="1"/>
          <p:nvPr/>
        </p:nvSpPr>
        <p:spPr>
          <a:xfrm>
            <a:off x="7850957" y="4537350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2768511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8BA7B4-EBF1-9EAE-E419-462D2247361C}"/>
              </a:ext>
            </a:extLst>
          </p:cNvPr>
          <p:cNvSpPr/>
          <p:nvPr/>
        </p:nvSpPr>
        <p:spPr>
          <a:xfrm>
            <a:off x="1067993" y="752517"/>
            <a:ext cx="3811836" cy="4759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0D4351-3FBA-B25D-902D-89176546D2CB}"/>
              </a:ext>
            </a:extLst>
          </p:cNvPr>
          <p:cNvSpPr/>
          <p:nvPr/>
        </p:nvSpPr>
        <p:spPr>
          <a:xfrm>
            <a:off x="1709229" y="334272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AC7D1-776E-1D78-245D-7036268652B8}"/>
              </a:ext>
            </a:extLst>
          </p:cNvPr>
          <p:cNvSpPr txBox="1"/>
          <p:nvPr/>
        </p:nvSpPr>
        <p:spPr>
          <a:xfrm>
            <a:off x="1816230" y="34665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80C12-1801-DEDA-9D5D-581F9FEE10F7}"/>
              </a:ext>
            </a:extLst>
          </p:cNvPr>
          <p:cNvSpPr/>
          <p:nvPr/>
        </p:nvSpPr>
        <p:spPr>
          <a:xfrm>
            <a:off x="3496413" y="334272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1849C-3E69-3536-84F4-44A94E13A153}"/>
              </a:ext>
            </a:extLst>
          </p:cNvPr>
          <p:cNvSpPr txBox="1"/>
          <p:nvPr/>
        </p:nvSpPr>
        <p:spPr>
          <a:xfrm>
            <a:off x="3603414" y="34665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pic>
        <p:nvPicPr>
          <p:cNvPr id="11" name="Picture 12" descr="Antenna Vector SVG Icon (19) - SVG Repo">
            <a:extLst>
              <a:ext uri="{FF2B5EF4-FFF2-40B4-BE49-F238E27FC236}">
                <a16:creationId xmlns:a16="http://schemas.microsoft.com/office/drawing/2014/main" id="{9799197D-AAEF-7B0A-88F4-5718D8BAD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173" y="139832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17035108-3B5E-3461-AD57-9228BA0108AC}"/>
              </a:ext>
            </a:extLst>
          </p:cNvPr>
          <p:cNvSpPr/>
          <p:nvPr/>
        </p:nvSpPr>
        <p:spPr>
          <a:xfrm>
            <a:off x="1882587" y="1861073"/>
            <a:ext cx="570156" cy="1409252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6" h="1409252">
                <a:moveTo>
                  <a:pt x="570156" y="0"/>
                </a:moveTo>
                <a:cubicBezTo>
                  <a:pt x="146124" y="254597"/>
                  <a:pt x="12550" y="1047079"/>
                  <a:pt x="0" y="140925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8D8CC86-2F87-7FBB-7D11-DD126CF32532}"/>
              </a:ext>
            </a:extLst>
          </p:cNvPr>
          <p:cNvSpPr/>
          <p:nvPr/>
        </p:nvSpPr>
        <p:spPr>
          <a:xfrm flipH="1">
            <a:off x="3415810" y="2347272"/>
            <a:ext cx="290457" cy="957431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304945 w 304945"/>
              <a:gd name="connsiteY0" fmla="*/ 0 h 1011219"/>
              <a:gd name="connsiteX1" fmla="*/ 14488 w 304945"/>
              <a:gd name="connsiteY1" fmla="*/ 1011219 h 1011219"/>
              <a:gd name="connsiteX0" fmla="*/ 290457 w 290457"/>
              <a:gd name="connsiteY0" fmla="*/ 0 h 1011219"/>
              <a:gd name="connsiteX1" fmla="*/ 0 w 290457"/>
              <a:gd name="connsiteY1" fmla="*/ 1011219 h 1011219"/>
              <a:gd name="connsiteX0" fmla="*/ 290457 w 290457"/>
              <a:gd name="connsiteY0" fmla="*/ 0 h 957431"/>
              <a:gd name="connsiteX1" fmla="*/ 0 w 290457"/>
              <a:gd name="connsiteY1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457" h="957431">
                <a:moveTo>
                  <a:pt x="290457" y="0"/>
                </a:moveTo>
                <a:cubicBezTo>
                  <a:pt x="-58272" y="319142"/>
                  <a:pt x="12550" y="595258"/>
                  <a:pt x="0" y="957431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92111F-AF9B-52A7-41F0-84AA16948CA2}"/>
              </a:ext>
            </a:extLst>
          </p:cNvPr>
          <p:cNvCxnSpPr>
            <a:cxnSpLocks/>
          </p:cNvCxnSpPr>
          <p:nvPr/>
        </p:nvCxnSpPr>
        <p:spPr>
          <a:xfrm>
            <a:off x="1731227" y="4366404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79B770-C5E9-E592-CCE1-D139CFEEB37C}"/>
              </a:ext>
            </a:extLst>
          </p:cNvPr>
          <p:cNvSpPr txBox="1"/>
          <p:nvPr/>
        </p:nvSpPr>
        <p:spPr>
          <a:xfrm>
            <a:off x="2440335" y="4181738"/>
            <a:ext cx="172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</a:t>
            </a:r>
          </a:p>
          <a:p>
            <a:r>
              <a:rPr lang="en-US" dirty="0"/>
              <a:t>&amp; control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34E456-1251-618B-7138-39A8CE662D6B}"/>
              </a:ext>
            </a:extLst>
          </p:cNvPr>
          <p:cNvSpPr/>
          <p:nvPr/>
        </p:nvSpPr>
        <p:spPr>
          <a:xfrm>
            <a:off x="7227646" y="752517"/>
            <a:ext cx="3811836" cy="4759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9,489 Gaming Pc Illustrations &amp; Clip Art - iStock">
            <a:extLst>
              <a:ext uri="{FF2B5EF4-FFF2-40B4-BE49-F238E27FC236}">
                <a16:creationId xmlns:a16="http://schemas.microsoft.com/office/drawing/2014/main" id="{0430A26D-3606-5CD3-2089-C73A3623AB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0" t="21961" r="15154" b="22353"/>
          <a:stretch/>
        </p:blipFill>
        <p:spPr bwMode="auto">
          <a:xfrm>
            <a:off x="8185470" y="1398326"/>
            <a:ext cx="1896187" cy="148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D6AABB4F-E440-70B6-1AC9-5E3F60DD536D}"/>
              </a:ext>
            </a:extLst>
          </p:cNvPr>
          <p:cNvSpPr/>
          <p:nvPr/>
        </p:nvSpPr>
        <p:spPr>
          <a:xfrm>
            <a:off x="8092094" y="352949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520733-3F3B-3287-2550-34CEDDFE94D9}"/>
              </a:ext>
            </a:extLst>
          </p:cNvPr>
          <p:cNvSpPr/>
          <p:nvPr/>
        </p:nvSpPr>
        <p:spPr>
          <a:xfrm>
            <a:off x="7776542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F8AB8-17E0-0FBB-2AAC-325951A32D20}"/>
              </a:ext>
            </a:extLst>
          </p:cNvPr>
          <p:cNvSpPr txBox="1"/>
          <p:nvPr/>
        </p:nvSpPr>
        <p:spPr>
          <a:xfrm>
            <a:off x="7883543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1F63398D-91DC-73C3-1BD6-3C1F84E2C013}"/>
              </a:ext>
            </a:extLst>
          </p:cNvPr>
          <p:cNvSpPr/>
          <p:nvPr/>
        </p:nvSpPr>
        <p:spPr>
          <a:xfrm>
            <a:off x="9879278" y="352949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8E5BAB-5040-C930-CA09-C0F4E60BA73B}"/>
              </a:ext>
            </a:extLst>
          </p:cNvPr>
          <p:cNvSpPr/>
          <p:nvPr/>
        </p:nvSpPr>
        <p:spPr>
          <a:xfrm>
            <a:off x="9563726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B5FB3A-8077-C965-11C9-BBA234F4A78D}"/>
              </a:ext>
            </a:extLst>
          </p:cNvPr>
          <p:cNvSpPr txBox="1"/>
          <p:nvPr/>
        </p:nvSpPr>
        <p:spPr>
          <a:xfrm>
            <a:off x="9670727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4594D47-76DC-3F86-1946-558B8645537A}"/>
              </a:ext>
            </a:extLst>
          </p:cNvPr>
          <p:cNvSpPr/>
          <p:nvPr/>
        </p:nvSpPr>
        <p:spPr>
          <a:xfrm>
            <a:off x="7921197" y="2887497"/>
            <a:ext cx="355002" cy="935915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002" h="935915">
                <a:moveTo>
                  <a:pt x="355002" y="0"/>
                </a:moveTo>
                <a:cubicBezTo>
                  <a:pt x="94129" y="432099"/>
                  <a:pt x="59167" y="659802"/>
                  <a:pt x="0" y="93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CFFE95F-914E-FACE-A61E-4913E2D0A71E}"/>
              </a:ext>
            </a:extLst>
          </p:cNvPr>
          <p:cNvSpPr/>
          <p:nvPr/>
        </p:nvSpPr>
        <p:spPr>
          <a:xfrm>
            <a:off x="9738550" y="2923570"/>
            <a:ext cx="151532" cy="903642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532" h="903642">
                <a:moveTo>
                  <a:pt x="150607" y="0"/>
                </a:moveTo>
                <a:cubicBezTo>
                  <a:pt x="164054" y="346934"/>
                  <a:pt x="26894" y="715383"/>
                  <a:pt x="0" y="90364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D6918-8461-3F88-C5D3-1A6603F30F13}"/>
              </a:ext>
            </a:extLst>
          </p:cNvPr>
          <p:cNvCxnSpPr>
            <a:cxnSpLocks/>
          </p:cNvCxnSpPr>
          <p:nvPr/>
        </p:nvCxnSpPr>
        <p:spPr>
          <a:xfrm>
            <a:off x="7804593" y="4761738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53368B-C80A-4110-E163-17D5D98FF4CC}"/>
              </a:ext>
            </a:extLst>
          </p:cNvPr>
          <p:cNvSpPr txBox="1"/>
          <p:nvPr/>
        </p:nvSpPr>
        <p:spPr>
          <a:xfrm>
            <a:off x="8549316" y="4577072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EB00E1-CAB5-78F9-CE0E-64D939DE163A}"/>
              </a:ext>
            </a:extLst>
          </p:cNvPr>
          <p:cNvCxnSpPr>
            <a:cxnSpLocks/>
          </p:cNvCxnSpPr>
          <p:nvPr/>
        </p:nvCxnSpPr>
        <p:spPr>
          <a:xfrm>
            <a:off x="7811819" y="5064745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7BE3D6-04DC-625C-CDC1-F073C7413D34}"/>
              </a:ext>
            </a:extLst>
          </p:cNvPr>
          <p:cNvSpPr txBox="1"/>
          <p:nvPr/>
        </p:nvSpPr>
        <p:spPr>
          <a:xfrm>
            <a:off x="8520927" y="4880079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  <a:p>
            <a:r>
              <a:rPr lang="en-US" dirty="0"/>
              <a:t>&amp; control</a:t>
            </a:r>
          </a:p>
        </p:txBody>
      </p:sp>
    </p:spTree>
    <p:extLst>
      <p:ext uri="{BB962C8B-B14F-4D97-AF65-F5344CB8AC3E}">
        <p14:creationId xmlns:p14="http://schemas.microsoft.com/office/powerpoint/2010/main" val="840851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1EE633-E19A-E0CD-22C9-4816C828E4D8}"/>
              </a:ext>
            </a:extLst>
          </p:cNvPr>
          <p:cNvSpPr/>
          <p:nvPr/>
        </p:nvSpPr>
        <p:spPr>
          <a:xfrm>
            <a:off x="1160334" y="752517"/>
            <a:ext cx="3811836" cy="4759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9,489 Gaming Pc Illustrations &amp; Clip Art - iStock">
            <a:extLst>
              <a:ext uri="{FF2B5EF4-FFF2-40B4-BE49-F238E27FC236}">
                <a16:creationId xmlns:a16="http://schemas.microsoft.com/office/drawing/2014/main" id="{4BBEBDA9-0030-56BA-BBBB-E3741BB09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0" t="21961" r="15154" b="22353"/>
          <a:stretch/>
        </p:blipFill>
        <p:spPr bwMode="auto">
          <a:xfrm>
            <a:off x="2118158" y="1398326"/>
            <a:ext cx="1896187" cy="148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4B6505-8E7D-CA7A-7269-345BD202AAEA}"/>
              </a:ext>
            </a:extLst>
          </p:cNvPr>
          <p:cNvSpPr/>
          <p:nvPr/>
        </p:nvSpPr>
        <p:spPr>
          <a:xfrm>
            <a:off x="1709230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835A9-E710-A6CE-7D75-6EFD4C630574}"/>
              </a:ext>
            </a:extLst>
          </p:cNvPr>
          <p:cNvSpPr txBox="1"/>
          <p:nvPr/>
        </p:nvSpPr>
        <p:spPr>
          <a:xfrm>
            <a:off x="1816231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0F7EF-9E86-C5AE-13F8-3272CC4EE3D1}"/>
              </a:ext>
            </a:extLst>
          </p:cNvPr>
          <p:cNvSpPr/>
          <p:nvPr/>
        </p:nvSpPr>
        <p:spPr>
          <a:xfrm>
            <a:off x="3496414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34E2F-91F4-9C72-27E8-1AF74241CA8D}"/>
              </a:ext>
            </a:extLst>
          </p:cNvPr>
          <p:cNvSpPr txBox="1"/>
          <p:nvPr/>
        </p:nvSpPr>
        <p:spPr>
          <a:xfrm>
            <a:off x="3603415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D9E5A9D-DDBC-393B-BCF3-E64FA22F90FF}"/>
              </a:ext>
            </a:extLst>
          </p:cNvPr>
          <p:cNvSpPr/>
          <p:nvPr/>
        </p:nvSpPr>
        <p:spPr>
          <a:xfrm>
            <a:off x="1853885" y="2887497"/>
            <a:ext cx="355002" cy="935915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002" h="935915">
                <a:moveTo>
                  <a:pt x="355002" y="0"/>
                </a:moveTo>
                <a:cubicBezTo>
                  <a:pt x="94129" y="432099"/>
                  <a:pt x="59167" y="659802"/>
                  <a:pt x="0" y="93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2709AE5-7188-F1F2-2AE6-34F452D7255C}"/>
              </a:ext>
            </a:extLst>
          </p:cNvPr>
          <p:cNvSpPr/>
          <p:nvPr/>
        </p:nvSpPr>
        <p:spPr>
          <a:xfrm>
            <a:off x="3671238" y="2923570"/>
            <a:ext cx="151532" cy="903642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532" h="903642">
                <a:moveTo>
                  <a:pt x="150607" y="0"/>
                </a:moveTo>
                <a:cubicBezTo>
                  <a:pt x="164054" y="346934"/>
                  <a:pt x="26894" y="715383"/>
                  <a:pt x="0" y="90364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7031D3-AA93-047A-18A4-339A0A07E9D4}"/>
              </a:ext>
            </a:extLst>
          </p:cNvPr>
          <p:cNvCxnSpPr>
            <a:cxnSpLocks/>
          </p:cNvCxnSpPr>
          <p:nvPr/>
        </p:nvCxnSpPr>
        <p:spPr>
          <a:xfrm>
            <a:off x="1731228" y="4862507"/>
            <a:ext cx="796819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A5F073-C1B8-E83D-AF2D-E3E7B141D420}"/>
              </a:ext>
            </a:extLst>
          </p:cNvPr>
          <p:cNvSpPr txBox="1"/>
          <p:nvPr/>
        </p:nvSpPr>
        <p:spPr>
          <a:xfrm>
            <a:off x="2584597" y="4667083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  <a:p>
            <a:r>
              <a:rPr lang="en-US" dirty="0"/>
              <a:t>&amp;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4E3CFD-2374-70AF-5A4D-B66209359EF0}"/>
              </a:ext>
            </a:extLst>
          </p:cNvPr>
          <p:cNvSpPr/>
          <p:nvPr/>
        </p:nvSpPr>
        <p:spPr>
          <a:xfrm>
            <a:off x="7219830" y="752517"/>
            <a:ext cx="3811836" cy="4759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EF7626A-A49B-DC69-C131-4A033E280961}"/>
              </a:ext>
            </a:extLst>
          </p:cNvPr>
          <p:cNvSpPr/>
          <p:nvPr/>
        </p:nvSpPr>
        <p:spPr>
          <a:xfrm>
            <a:off x="7953719" y="167594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B13672-14DD-476F-E8F3-2654664CA623}"/>
              </a:ext>
            </a:extLst>
          </p:cNvPr>
          <p:cNvSpPr/>
          <p:nvPr/>
        </p:nvSpPr>
        <p:spPr>
          <a:xfrm>
            <a:off x="7638167" y="201971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B8B5E3A-FD9C-5CEB-DECD-F6227C405AE1}"/>
              </a:ext>
            </a:extLst>
          </p:cNvPr>
          <p:cNvSpPr/>
          <p:nvPr/>
        </p:nvSpPr>
        <p:spPr>
          <a:xfrm>
            <a:off x="9946558" y="167594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97BA0C-FB4E-D8AB-1E3E-09BDF507B4F0}"/>
              </a:ext>
            </a:extLst>
          </p:cNvPr>
          <p:cNvSpPr/>
          <p:nvPr/>
        </p:nvSpPr>
        <p:spPr>
          <a:xfrm>
            <a:off x="9631006" y="201971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A8EF9FD-B813-72F4-1013-1F918BCEED4E}"/>
              </a:ext>
            </a:extLst>
          </p:cNvPr>
          <p:cNvSpPr/>
          <p:nvPr/>
        </p:nvSpPr>
        <p:spPr>
          <a:xfrm>
            <a:off x="8925489" y="3139721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657343-E984-6046-8F68-8DA7A47B2E8C}"/>
              </a:ext>
            </a:extLst>
          </p:cNvPr>
          <p:cNvSpPr/>
          <p:nvPr/>
        </p:nvSpPr>
        <p:spPr>
          <a:xfrm>
            <a:off x="8609937" y="3483488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87D84A-D48C-17E6-B4BE-B25B59E4123E}"/>
              </a:ext>
            </a:extLst>
          </p:cNvPr>
          <p:cNvCxnSpPr>
            <a:cxnSpLocks/>
          </p:cNvCxnSpPr>
          <p:nvPr/>
        </p:nvCxnSpPr>
        <p:spPr>
          <a:xfrm>
            <a:off x="7865214" y="4440527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608E7E-533A-EE93-9567-724DF81F2B33}"/>
              </a:ext>
            </a:extLst>
          </p:cNvPr>
          <p:cNvSpPr txBox="1"/>
          <p:nvPr/>
        </p:nvSpPr>
        <p:spPr>
          <a:xfrm>
            <a:off x="7738088" y="21435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26E3B0-8270-EE8B-FB47-E3B673FCE04C}"/>
              </a:ext>
            </a:extLst>
          </p:cNvPr>
          <p:cNvSpPr txBox="1"/>
          <p:nvPr/>
        </p:nvSpPr>
        <p:spPr>
          <a:xfrm>
            <a:off x="8716938" y="360729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69C924-A96D-DB0B-4987-35DA299A31D7}"/>
              </a:ext>
            </a:extLst>
          </p:cNvPr>
          <p:cNvSpPr txBox="1"/>
          <p:nvPr/>
        </p:nvSpPr>
        <p:spPr>
          <a:xfrm>
            <a:off x="9730927" y="21435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5D7F7-2437-BB3A-F8B6-2D2D3753A656}"/>
              </a:ext>
            </a:extLst>
          </p:cNvPr>
          <p:cNvSpPr txBox="1"/>
          <p:nvPr/>
        </p:nvSpPr>
        <p:spPr>
          <a:xfrm>
            <a:off x="8443097" y="4255861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A7D657E-136F-8F30-146A-0732FFC4292D}"/>
              </a:ext>
            </a:extLst>
          </p:cNvPr>
          <p:cNvSpPr/>
          <p:nvPr/>
        </p:nvSpPr>
        <p:spPr>
          <a:xfrm>
            <a:off x="7896980" y="2667169"/>
            <a:ext cx="638460" cy="1200761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  <a:gd name="connsiteX0" fmla="*/ 0 w 517357"/>
              <a:gd name="connsiteY0" fmla="*/ 0 h 1194098"/>
              <a:gd name="connsiteX1" fmla="*/ 516367 w 517357"/>
              <a:gd name="connsiteY1" fmla="*/ 1194098 h 1194098"/>
              <a:gd name="connsiteX0" fmla="*/ 0 w 516367"/>
              <a:gd name="connsiteY0" fmla="*/ 0 h 1194123"/>
              <a:gd name="connsiteX1" fmla="*/ 516367 w 516367"/>
              <a:gd name="connsiteY1" fmla="*/ 1194098 h 1194123"/>
              <a:gd name="connsiteX0" fmla="*/ 0 w 516367"/>
              <a:gd name="connsiteY0" fmla="*/ 0 h 1194098"/>
              <a:gd name="connsiteX1" fmla="*/ 516367 w 516367"/>
              <a:gd name="connsiteY1" fmla="*/ 1194098 h 1194098"/>
              <a:gd name="connsiteX0" fmla="*/ 0 w 516367"/>
              <a:gd name="connsiteY0" fmla="*/ 0 h 1194098"/>
              <a:gd name="connsiteX1" fmla="*/ 516367 w 516367"/>
              <a:gd name="connsiteY1" fmla="*/ 1194098 h 1194098"/>
              <a:gd name="connsiteX0" fmla="*/ 0 w 534375"/>
              <a:gd name="connsiteY0" fmla="*/ 0 h 1095915"/>
              <a:gd name="connsiteX1" fmla="*/ 534375 w 534375"/>
              <a:gd name="connsiteY1" fmla="*/ 1095915 h 1095915"/>
              <a:gd name="connsiteX0" fmla="*/ 4476 w 538851"/>
              <a:gd name="connsiteY0" fmla="*/ 0 h 1095915"/>
              <a:gd name="connsiteX1" fmla="*/ 538851 w 538851"/>
              <a:gd name="connsiteY1" fmla="*/ 1095915 h 1095915"/>
              <a:gd name="connsiteX0" fmla="*/ 396 w 534771"/>
              <a:gd name="connsiteY0" fmla="*/ 0 h 1095915"/>
              <a:gd name="connsiteX1" fmla="*/ 534771 w 534771"/>
              <a:gd name="connsiteY1" fmla="*/ 1095915 h 1095915"/>
              <a:gd name="connsiteX0" fmla="*/ 0 w 534375"/>
              <a:gd name="connsiteY0" fmla="*/ 0 h 1095915"/>
              <a:gd name="connsiteX1" fmla="*/ 534375 w 534375"/>
              <a:gd name="connsiteY1" fmla="*/ 1095915 h 109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4375" h="1095915">
                <a:moveTo>
                  <a:pt x="0" y="0"/>
                </a:moveTo>
                <a:cubicBezTo>
                  <a:pt x="22450" y="376390"/>
                  <a:pt x="324602" y="875383"/>
                  <a:pt x="534375" y="109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614E97CC-5F25-EC14-F990-90CE49CC3982}"/>
              </a:ext>
            </a:extLst>
          </p:cNvPr>
          <p:cNvSpPr/>
          <p:nvPr/>
        </p:nvSpPr>
        <p:spPr>
          <a:xfrm>
            <a:off x="8285410" y="2337901"/>
            <a:ext cx="1290916" cy="291154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1280159 w 1280159"/>
              <a:gd name="connsiteY0" fmla="*/ 0 h 301214"/>
              <a:gd name="connsiteX1" fmla="*/ 0 w 1280159"/>
              <a:gd name="connsiteY1" fmla="*/ 301214 h 301214"/>
              <a:gd name="connsiteX0" fmla="*/ 1280159 w 1280159"/>
              <a:gd name="connsiteY0" fmla="*/ 0 h 349871"/>
              <a:gd name="connsiteX1" fmla="*/ 0 w 1280159"/>
              <a:gd name="connsiteY1" fmla="*/ 301214 h 349871"/>
              <a:gd name="connsiteX0" fmla="*/ 1290916 w 1290916"/>
              <a:gd name="connsiteY0" fmla="*/ 0 h 263605"/>
              <a:gd name="connsiteX1" fmla="*/ 0 w 1290916"/>
              <a:gd name="connsiteY1" fmla="*/ 150607 h 263605"/>
              <a:gd name="connsiteX0" fmla="*/ 1290916 w 1290916"/>
              <a:gd name="connsiteY0" fmla="*/ 0 h 291154"/>
              <a:gd name="connsiteX1" fmla="*/ 0 w 1290916"/>
              <a:gd name="connsiteY1" fmla="*/ 150607 h 29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0916" h="291154">
                <a:moveTo>
                  <a:pt x="1290916" y="0"/>
                </a:moveTo>
                <a:cubicBezTo>
                  <a:pt x="1030043" y="432099"/>
                  <a:pt x="457199" y="294043"/>
                  <a:pt x="0" y="150607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27E24C9-7723-989F-C582-16090E58F1EC}"/>
              </a:ext>
            </a:extLst>
          </p:cNvPr>
          <p:cNvSpPr/>
          <p:nvPr/>
        </p:nvSpPr>
        <p:spPr>
          <a:xfrm>
            <a:off x="9294737" y="2709066"/>
            <a:ext cx="794459" cy="1295207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  <a:gd name="connsiteX0" fmla="*/ 828339 w 828503"/>
              <a:gd name="connsiteY0" fmla="*/ 0 h 1344705"/>
              <a:gd name="connsiteX1" fmla="*/ 0 w 828503"/>
              <a:gd name="connsiteY1" fmla="*/ 1344705 h 1344705"/>
              <a:gd name="connsiteX0" fmla="*/ 828339 w 866769"/>
              <a:gd name="connsiteY0" fmla="*/ 0 h 1344705"/>
              <a:gd name="connsiteX1" fmla="*/ 0 w 866769"/>
              <a:gd name="connsiteY1" fmla="*/ 1344705 h 1344705"/>
              <a:gd name="connsiteX0" fmla="*/ 828339 w 841080"/>
              <a:gd name="connsiteY0" fmla="*/ 0 h 1344705"/>
              <a:gd name="connsiteX1" fmla="*/ 0 w 841080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5229"/>
              <a:gd name="connsiteX1" fmla="*/ 0 w 828339"/>
              <a:gd name="connsiteY1" fmla="*/ 1344705 h 1345229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6414"/>
              <a:gd name="connsiteX1" fmla="*/ 0 w 828339"/>
              <a:gd name="connsiteY1" fmla="*/ 1344705 h 1346414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726912 w 726912"/>
              <a:gd name="connsiteY0" fmla="*/ 0 h 1344705"/>
              <a:gd name="connsiteX1" fmla="*/ 0 w 726912"/>
              <a:gd name="connsiteY1" fmla="*/ 1344705 h 1344705"/>
              <a:gd name="connsiteX0" fmla="*/ 726912 w 749039"/>
              <a:gd name="connsiteY0" fmla="*/ 0 h 1344705"/>
              <a:gd name="connsiteX1" fmla="*/ 0 w 749039"/>
              <a:gd name="connsiteY1" fmla="*/ 1344705 h 1344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9039" h="1344705">
                <a:moveTo>
                  <a:pt x="726912" y="0"/>
                </a:moveTo>
                <a:cubicBezTo>
                  <a:pt x="766482" y="557086"/>
                  <a:pt x="846311" y="1032767"/>
                  <a:pt x="0" y="134470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EFC384-CFBA-D2CB-3DB7-C4A96688DB25}"/>
              </a:ext>
            </a:extLst>
          </p:cNvPr>
          <p:cNvCxnSpPr>
            <a:cxnSpLocks/>
          </p:cNvCxnSpPr>
          <p:nvPr/>
        </p:nvCxnSpPr>
        <p:spPr>
          <a:xfrm>
            <a:off x="7759604" y="4781028"/>
            <a:ext cx="663588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44E325-A384-A769-A952-DB28E1235559}"/>
              </a:ext>
            </a:extLst>
          </p:cNvPr>
          <p:cNvSpPr txBox="1"/>
          <p:nvPr/>
        </p:nvSpPr>
        <p:spPr>
          <a:xfrm>
            <a:off x="8458226" y="4585604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707946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3D998076-A264-0D81-BEF0-8A29EBD061D1}"/>
              </a:ext>
            </a:extLst>
          </p:cNvPr>
          <p:cNvSpPr/>
          <p:nvPr/>
        </p:nvSpPr>
        <p:spPr>
          <a:xfrm>
            <a:off x="152401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E6A36-5E5E-63E5-235F-3AE5513E6225}"/>
              </a:ext>
            </a:extLst>
          </p:cNvPr>
          <p:cNvSpPr txBox="1"/>
          <p:nvPr/>
        </p:nvSpPr>
        <p:spPr>
          <a:xfrm>
            <a:off x="282341" y="1396847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 you need to store state?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964625D1-8120-DF59-9398-68B364B4EC28}"/>
              </a:ext>
            </a:extLst>
          </p:cNvPr>
          <p:cNvSpPr/>
          <p:nvPr/>
        </p:nvSpPr>
        <p:spPr>
          <a:xfrm>
            <a:off x="2249104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86CFF-D0AB-98EE-19B1-FEC7E65F65D2}"/>
              </a:ext>
            </a:extLst>
          </p:cNvPr>
          <p:cNvSpPr txBox="1"/>
          <p:nvPr/>
        </p:nvSpPr>
        <p:spPr>
          <a:xfrm>
            <a:off x="2379044" y="1271719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there</a:t>
            </a:r>
          </a:p>
          <a:p>
            <a:pPr algn="ctr"/>
            <a:r>
              <a:rPr lang="en-US" sz="1400" dirty="0"/>
              <a:t>multiple</a:t>
            </a:r>
          </a:p>
          <a:p>
            <a:pPr algn="ctr"/>
            <a:r>
              <a:rPr lang="en-US" sz="1400" dirty="0"/>
              <a:t>writers?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A8233E4-AD2B-209E-F9C0-E55EB89AE601}"/>
              </a:ext>
            </a:extLst>
          </p:cNvPr>
          <p:cNvSpPr/>
          <p:nvPr/>
        </p:nvSpPr>
        <p:spPr>
          <a:xfrm>
            <a:off x="4345807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9E731-8A8D-6B6D-DCCF-90BAE85340C3}"/>
              </a:ext>
            </a:extLst>
          </p:cNvPr>
          <p:cNvSpPr txBox="1"/>
          <p:nvPr/>
        </p:nvSpPr>
        <p:spPr>
          <a:xfrm>
            <a:off x="4475747" y="129930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 you use </a:t>
            </a:r>
          </a:p>
          <a:p>
            <a:pPr algn="ctr"/>
            <a:r>
              <a:rPr lang="en-US" sz="1400" dirty="0"/>
              <a:t>an always </a:t>
            </a:r>
          </a:p>
          <a:p>
            <a:pPr algn="ctr"/>
            <a:r>
              <a:rPr lang="en-US" sz="1400" dirty="0"/>
              <a:t>online TTP?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99860DE-2C5A-E77F-2A0F-7D068E11C4FE}"/>
              </a:ext>
            </a:extLst>
          </p:cNvPr>
          <p:cNvSpPr/>
          <p:nvPr/>
        </p:nvSpPr>
        <p:spPr>
          <a:xfrm>
            <a:off x="6442510" y="856650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982F2-D247-0912-8054-B34694D32AA9}"/>
              </a:ext>
            </a:extLst>
          </p:cNvPr>
          <p:cNvSpPr txBox="1"/>
          <p:nvPr/>
        </p:nvSpPr>
        <p:spPr>
          <a:xfrm>
            <a:off x="6572450" y="126209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all </a:t>
            </a:r>
          </a:p>
          <a:p>
            <a:pPr algn="ctr"/>
            <a:r>
              <a:rPr lang="en-US" sz="1400" dirty="0"/>
              <a:t>writers </a:t>
            </a:r>
          </a:p>
          <a:p>
            <a:pPr algn="ctr"/>
            <a:r>
              <a:rPr lang="en-US" sz="1400" dirty="0"/>
              <a:t>known?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1CCEBF3-9BF2-A6C5-E47C-C5C9576DB532}"/>
              </a:ext>
            </a:extLst>
          </p:cNvPr>
          <p:cNvSpPr/>
          <p:nvPr/>
        </p:nvSpPr>
        <p:spPr>
          <a:xfrm>
            <a:off x="6442510" y="2876355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83456D-5C7B-8DFB-9C62-DBC51100584B}"/>
              </a:ext>
            </a:extLst>
          </p:cNvPr>
          <p:cNvSpPr txBox="1"/>
          <p:nvPr/>
        </p:nvSpPr>
        <p:spPr>
          <a:xfrm>
            <a:off x="6572450" y="3281797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all </a:t>
            </a:r>
          </a:p>
          <a:p>
            <a:pPr algn="ctr"/>
            <a:r>
              <a:rPr lang="en-US" sz="1400" dirty="0"/>
              <a:t>writers </a:t>
            </a:r>
          </a:p>
          <a:p>
            <a:pPr algn="ctr"/>
            <a:r>
              <a:rPr lang="en-US" sz="1400" dirty="0"/>
              <a:t>trusted?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6FC67DF-D302-5DC4-9BF7-C7736F7E086C}"/>
              </a:ext>
            </a:extLst>
          </p:cNvPr>
          <p:cNvSpPr/>
          <p:nvPr/>
        </p:nvSpPr>
        <p:spPr>
          <a:xfrm>
            <a:off x="8539213" y="2876355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FDCD45-0343-847A-42B4-B9286254ED36}"/>
              </a:ext>
            </a:extLst>
          </p:cNvPr>
          <p:cNvSpPr txBox="1"/>
          <p:nvPr/>
        </p:nvSpPr>
        <p:spPr>
          <a:xfrm>
            <a:off x="8669153" y="3281797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Is public</a:t>
            </a:r>
          </a:p>
          <a:p>
            <a:pPr algn="ctr"/>
            <a:r>
              <a:rPr lang="en-US" sz="1400" dirty="0"/>
              <a:t>verifiability required?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FCED69-183E-9D9A-F89E-9EAD025AC198}"/>
              </a:ext>
            </a:extLst>
          </p:cNvPr>
          <p:cNvSpPr/>
          <p:nvPr/>
        </p:nvSpPr>
        <p:spPr>
          <a:xfrm>
            <a:off x="10635916" y="3281791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F34FC16-236A-3994-5972-23725C0A9E09}"/>
              </a:ext>
            </a:extLst>
          </p:cNvPr>
          <p:cNvSpPr/>
          <p:nvPr/>
        </p:nvSpPr>
        <p:spPr>
          <a:xfrm>
            <a:off x="10635916" y="4666229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B76FBC-787C-9640-5CEF-6BD803417315}"/>
              </a:ext>
            </a:extLst>
          </p:cNvPr>
          <p:cNvSpPr/>
          <p:nvPr/>
        </p:nvSpPr>
        <p:spPr>
          <a:xfrm>
            <a:off x="10635916" y="5887032"/>
            <a:ext cx="1278554" cy="893966"/>
          </a:xfrm>
          <a:prstGeom prst="roundRect">
            <a:avLst/>
          </a:prstGeom>
          <a:solidFill>
            <a:srgbClr val="C00000">
              <a:alpha val="25098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5834CC6-090B-27A0-FD0D-8760A60AAA74}"/>
              </a:ext>
            </a:extLst>
          </p:cNvPr>
          <p:cNvSpPr/>
          <p:nvPr/>
        </p:nvSpPr>
        <p:spPr>
          <a:xfrm>
            <a:off x="10635916" y="1240231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79BC9F-5003-D788-4D3B-DA06C099995A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984987" y="491443"/>
            <a:ext cx="0" cy="3652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D5B078-FC42-81C8-B7F9-3CF5653E8DB7}"/>
              </a:ext>
            </a:extLst>
          </p:cNvPr>
          <p:cNvCxnSpPr>
            <a:cxnSpLocks/>
          </p:cNvCxnSpPr>
          <p:nvPr/>
        </p:nvCxnSpPr>
        <p:spPr>
          <a:xfrm>
            <a:off x="1817573" y="1687214"/>
            <a:ext cx="43153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4CBEA2-D914-8D75-7226-A9BBE1A98352}"/>
              </a:ext>
            </a:extLst>
          </p:cNvPr>
          <p:cNvCxnSpPr>
            <a:cxnSpLocks/>
          </p:cNvCxnSpPr>
          <p:nvPr/>
        </p:nvCxnSpPr>
        <p:spPr>
          <a:xfrm>
            <a:off x="3914276" y="1687214"/>
            <a:ext cx="43153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D970DC-B759-8BFF-1220-7628C7D6046B}"/>
              </a:ext>
            </a:extLst>
          </p:cNvPr>
          <p:cNvCxnSpPr>
            <a:cxnSpLocks/>
          </p:cNvCxnSpPr>
          <p:nvPr/>
        </p:nvCxnSpPr>
        <p:spPr>
          <a:xfrm>
            <a:off x="6010979" y="1687214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E12C73-EAB8-EBB2-FE55-64EC7FAA037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275094" y="2521821"/>
            <a:ext cx="2" cy="354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3FA0A6-0360-FF5F-D10A-5844C01D003D}"/>
              </a:ext>
            </a:extLst>
          </p:cNvPr>
          <p:cNvCxnSpPr>
            <a:cxnSpLocks/>
          </p:cNvCxnSpPr>
          <p:nvPr/>
        </p:nvCxnSpPr>
        <p:spPr>
          <a:xfrm>
            <a:off x="8107681" y="3708109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171F1F-A025-A98E-9910-BDFB0A9EAD3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107681" y="1687214"/>
            <a:ext cx="25282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223C08-D922-7E5E-0C87-B92AD2D828A2}"/>
              </a:ext>
            </a:extLst>
          </p:cNvPr>
          <p:cNvCxnSpPr>
            <a:cxnSpLocks/>
          </p:cNvCxnSpPr>
          <p:nvPr/>
        </p:nvCxnSpPr>
        <p:spPr>
          <a:xfrm>
            <a:off x="10204385" y="3708109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CDB480-20AD-44A5-E2AB-08CA4BE7A848}"/>
              </a:ext>
            </a:extLst>
          </p:cNvPr>
          <p:cNvCxnSpPr>
            <a:cxnSpLocks/>
          </p:cNvCxnSpPr>
          <p:nvPr/>
        </p:nvCxnSpPr>
        <p:spPr>
          <a:xfrm>
            <a:off x="5165408" y="6334015"/>
            <a:ext cx="547050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D9CD83-4E4D-2603-1698-BAC784BF83A4}"/>
              </a:ext>
            </a:extLst>
          </p:cNvPr>
          <p:cNvCxnSpPr>
            <a:cxnSpLocks/>
          </p:cNvCxnSpPr>
          <p:nvPr/>
        </p:nvCxnSpPr>
        <p:spPr>
          <a:xfrm>
            <a:off x="9371797" y="5113212"/>
            <a:ext cx="12641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F14C12-DDB2-7281-A342-F6D2210048CF}"/>
              </a:ext>
            </a:extLst>
          </p:cNvPr>
          <p:cNvCxnSpPr>
            <a:cxnSpLocks/>
          </p:cNvCxnSpPr>
          <p:nvPr/>
        </p:nvCxnSpPr>
        <p:spPr>
          <a:xfrm>
            <a:off x="984985" y="2521821"/>
            <a:ext cx="0" cy="38121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62AB78-ACAF-0132-BFE5-C32F0A75BE8D}"/>
              </a:ext>
            </a:extLst>
          </p:cNvPr>
          <p:cNvCxnSpPr>
            <a:cxnSpLocks/>
          </p:cNvCxnSpPr>
          <p:nvPr/>
        </p:nvCxnSpPr>
        <p:spPr>
          <a:xfrm>
            <a:off x="3081688" y="2521821"/>
            <a:ext cx="0" cy="38121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20DEF3-3CEA-E8DF-5AA1-0626CB3B8696}"/>
              </a:ext>
            </a:extLst>
          </p:cNvPr>
          <p:cNvCxnSpPr>
            <a:cxnSpLocks/>
          </p:cNvCxnSpPr>
          <p:nvPr/>
        </p:nvCxnSpPr>
        <p:spPr>
          <a:xfrm>
            <a:off x="5178391" y="2521821"/>
            <a:ext cx="0" cy="381219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5AE9EB-5701-0AE7-85A2-B51C3F40B05E}"/>
              </a:ext>
            </a:extLst>
          </p:cNvPr>
          <p:cNvCxnSpPr>
            <a:cxnSpLocks/>
          </p:cNvCxnSpPr>
          <p:nvPr/>
        </p:nvCxnSpPr>
        <p:spPr>
          <a:xfrm flipH="1">
            <a:off x="7265466" y="4541526"/>
            <a:ext cx="2" cy="17924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E60B216-4B3F-0130-74B4-B1F22A42326E}"/>
              </a:ext>
            </a:extLst>
          </p:cNvPr>
          <p:cNvCxnSpPr>
            <a:cxnSpLocks/>
          </p:cNvCxnSpPr>
          <p:nvPr/>
        </p:nvCxnSpPr>
        <p:spPr>
          <a:xfrm>
            <a:off x="9362174" y="4541526"/>
            <a:ext cx="0" cy="5716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ECF25A0-7C46-7731-1642-813ED87D6922}"/>
              </a:ext>
            </a:extLst>
          </p:cNvPr>
          <p:cNvSpPr txBox="1"/>
          <p:nvPr/>
        </p:nvSpPr>
        <p:spPr>
          <a:xfrm>
            <a:off x="553453" y="246808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A7D071-AF4B-31CE-409B-431DBD0CC703}"/>
              </a:ext>
            </a:extLst>
          </p:cNvPr>
          <p:cNvSpPr txBox="1"/>
          <p:nvPr/>
        </p:nvSpPr>
        <p:spPr>
          <a:xfrm>
            <a:off x="2690245" y="246808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C950E5-BFE3-D464-A239-17986B89B782}"/>
              </a:ext>
            </a:extLst>
          </p:cNvPr>
          <p:cNvSpPr txBox="1"/>
          <p:nvPr/>
        </p:nvSpPr>
        <p:spPr>
          <a:xfrm>
            <a:off x="4707526" y="2468082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B0ADB3-E756-BEB1-FE2C-BA1A7EDA2C80}"/>
              </a:ext>
            </a:extLst>
          </p:cNvPr>
          <p:cNvSpPr txBox="1"/>
          <p:nvPr/>
        </p:nvSpPr>
        <p:spPr>
          <a:xfrm>
            <a:off x="5940382" y="12944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622911-0508-6138-BF41-018BC77EA90D}"/>
              </a:ext>
            </a:extLst>
          </p:cNvPr>
          <p:cNvSpPr txBox="1"/>
          <p:nvPr/>
        </p:nvSpPr>
        <p:spPr>
          <a:xfrm>
            <a:off x="3872226" y="1294446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355449-0B60-7575-5AD4-CB6FA7DB3CF8}"/>
              </a:ext>
            </a:extLst>
          </p:cNvPr>
          <p:cNvSpPr txBox="1"/>
          <p:nvPr/>
        </p:nvSpPr>
        <p:spPr>
          <a:xfrm>
            <a:off x="1775523" y="1294446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32DF7E-602A-1371-723C-C7BF447F5559}"/>
              </a:ext>
            </a:extLst>
          </p:cNvPr>
          <p:cNvSpPr txBox="1"/>
          <p:nvPr/>
        </p:nvSpPr>
        <p:spPr>
          <a:xfrm>
            <a:off x="6766684" y="2496261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CF0FB7-E383-D276-1F72-B6077156FB59}"/>
              </a:ext>
            </a:extLst>
          </p:cNvPr>
          <p:cNvSpPr txBox="1"/>
          <p:nvPr/>
        </p:nvSpPr>
        <p:spPr>
          <a:xfrm>
            <a:off x="6804037" y="4510802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C7BEE-09DA-A12F-1481-E5E7C6D6B6FF}"/>
              </a:ext>
            </a:extLst>
          </p:cNvPr>
          <p:cNvSpPr txBox="1"/>
          <p:nvPr/>
        </p:nvSpPr>
        <p:spPr>
          <a:xfrm>
            <a:off x="8037085" y="12944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E5F217-CCC7-C846-2276-48C7705837D3}"/>
              </a:ext>
            </a:extLst>
          </p:cNvPr>
          <p:cNvSpPr txBox="1"/>
          <p:nvPr/>
        </p:nvSpPr>
        <p:spPr>
          <a:xfrm>
            <a:off x="8052315" y="3313109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EAB3CC-FEDD-3AA4-39D4-0BBF032CFA54}"/>
              </a:ext>
            </a:extLst>
          </p:cNvPr>
          <p:cNvSpPr txBox="1"/>
          <p:nvPr/>
        </p:nvSpPr>
        <p:spPr>
          <a:xfrm>
            <a:off x="8945872" y="450557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AE289B-F278-A1E5-4157-20EC7D68B5CB}"/>
              </a:ext>
            </a:extLst>
          </p:cNvPr>
          <p:cNvSpPr txBox="1"/>
          <p:nvPr/>
        </p:nvSpPr>
        <p:spPr>
          <a:xfrm>
            <a:off x="10105383" y="3313109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A23AC6-8F15-1B02-23C2-26C64EB51A1B}"/>
              </a:ext>
            </a:extLst>
          </p:cNvPr>
          <p:cNvSpPr txBox="1"/>
          <p:nvPr/>
        </p:nvSpPr>
        <p:spPr>
          <a:xfrm>
            <a:off x="10572548" y="6017401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Don’t use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24A4A-C0F8-EAE8-E77B-F1D03DF1E806}"/>
              </a:ext>
            </a:extLst>
          </p:cNvPr>
          <p:cNvSpPr txBox="1"/>
          <p:nvPr/>
        </p:nvSpPr>
        <p:spPr>
          <a:xfrm>
            <a:off x="10582515" y="468869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Private</a:t>
            </a:r>
          </a:p>
          <a:p>
            <a:pPr algn="ctr"/>
            <a:r>
              <a:rPr lang="en-US" sz="1400" dirty="0"/>
              <a:t>Permissioned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2840A6-B754-819F-4007-DE0F2C9FDD88}"/>
              </a:ext>
            </a:extLst>
          </p:cNvPr>
          <p:cNvSpPr txBox="1"/>
          <p:nvPr/>
        </p:nvSpPr>
        <p:spPr>
          <a:xfrm>
            <a:off x="10582514" y="3301970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Public</a:t>
            </a:r>
          </a:p>
          <a:p>
            <a:pPr algn="ctr"/>
            <a:r>
              <a:rPr lang="en-US" sz="1400" dirty="0"/>
              <a:t>Permissioned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F3EA8B-DE85-9286-EE3A-A1BEEE3E9721}"/>
              </a:ext>
            </a:extLst>
          </p:cNvPr>
          <p:cNvSpPr txBox="1"/>
          <p:nvPr/>
        </p:nvSpPr>
        <p:spPr>
          <a:xfrm>
            <a:off x="10572889" y="1384063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Permissionless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D0FD04-E790-98C6-60CA-DFD110EBC970}"/>
              </a:ext>
            </a:extLst>
          </p:cNvPr>
          <p:cNvCxnSpPr>
            <a:cxnSpLocks/>
          </p:cNvCxnSpPr>
          <p:nvPr/>
        </p:nvCxnSpPr>
        <p:spPr>
          <a:xfrm>
            <a:off x="972004" y="6334015"/>
            <a:ext cx="419340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ADDE901-1147-B1AB-87EC-5E36B3880BAB}"/>
              </a:ext>
            </a:extLst>
          </p:cNvPr>
          <p:cNvSpPr txBox="1"/>
          <p:nvPr/>
        </p:nvSpPr>
        <p:spPr>
          <a:xfrm>
            <a:off x="59973" y="162968"/>
            <a:ext cx="26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Local energy communities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97E7352-A1FE-FEE9-D3A3-DFF071BDF758}"/>
              </a:ext>
            </a:extLst>
          </p:cNvPr>
          <p:cNvSpPr txBox="1"/>
          <p:nvPr/>
        </p:nvSpPr>
        <p:spPr>
          <a:xfrm>
            <a:off x="908806" y="6417510"/>
            <a:ext cx="2270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TTP = Trusted Third party</a:t>
            </a:r>
          </a:p>
        </p:txBody>
      </p:sp>
    </p:spTree>
    <p:extLst>
      <p:ext uri="{BB962C8B-B14F-4D97-AF65-F5344CB8AC3E}">
        <p14:creationId xmlns:p14="http://schemas.microsoft.com/office/powerpoint/2010/main" val="22837444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9"/>
            <a:ext cx="10739261" cy="2852737"/>
          </a:xfrm>
        </p:spPr>
        <p:txBody>
          <a:bodyPr/>
          <a:lstStyle/>
          <a:p>
            <a:r>
              <a:rPr lang="en-AU" dirty="0"/>
              <a:t>Individualist versus collaborative ?</a:t>
            </a:r>
          </a:p>
        </p:txBody>
      </p:sp>
    </p:spTree>
    <p:extLst>
      <p:ext uri="{BB962C8B-B14F-4D97-AF65-F5344CB8AC3E}">
        <p14:creationId xmlns:p14="http://schemas.microsoft.com/office/powerpoint/2010/main" val="1352049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riangle 86">
            <a:extLst>
              <a:ext uri="{FF2B5EF4-FFF2-40B4-BE49-F238E27FC236}">
                <a16:creationId xmlns:a16="http://schemas.microsoft.com/office/drawing/2014/main" id="{F4AC7C12-A037-EB6C-1A7E-0751C1BDE60A}"/>
              </a:ext>
            </a:extLst>
          </p:cNvPr>
          <p:cNvSpPr/>
          <p:nvPr/>
        </p:nvSpPr>
        <p:spPr>
          <a:xfrm rot="20562477">
            <a:off x="2871464" y="3014889"/>
            <a:ext cx="6878462" cy="1912677"/>
          </a:xfrm>
          <a:custGeom>
            <a:avLst/>
            <a:gdLst>
              <a:gd name="connsiteX0" fmla="*/ 0 w 6593777"/>
              <a:gd name="connsiteY0" fmla="*/ 1321054 h 1321054"/>
              <a:gd name="connsiteX1" fmla="*/ 6593777 w 6593777"/>
              <a:gd name="connsiteY1" fmla="*/ 0 h 1321054"/>
              <a:gd name="connsiteX2" fmla="*/ 6593777 w 6593777"/>
              <a:gd name="connsiteY2" fmla="*/ 1321054 h 1321054"/>
              <a:gd name="connsiteX3" fmla="*/ 0 w 6593777"/>
              <a:gd name="connsiteY3" fmla="*/ 1321054 h 1321054"/>
              <a:gd name="connsiteX0" fmla="*/ 0 w 6864150"/>
              <a:gd name="connsiteY0" fmla="*/ 579866 h 579866"/>
              <a:gd name="connsiteX1" fmla="*/ 6864150 w 6864150"/>
              <a:gd name="connsiteY1" fmla="*/ 0 h 579866"/>
              <a:gd name="connsiteX2" fmla="*/ 6593777 w 6864150"/>
              <a:gd name="connsiteY2" fmla="*/ 579866 h 579866"/>
              <a:gd name="connsiteX3" fmla="*/ 0 w 6864150"/>
              <a:gd name="connsiteY3" fmla="*/ 579866 h 579866"/>
              <a:gd name="connsiteX0" fmla="*/ 0 w 6864150"/>
              <a:gd name="connsiteY0" fmla="*/ 579866 h 892567"/>
              <a:gd name="connsiteX1" fmla="*/ 6864150 w 6864150"/>
              <a:gd name="connsiteY1" fmla="*/ 0 h 892567"/>
              <a:gd name="connsiteX2" fmla="*/ 6596653 w 6864150"/>
              <a:gd name="connsiteY2" fmla="*/ 892567 h 892567"/>
              <a:gd name="connsiteX3" fmla="*/ 0 w 6864150"/>
              <a:gd name="connsiteY3" fmla="*/ 579866 h 892567"/>
              <a:gd name="connsiteX0" fmla="*/ 0 w 6864150"/>
              <a:gd name="connsiteY0" fmla="*/ 783028 h 1095729"/>
              <a:gd name="connsiteX1" fmla="*/ 6864150 w 6864150"/>
              <a:gd name="connsiteY1" fmla="*/ 203162 h 1095729"/>
              <a:gd name="connsiteX2" fmla="*/ 6596653 w 6864150"/>
              <a:gd name="connsiteY2" fmla="*/ 1095729 h 1095729"/>
              <a:gd name="connsiteX3" fmla="*/ 0 w 6864150"/>
              <a:gd name="connsiteY3" fmla="*/ 783028 h 1095729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3842 h 1906507"/>
              <a:gd name="connsiteX1" fmla="*/ 6878462 w 6878462"/>
              <a:gd name="connsiteY1" fmla="*/ 306461 h 1906507"/>
              <a:gd name="connsiteX2" fmla="*/ 6379582 w 6878462"/>
              <a:gd name="connsiteY2" fmla="*/ 1906507 h 1906507"/>
              <a:gd name="connsiteX3" fmla="*/ 0 w 6878462"/>
              <a:gd name="connsiteY3" fmla="*/ 893842 h 1906507"/>
              <a:gd name="connsiteX0" fmla="*/ 0 w 6878462"/>
              <a:gd name="connsiteY0" fmla="*/ 906841 h 1919506"/>
              <a:gd name="connsiteX1" fmla="*/ 6878462 w 6878462"/>
              <a:gd name="connsiteY1" fmla="*/ 319460 h 1919506"/>
              <a:gd name="connsiteX2" fmla="*/ 6379582 w 6878462"/>
              <a:gd name="connsiteY2" fmla="*/ 1919506 h 1919506"/>
              <a:gd name="connsiteX3" fmla="*/ 0 w 6878462"/>
              <a:gd name="connsiteY3" fmla="*/ 906841 h 1919506"/>
              <a:gd name="connsiteX0" fmla="*/ 0 w 6878462"/>
              <a:gd name="connsiteY0" fmla="*/ 900012 h 1912677"/>
              <a:gd name="connsiteX1" fmla="*/ 6878462 w 6878462"/>
              <a:gd name="connsiteY1" fmla="*/ 312631 h 1912677"/>
              <a:gd name="connsiteX2" fmla="*/ 6379582 w 6878462"/>
              <a:gd name="connsiteY2" fmla="*/ 1912677 h 1912677"/>
              <a:gd name="connsiteX3" fmla="*/ 0 w 6878462"/>
              <a:gd name="connsiteY3" fmla="*/ 900012 h 191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8462" h="1912677">
                <a:moveTo>
                  <a:pt x="0" y="900012"/>
                </a:moveTo>
                <a:cubicBezTo>
                  <a:pt x="1812284" y="268940"/>
                  <a:pt x="4543320" y="-413251"/>
                  <a:pt x="6878462" y="312631"/>
                </a:cubicBezTo>
                <a:lnTo>
                  <a:pt x="6379582" y="1912677"/>
                </a:lnTo>
                <a:cubicBezTo>
                  <a:pt x="4193455" y="1316309"/>
                  <a:pt x="2040977" y="348044"/>
                  <a:pt x="0" y="900012"/>
                </a:cubicBezTo>
                <a:close/>
              </a:path>
            </a:pathLst>
          </a:custGeom>
          <a:solidFill>
            <a:srgbClr val="FFF2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1EC26A0-C53C-974C-1F67-3A6EA0100EBE}"/>
              </a:ext>
            </a:extLst>
          </p:cNvPr>
          <p:cNvSpPr/>
          <p:nvPr/>
        </p:nvSpPr>
        <p:spPr>
          <a:xfrm>
            <a:off x="3609022" y="476250"/>
            <a:ext cx="9525" cy="5715000"/>
          </a:xfrm>
          <a:custGeom>
            <a:avLst/>
            <a:gdLst>
              <a:gd name="connsiteX0" fmla="*/ 139 w 9525"/>
              <a:gd name="connsiteY0" fmla="*/ 0 h 5715000"/>
              <a:gd name="connsiteX1" fmla="*/ 139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139" y="0"/>
                </a:moveTo>
                <a:lnTo>
                  <a:pt x="139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A34F085-5C89-E013-EC5B-C9E1CD0F7AA9}"/>
              </a:ext>
            </a:extLst>
          </p:cNvPr>
          <p:cNvSpPr/>
          <p:nvPr/>
        </p:nvSpPr>
        <p:spPr>
          <a:xfrm>
            <a:off x="4255770" y="476250"/>
            <a:ext cx="9525" cy="5715000"/>
          </a:xfrm>
          <a:custGeom>
            <a:avLst/>
            <a:gdLst>
              <a:gd name="connsiteX0" fmla="*/ 207 w 9525"/>
              <a:gd name="connsiteY0" fmla="*/ 0 h 5715000"/>
              <a:gd name="connsiteX1" fmla="*/ 207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207" y="0"/>
                </a:moveTo>
                <a:lnTo>
                  <a:pt x="207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02F5000-DBB3-B018-2FFD-71AFE7F155BF}"/>
              </a:ext>
            </a:extLst>
          </p:cNvPr>
          <p:cNvSpPr/>
          <p:nvPr/>
        </p:nvSpPr>
        <p:spPr>
          <a:xfrm>
            <a:off x="4902517" y="476250"/>
            <a:ext cx="9525" cy="5715000"/>
          </a:xfrm>
          <a:custGeom>
            <a:avLst/>
            <a:gdLst>
              <a:gd name="connsiteX0" fmla="*/ 275 w 9525"/>
              <a:gd name="connsiteY0" fmla="*/ 0 h 5715000"/>
              <a:gd name="connsiteX1" fmla="*/ 275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275" y="0"/>
                </a:moveTo>
                <a:lnTo>
                  <a:pt x="275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AE6BFDE-BB25-5A5A-14FE-682B9307AE12}"/>
              </a:ext>
            </a:extLst>
          </p:cNvPr>
          <p:cNvSpPr/>
          <p:nvPr/>
        </p:nvSpPr>
        <p:spPr>
          <a:xfrm>
            <a:off x="5549265" y="476250"/>
            <a:ext cx="9525" cy="5715000"/>
          </a:xfrm>
          <a:custGeom>
            <a:avLst/>
            <a:gdLst>
              <a:gd name="connsiteX0" fmla="*/ 343 w 9525"/>
              <a:gd name="connsiteY0" fmla="*/ 0 h 5715000"/>
              <a:gd name="connsiteX1" fmla="*/ 343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343" y="0"/>
                </a:moveTo>
                <a:lnTo>
                  <a:pt x="343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2FE8ABE-2F44-6B5B-24EA-8D3F35DE5504}"/>
              </a:ext>
            </a:extLst>
          </p:cNvPr>
          <p:cNvSpPr/>
          <p:nvPr/>
        </p:nvSpPr>
        <p:spPr>
          <a:xfrm>
            <a:off x="6196012" y="476250"/>
            <a:ext cx="9525" cy="5715000"/>
          </a:xfrm>
          <a:custGeom>
            <a:avLst/>
            <a:gdLst>
              <a:gd name="connsiteX0" fmla="*/ 411 w 9525"/>
              <a:gd name="connsiteY0" fmla="*/ 0 h 5715000"/>
              <a:gd name="connsiteX1" fmla="*/ 411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411" y="0"/>
                </a:moveTo>
                <a:lnTo>
                  <a:pt x="411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1413A7B-5AB9-D918-9FEA-BC0D5A415A9D}"/>
              </a:ext>
            </a:extLst>
          </p:cNvPr>
          <p:cNvSpPr/>
          <p:nvPr/>
        </p:nvSpPr>
        <p:spPr>
          <a:xfrm>
            <a:off x="6842760" y="476250"/>
            <a:ext cx="9525" cy="5715000"/>
          </a:xfrm>
          <a:custGeom>
            <a:avLst/>
            <a:gdLst>
              <a:gd name="connsiteX0" fmla="*/ 478 w 9525"/>
              <a:gd name="connsiteY0" fmla="*/ 0 h 5715000"/>
              <a:gd name="connsiteX1" fmla="*/ 478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478" y="0"/>
                </a:moveTo>
                <a:lnTo>
                  <a:pt x="478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639AC3D-0463-641F-AF66-AB9AFB1EF22E}"/>
              </a:ext>
            </a:extLst>
          </p:cNvPr>
          <p:cNvSpPr/>
          <p:nvPr/>
        </p:nvSpPr>
        <p:spPr>
          <a:xfrm>
            <a:off x="7489507" y="476250"/>
            <a:ext cx="9525" cy="5715000"/>
          </a:xfrm>
          <a:custGeom>
            <a:avLst/>
            <a:gdLst>
              <a:gd name="connsiteX0" fmla="*/ 546 w 9525"/>
              <a:gd name="connsiteY0" fmla="*/ 0 h 5715000"/>
              <a:gd name="connsiteX1" fmla="*/ 546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546" y="0"/>
                </a:moveTo>
                <a:lnTo>
                  <a:pt x="546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E6CB752-6C09-8501-D672-3D7C928F7E19}"/>
              </a:ext>
            </a:extLst>
          </p:cNvPr>
          <p:cNvSpPr/>
          <p:nvPr/>
        </p:nvSpPr>
        <p:spPr>
          <a:xfrm>
            <a:off x="8136255" y="476250"/>
            <a:ext cx="9525" cy="5715000"/>
          </a:xfrm>
          <a:custGeom>
            <a:avLst/>
            <a:gdLst>
              <a:gd name="connsiteX0" fmla="*/ 614 w 9525"/>
              <a:gd name="connsiteY0" fmla="*/ 0 h 5715000"/>
              <a:gd name="connsiteX1" fmla="*/ 614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614" y="0"/>
                </a:moveTo>
                <a:lnTo>
                  <a:pt x="614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FD52F9D-F173-37D2-F80C-29CB7F22C75C}"/>
              </a:ext>
            </a:extLst>
          </p:cNvPr>
          <p:cNvSpPr/>
          <p:nvPr/>
        </p:nvSpPr>
        <p:spPr>
          <a:xfrm>
            <a:off x="8783002" y="476250"/>
            <a:ext cx="9525" cy="5715000"/>
          </a:xfrm>
          <a:custGeom>
            <a:avLst/>
            <a:gdLst>
              <a:gd name="connsiteX0" fmla="*/ 682 w 9525"/>
              <a:gd name="connsiteY0" fmla="*/ 0 h 5715000"/>
              <a:gd name="connsiteX1" fmla="*/ 682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682" y="0"/>
                </a:moveTo>
                <a:lnTo>
                  <a:pt x="682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D9C38E9-4DB6-1BC0-F07D-7BC70E1D02EC}"/>
              </a:ext>
            </a:extLst>
          </p:cNvPr>
          <p:cNvSpPr/>
          <p:nvPr/>
        </p:nvSpPr>
        <p:spPr>
          <a:xfrm>
            <a:off x="2962275" y="6104667"/>
            <a:ext cx="6467475" cy="9525"/>
          </a:xfrm>
          <a:custGeom>
            <a:avLst/>
            <a:gdLst>
              <a:gd name="connsiteX0" fmla="*/ 0 w 6467475"/>
              <a:gd name="connsiteY0" fmla="*/ 641 h 9525"/>
              <a:gd name="connsiteX1" fmla="*/ 6467475 w 6467475"/>
              <a:gd name="connsiteY1" fmla="*/ 64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41"/>
                </a:moveTo>
                <a:lnTo>
                  <a:pt x="6467475" y="641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3370537F-A962-B95C-F803-65EF5D6006C9}"/>
              </a:ext>
            </a:extLst>
          </p:cNvPr>
          <p:cNvSpPr/>
          <p:nvPr/>
        </p:nvSpPr>
        <p:spPr>
          <a:xfrm>
            <a:off x="2962275" y="5238750"/>
            <a:ext cx="6467475" cy="9525"/>
          </a:xfrm>
          <a:custGeom>
            <a:avLst/>
            <a:gdLst>
              <a:gd name="connsiteX0" fmla="*/ 0 w 6467475"/>
              <a:gd name="connsiteY0" fmla="*/ 550 h 9525"/>
              <a:gd name="connsiteX1" fmla="*/ 6467475 w 6467475"/>
              <a:gd name="connsiteY1" fmla="*/ 55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550"/>
                </a:moveTo>
                <a:lnTo>
                  <a:pt x="6467475" y="55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90EEEA4-B320-7887-8F66-2CBA0ADDC680}"/>
              </a:ext>
            </a:extLst>
          </p:cNvPr>
          <p:cNvSpPr/>
          <p:nvPr/>
        </p:nvSpPr>
        <p:spPr>
          <a:xfrm>
            <a:off x="2962275" y="4372832"/>
            <a:ext cx="6467475" cy="9525"/>
          </a:xfrm>
          <a:custGeom>
            <a:avLst/>
            <a:gdLst>
              <a:gd name="connsiteX0" fmla="*/ 0 w 6467475"/>
              <a:gd name="connsiteY0" fmla="*/ 459 h 9525"/>
              <a:gd name="connsiteX1" fmla="*/ 6467475 w 6467475"/>
              <a:gd name="connsiteY1" fmla="*/ 4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459"/>
                </a:moveTo>
                <a:lnTo>
                  <a:pt x="6467475" y="459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C966A88-3BB9-78BB-1733-2BDC7EF9A07B}"/>
              </a:ext>
            </a:extLst>
          </p:cNvPr>
          <p:cNvSpPr/>
          <p:nvPr/>
        </p:nvSpPr>
        <p:spPr>
          <a:xfrm>
            <a:off x="2962275" y="3506914"/>
            <a:ext cx="6467475" cy="9525"/>
          </a:xfrm>
          <a:custGeom>
            <a:avLst/>
            <a:gdLst>
              <a:gd name="connsiteX0" fmla="*/ 0 w 6467475"/>
              <a:gd name="connsiteY0" fmla="*/ 368 h 9525"/>
              <a:gd name="connsiteX1" fmla="*/ 6467475 w 6467475"/>
              <a:gd name="connsiteY1" fmla="*/ 36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368"/>
                </a:moveTo>
                <a:lnTo>
                  <a:pt x="6467475" y="368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13C77DD-2FAF-9AA5-E317-F991BF977277}"/>
              </a:ext>
            </a:extLst>
          </p:cNvPr>
          <p:cNvSpPr/>
          <p:nvPr/>
        </p:nvSpPr>
        <p:spPr>
          <a:xfrm>
            <a:off x="2962275" y="2640996"/>
            <a:ext cx="6467475" cy="9525"/>
          </a:xfrm>
          <a:custGeom>
            <a:avLst/>
            <a:gdLst>
              <a:gd name="connsiteX0" fmla="*/ 0 w 6467475"/>
              <a:gd name="connsiteY0" fmla="*/ 277 h 9525"/>
              <a:gd name="connsiteX1" fmla="*/ 6467475 w 6467475"/>
              <a:gd name="connsiteY1" fmla="*/ 27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277"/>
                </a:moveTo>
                <a:lnTo>
                  <a:pt x="6467475" y="277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A9A9D79-C6FD-E2C9-FE26-F7CA90DB7DF3}"/>
              </a:ext>
            </a:extLst>
          </p:cNvPr>
          <p:cNvSpPr/>
          <p:nvPr/>
        </p:nvSpPr>
        <p:spPr>
          <a:xfrm>
            <a:off x="2962275" y="1775079"/>
            <a:ext cx="6467475" cy="9525"/>
          </a:xfrm>
          <a:custGeom>
            <a:avLst/>
            <a:gdLst>
              <a:gd name="connsiteX0" fmla="*/ 0 w 6467475"/>
              <a:gd name="connsiteY0" fmla="*/ 186 h 9525"/>
              <a:gd name="connsiteX1" fmla="*/ 6467475 w 6467475"/>
              <a:gd name="connsiteY1" fmla="*/ 18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186"/>
                </a:moveTo>
                <a:lnTo>
                  <a:pt x="6467475" y="186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5D6AE8C-F0DE-1668-792A-4DBBD3A9378E}"/>
              </a:ext>
            </a:extLst>
          </p:cNvPr>
          <p:cNvSpPr/>
          <p:nvPr/>
        </p:nvSpPr>
        <p:spPr>
          <a:xfrm>
            <a:off x="2962275" y="909161"/>
            <a:ext cx="6467475" cy="9525"/>
          </a:xfrm>
          <a:custGeom>
            <a:avLst/>
            <a:gdLst>
              <a:gd name="connsiteX0" fmla="*/ 0 w 6467475"/>
              <a:gd name="connsiteY0" fmla="*/ 95 h 9525"/>
              <a:gd name="connsiteX1" fmla="*/ 6467475 w 6467475"/>
              <a:gd name="connsiteY1" fmla="*/ 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95"/>
                </a:moveTo>
                <a:lnTo>
                  <a:pt x="6467475" y="9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756EEB7-652E-1F65-DE79-AB3C28A8A77A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A7D02CC-AFC7-2CC1-FF63-73771F8B7939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A90C1C29-231A-AAFB-08B0-52A73B732DC6}"/>
              </a:ext>
            </a:extLst>
          </p:cNvPr>
          <p:cNvSpPr/>
          <p:nvPr/>
        </p:nvSpPr>
        <p:spPr>
          <a:xfrm>
            <a:off x="2962275" y="2322290"/>
            <a:ext cx="6467475" cy="2634519"/>
          </a:xfrm>
          <a:custGeom>
            <a:avLst/>
            <a:gdLst>
              <a:gd name="connsiteX0" fmla="*/ 71 w 6467475"/>
              <a:gd name="connsiteY0" fmla="*/ 2634570 h 2634519"/>
              <a:gd name="connsiteX1" fmla="*/ 196096 w 6467475"/>
              <a:gd name="connsiteY1" fmla="*/ 2481503 h 2634519"/>
              <a:gd name="connsiteX2" fmla="*/ 261342 w 6467475"/>
              <a:gd name="connsiteY2" fmla="*/ 2433402 h 2634519"/>
              <a:gd name="connsiteX3" fmla="*/ 588049 w 6467475"/>
              <a:gd name="connsiteY3" fmla="*/ 2206993 h 2634519"/>
              <a:gd name="connsiteX4" fmla="*/ 653391 w 6467475"/>
              <a:gd name="connsiteY4" fmla="*/ 2163749 h 2634519"/>
              <a:gd name="connsiteX5" fmla="*/ 1045345 w 6467475"/>
              <a:gd name="connsiteY5" fmla="*/ 1915337 h 2634519"/>
              <a:gd name="connsiteX6" fmla="*/ 1110686 w 6467475"/>
              <a:gd name="connsiteY6" fmla="*/ 1874856 h 2634519"/>
              <a:gd name="connsiteX7" fmla="*/ 1567981 w 6467475"/>
              <a:gd name="connsiteY7" fmla="*/ 1600155 h 2634519"/>
              <a:gd name="connsiteX8" fmla="*/ 1633228 w 6467475"/>
              <a:gd name="connsiteY8" fmla="*/ 1562150 h 2634519"/>
              <a:gd name="connsiteX9" fmla="*/ 2090523 w 6467475"/>
              <a:gd name="connsiteY9" fmla="*/ 1308023 h 2634519"/>
              <a:gd name="connsiteX10" fmla="*/ 2155864 w 6467475"/>
              <a:gd name="connsiteY10" fmla="*/ 1273162 h 2634519"/>
              <a:gd name="connsiteX11" fmla="*/ 2613160 w 6467475"/>
              <a:gd name="connsiteY11" fmla="*/ 1037608 h 2634519"/>
              <a:gd name="connsiteX12" fmla="*/ 2678501 w 6467475"/>
              <a:gd name="connsiteY12" fmla="*/ 1005128 h 2634519"/>
              <a:gd name="connsiteX13" fmla="*/ 3201138 w 6467475"/>
              <a:gd name="connsiteY13" fmla="*/ 755573 h 2634519"/>
              <a:gd name="connsiteX14" fmla="*/ 3266479 w 6467475"/>
              <a:gd name="connsiteY14" fmla="*/ 725760 h 2634519"/>
              <a:gd name="connsiteX15" fmla="*/ 3593092 w 6467475"/>
              <a:gd name="connsiteY15" fmla="*/ 584028 h 2634519"/>
              <a:gd name="connsiteX16" fmla="*/ 3658433 w 6467475"/>
              <a:gd name="connsiteY16" fmla="*/ 557739 h 2634519"/>
              <a:gd name="connsiteX17" fmla="*/ 3919799 w 6467475"/>
              <a:gd name="connsiteY17" fmla="*/ 460393 h 2634519"/>
              <a:gd name="connsiteX18" fmla="*/ 3985045 w 6467475"/>
              <a:gd name="connsiteY18" fmla="*/ 437819 h 2634519"/>
              <a:gd name="connsiteX19" fmla="*/ 4311753 w 6467475"/>
              <a:gd name="connsiteY19" fmla="*/ 332187 h 2634519"/>
              <a:gd name="connsiteX20" fmla="*/ 4377094 w 6467475"/>
              <a:gd name="connsiteY20" fmla="*/ 313423 h 2634519"/>
              <a:gd name="connsiteX21" fmla="*/ 4638365 w 6467475"/>
              <a:gd name="connsiteY21" fmla="*/ 243700 h 2634519"/>
              <a:gd name="connsiteX22" fmla="*/ 4703707 w 6467475"/>
              <a:gd name="connsiteY22" fmla="*/ 228269 h 2634519"/>
              <a:gd name="connsiteX23" fmla="*/ 5030319 w 6467475"/>
              <a:gd name="connsiteY23" fmla="*/ 160737 h 2634519"/>
              <a:gd name="connsiteX24" fmla="*/ 5095660 w 6467475"/>
              <a:gd name="connsiteY24" fmla="*/ 149021 h 2634519"/>
              <a:gd name="connsiteX25" fmla="*/ 5487614 w 6467475"/>
              <a:gd name="connsiteY25" fmla="*/ 89490 h 2634519"/>
              <a:gd name="connsiteX26" fmla="*/ 5552956 w 6467475"/>
              <a:gd name="connsiteY26" fmla="*/ 81013 h 2634519"/>
              <a:gd name="connsiteX27" fmla="*/ 5944910 w 6467475"/>
              <a:gd name="connsiteY27" fmla="*/ 38626 h 2634519"/>
              <a:gd name="connsiteX28" fmla="*/ 6010251 w 6467475"/>
              <a:gd name="connsiteY28" fmla="*/ 32721 h 2634519"/>
              <a:gd name="connsiteX29" fmla="*/ 6402205 w 6467475"/>
              <a:gd name="connsiteY29" fmla="*/ 3860 h 2634519"/>
              <a:gd name="connsiteX30" fmla="*/ 6467546 w 6467475"/>
              <a:gd name="connsiteY30" fmla="*/ 50 h 263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467475" h="2634519">
                <a:moveTo>
                  <a:pt x="71" y="2634570"/>
                </a:moveTo>
                <a:lnTo>
                  <a:pt x="196096" y="2481503"/>
                </a:lnTo>
                <a:lnTo>
                  <a:pt x="261342" y="2433402"/>
                </a:lnTo>
                <a:lnTo>
                  <a:pt x="588049" y="2206993"/>
                </a:lnTo>
                <a:lnTo>
                  <a:pt x="653391" y="2163749"/>
                </a:lnTo>
                <a:lnTo>
                  <a:pt x="1045345" y="1915337"/>
                </a:lnTo>
                <a:lnTo>
                  <a:pt x="1110686" y="1874856"/>
                </a:lnTo>
                <a:lnTo>
                  <a:pt x="1567981" y="1600155"/>
                </a:lnTo>
                <a:lnTo>
                  <a:pt x="1633228" y="1562150"/>
                </a:lnTo>
                <a:lnTo>
                  <a:pt x="2090523" y="1308023"/>
                </a:lnTo>
                <a:lnTo>
                  <a:pt x="2155864" y="1273162"/>
                </a:lnTo>
                <a:lnTo>
                  <a:pt x="2613160" y="1037608"/>
                </a:lnTo>
                <a:lnTo>
                  <a:pt x="2678501" y="1005128"/>
                </a:lnTo>
                <a:lnTo>
                  <a:pt x="3201138" y="755573"/>
                </a:lnTo>
                <a:lnTo>
                  <a:pt x="3266479" y="725760"/>
                </a:lnTo>
                <a:lnTo>
                  <a:pt x="3593092" y="584028"/>
                </a:lnTo>
                <a:lnTo>
                  <a:pt x="3658433" y="557739"/>
                </a:lnTo>
                <a:lnTo>
                  <a:pt x="3919799" y="460393"/>
                </a:lnTo>
                <a:lnTo>
                  <a:pt x="3985045" y="437819"/>
                </a:lnTo>
                <a:lnTo>
                  <a:pt x="4311753" y="332187"/>
                </a:lnTo>
                <a:lnTo>
                  <a:pt x="4377094" y="313423"/>
                </a:lnTo>
                <a:lnTo>
                  <a:pt x="4638365" y="243700"/>
                </a:lnTo>
                <a:lnTo>
                  <a:pt x="4703707" y="228269"/>
                </a:lnTo>
                <a:lnTo>
                  <a:pt x="5030319" y="160737"/>
                </a:lnTo>
                <a:lnTo>
                  <a:pt x="5095660" y="149021"/>
                </a:lnTo>
                <a:lnTo>
                  <a:pt x="5487614" y="89490"/>
                </a:lnTo>
                <a:lnTo>
                  <a:pt x="5552956" y="81013"/>
                </a:lnTo>
                <a:lnTo>
                  <a:pt x="5944910" y="38626"/>
                </a:lnTo>
                <a:lnTo>
                  <a:pt x="6010251" y="32721"/>
                </a:lnTo>
                <a:lnTo>
                  <a:pt x="6402205" y="3860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3780BF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11BC44F-E9B1-A2EF-EA0A-709FAEB848FE}"/>
              </a:ext>
            </a:extLst>
          </p:cNvPr>
          <p:cNvSpPr/>
          <p:nvPr/>
        </p:nvSpPr>
        <p:spPr>
          <a:xfrm>
            <a:off x="2962275" y="3243357"/>
            <a:ext cx="6467475" cy="1713452"/>
          </a:xfrm>
          <a:custGeom>
            <a:avLst/>
            <a:gdLst>
              <a:gd name="connsiteX0" fmla="*/ 71 w 6467475"/>
              <a:gd name="connsiteY0" fmla="*/ 1713502 h 1713452"/>
              <a:gd name="connsiteX1" fmla="*/ 261342 w 6467475"/>
              <a:gd name="connsiteY1" fmla="*/ 1594821 h 1713452"/>
              <a:gd name="connsiteX2" fmla="*/ 326683 w 6467475"/>
              <a:gd name="connsiteY2" fmla="*/ 1562912 h 1713452"/>
              <a:gd name="connsiteX3" fmla="*/ 1371957 w 6467475"/>
              <a:gd name="connsiteY3" fmla="*/ 1051991 h 1713452"/>
              <a:gd name="connsiteX4" fmla="*/ 1437298 w 6467475"/>
              <a:gd name="connsiteY4" fmla="*/ 1022273 h 1713452"/>
              <a:gd name="connsiteX5" fmla="*/ 1763910 w 6467475"/>
              <a:gd name="connsiteY5" fmla="*/ 882732 h 1713452"/>
              <a:gd name="connsiteX6" fmla="*/ 1829252 w 6467475"/>
              <a:gd name="connsiteY6" fmla="*/ 856252 h 1713452"/>
              <a:gd name="connsiteX7" fmla="*/ 2155864 w 6467475"/>
              <a:gd name="connsiteY7" fmla="*/ 731094 h 1713452"/>
              <a:gd name="connsiteX8" fmla="*/ 2221206 w 6467475"/>
              <a:gd name="connsiteY8" fmla="*/ 707567 h 1713452"/>
              <a:gd name="connsiteX9" fmla="*/ 2547818 w 6467475"/>
              <a:gd name="connsiteY9" fmla="*/ 597553 h 1713452"/>
              <a:gd name="connsiteX10" fmla="*/ 2613160 w 6467475"/>
              <a:gd name="connsiteY10" fmla="*/ 577074 h 1713452"/>
              <a:gd name="connsiteX11" fmla="*/ 3005113 w 6467475"/>
              <a:gd name="connsiteY11" fmla="*/ 463822 h 1713452"/>
              <a:gd name="connsiteX12" fmla="*/ 3070455 w 6467475"/>
              <a:gd name="connsiteY12" fmla="*/ 446582 h 1713452"/>
              <a:gd name="connsiteX13" fmla="*/ 3462504 w 6467475"/>
              <a:gd name="connsiteY13" fmla="*/ 352665 h 1713452"/>
              <a:gd name="connsiteX14" fmla="*/ 3527750 w 6467475"/>
              <a:gd name="connsiteY14" fmla="*/ 338473 h 1713452"/>
              <a:gd name="connsiteX15" fmla="*/ 3919799 w 6467475"/>
              <a:gd name="connsiteY15" fmla="*/ 261606 h 1713452"/>
              <a:gd name="connsiteX16" fmla="*/ 3985045 w 6467475"/>
              <a:gd name="connsiteY16" fmla="*/ 249986 h 1713452"/>
              <a:gd name="connsiteX17" fmla="*/ 4442341 w 6467475"/>
              <a:gd name="connsiteY17" fmla="*/ 178358 h 1713452"/>
              <a:gd name="connsiteX18" fmla="*/ 4507682 w 6467475"/>
              <a:gd name="connsiteY18" fmla="*/ 169500 h 1713452"/>
              <a:gd name="connsiteX19" fmla="*/ 5030319 w 6467475"/>
              <a:gd name="connsiteY19" fmla="*/ 107301 h 1713452"/>
              <a:gd name="connsiteX20" fmla="*/ 5095660 w 6467475"/>
              <a:gd name="connsiteY20" fmla="*/ 100729 h 1713452"/>
              <a:gd name="connsiteX21" fmla="*/ 5683639 w 6467475"/>
              <a:gd name="connsiteY21" fmla="*/ 49485 h 1713452"/>
              <a:gd name="connsiteX22" fmla="*/ 5748980 w 6467475"/>
              <a:gd name="connsiteY22" fmla="*/ 44532 h 1713452"/>
              <a:gd name="connsiteX23" fmla="*/ 6402205 w 6467475"/>
              <a:gd name="connsiteY23" fmla="*/ 3479 h 1713452"/>
              <a:gd name="connsiteX24" fmla="*/ 6467546 w 6467475"/>
              <a:gd name="connsiteY24" fmla="*/ 50 h 171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67475" h="1713452">
                <a:moveTo>
                  <a:pt x="71" y="1713502"/>
                </a:moveTo>
                <a:lnTo>
                  <a:pt x="261342" y="1594821"/>
                </a:lnTo>
                <a:lnTo>
                  <a:pt x="326683" y="1562912"/>
                </a:lnTo>
                <a:lnTo>
                  <a:pt x="1371957" y="1051991"/>
                </a:lnTo>
                <a:lnTo>
                  <a:pt x="1437298" y="1022273"/>
                </a:lnTo>
                <a:lnTo>
                  <a:pt x="1763910" y="882732"/>
                </a:lnTo>
                <a:lnTo>
                  <a:pt x="1829252" y="856252"/>
                </a:lnTo>
                <a:lnTo>
                  <a:pt x="2155864" y="731094"/>
                </a:lnTo>
                <a:lnTo>
                  <a:pt x="2221206" y="707567"/>
                </a:lnTo>
                <a:lnTo>
                  <a:pt x="2547818" y="597553"/>
                </a:lnTo>
                <a:lnTo>
                  <a:pt x="2613160" y="577074"/>
                </a:lnTo>
                <a:lnTo>
                  <a:pt x="3005113" y="463822"/>
                </a:lnTo>
                <a:lnTo>
                  <a:pt x="3070455" y="446582"/>
                </a:lnTo>
                <a:lnTo>
                  <a:pt x="3462504" y="352665"/>
                </a:lnTo>
                <a:lnTo>
                  <a:pt x="3527750" y="338473"/>
                </a:lnTo>
                <a:lnTo>
                  <a:pt x="3919799" y="261606"/>
                </a:lnTo>
                <a:lnTo>
                  <a:pt x="3985045" y="249986"/>
                </a:lnTo>
                <a:lnTo>
                  <a:pt x="4442341" y="178358"/>
                </a:lnTo>
                <a:lnTo>
                  <a:pt x="4507682" y="169500"/>
                </a:lnTo>
                <a:lnTo>
                  <a:pt x="5030319" y="107301"/>
                </a:lnTo>
                <a:lnTo>
                  <a:pt x="5095660" y="100729"/>
                </a:lnTo>
                <a:lnTo>
                  <a:pt x="5683639" y="49485"/>
                </a:lnTo>
                <a:lnTo>
                  <a:pt x="5748980" y="44532"/>
                </a:lnTo>
                <a:lnTo>
                  <a:pt x="6402205" y="3479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FF7F0E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79C9FAC-3D24-D8E5-0E3E-515C0E2C0067}"/>
              </a:ext>
            </a:extLst>
          </p:cNvPr>
          <p:cNvSpPr/>
          <p:nvPr/>
        </p:nvSpPr>
        <p:spPr>
          <a:xfrm>
            <a:off x="2962275" y="4012310"/>
            <a:ext cx="6467475" cy="944499"/>
          </a:xfrm>
          <a:custGeom>
            <a:avLst/>
            <a:gdLst>
              <a:gd name="connsiteX0" fmla="*/ 71 w 6467475"/>
              <a:gd name="connsiteY0" fmla="*/ 944549 h 944499"/>
              <a:gd name="connsiteX1" fmla="*/ 130754 w 6467475"/>
              <a:gd name="connsiteY1" fmla="*/ 883780 h 944499"/>
              <a:gd name="connsiteX2" fmla="*/ 196096 w 6467475"/>
              <a:gd name="connsiteY2" fmla="*/ 849299 h 944499"/>
              <a:gd name="connsiteX3" fmla="*/ 588049 w 6467475"/>
              <a:gd name="connsiteY3" fmla="*/ 642321 h 944499"/>
              <a:gd name="connsiteX4" fmla="*/ 653391 w 6467475"/>
              <a:gd name="connsiteY4" fmla="*/ 610603 h 944499"/>
              <a:gd name="connsiteX5" fmla="*/ 914661 w 6467475"/>
              <a:gd name="connsiteY5" fmla="*/ 495064 h 944499"/>
              <a:gd name="connsiteX6" fmla="*/ 980003 w 6467475"/>
              <a:gd name="connsiteY6" fmla="*/ 469252 h 944499"/>
              <a:gd name="connsiteX7" fmla="*/ 1241274 w 6467475"/>
              <a:gd name="connsiteY7" fmla="*/ 377621 h 944499"/>
              <a:gd name="connsiteX8" fmla="*/ 1306615 w 6467475"/>
              <a:gd name="connsiteY8" fmla="*/ 357238 h 944499"/>
              <a:gd name="connsiteX9" fmla="*/ 1567981 w 6467475"/>
              <a:gd name="connsiteY9" fmla="*/ 284371 h 944499"/>
              <a:gd name="connsiteX10" fmla="*/ 1633228 w 6467475"/>
              <a:gd name="connsiteY10" fmla="*/ 268369 h 944499"/>
              <a:gd name="connsiteX11" fmla="*/ 1894594 w 6467475"/>
              <a:gd name="connsiteY11" fmla="*/ 212553 h 944499"/>
              <a:gd name="connsiteX12" fmla="*/ 1959935 w 6467475"/>
              <a:gd name="connsiteY12" fmla="*/ 200456 h 944499"/>
              <a:gd name="connsiteX13" fmla="*/ 2286547 w 6467475"/>
              <a:gd name="connsiteY13" fmla="*/ 148830 h 944499"/>
              <a:gd name="connsiteX14" fmla="*/ 2351889 w 6467475"/>
              <a:gd name="connsiteY14" fmla="*/ 140353 h 944499"/>
              <a:gd name="connsiteX15" fmla="*/ 2678501 w 6467475"/>
              <a:gd name="connsiteY15" fmla="*/ 105492 h 944499"/>
              <a:gd name="connsiteX16" fmla="*/ 2743843 w 6467475"/>
              <a:gd name="connsiteY16" fmla="*/ 99586 h 944499"/>
              <a:gd name="connsiteX17" fmla="*/ 3201138 w 6467475"/>
              <a:gd name="connsiteY17" fmla="*/ 66916 h 944499"/>
              <a:gd name="connsiteX18" fmla="*/ 3266479 w 6467475"/>
              <a:gd name="connsiteY18" fmla="*/ 63296 h 944499"/>
              <a:gd name="connsiteX19" fmla="*/ 3854458 w 6467475"/>
              <a:gd name="connsiteY19" fmla="*/ 40436 h 944499"/>
              <a:gd name="connsiteX20" fmla="*/ 3919799 w 6467475"/>
              <a:gd name="connsiteY20" fmla="*/ 38626 h 944499"/>
              <a:gd name="connsiteX21" fmla="*/ 4834390 w 6467475"/>
              <a:gd name="connsiteY21" fmla="*/ 21100 h 944499"/>
              <a:gd name="connsiteX22" fmla="*/ 4899636 w 6467475"/>
              <a:gd name="connsiteY22" fmla="*/ 20053 h 944499"/>
              <a:gd name="connsiteX23" fmla="*/ 6467546 w 6467475"/>
              <a:gd name="connsiteY23" fmla="*/ 50 h 94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467475" h="944499">
                <a:moveTo>
                  <a:pt x="71" y="944549"/>
                </a:moveTo>
                <a:lnTo>
                  <a:pt x="130754" y="883780"/>
                </a:lnTo>
                <a:lnTo>
                  <a:pt x="196096" y="849299"/>
                </a:lnTo>
                <a:lnTo>
                  <a:pt x="588049" y="642321"/>
                </a:lnTo>
                <a:lnTo>
                  <a:pt x="653391" y="610603"/>
                </a:lnTo>
                <a:lnTo>
                  <a:pt x="914661" y="495064"/>
                </a:lnTo>
                <a:lnTo>
                  <a:pt x="980003" y="469252"/>
                </a:lnTo>
                <a:lnTo>
                  <a:pt x="1241274" y="377621"/>
                </a:lnTo>
                <a:lnTo>
                  <a:pt x="1306615" y="357238"/>
                </a:lnTo>
                <a:lnTo>
                  <a:pt x="1567981" y="284371"/>
                </a:lnTo>
                <a:lnTo>
                  <a:pt x="1633228" y="268369"/>
                </a:lnTo>
                <a:lnTo>
                  <a:pt x="1894594" y="212553"/>
                </a:lnTo>
                <a:lnTo>
                  <a:pt x="1959935" y="200456"/>
                </a:lnTo>
                <a:lnTo>
                  <a:pt x="2286547" y="148830"/>
                </a:lnTo>
                <a:lnTo>
                  <a:pt x="2351889" y="140353"/>
                </a:lnTo>
                <a:lnTo>
                  <a:pt x="2678501" y="105492"/>
                </a:lnTo>
                <a:lnTo>
                  <a:pt x="2743843" y="99586"/>
                </a:lnTo>
                <a:lnTo>
                  <a:pt x="3201138" y="66916"/>
                </a:lnTo>
                <a:lnTo>
                  <a:pt x="3266479" y="63296"/>
                </a:lnTo>
                <a:lnTo>
                  <a:pt x="3854458" y="40436"/>
                </a:lnTo>
                <a:lnTo>
                  <a:pt x="3919799" y="38626"/>
                </a:lnTo>
                <a:lnTo>
                  <a:pt x="4834390" y="21100"/>
                </a:lnTo>
                <a:lnTo>
                  <a:pt x="4899636" y="20053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9467BD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58EB6836-806A-8E3D-EFC4-8BD99C8199B8}"/>
              </a:ext>
            </a:extLst>
          </p:cNvPr>
          <p:cNvSpPr/>
          <p:nvPr/>
        </p:nvSpPr>
        <p:spPr>
          <a:xfrm>
            <a:off x="2943225" y="6200775"/>
            <a:ext cx="6486525" cy="9525"/>
          </a:xfrm>
          <a:custGeom>
            <a:avLst/>
            <a:gdLst>
              <a:gd name="connsiteX0" fmla="*/ 0 w 6486525"/>
              <a:gd name="connsiteY0" fmla="*/ 0 h 9525"/>
              <a:gd name="connsiteX1" fmla="*/ 6486525 w 64865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86525" h="9525">
                <a:moveTo>
                  <a:pt x="0" y="0"/>
                </a:moveTo>
                <a:lnTo>
                  <a:pt x="64865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52680CCD-FDBF-D233-B57A-93CF6FF27B04}"/>
              </a:ext>
            </a:extLst>
          </p:cNvPr>
          <p:cNvSpPr/>
          <p:nvPr/>
        </p:nvSpPr>
        <p:spPr>
          <a:xfrm>
            <a:off x="2952750" y="476250"/>
            <a:ext cx="9525" cy="5715000"/>
          </a:xfrm>
          <a:custGeom>
            <a:avLst/>
            <a:gdLst>
              <a:gd name="connsiteX0" fmla="*/ 0 w 9525"/>
              <a:gd name="connsiteY0" fmla="*/ 0 h 5715000"/>
              <a:gd name="connsiteX1" fmla="*/ 0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0" y="0"/>
                </a:moveTo>
                <a:lnTo>
                  <a:pt x="0" y="5715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7B1DE5-6CF0-22B4-7D15-CF6865CD9156}"/>
              </a:ext>
            </a:extLst>
          </p:cNvPr>
          <p:cNvSpPr txBox="1"/>
          <p:nvPr/>
        </p:nvSpPr>
        <p:spPr>
          <a:xfrm>
            <a:off x="281844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ECC9DD-8C4C-0A7B-0B18-6AA796198B10}"/>
              </a:ext>
            </a:extLst>
          </p:cNvPr>
          <p:cNvSpPr txBox="1"/>
          <p:nvPr/>
        </p:nvSpPr>
        <p:spPr>
          <a:xfrm>
            <a:off x="346519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7B7FFD-36F8-4F4F-D134-25AEB44CF0C8}"/>
              </a:ext>
            </a:extLst>
          </p:cNvPr>
          <p:cNvSpPr txBox="1"/>
          <p:nvPr/>
        </p:nvSpPr>
        <p:spPr>
          <a:xfrm>
            <a:off x="4111942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E98AB6-2487-3B77-53DD-DD9E25D1276A}"/>
              </a:ext>
            </a:extLst>
          </p:cNvPr>
          <p:cNvSpPr txBox="1"/>
          <p:nvPr/>
        </p:nvSpPr>
        <p:spPr>
          <a:xfrm>
            <a:off x="4758690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BC2329-5240-F432-0A75-53EDB2F2829A}"/>
              </a:ext>
            </a:extLst>
          </p:cNvPr>
          <p:cNvSpPr txBox="1"/>
          <p:nvPr/>
        </p:nvSpPr>
        <p:spPr>
          <a:xfrm>
            <a:off x="540543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E59B8E-338E-DF6A-045B-0CB190D6270F}"/>
              </a:ext>
            </a:extLst>
          </p:cNvPr>
          <p:cNvSpPr txBox="1"/>
          <p:nvPr/>
        </p:nvSpPr>
        <p:spPr>
          <a:xfrm>
            <a:off x="605218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F9182-F003-BA28-8E40-44A50564B671}"/>
              </a:ext>
            </a:extLst>
          </p:cNvPr>
          <p:cNvSpPr txBox="1"/>
          <p:nvPr/>
        </p:nvSpPr>
        <p:spPr>
          <a:xfrm>
            <a:off x="6698932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0D22A4-C12E-F488-0A0E-ACC8867AAB0F}"/>
              </a:ext>
            </a:extLst>
          </p:cNvPr>
          <p:cNvSpPr txBox="1"/>
          <p:nvPr/>
        </p:nvSpPr>
        <p:spPr>
          <a:xfrm>
            <a:off x="7345680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D354DE-2277-7B22-C2E7-827E6FF731EB}"/>
              </a:ext>
            </a:extLst>
          </p:cNvPr>
          <p:cNvSpPr txBox="1"/>
          <p:nvPr/>
        </p:nvSpPr>
        <p:spPr>
          <a:xfrm>
            <a:off x="799242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74F33B-0C9A-41AB-3736-9CBCF90F59F9}"/>
              </a:ext>
            </a:extLst>
          </p:cNvPr>
          <p:cNvSpPr txBox="1"/>
          <p:nvPr/>
        </p:nvSpPr>
        <p:spPr>
          <a:xfrm>
            <a:off x="863917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D56D88-9B9F-D9E6-06EA-CBF788FF16B2}"/>
              </a:ext>
            </a:extLst>
          </p:cNvPr>
          <p:cNvSpPr txBox="1"/>
          <p:nvPr/>
        </p:nvSpPr>
        <p:spPr>
          <a:xfrm>
            <a:off x="9233535" y="61912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D4DB13-EC8D-9AF4-CB96-E9C0E2F66C27}"/>
              </a:ext>
            </a:extLst>
          </p:cNvPr>
          <p:cNvSpPr txBox="1"/>
          <p:nvPr/>
        </p:nvSpPr>
        <p:spPr>
          <a:xfrm>
            <a:off x="2574141" y="59317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0A76DB-6DE3-F581-4F69-95730A8725A4}"/>
              </a:ext>
            </a:extLst>
          </p:cNvPr>
          <p:cNvSpPr txBox="1"/>
          <p:nvPr/>
        </p:nvSpPr>
        <p:spPr>
          <a:xfrm>
            <a:off x="2574141" y="50658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36DC1E-D814-B322-3129-72653762C1BB}"/>
              </a:ext>
            </a:extLst>
          </p:cNvPr>
          <p:cNvSpPr txBox="1"/>
          <p:nvPr/>
        </p:nvSpPr>
        <p:spPr>
          <a:xfrm>
            <a:off x="2574141" y="4199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0F06D6-924D-FCD4-1BDE-9797741DF9C2}"/>
              </a:ext>
            </a:extLst>
          </p:cNvPr>
          <p:cNvSpPr txBox="1"/>
          <p:nvPr/>
        </p:nvSpPr>
        <p:spPr>
          <a:xfrm>
            <a:off x="2574141" y="33340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C70198-444A-40E7-B938-4D3F38840BF7}"/>
              </a:ext>
            </a:extLst>
          </p:cNvPr>
          <p:cNvSpPr txBox="1"/>
          <p:nvPr/>
        </p:nvSpPr>
        <p:spPr>
          <a:xfrm>
            <a:off x="2574141" y="2468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60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392018-1739-357C-4911-2FBC4CF87618}"/>
              </a:ext>
            </a:extLst>
          </p:cNvPr>
          <p:cNvSpPr txBox="1"/>
          <p:nvPr/>
        </p:nvSpPr>
        <p:spPr>
          <a:xfrm>
            <a:off x="2574141" y="1602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70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DB92EE-1B6C-297B-ED96-495CDC619235}"/>
              </a:ext>
            </a:extLst>
          </p:cNvPr>
          <p:cNvSpPr txBox="1"/>
          <p:nvPr/>
        </p:nvSpPr>
        <p:spPr>
          <a:xfrm>
            <a:off x="2574141" y="736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 dirty="0">
                <a:ea typeface="Open Sans"/>
                <a:cs typeface="Open Sans"/>
                <a:sym typeface="Open Sans"/>
                <a:rtl val="0"/>
              </a:rPr>
              <a:t>80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0178E910-F809-4AF9-78D1-83D6A2A36B69}"/>
              </a:ext>
            </a:extLst>
          </p:cNvPr>
          <p:cNvSpPr/>
          <p:nvPr/>
        </p:nvSpPr>
        <p:spPr>
          <a:xfrm>
            <a:off x="2962275" y="4956810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chemeClr val="tx1">
                <a:alpha val="70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F9B176CF-B206-9999-38F4-81D8BD43D464}"/>
              </a:ext>
            </a:extLst>
          </p:cNvPr>
          <p:cNvSpPr/>
          <p:nvPr/>
        </p:nvSpPr>
        <p:spPr>
          <a:xfrm>
            <a:off x="2962275" y="2275236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chemeClr val="tx1">
                <a:alpha val="70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4E1A503E-03B4-56CA-DCB8-73A0E61468AA}"/>
              </a:ext>
            </a:extLst>
          </p:cNvPr>
          <p:cNvSpPr/>
          <p:nvPr/>
        </p:nvSpPr>
        <p:spPr>
          <a:xfrm>
            <a:off x="2962275" y="1440941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47625" cap="flat">
            <a:solidFill>
              <a:srgbClr val="D62728">
                <a:alpha val="70000"/>
              </a:srgb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612B17C5-6CA9-E78B-FEA1-DF1D45FDAE58}"/>
              </a:ext>
            </a:extLst>
          </p:cNvPr>
          <p:cNvSpPr/>
          <p:nvPr/>
        </p:nvSpPr>
        <p:spPr>
          <a:xfrm>
            <a:off x="3139249" y="570071"/>
            <a:ext cx="285750" cy="9525"/>
          </a:xfrm>
          <a:custGeom>
            <a:avLst/>
            <a:gdLst>
              <a:gd name="connsiteX0" fmla="*/ 85 w 285750"/>
              <a:gd name="connsiteY0" fmla="*/ 60 h 9525"/>
              <a:gd name="connsiteX1" fmla="*/ 285835 w 285750"/>
              <a:gd name="connsiteY1" fmla="*/ 6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85" y="60"/>
                </a:moveTo>
                <a:lnTo>
                  <a:pt x="285835" y="60"/>
                </a:lnTo>
              </a:path>
            </a:pathLst>
          </a:custGeom>
          <a:noFill/>
          <a:ln w="285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5558A927-E4FD-A49F-1247-589A86A3E7D2}"/>
              </a:ext>
            </a:extLst>
          </p:cNvPr>
          <p:cNvSpPr/>
          <p:nvPr/>
        </p:nvSpPr>
        <p:spPr>
          <a:xfrm>
            <a:off x="3139249" y="833913"/>
            <a:ext cx="285750" cy="9525"/>
          </a:xfrm>
          <a:custGeom>
            <a:avLst/>
            <a:gdLst>
              <a:gd name="connsiteX0" fmla="*/ 85 w 285750"/>
              <a:gd name="connsiteY0" fmla="*/ 88 h 9525"/>
              <a:gd name="connsiteX1" fmla="*/ 285835 w 285750"/>
              <a:gd name="connsiteY1" fmla="*/ 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85" y="88"/>
                </a:moveTo>
                <a:lnTo>
                  <a:pt x="285835" y="88"/>
                </a:lnTo>
              </a:path>
            </a:pathLst>
          </a:custGeom>
          <a:noFill/>
          <a:ln w="285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578140A4-741C-9074-E10B-2172D2724881}"/>
              </a:ext>
            </a:extLst>
          </p:cNvPr>
          <p:cNvSpPr/>
          <p:nvPr/>
        </p:nvSpPr>
        <p:spPr>
          <a:xfrm>
            <a:off x="3139249" y="1097756"/>
            <a:ext cx="285750" cy="9525"/>
          </a:xfrm>
          <a:custGeom>
            <a:avLst/>
            <a:gdLst>
              <a:gd name="connsiteX0" fmla="*/ 85 w 285750"/>
              <a:gd name="connsiteY0" fmla="*/ 115 h 9525"/>
              <a:gd name="connsiteX1" fmla="*/ 285835 w 285750"/>
              <a:gd name="connsiteY1" fmla="*/ 1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85" y="115"/>
                </a:moveTo>
                <a:lnTo>
                  <a:pt x="285835" y="115"/>
                </a:lnTo>
              </a:path>
            </a:pathLst>
          </a:custGeom>
          <a:noFill/>
          <a:ln w="285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E1B738-E523-798D-298B-56A8F3628E00}"/>
              </a:ext>
            </a:extLst>
          </p:cNvPr>
          <p:cNvSpPr txBox="1"/>
          <p:nvPr/>
        </p:nvSpPr>
        <p:spPr>
          <a:xfrm>
            <a:off x="4217559" y="6479654"/>
            <a:ext cx="4121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Battery capacity per household [kWh]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881425-0090-CBA2-40C0-5769B2FF03BA}"/>
              </a:ext>
            </a:extLst>
          </p:cNvPr>
          <p:cNvSpPr txBox="1"/>
          <p:nvPr/>
        </p:nvSpPr>
        <p:spPr>
          <a:xfrm rot="16200000">
            <a:off x="1347451" y="3128932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B573CFD-5EBC-9F21-2D2E-1C6946960593}"/>
              </a:ext>
            </a:extLst>
          </p:cNvPr>
          <p:cNvSpPr/>
          <p:nvPr/>
        </p:nvSpPr>
        <p:spPr>
          <a:xfrm>
            <a:off x="2943225" y="476249"/>
            <a:ext cx="6486525" cy="1789461"/>
          </a:xfrm>
          <a:prstGeom prst="rect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56FDC2C-F7FE-C61A-1417-0DBD742C9808}"/>
              </a:ext>
            </a:extLst>
          </p:cNvPr>
          <p:cNvSpPr/>
          <p:nvPr/>
        </p:nvSpPr>
        <p:spPr>
          <a:xfrm>
            <a:off x="2969291" y="4969064"/>
            <a:ext cx="6467474" cy="1241236"/>
          </a:xfrm>
          <a:prstGeom prst="rect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5BE507-C916-DC55-601C-CAC810A744EE}"/>
              </a:ext>
            </a:extLst>
          </p:cNvPr>
          <p:cNvSpPr txBox="1"/>
          <p:nvPr/>
        </p:nvSpPr>
        <p:spPr>
          <a:xfrm>
            <a:off x="3001189" y="1048202"/>
            <a:ext cx="1709379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77B7E"/>
                </a:solidFill>
              </a:rPr>
              <a:t>Theoretical limit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FBC671-4B86-4E6C-391B-14FBAE1E2D35}"/>
              </a:ext>
            </a:extLst>
          </p:cNvPr>
          <p:cNvSpPr txBox="1"/>
          <p:nvPr/>
        </p:nvSpPr>
        <p:spPr>
          <a:xfrm>
            <a:off x="2992845" y="1847873"/>
            <a:ext cx="3736920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Self-sufficiency for daily time intervals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49C067-F21E-EB89-4652-A70C4B222452}"/>
              </a:ext>
            </a:extLst>
          </p:cNvPr>
          <p:cNvSpPr txBox="1"/>
          <p:nvPr/>
        </p:nvSpPr>
        <p:spPr>
          <a:xfrm>
            <a:off x="2999861" y="5029961"/>
            <a:ext cx="3457998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Self-sufficiency for 15 min intervals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FF0EE68-2A8F-68DF-6E44-01F413092E5F}"/>
              </a:ext>
            </a:extLst>
          </p:cNvPr>
          <p:cNvSpPr txBox="1"/>
          <p:nvPr/>
        </p:nvSpPr>
        <p:spPr>
          <a:xfrm>
            <a:off x="9460320" y="2137624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FA3D0"/>
                </a:solidFill>
              </a:rPr>
              <a:t>Coalition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4417FD-A2E9-ACC3-68E6-4C49B6240DC5}"/>
              </a:ext>
            </a:extLst>
          </p:cNvPr>
          <p:cNvSpPr txBox="1"/>
          <p:nvPr/>
        </p:nvSpPr>
        <p:spPr>
          <a:xfrm>
            <a:off x="9460320" y="2867902"/>
            <a:ext cx="188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9A76C"/>
                </a:solidFill>
              </a:rPr>
              <a:t>Individuals </a:t>
            </a:r>
          </a:p>
          <a:p>
            <a:r>
              <a:rPr lang="en-US" dirty="0">
                <a:solidFill>
                  <a:srgbClr val="F9A76C"/>
                </a:solidFill>
              </a:rPr>
              <a:t>100% equipped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DA171E-988E-03A7-0D69-F1B76B4EB38D}"/>
              </a:ext>
            </a:extLst>
          </p:cNvPr>
          <p:cNvSpPr txBox="1"/>
          <p:nvPr/>
        </p:nvSpPr>
        <p:spPr>
          <a:xfrm>
            <a:off x="9460320" y="3653439"/>
            <a:ext cx="203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98D2"/>
                </a:solidFill>
              </a:rPr>
              <a:t>Individuals </a:t>
            </a:r>
          </a:p>
          <a:p>
            <a:r>
              <a:rPr lang="en-US" dirty="0">
                <a:solidFill>
                  <a:srgbClr val="B598D2"/>
                </a:solidFill>
              </a:rPr>
              <a:t>50% equipped</a:t>
            </a:r>
          </a:p>
          <a:p>
            <a:r>
              <a:rPr lang="en-US" dirty="0">
                <a:solidFill>
                  <a:srgbClr val="B598D2"/>
                </a:solidFill>
              </a:rPr>
              <a:t>storage 2x larger </a:t>
            </a:r>
          </a:p>
        </p:txBody>
      </p:sp>
    </p:spTree>
    <p:extLst>
      <p:ext uri="{BB962C8B-B14F-4D97-AF65-F5344CB8AC3E}">
        <p14:creationId xmlns:p14="http://schemas.microsoft.com/office/powerpoint/2010/main" val="386711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5FF5C8-1EA5-3343-B824-CB9D1F639AFB}"/>
              </a:ext>
            </a:extLst>
          </p:cNvPr>
          <p:cNvSpPr txBox="1"/>
          <p:nvPr/>
        </p:nvSpPr>
        <p:spPr>
          <a:xfrm>
            <a:off x="550802" y="1002732"/>
            <a:ext cx="110250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Energy communities is a flexible concept [1] — i.e., </a:t>
            </a:r>
            <a:r>
              <a:rPr lang="en-AU" sz="2400" i="1" dirty="0"/>
              <a:t>our</a:t>
            </a:r>
            <a:r>
              <a:rPr lang="en-AU" sz="2400" dirty="0"/>
              <a:t> definition not absolute.</a:t>
            </a:r>
          </a:p>
          <a:p>
            <a:endParaRPr lang="en-AU" sz="28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Two ingredients: </a:t>
            </a:r>
            <a:r>
              <a:rPr lang="en-AU" sz="2400" b="1" u="sng" dirty="0"/>
              <a:t>geographic</a:t>
            </a:r>
            <a:r>
              <a:rPr lang="en-AU" sz="2400" dirty="0"/>
              <a:t> scope &amp; </a:t>
            </a:r>
            <a:r>
              <a:rPr lang="en-AU" sz="2400" b="1" u="sng" dirty="0"/>
              <a:t>temporal</a:t>
            </a:r>
            <a:r>
              <a:rPr lang="en-AU" sz="2400" dirty="0"/>
              <a:t> scope.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“A governance with the participation and effective control of local members whose primary economic activity is not the energy sector,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primary purpose aimed at generating social and environmental benefits rather than a focus on financial profits.” [2]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77EB6-0200-F747-9025-0C8D0F915F49}"/>
              </a:ext>
            </a:extLst>
          </p:cNvPr>
          <p:cNvSpPr txBox="1"/>
          <p:nvPr/>
        </p:nvSpPr>
        <p:spPr>
          <a:xfrm>
            <a:off x="280962" y="5839831"/>
            <a:ext cx="110250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[1] </a:t>
            </a:r>
            <a:r>
              <a:rPr lang="en-GB" sz="1600" dirty="0"/>
              <a:t>Brummer, ‘Community Energy – Benefits and Barriers’.</a:t>
            </a:r>
            <a:endParaRPr lang="fr-FR" sz="1600" i="1" dirty="0"/>
          </a:p>
          <a:p>
            <a:r>
              <a:rPr lang="fr-FR" sz="1600" i="1" dirty="0"/>
              <a:t>[2] </a:t>
            </a:r>
            <a:r>
              <a:rPr lang="en-GB" sz="1600" dirty="0" err="1"/>
              <a:t>Lowitzsch</a:t>
            </a:r>
            <a:r>
              <a:rPr lang="en-GB" sz="1600" dirty="0"/>
              <a:t>, </a:t>
            </a:r>
            <a:r>
              <a:rPr lang="en-GB" sz="1600" dirty="0" err="1"/>
              <a:t>Hoicka</a:t>
            </a:r>
            <a:r>
              <a:rPr lang="en-GB" sz="1600" dirty="0"/>
              <a:t>, and van </a:t>
            </a:r>
            <a:r>
              <a:rPr lang="en-GB" sz="1600" dirty="0" err="1"/>
              <a:t>Tulder</a:t>
            </a:r>
            <a:r>
              <a:rPr lang="en-GB" sz="1600" dirty="0"/>
              <a:t>, ‘Renewable Energy Communities under the 2019 European Clean Energy Package – Governance Model for the Energy Clusters of the Future?’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29440095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FAE02-36D9-C44C-B8F4-647E853D2B87}"/>
              </a:ext>
            </a:extLst>
          </p:cNvPr>
          <p:cNvSpPr txBox="1"/>
          <p:nvPr/>
        </p:nvSpPr>
        <p:spPr>
          <a:xfrm>
            <a:off x="381000" y="295168"/>
            <a:ext cx="1143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 general objective / concepts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u="sng" dirty="0"/>
              <a:t>Historical</a:t>
            </a:r>
            <a:r>
              <a:rPr lang="en-AU" dirty="0"/>
              <a:t> context (not so much an innovation)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u="sng" dirty="0"/>
              <a:t>System complexity</a:t>
            </a:r>
            <a:r>
              <a:rPr lang="en-AU" dirty="0"/>
              <a:t> determining coordination 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u="sng" dirty="0"/>
              <a:t>Interdependent layers</a:t>
            </a:r>
            <a:r>
              <a:rPr lang="en-AU" dirty="0"/>
              <a:t> (technical but also economic dispatch and governance),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u="sng" dirty="0"/>
              <a:t>Cost allocation has some degrees of freedom </a:t>
            </a:r>
            <a:r>
              <a:rPr lang="en-AU" dirty="0"/>
              <a:t>with regard to physical flux.</a:t>
            </a:r>
          </a:p>
          <a:p>
            <a:endParaRPr lang="en-AU" b="1" dirty="0">
              <a:solidFill>
                <a:schemeClr val="accent1"/>
              </a:solidFill>
            </a:endParaRPr>
          </a:p>
          <a:p>
            <a:r>
              <a:rPr lang="en-AU" b="1" dirty="0">
                <a:solidFill>
                  <a:schemeClr val="accent1"/>
                </a:solidFill>
              </a:rPr>
              <a:t>A review of coordination strategies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Centralized / Decentralized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Individualist / Collaboration</a:t>
            </a:r>
          </a:p>
          <a:p>
            <a:r>
              <a:rPr lang="en-AU" b="1" dirty="0">
                <a:solidFill>
                  <a:schemeClr val="accent1"/>
                </a:solidFill>
              </a:rPr>
              <a:t>Our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Overview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Order book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Central dispatch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 err="1">
                <a:highlight>
                  <a:srgbClr val="FFFF00"/>
                </a:highlight>
              </a:rPr>
              <a:t>Modularité</a:t>
            </a:r>
            <a:r>
              <a:rPr lang="en-AU" dirty="0">
                <a:highlight>
                  <a:srgbClr val="FFFF00"/>
                </a:highlight>
              </a:rPr>
              <a:t> </a:t>
            </a:r>
            <a:r>
              <a:rPr lang="en-AU" dirty="0" err="1">
                <a:highlight>
                  <a:srgbClr val="FFFF00"/>
                </a:highlight>
              </a:rPr>
              <a:t>vue</a:t>
            </a:r>
            <a:r>
              <a:rPr lang="en-AU" dirty="0">
                <a:highlight>
                  <a:srgbClr val="FFFF00"/>
                </a:highlight>
              </a:rPr>
              <a:t> </a:t>
            </a:r>
            <a:r>
              <a:rPr lang="en-AU" dirty="0" err="1">
                <a:highlight>
                  <a:srgbClr val="FFFF00"/>
                </a:highlight>
              </a:rPr>
              <a:t>graphiquement</a:t>
            </a:r>
            <a:r>
              <a:rPr lang="en-AU" dirty="0">
                <a:highlight>
                  <a:srgbClr val="FFFF00"/>
                </a:highlight>
              </a:rPr>
              <a:t> 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 err="1">
                <a:highlight>
                  <a:srgbClr val="FFFF00"/>
                </a:highlight>
              </a:rPr>
              <a:t>Comparaison</a:t>
            </a:r>
            <a:r>
              <a:rPr lang="en-AU" dirty="0">
                <a:highlight>
                  <a:srgbClr val="FFFF00"/>
                </a:highlight>
              </a:rPr>
              <a:t> avec Alg.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>
                <a:highlight>
                  <a:srgbClr val="FFFF00"/>
                </a:highlight>
              </a:rPr>
              <a:t>Scalability du </a:t>
            </a:r>
            <a:r>
              <a:rPr lang="en-AU" dirty="0" err="1">
                <a:highlight>
                  <a:srgbClr val="FFFF00"/>
                </a:highlight>
              </a:rPr>
              <a:t>nombre</a:t>
            </a:r>
            <a:r>
              <a:rPr lang="en-AU" dirty="0">
                <a:highlight>
                  <a:srgbClr val="FFFF00"/>
                </a:highlight>
              </a:rPr>
              <a:t> de batteries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Forecast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>
                <a:highlight>
                  <a:srgbClr val="FFFF00"/>
                </a:highlight>
              </a:rPr>
              <a:t>Simple, auto-regressor, weather regressor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Adjustment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>
                <a:highlight>
                  <a:srgbClr val="FFFF00"/>
                </a:highlight>
              </a:rPr>
              <a:t>2D of piece-wise and tree view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dirty="0">
                <a:highlight>
                  <a:srgbClr val="FFFF00"/>
                </a:highlight>
              </a:rPr>
              <a:t>Convergence</a:t>
            </a:r>
          </a:p>
        </p:txBody>
      </p:sp>
    </p:spTree>
    <p:extLst>
      <p:ext uri="{BB962C8B-B14F-4D97-AF65-F5344CB8AC3E}">
        <p14:creationId xmlns:p14="http://schemas.microsoft.com/office/powerpoint/2010/main" val="10162990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2">
            <a:extLst>
              <a:ext uri="{FF2B5EF4-FFF2-40B4-BE49-F238E27FC236}">
                <a16:creationId xmlns:a16="http://schemas.microsoft.com/office/drawing/2014/main" id="{0E1E9B82-902D-1877-7B32-CEEC2889BB4A}"/>
              </a:ext>
            </a:extLst>
          </p:cNvPr>
          <p:cNvGrpSpPr/>
          <p:nvPr/>
        </p:nvGrpSpPr>
        <p:grpSpPr>
          <a:xfrm>
            <a:off x="3449346" y="2255227"/>
            <a:ext cx="5299900" cy="2476500"/>
            <a:chOff x="3449346" y="2255227"/>
            <a:chExt cx="5299900" cy="2476500"/>
          </a:xfrm>
          <a:solidFill>
            <a:srgbClr val="000000"/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585D4E3-571C-6297-BAE2-4BD37C6FCDF4}"/>
                </a:ext>
              </a:extLst>
            </p:cNvPr>
            <p:cNvSpPr/>
            <p:nvPr/>
          </p:nvSpPr>
          <p:spPr>
            <a:xfrm>
              <a:off x="3449346" y="2255227"/>
              <a:ext cx="9525" cy="2476500"/>
            </a:xfrm>
            <a:custGeom>
              <a:avLst/>
              <a:gdLst>
                <a:gd name="connsiteX0" fmla="*/ 182 w 9525"/>
                <a:gd name="connsiteY0" fmla="*/ 0 h 2476500"/>
                <a:gd name="connsiteX1" fmla="*/ 182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182" y="0"/>
                  </a:moveTo>
                  <a:lnTo>
                    <a:pt x="182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E280F-E9EA-89FA-4357-6C52C1116351}"/>
                </a:ext>
              </a:extLst>
            </p:cNvPr>
            <p:cNvSpPr/>
            <p:nvPr/>
          </p:nvSpPr>
          <p:spPr>
            <a:xfrm>
              <a:off x="4509288" y="2255227"/>
              <a:ext cx="9525" cy="2476500"/>
            </a:xfrm>
            <a:custGeom>
              <a:avLst/>
              <a:gdLst>
                <a:gd name="connsiteX0" fmla="*/ 294 w 9525"/>
                <a:gd name="connsiteY0" fmla="*/ 0 h 2476500"/>
                <a:gd name="connsiteX1" fmla="*/ 294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294" y="0"/>
                  </a:moveTo>
                  <a:lnTo>
                    <a:pt x="294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D92669A-0D70-4BBB-AAF5-AA8AD9369DCA}"/>
                </a:ext>
              </a:extLst>
            </p:cNvPr>
            <p:cNvSpPr/>
            <p:nvPr/>
          </p:nvSpPr>
          <p:spPr>
            <a:xfrm>
              <a:off x="5569325" y="2255227"/>
              <a:ext cx="9525" cy="2476500"/>
            </a:xfrm>
            <a:custGeom>
              <a:avLst/>
              <a:gdLst>
                <a:gd name="connsiteX0" fmla="*/ 405 w 9525"/>
                <a:gd name="connsiteY0" fmla="*/ 0 h 2476500"/>
                <a:gd name="connsiteX1" fmla="*/ 405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405" y="0"/>
                  </a:moveTo>
                  <a:lnTo>
                    <a:pt x="405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786BD45-5334-CB43-7E03-0D564E114D25}"/>
                </a:ext>
              </a:extLst>
            </p:cNvPr>
            <p:cNvSpPr/>
            <p:nvPr/>
          </p:nvSpPr>
          <p:spPr>
            <a:xfrm>
              <a:off x="6629267" y="2255227"/>
              <a:ext cx="9525" cy="2476500"/>
            </a:xfrm>
            <a:custGeom>
              <a:avLst/>
              <a:gdLst>
                <a:gd name="connsiteX0" fmla="*/ 516 w 9525"/>
                <a:gd name="connsiteY0" fmla="*/ 0 h 2476500"/>
                <a:gd name="connsiteX1" fmla="*/ 516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516" y="0"/>
                  </a:moveTo>
                  <a:lnTo>
                    <a:pt x="516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5D05BED-855A-50A6-0FC2-41A7381AAA65}"/>
                </a:ext>
              </a:extLst>
            </p:cNvPr>
            <p:cNvSpPr/>
            <p:nvPr/>
          </p:nvSpPr>
          <p:spPr>
            <a:xfrm>
              <a:off x="7689304" y="2255227"/>
              <a:ext cx="9525" cy="2476500"/>
            </a:xfrm>
            <a:custGeom>
              <a:avLst/>
              <a:gdLst>
                <a:gd name="connsiteX0" fmla="*/ 627 w 9525"/>
                <a:gd name="connsiteY0" fmla="*/ 0 h 2476500"/>
                <a:gd name="connsiteX1" fmla="*/ 627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627" y="0"/>
                  </a:moveTo>
                  <a:lnTo>
                    <a:pt x="627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670A53E-7921-1A31-F314-EA234EC53896}"/>
                </a:ext>
              </a:extLst>
            </p:cNvPr>
            <p:cNvSpPr/>
            <p:nvPr/>
          </p:nvSpPr>
          <p:spPr>
            <a:xfrm>
              <a:off x="8749246" y="2255227"/>
              <a:ext cx="9525" cy="2476500"/>
            </a:xfrm>
            <a:custGeom>
              <a:avLst/>
              <a:gdLst>
                <a:gd name="connsiteX0" fmla="*/ 739 w 9525"/>
                <a:gd name="connsiteY0" fmla="*/ 0 h 2476500"/>
                <a:gd name="connsiteX1" fmla="*/ 739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739" y="0"/>
                  </a:moveTo>
                  <a:lnTo>
                    <a:pt x="739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aphic 2">
            <a:extLst>
              <a:ext uri="{FF2B5EF4-FFF2-40B4-BE49-F238E27FC236}">
                <a16:creationId xmlns:a16="http://schemas.microsoft.com/office/drawing/2014/main" id="{75C3F3C7-33C6-A86A-DA7F-8778A40D521F}"/>
              </a:ext>
            </a:extLst>
          </p:cNvPr>
          <p:cNvGrpSpPr/>
          <p:nvPr/>
        </p:nvGrpSpPr>
        <p:grpSpPr>
          <a:xfrm>
            <a:off x="2389309" y="2419723"/>
            <a:ext cx="7419975" cy="1926621"/>
            <a:chOff x="2389309" y="2419723"/>
            <a:chExt cx="7419975" cy="1926621"/>
          </a:xfrm>
          <a:solidFill>
            <a:srgbClr val="000000"/>
          </a:solidFill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A4A5775-92C7-BE22-937C-170D79591E98}"/>
                </a:ext>
              </a:extLst>
            </p:cNvPr>
            <p:cNvSpPr/>
            <p:nvPr/>
          </p:nvSpPr>
          <p:spPr>
            <a:xfrm>
              <a:off x="2389309" y="4346345"/>
              <a:ext cx="7419975" cy="9525"/>
            </a:xfrm>
            <a:custGeom>
              <a:avLst/>
              <a:gdLst>
                <a:gd name="connsiteX0" fmla="*/ 0 w 7419975"/>
                <a:gd name="connsiteY0" fmla="*/ 270 h 9525"/>
                <a:gd name="connsiteX1" fmla="*/ 7419975 w 7419975"/>
                <a:gd name="connsiteY1" fmla="*/ 2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270"/>
                  </a:moveTo>
                  <a:lnTo>
                    <a:pt x="7419975" y="27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E296260-E0A5-A90D-8095-514F930545D5}"/>
                </a:ext>
              </a:extLst>
            </p:cNvPr>
            <p:cNvSpPr/>
            <p:nvPr/>
          </p:nvSpPr>
          <p:spPr>
            <a:xfrm>
              <a:off x="2389309" y="3961059"/>
              <a:ext cx="7419975" cy="9525"/>
            </a:xfrm>
            <a:custGeom>
              <a:avLst/>
              <a:gdLst>
                <a:gd name="connsiteX0" fmla="*/ 0 w 7419975"/>
                <a:gd name="connsiteY0" fmla="*/ 229 h 9525"/>
                <a:gd name="connsiteX1" fmla="*/ 7419975 w 7419975"/>
                <a:gd name="connsiteY1" fmla="*/ 2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229"/>
                  </a:moveTo>
                  <a:lnTo>
                    <a:pt x="7419975" y="22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83CF8F5-FDA5-FDF1-69B4-EDE352140EE8}"/>
                </a:ext>
              </a:extLst>
            </p:cNvPr>
            <p:cNvSpPr/>
            <p:nvPr/>
          </p:nvSpPr>
          <p:spPr>
            <a:xfrm>
              <a:off x="2389309" y="3575677"/>
              <a:ext cx="7419975" cy="9525"/>
            </a:xfrm>
            <a:custGeom>
              <a:avLst/>
              <a:gdLst>
                <a:gd name="connsiteX0" fmla="*/ 0 w 7419975"/>
                <a:gd name="connsiteY0" fmla="*/ 189 h 9525"/>
                <a:gd name="connsiteX1" fmla="*/ 7419975 w 7419975"/>
                <a:gd name="connsiteY1" fmla="*/ 18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89"/>
                  </a:moveTo>
                  <a:lnTo>
                    <a:pt x="7419975" y="18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0C06B3B-3D74-8412-37DA-F8F589EE9F9A}"/>
                </a:ext>
              </a:extLst>
            </p:cNvPr>
            <p:cNvSpPr/>
            <p:nvPr/>
          </p:nvSpPr>
          <p:spPr>
            <a:xfrm>
              <a:off x="2389309" y="3190391"/>
              <a:ext cx="7419975" cy="9525"/>
            </a:xfrm>
            <a:custGeom>
              <a:avLst/>
              <a:gdLst>
                <a:gd name="connsiteX0" fmla="*/ 0 w 7419975"/>
                <a:gd name="connsiteY0" fmla="*/ 148 h 9525"/>
                <a:gd name="connsiteX1" fmla="*/ 7419975 w 7419975"/>
                <a:gd name="connsiteY1" fmla="*/ 14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48"/>
                  </a:moveTo>
                  <a:lnTo>
                    <a:pt x="7419975" y="148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29A404B-A1D2-01A3-CC68-8060BA0EFC3D}"/>
                </a:ext>
              </a:extLst>
            </p:cNvPr>
            <p:cNvSpPr/>
            <p:nvPr/>
          </p:nvSpPr>
          <p:spPr>
            <a:xfrm>
              <a:off x="2389309" y="2805010"/>
              <a:ext cx="7419975" cy="9525"/>
            </a:xfrm>
            <a:custGeom>
              <a:avLst/>
              <a:gdLst>
                <a:gd name="connsiteX0" fmla="*/ 0 w 7419975"/>
                <a:gd name="connsiteY0" fmla="*/ 108 h 9525"/>
                <a:gd name="connsiteX1" fmla="*/ 7419975 w 7419975"/>
                <a:gd name="connsiteY1" fmla="*/ 1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08"/>
                  </a:moveTo>
                  <a:lnTo>
                    <a:pt x="7419975" y="108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B822342-2BFF-B312-77E2-A25CA1E16FC2}"/>
                </a:ext>
              </a:extLst>
            </p:cNvPr>
            <p:cNvSpPr/>
            <p:nvPr/>
          </p:nvSpPr>
          <p:spPr>
            <a:xfrm>
              <a:off x="2389309" y="2419723"/>
              <a:ext cx="7419975" cy="9525"/>
            </a:xfrm>
            <a:custGeom>
              <a:avLst/>
              <a:gdLst>
                <a:gd name="connsiteX0" fmla="*/ 0 w 7419975"/>
                <a:gd name="connsiteY0" fmla="*/ 67 h 9525"/>
                <a:gd name="connsiteX1" fmla="*/ 7419975 w 7419975"/>
                <a:gd name="connsiteY1" fmla="*/ 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67"/>
                  </a:moveTo>
                  <a:lnTo>
                    <a:pt x="7419975" y="67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72B564EF-B544-9974-D847-9D697F4E2A88}"/>
              </a:ext>
            </a:extLst>
          </p:cNvPr>
          <p:cNvSpPr/>
          <p:nvPr/>
        </p:nvSpPr>
        <p:spPr>
          <a:xfrm>
            <a:off x="2389309" y="4731727"/>
            <a:ext cx="7419975" cy="9525"/>
          </a:xfrm>
          <a:custGeom>
            <a:avLst/>
            <a:gdLst>
              <a:gd name="connsiteX0" fmla="*/ 0 w 7419975"/>
              <a:gd name="connsiteY0" fmla="*/ 310 h 9525"/>
              <a:gd name="connsiteX1" fmla="*/ 7419975 w 7419975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19975" h="9525">
                <a:moveTo>
                  <a:pt x="0" y="310"/>
                </a:moveTo>
                <a:lnTo>
                  <a:pt x="7419975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F81EF60-D3DF-E3F5-8423-D9B8BDFB3F7F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7B063B3F-8EA5-FCAD-D2D2-02DB2B10BEEB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42154CC-630A-D956-BF0C-019690FE488F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BB22A76-C2B1-09B5-8A66-F3D21DA0251F}"/>
              </a:ext>
            </a:extLst>
          </p:cNvPr>
          <p:cNvSpPr/>
          <p:nvPr/>
        </p:nvSpPr>
        <p:spPr>
          <a:xfrm>
            <a:off x="2379784" y="2255227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2A6269-B425-0F9F-1498-277C90861F5B}"/>
              </a:ext>
            </a:extLst>
          </p:cNvPr>
          <p:cNvSpPr txBox="1"/>
          <p:nvPr/>
        </p:nvSpPr>
        <p:spPr>
          <a:xfrm>
            <a:off x="2096379" y="4768398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 dirty="0">
                <a:ea typeface="Open Sans"/>
                <a:cs typeface="Open Sans"/>
                <a:sym typeface="Open Sans"/>
                <a:rtl val="0"/>
              </a:rPr>
              <a:t>May 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4890AC-96AB-22C9-DCD9-259029408EE0}"/>
              </a:ext>
            </a:extLst>
          </p:cNvPr>
          <p:cNvSpPr txBox="1"/>
          <p:nvPr/>
        </p:nvSpPr>
        <p:spPr>
          <a:xfrm>
            <a:off x="3053106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6B2699-A635-DCC9-6796-464C42C7BE25}"/>
              </a:ext>
            </a:extLst>
          </p:cNvPr>
          <p:cNvSpPr txBox="1"/>
          <p:nvPr/>
        </p:nvSpPr>
        <p:spPr>
          <a:xfrm>
            <a:off x="4113048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29B153-0371-A0EA-A95A-13C0059D009F}"/>
              </a:ext>
            </a:extLst>
          </p:cNvPr>
          <p:cNvSpPr txBox="1"/>
          <p:nvPr/>
        </p:nvSpPr>
        <p:spPr>
          <a:xfrm>
            <a:off x="5173085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749B86-8F16-2505-D142-4548A5257A47}"/>
              </a:ext>
            </a:extLst>
          </p:cNvPr>
          <p:cNvSpPr txBox="1"/>
          <p:nvPr/>
        </p:nvSpPr>
        <p:spPr>
          <a:xfrm>
            <a:off x="6328277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AF4966-370A-2FAB-C42C-A982EC75AA1D}"/>
              </a:ext>
            </a:extLst>
          </p:cNvPr>
          <p:cNvSpPr txBox="1"/>
          <p:nvPr/>
        </p:nvSpPr>
        <p:spPr>
          <a:xfrm>
            <a:off x="7388314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47358F-AAAD-80EF-38F0-9C64049B3DED}"/>
              </a:ext>
            </a:extLst>
          </p:cNvPr>
          <p:cNvSpPr txBox="1"/>
          <p:nvPr/>
        </p:nvSpPr>
        <p:spPr>
          <a:xfrm>
            <a:off x="8448256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0EAF78-1E1C-E109-D41B-60484F3FA269}"/>
              </a:ext>
            </a:extLst>
          </p:cNvPr>
          <p:cNvSpPr txBox="1"/>
          <p:nvPr/>
        </p:nvSpPr>
        <p:spPr>
          <a:xfrm>
            <a:off x="9508294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DE809E-9111-AB43-86DE-56890625FC24}"/>
              </a:ext>
            </a:extLst>
          </p:cNvPr>
          <p:cNvSpPr txBox="1"/>
          <p:nvPr/>
        </p:nvSpPr>
        <p:spPr>
          <a:xfrm>
            <a:off x="2137849" y="45236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B6C021-AC29-7792-2E7E-C5C3FE5DB052}"/>
              </a:ext>
            </a:extLst>
          </p:cNvPr>
          <p:cNvSpPr txBox="1"/>
          <p:nvPr/>
        </p:nvSpPr>
        <p:spPr>
          <a:xfrm>
            <a:off x="2033074" y="413829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8BD36-B141-5FAB-516F-73C6AA396F2B}"/>
              </a:ext>
            </a:extLst>
          </p:cNvPr>
          <p:cNvSpPr txBox="1"/>
          <p:nvPr/>
        </p:nvSpPr>
        <p:spPr>
          <a:xfrm>
            <a:off x="2033074" y="375301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602121-65DD-0C6E-52CA-9D97524188D9}"/>
              </a:ext>
            </a:extLst>
          </p:cNvPr>
          <p:cNvSpPr txBox="1"/>
          <p:nvPr/>
        </p:nvSpPr>
        <p:spPr>
          <a:xfrm>
            <a:off x="2033074" y="336763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24F26D-C836-EB94-C0D3-65A1C628BA5C}"/>
              </a:ext>
            </a:extLst>
          </p:cNvPr>
          <p:cNvSpPr txBox="1"/>
          <p:nvPr/>
        </p:nvSpPr>
        <p:spPr>
          <a:xfrm>
            <a:off x="2033074" y="298234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3BD521-12A3-06C5-ED2B-BC1891C86299}"/>
              </a:ext>
            </a:extLst>
          </p:cNvPr>
          <p:cNvSpPr txBox="1"/>
          <p:nvPr/>
        </p:nvSpPr>
        <p:spPr>
          <a:xfrm>
            <a:off x="2033074" y="259696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3EB0BE-0AC3-38FA-3C23-435230360AE1}"/>
              </a:ext>
            </a:extLst>
          </p:cNvPr>
          <p:cNvSpPr txBox="1"/>
          <p:nvPr/>
        </p:nvSpPr>
        <p:spPr>
          <a:xfrm>
            <a:off x="2033074" y="221167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 dirty="0">
                <a:ea typeface="Open Sans"/>
                <a:cs typeface="Open Sans"/>
                <a:sym typeface="Open Sans"/>
                <a:rtl val="0"/>
              </a:rPr>
              <a:t>60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848BD86-4E9F-511A-BA37-FE53AA9F9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9" t="12280" r="5556" b="18858"/>
          <a:stretch/>
        </p:blipFill>
        <p:spPr>
          <a:xfrm>
            <a:off x="2303585" y="2246843"/>
            <a:ext cx="7505700" cy="2623629"/>
          </a:xfrm>
          <a:custGeom>
            <a:avLst/>
            <a:gdLst>
              <a:gd name="connsiteX0" fmla="*/ 0 w 8572500"/>
              <a:gd name="connsiteY0" fmla="*/ 0 h 3810000"/>
              <a:gd name="connsiteX1" fmla="*/ 8572500 w 8572500"/>
              <a:gd name="connsiteY1" fmla="*/ 0 h 3810000"/>
              <a:gd name="connsiteX2" fmla="*/ 8572500 w 8572500"/>
              <a:gd name="connsiteY2" fmla="*/ 3810000 h 3810000"/>
              <a:gd name="connsiteX3" fmla="*/ 0 w 85725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3810000">
                <a:moveTo>
                  <a:pt x="0" y="0"/>
                </a:moveTo>
                <a:lnTo>
                  <a:pt x="8572500" y="0"/>
                </a:lnTo>
                <a:lnTo>
                  <a:pt x="85725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416CE89-9DCD-4512-1748-437363C81B1E}"/>
              </a:ext>
            </a:extLst>
          </p:cNvPr>
          <p:cNvSpPr txBox="1"/>
          <p:nvPr/>
        </p:nvSpPr>
        <p:spPr>
          <a:xfrm rot="16200000">
            <a:off x="1144296" y="3288659"/>
            <a:ext cx="1404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A8F998-9FE5-B3EB-4B44-AFABC7D39805}"/>
              </a:ext>
            </a:extLst>
          </p:cNvPr>
          <p:cNvSpPr txBox="1"/>
          <p:nvPr/>
        </p:nvSpPr>
        <p:spPr>
          <a:xfrm>
            <a:off x="3272385" y="2250446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AC5025-A730-904A-AE99-290D61C2EB46}"/>
              </a:ext>
            </a:extLst>
          </p:cNvPr>
          <p:cNvCxnSpPr>
            <a:cxnSpLocks/>
          </p:cNvCxnSpPr>
          <p:nvPr/>
        </p:nvCxnSpPr>
        <p:spPr>
          <a:xfrm>
            <a:off x="3938493" y="2544211"/>
            <a:ext cx="0" cy="252701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E288EA4-B38C-98D1-780F-55504569536D}"/>
              </a:ext>
            </a:extLst>
          </p:cNvPr>
          <p:cNvSpPr txBox="1"/>
          <p:nvPr/>
        </p:nvSpPr>
        <p:spPr>
          <a:xfrm>
            <a:off x="5032790" y="2445722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2735E9C-F3AE-4496-2330-997F3156F5FF}"/>
              </a:ext>
            </a:extLst>
          </p:cNvPr>
          <p:cNvCxnSpPr>
            <a:cxnSpLocks/>
          </p:cNvCxnSpPr>
          <p:nvPr/>
        </p:nvCxnSpPr>
        <p:spPr>
          <a:xfrm>
            <a:off x="5488928" y="2766240"/>
            <a:ext cx="0" cy="774381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3115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riangle 86">
            <a:extLst>
              <a:ext uri="{FF2B5EF4-FFF2-40B4-BE49-F238E27FC236}">
                <a16:creationId xmlns:a16="http://schemas.microsoft.com/office/drawing/2014/main" id="{4B2BFA37-1DAF-A708-B979-067FFEE36291}"/>
              </a:ext>
            </a:extLst>
          </p:cNvPr>
          <p:cNvSpPr/>
          <p:nvPr/>
        </p:nvSpPr>
        <p:spPr>
          <a:xfrm rot="9866653">
            <a:off x="2849786" y="2544480"/>
            <a:ext cx="6525599" cy="1253005"/>
          </a:xfrm>
          <a:custGeom>
            <a:avLst/>
            <a:gdLst>
              <a:gd name="connsiteX0" fmla="*/ 0 w 6593777"/>
              <a:gd name="connsiteY0" fmla="*/ 1321054 h 1321054"/>
              <a:gd name="connsiteX1" fmla="*/ 6593777 w 6593777"/>
              <a:gd name="connsiteY1" fmla="*/ 0 h 1321054"/>
              <a:gd name="connsiteX2" fmla="*/ 6593777 w 6593777"/>
              <a:gd name="connsiteY2" fmla="*/ 1321054 h 1321054"/>
              <a:gd name="connsiteX3" fmla="*/ 0 w 6593777"/>
              <a:gd name="connsiteY3" fmla="*/ 1321054 h 1321054"/>
              <a:gd name="connsiteX0" fmla="*/ 0 w 6864150"/>
              <a:gd name="connsiteY0" fmla="*/ 579866 h 579866"/>
              <a:gd name="connsiteX1" fmla="*/ 6864150 w 6864150"/>
              <a:gd name="connsiteY1" fmla="*/ 0 h 579866"/>
              <a:gd name="connsiteX2" fmla="*/ 6593777 w 6864150"/>
              <a:gd name="connsiteY2" fmla="*/ 579866 h 579866"/>
              <a:gd name="connsiteX3" fmla="*/ 0 w 6864150"/>
              <a:gd name="connsiteY3" fmla="*/ 579866 h 579866"/>
              <a:gd name="connsiteX0" fmla="*/ 0 w 6864150"/>
              <a:gd name="connsiteY0" fmla="*/ 579866 h 892567"/>
              <a:gd name="connsiteX1" fmla="*/ 6864150 w 6864150"/>
              <a:gd name="connsiteY1" fmla="*/ 0 h 892567"/>
              <a:gd name="connsiteX2" fmla="*/ 6596653 w 6864150"/>
              <a:gd name="connsiteY2" fmla="*/ 892567 h 892567"/>
              <a:gd name="connsiteX3" fmla="*/ 0 w 6864150"/>
              <a:gd name="connsiteY3" fmla="*/ 579866 h 892567"/>
              <a:gd name="connsiteX0" fmla="*/ 0 w 6864150"/>
              <a:gd name="connsiteY0" fmla="*/ 783028 h 1095729"/>
              <a:gd name="connsiteX1" fmla="*/ 6864150 w 6864150"/>
              <a:gd name="connsiteY1" fmla="*/ 203162 h 1095729"/>
              <a:gd name="connsiteX2" fmla="*/ 6596653 w 6864150"/>
              <a:gd name="connsiteY2" fmla="*/ 1095729 h 1095729"/>
              <a:gd name="connsiteX3" fmla="*/ 0 w 6864150"/>
              <a:gd name="connsiteY3" fmla="*/ 783028 h 1095729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3842 h 1906507"/>
              <a:gd name="connsiteX1" fmla="*/ 6878462 w 6878462"/>
              <a:gd name="connsiteY1" fmla="*/ 306461 h 1906507"/>
              <a:gd name="connsiteX2" fmla="*/ 6379582 w 6878462"/>
              <a:gd name="connsiteY2" fmla="*/ 1906507 h 1906507"/>
              <a:gd name="connsiteX3" fmla="*/ 0 w 6878462"/>
              <a:gd name="connsiteY3" fmla="*/ 893842 h 1906507"/>
              <a:gd name="connsiteX0" fmla="*/ 0 w 6878462"/>
              <a:gd name="connsiteY0" fmla="*/ 906841 h 1919506"/>
              <a:gd name="connsiteX1" fmla="*/ 6878462 w 6878462"/>
              <a:gd name="connsiteY1" fmla="*/ 319460 h 1919506"/>
              <a:gd name="connsiteX2" fmla="*/ 6379582 w 6878462"/>
              <a:gd name="connsiteY2" fmla="*/ 1919506 h 1919506"/>
              <a:gd name="connsiteX3" fmla="*/ 0 w 6878462"/>
              <a:gd name="connsiteY3" fmla="*/ 906841 h 1919506"/>
              <a:gd name="connsiteX0" fmla="*/ 0 w 6878462"/>
              <a:gd name="connsiteY0" fmla="*/ 900012 h 1912677"/>
              <a:gd name="connsiteX1" fmla="*/ 6878462 w 6878462"/>
              <a:gd name="connsiteY1" fmla="*/ 312631 h 1912677"/>
              <a:gd name="connsiteX2" fmla="*/ 6379582 w 6878462"/>
              <a:gd name="connsiteY2" fmla="*/ 1912677 h 1912677"/>
              <a:gd name="connsiteX3" fmla="*/ 0 w 6878462"/>
              <a:gd name="connsiteY3" fmla="*/ 900012 h 1912677"/>
              <a:gd name="connsiteX0" fmla="*/ 0 w 6878462"/>
              <a:gd name="connsiteY0" fmla="*/ 900012 h 1926248"/>
              <a:gd name="connsiteX1" fmla="*/ 6878462 w 6878462"/>
              <a:gd name="connsiteY1" fmla="*/ 312631 h 1926248"/>
              <a:gd name="connsiteX2" fmla="*/ 6448387 w 6878462"/>
              <a:gd name="connsiteY2" fmla="*/ 1926248 h 1926248"/>
              <a:gd name="connsiteX3" fmla="*/ 0 w 6878462"/>
              <a:gd name="connsiteY3" fmla="*/ 900012 h 1926248"/>
              <a:gd name="connsiteX0" fmla="*/ 0 w 6710280"/>
              <a:gd name="connsiteY0" fmla="*/ 511207 h 1537443"/>
              <a:gd name="connsiteX1" fmla="*/ 6710280 w 6710280"/>
              <a:gd name="connsiteY1" fmla="*/ 507926 h 1537443"/>
              <a:gd name="connsiteX2" fmla="*/ 6448387 w 6710280"/>
              <a:gd name="connsiteY2" fmla="*/ 1537443 h 1537443"/>
              <a:gd name="connsiteX3" fmla="*/ 0 w 6710280"/>
              <a:gd name="connsiteY3" fmla="*/ 511207 h 1537443"/>
              <a:gd name="connsiteX0" fmla="*/ 0 w 6525599"/>
              <a:gd name="connsiteY0" fmla="*/ 407499 h 1655910"/>
              <a:gd name="connsiteX1" fmla="*/ 6525599 w 6525599"/>
              <a:gd name="connsiteY1" fmla="*/ 626393 h 1655910"/>
              <a:gd name="connsiteX2" fmla="*/ 6263706 w 6525599"/>
              <a:gd name="connsiteY2" fmla="*/ 1655910 h 1655910"/>
              <a:gd name="connsiteX3" fmla="*/ 0 w 6525599"/>
              <a:gd name="connsiteY3" fmla="*/ 407499 h 1655910"/>
              <a:gd name="connsiteX0" fmla="*/ 0 w 6525599"/>
              <a:gd name="connsiteY0" fmla="*/ 407499 h 1655910"/>
              <a:gd name="connsiteX1" fmla="*/ 6525599 w 6525599"/>
              <a:gd name="connsiteY1" fmla="*/ 626393 h 1655910"/>
              <a:gd name="connsiteX2" fmla="*/ 6263706 w 6525599"/>
              <a:gd name="connsiteY2" fmla="*/ 1655910 h 1655910"/>
              <a:gd name="connsiteX3" fmla="*/ 0 w 6525599"/>
              <a:gd name="connsiteY3" fmla="*/ 407499 h 1655910"/>
              <a:gd name="connsiteX0" fmla="*/ 0 w 6525599"/>
              <a:gd name="connsiteY0" fmla="*/ 137752 h 1386163"/>
              <a:gd name="connsiteX1" fmla="*/ 6525599 w 6525599"/>
              <a:gd name="connsiteY1" fmla="*/ 356646 h 1386163"/>
              <a:gd name="connsiteX2" fmla="*/ 6263706 w 6525599"/>
              <a:gd name="connsiteY2" fmla="*/ 1386163 h 1386163"/>
              <a:gd name="connsiteX3" fmla="*/ 0 w 6525599"/>
              <a:gd name="connsiteY3" fmla="*/ 137752 h 1386163"/>
              <a:gd name="connsiteX0" fmla="*/ 0 w 6525599"/>
              <a:gd name="connsiteY0" fmla="*/ 0 h 1248411"/>
              <a:gd name="connsiteX1" fmla="*/ 6525599 w 6525599"/>
              <a:gd name="connsiteY1" fmla="*/ 218894 h 1248411"/>
              <a:gd name="connsiteX2" fmla="*/ 6263706 w 6525599"/>
              <a:gd name="connsiteY2" fmla="*/ 1248411 h 1248411"/>
              <a:gd name="connsiteX3" fmla="*/ 0 w 6525599"/>
              <a:gd name="connsiteY3" fmla="*/ 0 h 1248411"/>
              <a:gd name="connsiteX0" fmla="*/ 0 w 6525599"/>
              <a:gd name="connsiteY0" fmla="*/ 0 h 1248411"/>
              <a:gd name="connsiteX1" fmla="*/ 6525599 w 6525599"/>
              <a:gd name="connsiteY1" fmla="*/ 218894 h 1248411"/>
              <a:gd name="connsiteX2" fmla="*/ 6263706 w 6525599"/>
              <a:gd name="connsiteY2" fmla="*/ 1248411 h 1248411"/>
              <a:gd name="connsiteX3" fmla="*/ 0 w 6525599"/>
              <a:gd name="connsiteY3" fmla="*/ 0 h 1248411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5599" h="1253005">
                <a:moveTo>
                  <a:pt x="0" y="0"/>
                </a:moveTo>
                <a:cubicBezTo>
                  <a:pt x="1742768" y="120079"/>
                  <a:pt x="4148935" y="123538"/>
                  <a:pt x="6525599" y="218894"/>
                </a:cubicBezTo>
                <a:cubicBezTo>
                  <a:pt x="6384361" y="742467"/>
                  <a:pt x="6406387" y="719656"/>
                  <a:pt x="6240094" y="125300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2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87388589-53F3-8866-40F7-8B83AE0DCA8E}"/>
              </a:ext>
            </a:extLst>
          </p:cNvPr>
          <p:cNvGrpSpPr/>
          <p:nvPr/>
        </p:nvGrpSpPr>
        <p:grpSpPr>
          <a:xfrm>
            <a:off x="3806856" y="476250"/>
            <a:ext cx="5111686" cy="5715000"/>
            <a:chOff x="3806856" y="476250"/>
            <a:chExt cx="5111686" cy="5715000"/>
          </a:xfrm>
          <a:solidFill>
            <a:srgbClr val="000000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9491910-A8E7-10D5-7344-2D2D7825094A}"/>
                </a:ext>
              </a:extLst>
            </p:cNvPr>
            <p:cNvSpPr/>
            <p:nvPr/>
          </p:nvSpPr>
          <p:spPr>
            <a:xfrm>
              <a:off x="3806856" y="476250"/>
              <a:ext cx="9525" cy="5715000"/>
            </a:xfrm>
            <a:custGeom>
              <a:avLst/>
              <a:gdLst>
                <a:gd name="connsiteX0" fmla="*/ 160 w 9525"/>
                <a:gd name="connsiteY0" fmla="*/ 0 h 5715000"/>
                <a:gd name="connsiteX1" fmla="*/ 16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160" y="0"/>
                  </a:moveTo>
                  <a:lnTo>
                    <a:pt x="16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3B02F86-EF45-3ADF-1FE8-7B3F1FA0D226}"/>
                </a:ext>
              </a:extLst>
            </p:cNvPr>
            <p:cNvSpPr/>
            <p:nvPr/>
          </p:nvSpPr>
          <p:spPr>
            <a:xfrm>
              <a:off x="4537043" y="476250"/>
              <a:ext cx="9525" cy="5715000"/>
            </a:xfrm>
            <a:custGeom>
              <a:avLst/>
              <a:gdLst>
                <a:gd name="connsiteX0" fmla="*/ 236 w 9525"/>
                <a:gd name="connsiteY0" fmla="*/ 0 h 5715000"/>
                <a:gd name="connsiteX1" fmla="*/ 23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236" y="0"/>
                  </a:moveTo>
                  <a:lnTo>
                    <a:pt x="23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1327732-D213-1D59-D813-CFD45B6B9D31}"/>
                </a:ext>
              </a:extLst>
            </p:cNvPr>
            <p:cNvSpPr/>
            <p:nvPr/>
          </p:nvSpPr>
          <p:spPr>
            <a:xfrm>
              <a:off x="5267325" y="476250"/>
              <a:ext cx="9525" cy="5715000"/>
            </a:xfrm>
            <a:custGeom>
              <a:avLst/>
              <a:gdLst>
                <a:gd name="connsiteX0" fmla="*/ 313 w 9525"/>
                <a:gd name="connsiteY0" fmla="*/ 0 h 5715000"/>
                <a:gd name="connsiteX1" fmla="*/ 313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313" y="0"/>
                  </a:moveTo>
                  <a:lnTo>
                    <a:pt x="313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D5266F5-384C-4E32-F550-B5BE0050A77C}"/>
                </a:ext>
              </a:extLst>
            </p:cNvPr>
            <p:cNvSpPr/>
            <p:nvPr/>
          </p:nvSpPr>
          <p:spPr>
            <a:xfrm>
              <a:off x="5997606" y="476250"/>
              <a:ext cx="9525" cy="5715000"/>
            </a:xfrm>
            <a:custGeom>
              <a:avLst/>
              <a:gdLst>
                <a:gd name="connsiteX0" fmla="*/ 390 w 9525"/>
                <a:gd name="connsiteY0" fmla="*/ 0 h 5715000"/>
                <a:gd name="connsiteX1" fmla="*/ 39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390" y="0"/>
                  </a:moveTo>
                  <a:lnTo>
                    <a:pt x="39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37FFDEA-CF64-05AB-D15B-43D47B90B2A2}"/>
                </a:ext>
              </a:extLst>
            </p:cNvPr>
            <p:cNvSpPr/>
            <p:nvPr/>
          </p:nvSpPr>
          <p:spPr>
            <a:xfrm>
              <a:off x="6727793" y="476250"/>
              <a:ext cx="9525" cy="5715000"/>
            </a:xfrm>
            <a:custGeom>
              <a:avLst/>
              <a:gdLst>
                <a:gd name="connsiteX0" fmla="*/ 466 w 9525"/>
                <a:gd name="connsiteY0" fmla="*/ 0 h 5715000"/>
                <a:gd name="connsiteX1" fmla="*/ 46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466" y="0"/>
                  </a:moveTo>
                  <a:lnTo>
                    <a:pt x="46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AF8DB14-B030-A8B9-7130-36D0588234CA}"/>
                </a:ext>
              </a:extLst>
            </p:cNvPr>
            <p:cNvSpPr/>
            <p:nvPr/>
          </p:nvSpPr>
          <p:spPr>
            <a:xfrm>
              <a:off x="7458075" y="476250"/>
              <a:ext cx="9525" cy="5715000"/>
            </a:xfrm>
            <a:custGeom>
              <a:avLst/>
              <a:gdLst>
                <a:gd name="connsiteX0" fmla="*/ 543 w 9525"/>
                <a:gd name="connsiteY0" fmla="*/ 0 h 5715000"/>
                <a:gd name="connsiteX1" fmla="*/ 543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543" y="0"/>
                  </a:moveTo>
                  <a:lnTo>
                    <a:pt x="543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0432271-E860-56BC-8C69-83AF2C9A1630}"/>
                </a:ext>
              </a:extLst>
            </p:cNvPr>
            <p:cNvSpPr/>
            <p:nvPr/>
          </p:nvSpPr>
          <p:spPr>
            <a:xfrm>
              <a:off x="8188356" y="476250"/>
              <a:ext cx="9525" cy="5715000"/>
            </a:xfrm>
            <a:custGeom>
              <a:avLst/>
              <a:gdLst>
                <a:gd name="connsiteX0" fmla="*/ 620 w 9525"/>
                <a:gd name="connsiteY0" fmla="*/ 0 h 5715000"/>
                <a:gd name="connsiteX1" fmla="*/ 62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620" y="0"/>
                  </a:moveTo>
                  <a:lnTo>
                    <a:pt x="62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8C94430-43FD-A270-8C02-38450D304EFF}"/>
                </a:ext>
              </a:extLst>
            </p:cNvPr>
            <p:cNvSpPr/>
            <p:nvPr/>
          </p:nvSpPr>
          <p:spPr>
            <a:xfrm>
              <a:off x="8918543" y="476250"/>
              <a:ext cx="9525" cy="5715000"/>
            </a:xfrm>
            <a:custGeom>
              <a:avLst/>
              <a:gdLst>
                <a:gd name="connsiteX0" fmla="*/ 696 w 9525"/>
                <a:gd name="connsiteY0" fmla="*/ 0 h 5715000"/>
                <a:gd name="connsiteX1" fmla="*/ 69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696" y="0"/>
                  </a:moveTo>
                  <a:lnTo>
                    <a:pt x="69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4">
            <a:extLst>
              <a:ext uri="{FF2B5EF4-FFF2-40B4-BE49-F238E27FC236}">
                <a16:creationId xmlns:a16="http://schemas.microsoft.com/office/drawing/2014/main" id="{A371C322-0C2D-024A-0E65-6477D610889F}"/>
              </a:ext>
            </a:extLst>
          </p:cNvPr>
          <p:cNvGrpSpPr/>
          <p:nvPr/>
        </p:nvGrpSpPr>
        <p:grpSpPr>
          <a:xfrm>
            <a:off x="3076575" y="748379"/>
            <a:ext cx="6353175" cy="4082129"/>
            <a:chOff x="3076575" y="748379"/>
            <a:chExt cx="6353175" cy="4082129"/>
          </a:xfrm>
          <a:solidFill>
            <a:srgbClr val="00000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3C54FD4-D48C-516D-FBB7-89066A773D77}"/>
                </a:ext>
              </a:extLst>
            </p:cNvPr>
            <p:cNvSpPr/>
            <p:nvPr/>
          </p:nvSpPr>
          <p:spPr>
            <a:xfrm>
              <a:off x="3076575" y="4830508"/>
              <a:ext cx="6353175" cy="9525"/>
            </a:xfrm>
            <a:custGeom>
              <a:avLst/>
              <a:gdLst>
                <a:gd name="connsiteX0" fmla="*/ 0 w 6353175"/>
                <a:gd name="connsiteY0" fmla="*/ 507 h 9525"/>
                <a:gd name="connsiteX1" fmla="*/ 6353175 w 6353175"/>
                <a:gd name="connsiteY1" fmla="*/ 5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507"/>
                  </a:moveTo>
                  <a:lnTo>
                    <a:pt x="6353175" y="507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67778B8-D26D-8420-CD12-88CE64F1D212}"/>
                </a:ext>
              </a:extLst>
            </p:cNvPr>
            <p:cNvSpPr/>
            <p:nvPr/>
          </p:nvSpPr>
          <p:spPr>
            <a:xfrm>
              <a:off x="3076575" y="3469862"/>
              <a:ext cx="6353175" cy="9525"/>
            </a:xfrm>
            <a:custGeom>
              <a:avLst/>
              <a:gdLst>
                <a:gd name="connsiteX0" fmla="*/ 0 w 6353175"/>
                <a:gd name="connsiteY0" fmla="*/ 364 h 9525"/>
                <a:gd name="connsiteX1" fmla="*/ 6353175 w 6353175"/>
                <a:gd name="connsiteY1" fmla="*/ 3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364"/>
                  </a:moveTo>
                  <a:lnTo>
                    <a:pt x="6353175" y="364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F2DDC78-22A1-4B12-30A5-52C513489FE2}"/>
                </a:ext>
              </a:extLst>
            </p:cNvPr>
            <p:cNvSpPr/>
            <p:nvPr/>
          </p:nvSpPr>
          <p:spPr>
            <a:xfrm>
              <a:off x="3076575" y="2109120"/>
              <a:ext cx="6353175" cy="9525"/>
            </a:xfrm>
            <a:custGeom>
              <a:avLst/>
              <a:gdLst>
                <a:gd name="connsiteX0" fmla="*/ 0 w 6353175"/>
                <a:gd name="connsiteY0" fmla="*/ 221 h 9525"/>
                <a:gd name="connsiteX1" fmla="*/ 6353175 w 6353175"/>
                <a:gd name="connsiteY1" fmla="*/ 22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221"/>
                  </a:moveTo>
                  <a:lnTo>
                    <a:pt x="6353175" y="221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8C81AEA-B899-FE9D-013B-C31D6D1D3AFB}"/>
                </a:ext>
              </a:extLst>
            </p:cNvPr>
            <p:cNvSpPr/>
            <p:nvPr/>
          </p:nvSpPr>
          <p:spPr>
            <a:xfrm>
              <a:off x="3076575" y="748379"/>
              <a:ext cx="6353175" cy="9525"/>
            </a:xfrm>
            <a:custGeom>
              <a:avLst/>
              <a:gdLst>
                <a:gd name="connsiteX0" fmla="*/ 0 w 6353175"/>
                <a:gd name="connsiteY0" fmla="*/ 79 h 9525"/>
                <a:gd name="connsiteX1" fmla="*/ 6353175 w 6353175"/>
                <a:gd name="connsiteY1" fmla="*/ 7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79"/>
                  </a:moveTo>
                  <a:lnTo>
                    <a:pt x="6353175" y="7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5AA87872-8C10-9CE6-E0BD-77E275B272C1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1F42FC2-4FAB-2AC0-26AE-1B6C6D4B7598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1A178E32-A7BE-A50A-ACD3-06ED0DBFCE33}"/>
              </a:ext>
            </a:extLst>
          </p:cNvPr>
          <p:cNvSpPr/>
          <p:nvPr/>
        </p:nvSpPr>
        <p:spPr>
          <a:xfrm>
            <a:off x="3076575" y="519588"/>
            <a:ext cx="6353175" cy="889158"/>
          </a:xfrm>
          <a:custGeom>
            <a:avLst/>
            <a:gdLst>
              <a:gd name="connsiteX0" fmla="*/ 83 w 6353175"/>
              <a:gd name="connsiteY0" fmla="*/ 889209 h 889158"/>
              <a:gd name="connsiteX1" fmla="*/ 6353258 w 6353175"/>
              <a:gd name="connsiteY1" fmla="*/ 50 h 88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889158">
                <a:moveTo>
                  <a:pt x="83" y="889209"/>
                </a:move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40B2B18-CA15-4357-A846-9D328C90D7E4}"/>
              </a:ext>
            </a:extLst>
          </p:cNvPr>
          <p:cNvSpPr/>
          <p:nvPr/>
        </p:nvSpPr>
        <p:spPr>
          <a:xfrm>
            <a:off x="3076575" y="3841527"/>
            <a:ext cx="6353175" cy="2349722"/>
          </a:xfrm>
          <a:custGeom>
            <a:avLst/>
            <a:gdLst>
              <a:gd name="connsiteX0" fmla="*/ 83 w 6353175"/>
              <a:gd name="connsiteY0" fmla="*/ 2349772 h 2349722"/>
              <a:gd name="connsiteX1" fmla="*/ 6353258 w 6353175"/>
              <a:gd name="connsiteY1" fmla="*/ 50 h 2349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2349722">
                <a:moveTo>
                  <a:pt x="83" y="2349772"/>
                </a:move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390C6DE9-2B60-0EC1-1B38-4416DEA6466A}"/>
              </a:ext>
            </a:extLst>
          </p:cNvPr>
          <p:cNvSpPr/>
          <p:nvPr/>
        </p:nvSpPr>
        <p:spPr>
          <a:xfrm>
            <a:off x="3076575" y="2896076"/>
            <a:ext cx="6353175" cy="472344"/>
          </a:xfrm>
          <a:custGeom>
            <a:avLst/>
            <a:gdLst>
              <a:gd name="connsiteX0" fmla="*/ 83 w 6353175"/>
              <a:gd name="connsiteY0" fmla="*/ 472395 h 472344"/>
              <a:gd name="connsiteX1" fmla="*/ 5390662 w 6353175"/>
              <a:gd name="connsiteY1" fmla="*/ 71583 h 472344"/>
              <a:gd name="connsiteX2" fmla="*/ 5454860 w 6353175"/>
              <a:gd name="connsiteY2" fmla="*/ 66820 h 472344"/>
              <a:gd name="connsiteX3" fmla="*/ 6353258 w 6353175"/>
              <a:gd name="connsiteY3" fmla="*/ 50 h 47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3175" h="472344">
                <a:moveTo>
                  <a:pt x="83" y="472395"/>
                </a:moveTo>
                <a:lnTo>
                  <a:pt x="5390662" y="71583"/>
                </a:lnTo>
                <a:lnTo>
                  <a:pt x="5454860" y="66820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FF7F0E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1162B53-A490-AD0B-4188-C0566F023C61}"/>
              </a:ext>
            </a:extLst>
          </p:cNvPr>
          <p:cNvSpPr/>
          <p:nvPr/>
        </p:nvSpPr>
        <p:spPr>
          <a:xfrm>
            <a:off x="3076575" y="2892456"/>
            <a:ext cx="6353175" cy="1547431"/>
          </a:xfrm>
          <a:custGeom>
            <a:avLst/>
            <a:gdLst>
              <a:gd name="connsiteX0" fmla="*/ 83 w 6353175"/>
              <a:gd name="connsiteY0" fmla="*/ 1547482 h 1547431"/>
              <a:gd name="connsiteX1" fmla="*/ 4162508 w 6353175"/>
              <a:gd name="connsiteY1" fmla="*/ 522401 h 1547431"/>
              <a:gd name="connsiteX2" fmla="*/ 4381583 w 6353175"/>
              <a:gd name="connsiteY2" fmla="*/ 469251 h 1547431"/>
              <a:gd name="connsiteX3" fmla="*/ 6134183 w 6353175"/>
              <a:gd name="connsiteY3" fmla="*/ 49961 h 1547431"/>
              <a:gd name="connsiteX4" fmla="*/ 6353258 w 6353175"/>
              <a:gd name="connsiteY4" fmla="*/ 50 h 154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3175" h="1547431">
                <a:moveTo>
                  <a:pt x="83" y="1547482"/>
                </a:moveTo>
                <a:lnTo>
                  <a:pt x="4162508" y="522401"/>
                </a:lnTo>
                <a:lnTo>
                  <a:pt x="4381583" y="469251"/>
                </a:lnTo>
                <a:lnTo>
                  <a:pt x="6134183" y="49961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3780BF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2EFE976-B9D1-FEE4-A252-A43E4BF6B908}"/>
              </a:ext>
            </a:extLst>
          </p:cNvPr>
          <p:cNvSpPr/>
          <p:nvPr/>
        </p:nvSpPr>
        <p:spPr>
          <a:xfrm>
            <a:off x="3057525" y="6200775"/>
            <a:ext cx="6372225" cy="9525"/>
          </a:xfrm>
          <a:custGeom>
            <a:avLst/>
            <a:gdLst>
              <a:gd name="connsiteX0" fmla="*/ 0 w 6372225"/>
              <a:gd name="connsiteY0" fmla="*/ 0 h 9525"/>
              <a:gd name="connsiteX1" fmla="*/ 6372225 w 63722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2225" h="9525">
                <a:moveTo>
                  <a:pt x="0" y="0"/>
                </a:moveTo>
                <a:lnTo>
                  <a:pt x="63722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70E968A3-147A-F9B2-4053-07414D4B20F3}"/>
              </a:ext>
            </a:extLst>
          </p:cNvPr>
          <p:cNvSpPr/>
          <p:nvPr/>
        </p:nvSpPr>
        <p:spPr>
          <a:xfrm>
            <a:off x="3067050" y="476250"/>
            <a:ext cx="9525" cy="5715000"/>
          </a:xfrm>
          <a:custGeom>
            <a:avLst/>
            <a:gdLst>
              <a:gd name="connsiteX0" fmla="*/ 0 w 9525"/>
              <a:gd name="connsiteY0" fmla="*/ 0 h 5715000"/>
              <a:gd name="connsiteX1" fmla="*/ 0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0" y="0"/>
                </a:moveTo>
                <a:lnTo>
                  <a:pt x="0" y="5715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D1076B-4C5B-2EEC-68ED-A7E2422AECB1}"/>
              </a:ext>
            </a:extLst>
          </p:cNvPr>
          <p:cNvSpPr txBox="1"/>
          <p:nvPr/>
        </p:nvSpPr>
        <p:spPr>
          <a:xfrm>
            <a:off x="2932747" y="61912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EE6CC0-62A6-0314-079F-5931B0D648BD}"/>
              </a:ext>
            </a:extLst>
          </p:cNvPr>
          <p:cNvSpPr txBox="1"/>
          <p:nvPr/>
        </p:nvSpPr>
        <p:spPr>
          <a:xfrm>
            <a:off x="353444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40FB0A-EA2F-B136-FB72-8F61541BE395}"/>
              </a:ext>
            </a:extLst>
          </p:cNvPr>
          <p:cNvSpPr txBox="1"/>
          <p:nvPr/>
        </p:nvSpPr>
        <p:spPr>
          <a:xfrm>
            <a:off x="4264628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38AD3F-2BCE-2D7A-DEF4-3D8F3D61F6BC}"/>
              </a:ext>
            </a:extLst>
          </p:cNvPr>
          <p:cNvSpPr txBox="1"/>
          <p:nvPr/>
        </p:nvSpPr>
        <p:spPr>
          <a:xfrm>
            <a:off x="4994910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BC64C3-5F8E-D49B-1D20-A2A2C1AA8C1D}"/>
              </a:ext>
            </a:extLst>
          </p:cNvPr>
          <p:cNvSpPr txBox="1"/>
          <p:nvPr/>
        </p:nvSpPr>
        <p:spPr>
          <a:xfrm>
            <a:off x="572519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63E4E7-E2C4-790F-87BF-991B7C5A693C}"/>
              </a:ext>
            </a:extLst>
          </p:cNvPr>
          <p:cNvSpPr txBox="1"/>
          <p:nvPr/>
        </p:nvSpPr>
        <p:spPr>
          <a:xfrm>
            <a:off x="6507765" y="619124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2DACB8-AF8D-B660-7336-CC7D7652CBB4}"/>
              </a:ext>
            </a:extLst>
          </p:cNvPr>
          <p:cNvSpPr txBox="1"/>
          <p:nvPr/>
        </p:nvSpPr>
        <p:spPr>
          <a:xfrm>
            <a:off x="7185660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45565-7A1E-077C-66E8-07F4AE02B70A}"/>
              </a:ext>
            </a:extLst>
          </p:cNvPr>
          <p:cNvSpPr txBox="1"/>
          <p:nvPr/>
        </p:nvSpPr>
        <p:spPr>
          <a:xfrm>
            <a:off x="791594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070B21-214B-3780-03C1-8229AD3BBE9E}"/>
              </a:ext>
            </a:extLst>
          </p:cNvPr>
          <p:cNvSpPr txBox="1"/>
          <p:nvPr/>
        </p:nvSpPr>
        <p:spPr>
          <a:xfrm>
            <a:off x="8646128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E40F75-974F-7032-5A78-969DE8E26D88}"/>
              </a:ext>
            </a:extLst>
          </p:cNvPr>
          <p:cNvSpPr txBox="1"/>
          <p:nvPr/>
        </p:nvSpPr>
        <p:spPr>
          <a:xfrm>
            <a:off x="2825114" y="601837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47EA49-F6DA-2F30-C105-2C992747028A}"/>
              </a:ext>
            </a:extLst>
          </p:cNvPr>
          <p:cNvSpPr txBox="1"/>
          <p:nvPr/>
        </p:nvSpPr>
        <p:spPr>
          <a:xfrm>
            <a:off x="2720340" y="465762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B62D99-F558-FBC4-E033-CBA6298A4661}"/>
              </a:ext>
            </a:extLst>
          </p:cNvPr>
          <p:cNvSpPr txBox="1"/>
          <p:nvPr/>
        </p:nvSpPr>
        <p:spPr>
          <a:xfrm>
            <a:off x="2615565" y="329698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EECB4E-D864-EA61-E991-7D7CB95D4A6C}"/>
              </a:ext>
            </a:extLst>
          </p:cNvPr>
          <p:cNvSpPr txBox="1"/>
          <p:nvPr/>
        </p:nvSpPr>
        <p:spPr>
          <a:xfrm>
            <a:off x="2615565" y="193624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150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A9F740-AE52-026A-57B7-D1A28D111D7B}"/>
              </a:ext>
            </a:extLst>
          </p:cNvPr>
          <p:cNvSpPr txBox="1"/>
          <p:nvPr/>
        </p:nvSpPr>
        <p:spPr>
          <a:xfrm>
            <a:off x="2615565" y="57550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200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005C2A-392D-F934-E751-5A211F263B5C}"/>
              </a:ext>
            </a:extLst>
          </p:cNvPr>
          <p:cNvSpPr txBox="1"/>
          <p:nvPr/>
        </p:nvSpPr>
        <p:spPr>
          <a:xfrm>
            <a:off x="5052060" y="6477922"/>
            <a:ext cx="2495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Network fees [€/kWh]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E96929-27E7-16AB-233C-C92C9DCE484E}"/>
              </a:ext>
            </a:extLst>
          </p:cNvPr>
          <p:cNvSpPr txBox="1"/>
          <p:nvPr/>
        </p:nvSpPr>
        <p:spPr>
          <a:xfrm rot="16200000">
            <a:off x="1247230" y="3128932"/>
            <a:ext cx="234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Cost of electricity [€]</a:t>
            </a:r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C956693F-A976-6D7A-9C27-B87366F2394B}"/>
              </a:ext>
            </a:extLst>
          </p:cNvPr>
          <p:cNvSpPr/>
          <p:nvPr/>
        </p:nvSpPr>
        <p:spPr>
          <a:xfrm rot="5400000">
            <a:off x="5789246" y="-2245448"/>
            <a:ext cx="972523" cy="6416922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34CE0D2-2E2A-0534-A7FE-697233834BF9}"/>
              </a:ext>
            </a:extLst>
          </p:cNvPr>
          <p:cNvSpPr/>
          <p:nvPr/>
        </p:nvSpPr>
        <p:spPr>
          <a:xfrm rot="16200000">
            <a:off x="5062365" y="1823862"/>
            <a:ext cx="2349723" cy="6385050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D4A79E5-3E00-0A9D-773D-C00FB54D7B02}"/>
              </a:ext>
            </a:extLst>
          </p:cNvPr>
          <p:cNvCxnSpPr>
            <a:cxnSpLocks/>
          </p:cNvCxnSpPr>
          <p:nvPr/>
        </p:nvCxnSpPr>
        <p:spPr>
          <a:xfrm flipV="1">
            <a:off x="9423882" y="2459750"/>
            <a:ext cx="0" cy="3741025"/>
          </a:xfrm>
          <a:prstGeom prst="line">
            <a:avLst/>
          </a:prstGeom>
          <a:ln w="19050">
            <a:solidFill>
              <a:srgbClr val="C00000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2EA9184-85C1-A6D3-C113-EE646619EA27}"/>
              </a:ext>
            </a:extLst>
          </p:cNvPr>
          <p:cNvSpPr txBox="1"/>
          <p:nvPr/>
        </p:nvSpPr>
        <p:spPr>
          <a:xfrm>
            <a:off x="8165187" y="2033823"/>
            <a:ext cx="1524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17.4 cent€/kWh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547E4D-4C57-7D58-7BC2-294B318FC690}"/>
              </a:ext>
            </a:extLst>
          </p:cNvPr>
          <p:cNvCxnSpPr>
            <a:cxnSpLocks/>
          </p:cNvCxnSpPr>
          <p:nvPr/>
        </p:nvCxnSpPr>
        <p:spPr>
          <a:xfrm flipV="1">
            <a:off x="4441564" y="5231423"/>
            <a:ext cx="0" cy="969352"/>
          </a:xfrm>
          <a:prstGeom prst="line">
            <a:avLst/>
          </a:prstGeom>
          <a:ln w="19050">
            <a:solidFill>
              <a:schemeClr val="accent6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B8825C8-A308-AA68-A97F-11EB83384BBF}"/>
              </a:ext>
            </a:extLst>
          </p:cNvPr>
          <p:cNvSpPr txBox="1"/>
          <p:nvPr/>
        </p:nvSpPr>
        <p:spPr>
          <a:xfrm>
            <a:off x="3778695" y="4888106"/>
            <a:ext cx="1524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3.71 cent€/kWh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DB7112-B5C6-4340-4373-CF9DB1C7AB1E}"/>
              </a:ext>
            </a:extLst>
          </p:cNvPr>
          <p:cNvSpPr txBox="1"/>
          <p:nvPr/>
        </p:nvSpPr>
        <p:spPr>
          <a:xfrm rot="21146675">
            <a:off x="3339222" y="857462"/>
            <a:ext cx="1313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storage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EEB08A-8344-4093-BE19-BD7DD74AFDE7}"/>
              </a:ext>
            </a:extLst>
          </p:cNvPr>
          <p:cNvSpPr txBox="1"/>
          <p:nvPr/>
        </p:nvSpPr>
        <p:spPr>
          <a:xfrm rot="20370783">
            <a:off x="6341949" y="4655045"/>
            <a:ext cx="188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Theoretical limit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0BAD20-F7F6-2356-8715-9DC09EF87B5D}"/>
              </a:ext>
            </a:extLst>
          </p:cNvPr>
          <p:cNvSpPr txBox="1"/>
          <p:nvPr/>
        </p:nvSpPr>
        <p:spPr>
          <a:xfrm rot="21309773">
            <a:off x="4424823" y="2773686"/>
            <a:ext cx="2099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9A666"/>
                </a:solidFill>
              </a:rPr>
              <a:t>Individual strategy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B8C153-03D7-C313-33FC-A8BF9932619B}"/>
              </a:ext>
            </a:extLst>
          </p:cNvPr>
          <p:cNvSpPr txBox="1"/>
          <p:nvPr/>
        </p:nvSpPr>
        <p:spPr>
          <a:xfrm rot="20714179">
            <a:off x="4848810" y="3729035"/>
            <a:ext cx="2453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5A6CB"/>
                </a:solidFill>
              </a:rPr>
              <a:t>Optimal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3608364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18F12A21-0CA4-8519-B4BD-7F3D320EE8C3}"/>
              </a:ext>
            </a:extLst>
          </p:cNvPr>
          <p:cNvGrpSpPr/>
          <p:nvPr/>
        </p:nvGrpSpPr>
        <p:grpSpPr>
          <a:xfrm>
            <a:off x="2653723" y="1431637"/>
            <a:ext cx="6286500" cy="3619500"/>
            <a:chOff x="2653723" y="1431637"/>
            <a:chExt cx="6286500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03249D05-EC11-9499-844E-BF45CB8E8705}"/>
                </a:ext>
              </a:extLst>
            </p:cNvPr>
            <p:cNvGrpSpPr/>
            <p:nvPr/>
          </p:nvGrpSpPr>
          <p:grpSpPr>
            <a:xfrm>
              <a:off x="3785293" y="1431637"/>
              <a:ext cx="5029200" cy="3619500"/>
              <a:chOff x="3785293" y="1431637"/>
              <a:chExt cx="5029200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05A75AB-2EEB-6BCD-4693-1AA086C28D4E}"/>
                  </a:ext>
                </a:extLst>
              </p:cNvPr>
              <p:cNvSpPr/>
              <p:nvPr/>
            </p:nvSpPr>
            <p:spPr>
              <a:xfrm>
                <a:off x="3785293" y="1431637"/>
                <a:ext cx="9525" cy="3619500"/>
              </a:xfrm>
              <a:custGeom>
                <a:avLst/>
                <a:gdLst>
                  <a:gd name="connsiteX0" fmla="*/ 209 w 9525"/>
                  <a:gd name="connsiteY0" fmla="*/ 0 h 3619500"/>
                  <a:gd name="connsiteX1" fmla="*/ 209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09" y="0"/>
                    </a:moveTo>
                    <a:lnTo>
                      <a:pt x="209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4C4E0DB-54F2-13D5-E6E8-375E72C32C3B}"/>
                  </a:ext>
                </a:extLst>
              </p:cNvPr>
              <p:cNvSpPr/>
              <p:nvPr/>
            </p:nvSpPr>
            <p:spPr>
              <a:xfrm>
                <a:off x="5042593" y="1431637"/>
                <a:ext cx="9525" cy="3619500"/>
              </a:xfrm>
              <a:custGeom>
                <a:avLst/>
                <a:gdLst>
                  <a:gd name="connsiteX0" fmla="*/ 341 w 9525"/>
                  <a:gd name="connsiteY0" fmla="*/ 0 h 3619500"/>
                  <a:gd name="connsiteX1" fmla="*/ 341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41" y="0"/>
                    </a:moveTo>
                    <a:lnTo>
                      <a:pt x="341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1BDF9F4-05EE-9AB6-C784-9974A6B19132}"/>
                  </a:ext>
                </a:extLst>
              </p:cNvPr>
              <p:cNvSpPr/>
              <p:nvPr/>
            </p:nvSpPr>
            <p:spPr>
              <a:xfrm>
                <a:off x="6299893" y="1431637"/>
                <a:ext cx="9525" cy="3619500"/>
              </a:xfrm>
              <a:custGeom>
                <a:avLst/>
                <a:gdLst>
                  <a:gd name="connsiteX0" fmla="*/ 473 w 9525"/>
                  <a:gd name="connsiteY0" fmla="*/ 0 h 3619500"/>
                  <a:gd name="connsiteX1" fmla="*/ 47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73" y="0"/>
                    </a:moveTo>
                    <a:lnTo>
                      <a:pt x="47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6FC2CF1-A137-BC5C-EB55-E3D85074DA11}"/>
                  </a:ext>
                </a:extLst>
              </p:cNvPr>
              <p:cNvSpPr/>
              <p:nvPr/>
            </p:nvSpPr>
            <p:spPr>
              <a:xfrm>
                <a:off x="7557193" y="1431637"/>
                <a:ext cx="9525" cy="3619500"/>
              </a:xfrm>
              <a:custGeom>
                <a:avLst/>
                <a:gdLst>
                  <a:gd name="connsiteX0" fmla="*/ 605 w 9525"/>
                  <a:gd name="connsiteY0" fmla="*/ 0 h 3619500"/>
                  <a:gd name="connsiteX1" fmla="*/ 605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05" y="0"/>
                    </a:moveTo>
                    <a:lnTo>
                      <a:pt x="605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50FA7F9-761F-397B-AB07-5707C5B46EF9}"/>
                  </a:ext>
                </a:extLst>
              </p:cNvPr>
              <p:cNvSpPr/>
              <p:nvPr/>
            </p:nvSpPr>
            <p:spPr>
              <a:xfrm>
                <a:off x="8814493" y="1431637"/>
                <a:ext cx="9525" cy="3619500"/>
              </a:xfrm>
              <a:custGeom>
                <a:avLst/>
                <a:gdLst>
                  <a:gd name="connsiteX0" fmla="*/ 737 w 9525"/>
                  <a:gd name="connsiteY0" fmla="*/ 0 h 3619500"/>
                  <a:gd name="connsiteX1" fmla="*/ 73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737" y="0"/>
                    </a:moveTo>
                    <a:lnTo>
                      <a:pt x="73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FC51B956-57AC-EAC1-5D45-CFFE50CBA165}"/>
                </a:ext>
              </a:extLst>
            </p:cNvPr>
            <p:cNvGrpSpPr/>
            <p:nvPr/>
          </p:nvGrpSpPr>
          <p:grpSpPr>
            <a:xfrm>
              <a:off x="2653723" y="1570892"/>
              <a:ext cx="6286500" cy="2784157"/>
              <a:chOff x="2653723" y="1570892"/>
              <a:chExt cx="6286500" cy="2784157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234BD073-5948-BC0D-855C-238777D31DBA}"/>
                  </a:ext>
                </a:extLst>
              </p:cNvPr>
              <p:cNvSpPr/>
              <p:nvPr/>
            </p:nvSpPr>
            <p:spPr>
              <a:xfrm>
                <a:off x="2653723" y="4355050"/>
                <a:ext cx="6286500" cy="9525"/>
              </a:xfrm>
              <a:custGeom>
                <a:avLst/>
                <a:gdLst>
                  <a:gd name="connsiteX0" fmla="*/ 0 w 6286500"/>
                  <a:gd name="connsiteY0" fmla="*/ 357 h 9525"/>
                  <a:gd name="connsiteX1" fmla="*/ 6286500 w 6286500"/>
                  <a:gd name="connsiteY1" fmla="*/ 35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357"/>
                    </a:moveTo>
                    <a:lnTo>
                      <a:pt x="6286500" y="35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A1339BE-1AB6-C7A7-ABA5-98ACBF2B0D2B}"/>
                  </a:ext>
                </a:extLst>
              </p:cNvPr>
              <p:cNvSpPr/>
              <p:nvPr/>
            </p:nvSpPr>
            <p:spPr>
              <a:xfrm>
                <a:off x="2653723" y="3659058"/>
                <a:ext cx="6286500" cy="9525"/>
              </a:xfrm>
              <a:custGeom>
                <a:avLst/>
                <a:gdLst>
                  <a:gd name="connsiteX0" fmla="*/ 0 w 6286500"/>
                  <a:gd name="connsiteY0" fmla="*/ 284 h 9525"/>
                  <a:gd name="connsiteX1" fmla="*/ 6286500 w 6286500"/>
                  <a:gd name="connsiteY1" fmla="*/ 28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284"/>
                    </a:moveTo>
                    <a:lnTo>
                      <a:pt x="6286500" y="28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80BEE26E-713A-ABA2-B793-FB6702A1923F}"/>
                  </a:ext>
                </a:extLst>
              </p:cNvPr>
              <p:cNvSpPr/>
              <p:nvPr/>
            </p:nvSpPr>
            <p:spPr>
              <a:xfrm>
                <a:off x="2653723" y="2962971"/>
                <a:ext cx="6286500" cy="9525"/>
              </a:xfrm>
              <a:custGeom>
                <a:avLst/>
                <a:gdLst>
                  <a:gd name="connsiteX0" fmla="*/ 0 w 6286500"/>
                  <a:gd name="connsiteY0" fmla="*/ 211 h 9525"/>
                  <a:gd name="connsiteX1" fmla="*/ 6286500 w 6286500"/>
                  <a:gd name="connsiteY1" fmla="*/ 21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211"/>
                    </a:moveTo>
                    <a:lnTo>
                      <a:pt x="6286500" y="21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88289F52-0BD2-E193-26E3-5158351F01FC}"/>
                  </a:ext>
                </a:extLst>
              </p:cNvPr>
              <p:cNvSpPr/>
              <p:nvPr/>
            </p:nvSpPr>
            <p:spPr>
              <a:xfrm>
                <a:off x="2653723" y="2266884"/>
                <a:ext cx="6286500" cy="9525"/>
              </a:xfrm>
              <a:custGeom>
                <a:avLst/>
                <a:gdLst>
                  <a:gd name="connsiteX0" fmla="*/ 0 w 6286500"/>
                  <a:gd name="connsiteY0" fmla="*/ 138 h 9525"/>
                  <a:gd name="connsiteX1" fmla="*/ 6286500 w 6286500"/>
                  <a:gd name="connsiteY1" fmla="*/ 13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138"/>
                    </a:moveTo>
                    <a:lnTo>
                      <a:pt x="6286500" y="13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8B964FF-8934-8682-81B2-4AE2A6C1E302}"/>
                  </a:ext>
                </a:extLst>
              </p:cNvPr>
              <p:cNvSpPr/>
              <p:nvPr/>
            </p:nvSpPr>
            <p:spPr>
              <a:xfrm>
                <a:off x="2653723" y="1570892"/>
                <a:ext cx="6286500" cy="9525"/>
              </a:xfrm>
              <a:custGeom>
                <a:avLst/>
                <a:gdLst>
                  <a:gd name="connsiteX0" fmla="*/ 0 w 6286500"/>
                  <a:gd name="connsiteY0" fmla="*/ 65 h 9525"/>
                  <a:gd name="connsiteX1" fmla="*/ 6286500 w 6286500"/>
                  <a:gd name="connsiteY1" fmla="*/ 6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65"/>
                    </a:moveTo>
                    <a:lnTo>
                      <a:pt x="6286500" y="6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0" name="Freeform 19">
            <a:extLst>
              <a:ext uri="{FF2B5EF4-FFF2-40B4-BE49-F238E27FC236}">
                <a16:creationId xmlns:a16="http://schemas.microsoft.com/office/drawing/2014/main" id="{9F99D355-1C5B-ED27-11AB-B304C12A18A8}"/>
              </a:ext>
            </a:extLst>
          </p:cNvPr>
          <p:cNvSpPr/>
          <p:nvPr/>
        </p:nvSpPr>
        <p:spPr>
          <a:xfrm>
            <a:off x="1796473" y="9553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A7957E-5C62-2D08-CC93-772E919107FE}"/>
              </a:ext>
            </a:extLst>
          </p:cNvPr>
          <p:cNvSpPr/>
          <p:nvPr/>
        </p:nvSpPr>
        <p:spPr>
          <a:xfrm>
            <a:off x="1796473" y="9553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E8DC26A-7543-3811-DF64-369DDC966D4F}"/>
              </a:ext>
            </a:extLst>
          </p:cNvPr>
          <p:cNvSpPr/>
          <p:nvPr/>
        </p:nvSpPr>
        <p:spPr>
          <a:xfrm>
            <a:off x="2653723" y="1598895"/>
            <a:ext cx="6286500" cy="3435191"/>
          </a:xfrm>
          <a:custGeom>
            <a:avLst/>
            <a:gdLst>
              <a:gd name="connsiteX0" fmla="*/ 90 w 6286500"/>
              <a:gd name="connsiteY0" fmla="*/ 3435241 h 3435191"/>
              <a:gd name="connsiteX1" fmla="*/ 628740 w 6286500"/>
              <a:gd name="connsiteY1" fmla="*/ 3347516 h 3435191"/>
              <a:gd name="connsiteX2" fmla="*/ 1257390 w 6286500"/>
              <a:gd name="connsiteY2" fmla="*/ 3202927 h 3435191"/>
              <a:gd name="connsiteX3" fmla="*/ 1886040 w 6286500"/>
              <a:gd name="connsiteY3" fmla="*/ 3006045 h 3435191"/>
              <a:gd name="connsiteX4" fmla="*/ 2514690 w 6286500"/>
              <a:gd name="connsiteY4" fmla="*/ 2787065 h 3435191"/>
              <a:gd name="connsiteX5" fmla="*/ 3143340 w 6286500"/>
              <a:gd name="connsiteY5" fmla="*/ 2492552 h 3435191"/>
              <a:gd name="connsiteX6" fmla="*/ 3771990 w 6286500"/>
              <a:gd name="connsiteY6" fmla="*/ 2069356 h 3435191"/>
              <a:gd name="connsiteX7" fmla="*/ 4400640 w 6286500"/>
              <a:gd name="connsiteY7" fmla="*/ 1735124 h 3435191"/>
              <a:gd name="connsiteX8" fmla="*/ 5029290 w 6286500"/>
              <a:gd name="connsiteY8" fmla="*/ 1214964 h 3435191"/>
              <a:gd name="connsiteX9" fmla="*/ 5657940 w 6286500"/>
              <a:gd name="connsiteY9" fmla="*/ 638035 h 3435191"/>
              <a:gd name="connsiteX10" fmla="*/ 6286590 w 6286500"/>
              <a:gd name="connsiteY10" fmla="*/ 50 h 343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86500" h="3435191">
                <a:moveTo>
                  <a:pt x="90" y="3435241"/>
                </a:moveTo>
                <a:lnTo>
                  <a:pt x="628740" y="3347516"/>
                </a:lnTo>
                <a:lnTo>
                  <a:pt x="1257390" y="3202927"/>
                </a:lnTo>
                <a:lnTo>
                  <a:pt x="1886040" y="3006045"/>
                </a:lnTo>
                <a:lnTo>
                  <a:pt x="2514690" y="2787065"/>
                </a:lnTo>
                <a:lnTo>
                  <a:pt x="3143340" y="2492552"/>
                </a:lnTo>
                <a:lnTo>
                  <a:pt x="3771990" y="2069356"/>
                </a:lnTo>
                <a:lnTo>
                  <a:pt x="4400640" y="1735124"/>
                </a:lnTo>
                <a:lnTo>
                  <a:pt x="5029290" y="1214964"/>
                </a:lnTo>
                <a:lnTo>
                  <a:pt x="5657940" y="638035"/>
                </a:lnTo>
                <a:lnTo>
                  <a:pt x="6286590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C65AF6D-DC4B-2437-BC89-1A71D7326DEF}"/>
              </a:ext>
            </a:extLst>
          </p:cNvPr>
          <p:cNvSpPr/>
          <p:nvPr/>
        </p:nvSpPr>
        <p:spPr>
          <a:xfrm>
            <a:off x="2634673" y="5060662"/>
            <a:ext cx="6305550" cy="9525"/>
          </a:xfrm>
          <a:custGeom>
            <a:avLst/>
            <a:gdLst>
              <a:gd name="connsiteX0" fmla="*/ 0 w 6305550"/>
              <a:gd name="connsiteY0" fmla="*/ 0 h 9525"/>
              <a:gd name="connsiteX1" fmla="*/ 6305550 w 630555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05550" h="9525">
                <a:moveTo>
                  <a:pt x="0" y="0"/>
                </a:moveTo>
                <a:lnTo>
                  <a:pt x="6305550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B04CC827-9B7D-E230-C728-343EA8F5B1B0}"/>
              </a:ext>
            </a:extLst>
          </p:cNvPr>
          <p:cNvSpPr/>
          <p:nvPr/>
        </p:nvSpPr>
        <p:spPr>
          <a:xfrm>
            <a:off x="2644198" y="1431637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5" name="Graphic 2">
            <a:extLst>
              <a:ext uri="{FF2B5EF4-FFF2-40B4-BE49-F238E27FC236}">
                <a16:creationId xmlns:a16="http://schemas.microsoft.com/office/drawing/2014/main" id="{93015C10-A516-5026-3111-9EC0DF73C6D8}"/>
              </a:ext>
            </a:extLst>
          </p:cNvPr>
          <p:cNvGrpSpPr/>
          <p:nvPr/>
        </p:nvGrpSpPr>
        <p:grpSpPr>
          <a:xfrm>
            <a:off x="3589078" y="5051136"/>
            <a:ext cx="5474064" cy="338554"/>
            <a:chOff x="3589078" y="5051136"/>
            <a:chExt cx="5474064" cy="338554"/>
          </a:xfrm>
          <a:solidFill>
            <a:srgbClr val="2A3F5F"/>
          </a:solidFill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FE0535-726D-DB9F-03DA-3105742F1D0A}"/>
                </a:ext>
              </a:extLst>
            </p:cNvPr>
            <p:cNvSpPr txBox="1"/>
            <p:nvPr/>
          </p:nvSpPr>
          <p:spPr>
            <a:xfrm>
              <a:off x="35890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25FDAF-711D-2CAE-E698-CFA7B99A02D0}"/>
                </a:ext>
              </a:extLst>
            </p:cNvPr>
            <p:cNvSpPr txBox="1"/>
            <p:nvPr/>
          </p:nvSpPr>
          <p:spPr>
            <a:xfrm>
              <a:off x="48463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977229-CC2A-1DD3-B48D-3C1E8C865D75}"/>
                </a:ext>
              </a:extLst>
            </p:cNvPr>
            <p:cNvSpPr txBox="1"/>
            <p:nvPr/>
          </p:nvSpPr>
          <p:spPr>
            <a:xfrm>
              <a:off x="61036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150A72-5E7D-DD41-5F32-7173A4C51D5A}"/>
                </a:ext>
              </a:extLst>
            </p:cNvPr>
            <p:cNvSpPr txBox="1"/>
            <p:nvPr/>
          </p:nvSpPr>
          <p:spPr>
            <a:xfrm>
              <a:off x="73609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BBE2D5-2574-C63D-6C36-D356ADCD5AFE}"/>
                </a:ext>
              </a:extLst>
            </p:cNvPr>
            <p:cNvSpPr txBox="1"/>
            <p:nvPr/>
          </p:nvSpPr>
          <p:spPr>
            <a:xfrm>
              <a:off x="8565890" y="505113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EBB90BF7-473C-3517-C811-A7C92E16275A}"/>
              </a:ext>
            </a:extLst>
          </p:cNvPr>
          <p:cNvGrpSpPr/>
          <p:nvPr/>
        </p:nvGrpSpPr>
        <p:grpSpPr>
          <a:xfrm>
            <a:off x="2098908" y="1398013"/>
            <a:ext cx="549127" cy="3818799"/>
            <a:chOff x="2145088" y="1398013"/>
            <a:chExt cx="549127" cy="3818799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56EB76-22C4-7EF1-526F-433963AD9459}"/>
                </a:ext>
              </a:extLst>
            </p:cNvPr>
            <p:cNvSpPr txBox="1"/>
            <p:nvPr/>
          </p:nvSpPr>
          <p:spPr>
            <a:xfrm>
              <a:off x="2402262" y="48782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793680-4EC3-8453-0E24-D10E004A629B}"/>
                </a:ext>
              </a:extLst>
            </p:cNvPr>
            <p:cNvSpPr txBox="1"/>
            <p:nvPr/>
          </p:nvSpPr>
          <p:spPr>
            <a:xfrm>
              <a:off x="2145088" y="4182171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0.25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4C7500-53FB-0F6C-F07E-BDF99924F658}"/>
                </a:ext>
              </a:extLst>
            </p:cNvPr>
            <p:cNvSpPr txBox="1"/>
            <p:nvPr/>
          </p:nvSpPr>
          <p:spPr>
            <a:xfrm>
              <a:off x="2249863" y="3486179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9C697C-1FFD-52D7-D29B-C5342860F824}"/>
                </a:ext>
              </a:extLst>
            </p:cNvPr>
            <p:cNvSpPr txBox="1"/>
            <p:nvPr/>
          </p:nvSpPr>
          <p:spPr>
            <a:xfrm>
              <a:off x="2145088" y="2790092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0.75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308800-B3DC-45D9-2913-D0BD6EADC1C0}"/>
                </a:ext>
              </a:extLst>
            </p:cNvPr>
            <p:cNvSpPr txBox="1"/>
            <p:nvPr/>
          </p:nvSpPr>
          <p:spPr>
            <a:xfrm>
              <a:off x="2402262" y="20940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A71B58F-2F4F-207A-FC35-E2E5B29B32E7}"/>
                </a:ext>
              </a:extLst>
            </p:cNvPr>
            <p:cNvSpPr txBox="1"/>
            <p:nvPr/>
          </p:nvSpPr>
          <p:spPr>
            <a:xfrm>
              <a:off x="2145088" y="1398013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1.25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84E5247-894B-4611-E988-2F4BDF3970E0}"/>
              </a:ext>
            </a:extLst>
          </p:cNvPr>
          <p:cNvSpPr txBox="1"/>
          <p:nvPr/>
        </p:nvSpPr>
        <p:spPr>
          <a:xfrm>
            <a:off x="4514908" y="5337809"/>
            <a:ext cx="2610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Number of participants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1FA8B0-A158-E05F-EC52-66CF6BB49799}"/>
              </a:ext>
            </a:extLst>
          </p:cNvPr>
          <p:cNvSpPr txBox="1"/>
          <p:nvPr/>
        </p:nvSpPr>
        <p:spPr>
          <a:xfrm rot="16200000">
            <a:off x="1047783" y="3036569"/>
            <a:ext cx="176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Time [minutes]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A0D0A4-1C66-9376-82BA-8590184731E5}"/>
              </a:ext>
            </a:extLst>
          </p:cNvPr>
          <p:cNvCxnSpPr>
            <a:cxnSpLocks/>
          </p:cNvCxnSpPr>
          <p:nvPr/>
        </p:nvCxnSpPr>
        <p:spPr>
          <a:xfrm flipV="1">
            <a:off x="8814163" y="1791433"/>
            <a:ext cx="0" cy="3242653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46C01F-B0F1-A57E-ECE0-9DF6CAC46C78}"/>
              </a:ext>
            </a:extLst>
          </p:cNvPr>
          <p:cNvCxnSpPr>
            <a:cxnSpLocks/>
          </p:cNvCxnSpPr>
          <p:nvPr/>
        </p:nvCxnSpPr>
        <p:spPr>
          <a:xfrm>
            <a:off x="2653723" y="1748492"/>
            <a:ext cx="6141968" cy="0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0BCCF13-D1D1-C283-9B4B-2BE04DDB0602}"/>
              </a:ext>
            </a:extLst>
          </p:cNvPr>
          <p:cNvSpPr txBox="1"/>
          <p:nvPr/>
        </p:nvSpPr>
        <p:spPr>
          <a:xfrm>
            <a:off x="6031928" y="1323027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100 households under 75s</a:t>
            </a:r>
          </a:p>
        </p:txBody>
      </p:sp>
    </p:spTree>
    <p:extLst>
      <p:ext uri="{BB962C8B-B14F-4D97-AF65-F5344CB8AC3E}">
        <p14:creationId xmlns:p14="http://schemas.microsoft.com/office/powerpoint/2010/main" val="20728755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505F5097-A2D1-D229-CC1C-044AC1581E38}"/>
              </a:ext>
            </a:extLst>
          </p:cNvPr>
          <p:cNvGrpSpPr/>
          <p:nvPr/>
        </p:nvGrpSpPr>
        <p:grpSpPr>
          <a:xfrm>
            <a:off x="2962275" y="1524000"/>
            <a:ext cx="6467475" cy="3619500"/>
            <a:chOff x="2962275" y="1524000"/>
            <a:chExt cx="6467475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95595F1B-CD99-3843-CDE1-67552917F0E1}"/>
                </a:ext>
              </a:extLst>
            </p:cNvPr>
            <p:cNvGrpSpPr/>
            <p:nvPr/>
          </p:nvGrpSpPr>
          <p:grpSpPr>
            <a:xfrm>
              <a:off x="4126420" y="1524000"/>
              <a:ext cx="5173979" cy="3619500"/>
              <a:chOff x="4126420" y="1524000"/>
              <a:chExt cx="5173979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21C7A5B-5089-7459-3337-1E8CF449AF81}"/>
                  </a:ext>
                </a:extLst>
              </p:cNvPr>
              <p:cNvSpPr/>
              <p:nvPr/>
            </p:nvSpPr>
            <p:spPr>
              <a:xfrm>
                <a:off x="4126420" y="1524000"/>
                <a:ext cx="9525" cy="3619500"/>
              </a:xfrm>
              <a:custGeom>
                <a:avLst/>
                <a:gdLst>
                  <a:gd name="connsiteX0" fmla="*/ 193 w 9525"/>
                  <a:gd name="connsiteY0" fmla="*/ 0 h 3619500"/>
                  <a:gd name="connsiteX1" fmla="*/ 19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193" y="0"/>
                    </a:moveTo>
                    <a:lnTo>
                      <a:pt x="19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A8445BB4-9AB6-BC21-CD36-35DA007B0B03}"/>
                  </a:ext>
                </a:extLst>
              </p:cNvPr>
              <p:cNvSpPr/>
              <p:nvPr/>
            </p:nvSpPr>
            <p:spPr>
              <a:xfrm>
                <a:off x="5419915" y="1524000"/>
                <a:ext cx="9525" cy="3619500"/>
              </a:xfrm>
              <a:custGeom>
                <a:avLst/>
                <a:gdLst>
                  <a:gd name="connsiteX0" fmla="*/ 329 w 9525"/>
                  <a:gd name="connsiteY0" fmla="*/ 0 h 3619500"/>
                  <a:gd name="connsiteX1" fmla="*/ 329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29" y="0"/>
                    </a:moveTo>
                    <a:lnTo>
                      <a:pt x="329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E062D80-29A7-58C2-538A-75E346ECF69C}"/>
                  </a:ext>
                </a:extLst>
              </p:cNvPr>
              <p:cNvSpPr/>
              <p:nvPr/>
            </p:nvSpPr>
            <p:spPr>
              <a:xfrm>
                <a:off x="6713410" y="1524000"/>
                <a:ext cx="9525" cy="3619500"/>
              </a:xfrm>
              <a:custGeom>
                <a:avLst/>
                <a:gdLst>
                  <a:gd name="connsiteX0" fmla="*/ 465 w 9525"/>
                  <a:gd name="connsiteY0" fmla="*/ 0 h 3619500"/>
                  <a:gd name="connsiteX1" fmla="*/ 465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65" y="0"/>
                    </a:moveTo>
                    <a:lnTo>
                      <a:pt x="465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1AA11E4-4CBF-4A7B-159C-2E9617683432}"/>
                  </a:ext>
                </a:extLst>
              </p:cNvPr>
              <p:cNvSpPr/>
              <p:nvPr/>
            </p:nvSpPr>
            <p:spPr>
              <a:xfrm>
                <a:off x="8006905" y="1524000"/>
                <a:ext cx="9525" cy="3619500"/>
              </a:xfrm>
              <a:custGeom>
                <a:avLst/>
                <a:gdLst>
                  <a:gd name="connsiteX0" fmla="*/ 601 w 9525"/>
                  <a:gd name="connsiteY0" fmla="*/ 0 h 3619500"/>
                  <a:gd name="connsiteX1" fmla="*/ 601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01" y="0"/>
                    </a:moveTo>
                    <a:lnTo>
                      <a:pt x="601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124ED4F3-8131-2E75-7FA5-273EA23CC4B1}"/>
                  </a:ext>
                </a:extLst>
              </p:cNvPr>
              <p:cNvSpPr/>
              <p:nvPr/>
            </p:nvSpPr>
            <p:spPr>
              <a:xfrm>
                <a:off x="9300400" y="1524000"/>
                <a:ext cx="9525" cy="3619500"/>
              </a:xfrm>
              <a:custGeom>
                <a:avLst/>
                <a:gdLst>
                  <a:gd name="connsiteX0" fmla="*/ 736 w 9525"/>
                  <a:gd name="connsiteY0" fmla="*/ 0 h 3619500"/>
                  <a:gd name="connsiteX1" fmla="*/ 736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736" y="0"/>
                    </a:moveTo>
                    <a:lnTo>
                      <a:pt x="736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A9733580-7CD6-1E74-C007-294A1797B0A8}"/>
                </a:ext>
              </a:extLst>
            </p:cNvPr>
            <p:cNvGrpSpPr/>
            <p:nvPr/>
          </p:nvGrpSpPr>
          <p:grpSpPr>
            <a:xfrm>
              <a:off x="2962275" y="1546479"/>
              <a:ext cx="6467475" cy="3147441"/>
              <a:chOff x="2962275" y="1546479"/>
              <a:chExt cx="6467475" cy="3147441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FD4345B-03EF-F171-DF6B-F58102C7AE5B}"/>
                  </a:ext>
                </a:extLst>
              </p:cNvPr>
              <p:cNvSpPr/>
              <p:nvPr/>
            </p:nvSpPr>
            <p:spPr>
              <a:xfrm>
                <a:off x="2962275" y="4693920"/>
                <a:ext cx="6467475" cy="9525"/>
              </a:xfrm>
              <a:custGeom>
                <a:avLst/>
                <a:gdLst>
                  <a:gd name="connsiteX0" fmla="*/ 0 w 6467475"/>
                  <a:gd name="connsiteY0" fmla="*/ 383 h 9525"/>
                  <a:gd name="connsiteX1" fmla="*/ 6467475 w 6467475"/>
                  <a:gd name="connsiteY1" fmla="*/ 3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83"/>
                    </a:moveTo>
                    <a:lnTo>
                      <a:pt x="6467475" y="3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C301BD92-64BE-F59D-2BD2-3ADDB73C6A23}"/>
                  </a:ext>
                </a:extLst>
              </p:cNvPr>
              <p:cNvSpPr/>
              <p:nvPr/>
            </p:nvSpPr>
            <p:spPr>
              <a:xfrm>
                <a:off x="2962275" y="4244244"/>
                <a:ext cx="6467475" cy="9525"/>
              </a:xfrm>
              <a:custGeom>
                <a:avLst/>
                <a:gdLst>
                  <a:gd name="connsiteX0" fmla="*/ 0 w 6467475"/>
                  <a:gd name="connsiteY0" fmla="*/ 336 h 9525"/>
                  <a:gd name="connsiteX1" fmla="*/ 6467475 w 6467475"/>
                  <a:gd name="connsiteY1" fmla="*/ 3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6"/>
                    </a:moveTo>
                    <a:lnTo>
                      <a:pt x="6467475" y="33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FACF591-D5F4-1F17-8D97-706B1B7CD1D0}"/>
                  </a:ext>
                </a:extLst>
              </p:cNvPr>
              <p:cNvSpPr/>
              <p:nvPr/>
            </p:nvSpPr>
            <p:spPr>
              <a:xfrm>
                <a:off x="2962275" y="3794664"/>
                <a:ext cx="6467475" cy="9525"/>
              </a:xfrm>
              <a:custGeom>
                <a:avLst/>
                <a:gdLst>
                  <a:gd name="connsiteX0" fmla="*/ 0 w 6467475"/>
                  <a:gd name="connsiteY0" fmla="*/ 288 h 9525"/>
                  <a:gd name="connsiteX1" fmla="*/ 6467475 w 6467475"/>
                  <a:gd name="connsiteY1" fmla="*/ 28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88"/>
                    </a:moveTo>
                    <a:lnTo>
                      <a:pt x="6467475" y="28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DD8584B-586E-5B3F-2A0E-A9F538A5AB1B}"/>
                  </a:ext>
                </a:extLst>
              </p:cNvPr>
              <p:cNvSpPr/>
              <p:nvPr/>
            </p:nvSpPr>
            <p:spPr>
              <a:xfrm>
                <a:off x="2962275" y="3344989"/>
                <a:ext cx="6467475" cy="9525"/>
              </a:xfrm>
              <a:custGeom>
                <a:avLst/>
                <a:gdLst>
                  <a:gd name="connsiteX0" fmla="*/ 0 w 6467475"/>
                  <a:gd name="connsiteY0" fmla="*/ 241 h 9525"/>
                  <a:gd name="connsiteX1" fmla="*/ 6467475 w 6467475"/>
                  <a:gd name="connsiteY1" fmla="*/ 24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41"/>
                    </a:moveTo>
                    <a:lnTo>
                      <a:pt x="6467475" y="24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7DD8CF8-88E8-8786-0D99-537B0E97209A}"/>
                  </a:ext>
                </a:extLst>
              </p:cNvPr>
              <p:cNvSpPr/>
              <p:nvPr/>
            </p:nvSpPr>
            <p:spPr>
              <a:xfrm>
                <a:off x="2962275" y="2895409"/>
                <a:ext cx="6467475" cy="9525"/>
              </a:xfrm>
              <a:custGeom>
                <a:avLst/>
                <a:gdLst>
                  <a:gd name="connsiteX0" fmla="*/ 0 w 6467475"/>
                  <a:gd name="connsiteY0" fmla="*/ 194 h 9525"/>
                  <a:gd name="connsiteX1" fmla="*/ 6467475 w 6467475"/>
                  <a:gd name="connsiteY1" fmla="*/ 1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94"/>
                    </a:moveTo>
                    <a:lnTo>
                      <a:pt x="6467475" y="1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68059E5-1172-9047-DF55-8CF1A804EFBD}"/>
                  </a:ext>
                </a:extLst>
              </p:cNvPr>
              <p:cNvSpPr/>
              <p:nvPr/>
            </p:nvSpPr>
            <p:spPr>
              <a:xfrm>
                <a:off x="2962275" y="2445734"/>
                <a:ext cx="6467475" cy="9525"/>
              </a:xfrm>
              <a:custGeom>
                <a:avLst/>
                <a:gdLst>
                  <a:gd name="connsiteX0" fmla="*/ 0 w 6467475"/>
                  <a:gd name="connsiteY0" fmla="*/ 147 h 9525"/>
                  <a:gd name="connsiteX1" fmla="*/ 6467475 w 6467475"/>
                  <a:gd name="connsiteY1" fmla="*/ 14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7"/>
                    </a:moveTo>
                    <a:lnTo>
                      <a:pt x="6467475" y="14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4027E0BD-A611-D0C4-06C3-242BA7E3025F}"/>
                  </a:ext>
                </a:extLst>
              </p:cNvPr>
              <p:cNvSpPr/>
              <p:nvPr/>
            </p:nvSpPr>
            <p:spPr>
              <a:xfrm>
                <a:off x="2962275" y="1996154"/>
                <a:ext cx="6467475" cy="9525"/>
              </a:xfrm>
              <a:custGeom>
                <a:avLst/>
                <a:gdLst>
                  <a:gd name="connsiteX0" fmla="*/ 0 w 6467475"/>
                  <a:gd name="connsiteY0" fmla="*/ 100 h 9525"/>
                  <a:gd name="connsiteX1" fmla="*/ 6467475 w 6467475"/>
                  <a:gd name="connsiteY1" fmla="*/ 1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00"/>
                    </a:moveTo>
                    <a:lnTo>
                      <a:pt x="6467475" y="1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301BAD42-E4C2-7524-848A-310D82969D8C}"/>
                  </a:ext>
                </a:extLst>
              </p:cNvPr>
              <p:cNvSpPr/>
              <p:nvPr/>
            </p:nvSpPr>
            <p:spPr>
              <a:xfrm>
                <a:off x="2962275" y="1546479"/>
                <a:ext cx="6467475" cy="9525"/>
              </a:xfrm>
              <a:custGeom>
                <a:avLst/>
                <a:gdLst>
                  <a:gd name="connsiteX0" fmla="*/ 0 w 6467475"/>
                  <a:gd name="connsiteY0" fmla="*/ 52 h 9525"/>
                  <a:gd name="connsiteX1" fmla="*/ 6467475 w 6467475"/>
                  <a:gd name="connsiteY1" fmla="*/ 5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"/>
                    </a:moveTo>
                    <a:lnTo>
                      <a:pt x="6467475" y="5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4A0B8F82-86E0-3A61-3FDD-C1A6BDA6B363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07A13CC-71AC-C6D9-1BF7-C6D65DA9CBE1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95314C1-079E-0A31-E6D6-706F687E10D0}"/>
              </a:ext>
            </a:extLst>
          </p:cNvPr>
          <p:cNvSpPr/>
          <p:nvPr/>
        </p:nvSpPr>
        <p:spPr>
          <a:xfrm>
            <a:off x="2962275" y="1806702"/>
            <a:ext cx="6467475" cy="3331368"/>
          </a:xfrm>
          <a:custGeom>
            <a:avLst/>
            <a:gdLst>
              <a:gd name="connsiteX0" fmla="*/ 71 w 6467475"/>
              <a:gd name="connsiteY0" fmla="*/ 3331419 h 3331368"/>
              <a:gd name="connsiteX1" fmla="*/ 646819 w 6467475"/>
              <a:gd name="connsiteY1" fmla="*/ 3281603 h 3331368"/>
              <a:gd name="connsiteX2" fmla="*/ 1293566 w 6467475"/>
              <a:gd name="connsiteY2" fmla="*/ 3176352 h 3331368"/>
              <a:gd name="connsiteX3" fmla="*/ 1940314 w 6467475"/>
              <a:gd name="connsiteY3" fmla="*/ 3007283 h 3331368"/>
              <a:gd name="connsiteX4" fmla="*/ 2587061 w 6467475"/>
              <a:gd name="connsiteY4" fmla="*/ 2781826 h 3331368"/>
              <a:gd name="connsiteX5" fmla="*/ 3233809 w 6467475"/>
              <a:gd name="connsiteY5" fmla="*/ 2506078 h 3331368"/>
              <a:gd name="connsiteX6" fmla="*/ 3880556 w 6467475"/>
              <a:gd name="connsiteY6" fmla="*/ 2148223 h 3331368"/>
              <a:gd name="connsiteX7" fmla="*/ 4527304 w 6467475"/>
              <a:gd name="connsiteY7" fmla="*/ 1734648 h 3331368"/>
              <a:gd name="connsiteX8" fmla="*/ 5174051 w 6467475"/>
              <a:gd name="connsiteY8" fmla="*/ 1235157 h 3331368"/>
              <a:gd name="connsiteX9" fmla="*/ 6467546 w 6467475"/>
              <a:gd name="connsiteY9" fmla="*/ 50 h 333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67475" h="3331368">
                <a:moveTo>
                  <a:pt x="71" y="3331419"/>
                </a:moveTo>
                <a:lnTo>
                  <a:pt x="646819" y="3281603"/>
                </a:lnTo>
                <a:lnTo>
                  <a:pt x="1293566" y="3176352"/>
                </a:lnTo>
                <a:lnTo>
                  <a:pt x="1940314" y="3007283"/>
                </a:lnTo>
                <a:lnTo>
                  <a:pt x="2587061" y="2781826"/>
                </a:lnTo>
                <a:lnTo>
                  <a:pt x="3233809" y="2506078"/>
                </a:lnTo>
                <a:lnTo>
                  <a:pt x="3880556" y="2148223"/>
                </a:lnTo>
                <a:lnTo>
                  <a:pt x="4527304" y="1734648"/>
                </a:lnTo>
                <a:lnTo>
                  <a:pt x="5174051" y="1235157"/>
                </a:lnTo>
                <a:lnTo>
                  <a:pt x="6467546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F5FD343-89ED-1A3F-7327-0BF5CCA27A5E}"/>
              </a:ext>
            </a:extLst>
          </p:cNvPr>
          <p:cNvSpPr/>
          <p:nvPr/>
        </p:nvSpPr>
        <p:spPr>
          <a:xfrm>
            <a:off x="2943225" y="5153025"/>
            <a:ext cx="6486525" cy="9525"/>
          </a:xfrm>
          <a:custGeom>
            <a:avLst/>
            <a:gdLst>
              <a:gd name="connsiteX0" fmla="*/ 0 w 6486525"/>
              <a:gd name="connsiteY0" fmla="*/ 0 h 9525"/>
              <a:gd name="connsiteX1" fmla="*/ 6486525 w 64865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86525" h="9525">
                <a:moveTo>
                  <a:pt x="0" y="0"/>
                </a:moveTo>
                <a:lnTo>
                  <a:pt x="64865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BA672B7-021C-DF54-9067-3A89C5C73537}"/>
              </a:ext>
            </a:extLst>
          </p:cNvPr>
          <p:cNvSpPr/>
          <p:nvPr/>
        </p:nvSpPr>
        <p:spPr>
          <a:xfrm>
            <a:off x="2952750" y="1524000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8" name="Graphic 2">
            <a:extLst>
              <a:ext uri="{FF2B5EF4-FFF2-40B4-BE49-F238E27FC236}">
                <a16:creationId xmlns:a16="http://schemas.microsoft.com/office/drawing/2014/main" id="{A6CD373B-8472-EEEE-E4D2-07670C5A8F88}"/>
              </a:ext>
            </a:extLst>
          </p:cNvPr>
          <p:cNvGrpSpPr/>
          <p:nvPr/>
        </p:nvGrpSpPr>
        <p:grpSpPr>
          <a:xfrm>
            <a:off x="3930205" y="5143499"/>
            <a:ext cx="5618845" cy="338554"/>
            <a:chOff x="3930205" y="5143499"/>
            <a:chExt cx="5618845" cy="338554"/>
          </a:xfrm>
          <a:solidFill>
            <a:srgbClr val="2A3F5F"/>
          </a:solidFill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5B1A6B-E75D-99A3-1F90-3ED3A7607957}"/>
                </a:ext>
              </a:extLst>
            </p:cNvPr>
            <p:cNvSpPr txBox="1"/>
            <p:nvPr/>
          </p:nvSpPr>
          <p:spPr>
            <a:xfrm>
              <a:off x="3930205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9BB5F8-9A41-BA75-2144-6FCBD8AFE72F}"/>
                </a:ext>
              </a:extLst>
            </p:cNvPr>
            <p:cNvSpPr txBox="1"/>
            <p:nvPr/>
          </p:nvSpPr>
          <p:spPr>
            <a:xfrm>
              <a:off x="5223700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2C25C2-104E-789D-7764-47F2548E1BA6}"/>
                </a:ext>
              </a:extLst>
            </p:cNvPr>
            <p:cNvSpPr txBox="1"/>
            <p:nvPr/>
          </p:nvSpPr>
          <p:spPr>
            <a:xfrm>
              <a:off x="6517195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0BA7FB-E353-23BD-6178-B87CF45D7B13}"/>
                </a:ext>
              </a:extLst>
            </p:cNvPr>
            <p:cNvSpPr txBox="1"/>
            <p:nvPr/>
          </p:nvSpPr>
          <p:spPr>
            <a:xfrm>
              <a:off x="7810690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DB6EF2-8BEF-1F89-654F-AD8BC856D12D}"/>
                </a:ext>
              </a:extLst>
            </p:cNvPr>
            <p:cNvSpPr txBox="1"/>
            <p:nvPr/>
          </p:nvSpPr>
          <p:spPr>
            <a:xfrm>
              <a:off x="9051798" y="514349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34" name="Graphic 2">
            <a:extLst>
              <a:ext uri="{FF2B5EF4-FFF2-40B4-BE49-F238E27FC236}">
                <a16:creationId xmlns:a16="http://schemas.microsoft.com/office/drawing/2014/main" id="{FE8DB068-85D5-8304-6873-582A81A4A3C0}"/>
              </a:ext>
            </a:extLst>
          </p:cNvPr>
          <p:cNvGrpSpPr/>
          <p:nvPr/>
        </p:nvGrpSpPr>
        <p:grpSpPr>
          <a:xfrm>
            <a:off x="2559860" y="1355128"/>
            <a:ext cx="393637" cy="3935575"/>
            <a:chOff x="2606040" y="1373600"/>
            <a:chExt cx="393637" cy="3935575"/>
          </a:xfrm>
          <a:solidFill>
            <a:srgbClr val="2A3F5F"/>
          </a:solidFill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1177A7-9E2B-0D66-AC12-792DB6D30794}"/>
                </a:ext>
              </a:extLst>
            </p:cNvPr>
            <p:cNvSpPr txBox="1"/>
            <p:nvPr/>
          </p:nvSpPr>
          <p:spPr>
            <a:xfrm>
              <a:off x="2710815" y="497062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2028B6-B432-2FF1-3879-696559A1F7FB}"/>
                </a:ext>
              </a:extLst>
            </p:cNvPr>
            <p:cNvSpPr txBox="1"/>
            <p:nvPr/>
          </p:nvSpPr>
          <p:spPr>
            <a:xfrm>
              <a:off x="2710815" y="45210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A6B173-677B-DA44-D504-9C92AFEBA311}"/>
                </a:ext>
              </a:extLst>
            </p:cNvPr>
            <p:cNvSpPr txBox="1"/>
            <p:nvPr/>
          </p:nvSpPr>
          <p:spPr>
            <a:xfrm>
              <a:off x="2710815" y="407136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DA5862-C737-08E4-C0D5-06E2EA5C2CE2}"/>
                </a:ext>
              </a:extLst>
            </p:cNvPr>
            <p:cNvSpPr txBox="1"/>
            <p:nvPr/>
          </p:nvSpPr>
          <p:spPr>
            <a:xfrm>
              <a:off x="2710815" y="362178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0BFAD8-B914-671D-BE92-056305D2E536}"/>
                </a:ext>
              </a:extLst>
            </p:cNvPr>
            <p:cNvSpPr txBox="1"/>
            <p:nvPr/>
          </p:nvSpPr>
          <p:spPr>
            <a:xfrm>
              <a:off x="2710815" y="317211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423FB9-F0BD-1A2D-4BBA-7C3A7E72299A}"/>
                </a:ext>
              </a:extLst>
            </p:cNvPr>
            <p:cNvSpPr txBox="1"/>
            <p:nvPr/>
          </p:nvSpPr>
          <p:spPr>
            <a:xfrm>
              <a:off x="2606040" y="272253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9304CE9-81D9-9DEE-7D55-424CCA42A6FF}"/>
                </a:ext>
              </a:extLst>
            </p:cNvPr>
            <p:cNvSpPr txBox="1"/>
            <p:nvPr/>
          </p:nvSpPr>
          <p:spPr>
            <a:xfrm>
              <a:off x="2606040" y="227285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69B3DC-7856-941F-D463-CB6C77E18BF4}"/>
                </a:ext>
              </a:extLst>
            </p:cNvPr>
            <p:cNvSpPr txBox="1"/>
            <p:nvPr/>
          </p:nvSpPr>
          <p:spPr>
            <a:xfrm>
              <a:off x="2606040" y="1823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C83047-2013-08A4-3CB2-0785D0B8AD2A}"/>
                </a:ext>
              </a:extLst>
            </p:cNvPr>
            <p:cNvSpPr txBox="1"/>
            <p:nvPr/>
          </p:nvSpPr>
          <p:spPr>
            <a:xfrm>
              <a:off x="2606040" y="13736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16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67B2C25-0B0F-585A-50C5-3B77A58B4E52}"/>
              </a:ext>
            </a:extLst>
          </p:cNvPr>
          <p:cNvSpPr txBox="1"/>
          <p:nvPr/>
        </p:nvSpPr>
        <p:spPr>
          <a:xfrm>
            <a:off x="4913947" y="5430172"/>
            <a:ext cx="2610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Number of participants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6849BD-C23C-0D20-9AE2-E522FB1359B7}"/>
              </a:ext>
            </a:extLst>
          </p:cNvPr>
          <p:cNvSpPr txBox="1"/>
          <p:nvPr/>
        </p:nvSpPr>
        <p:spPr>
          <a:xfrm rot="16200000">
            <a:off x="1491131" y="3059807"/>
            <a:ext cx="176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Time [minutes]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4DE8A1D-5269-5478-46CD-4348870DCDA0}"/>
              </a:ext>
            </a:extLst>
          </p:cNvPr>
          <p:cNvCxnSpPr>
            <a:cxnSpLocks/>
          </p:cNvCxnSpPr>
          <p:nvPr/>
        </p:nvCxnSpPr>
        <p:spPr>
          <a:xfrm flipV="1">
            <a:off x="9309925" y="1895417"/>
            <a:ext cx="0" cy="3242653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1201A8-7CBD-6E9D-F6AC-233E1A943A8F}"/>
              </a:ext>
            </a:extLst>
          </p:cNvPr>
          <p:cNvCxnSpPr>
            <a:cxnSpLocks/>
          </p:cNvCxnSpPr>
          <p:nvPr/>
        </p:nvCxnSpPr>
        <p:spPr>
          <a:xfrm>
            <a:off x="2971053" y="1944709"/>
            <a:ext cx="6324585" cy="0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7B8F68E-E6F5-ED4F-1CFB-7F6EC1F87B55}"/>
              </a:ext>
            </a:extLst>
          </p:cNvPr>
          <p:cNvSpPr txBox="1"/>
          <p:nvPr/>
        </p:nvSpPr>
        <p:spPr>
          <a:xfrm>
            <a:off x="6087753" y="1607448"/>
            <a:ext cx="308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14 minutes for 100 households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50307D-4736-24E0-451D-B0D7798BE387}"/>
              </a:ext>
            </a:extLst>
          </p:cNvPr>
          <p:cNvSpPr txBox="1"/>
          <p:nvPr/>
        </p:nvSpPr>
        <p:spPr>
          <a:xfrm>
            <a:off x="332509" y="295887"/>
            <a:ext cx="326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Optimization time for a full week</a:t>
            </a:r>
          </a:p>
        </p:txBody>
      </p:sp>
    </p:spTree>
    <p:extLst>
      <p:ext uri="{BB962C8B-B14F-4D97-AF65-F5344CB8AC3E}">
        <p14:creationId xmlns:p14="http://schemas.microsoft.com/office/powerpoint/2010/main" val="6825580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BC2F3C-E969-6141-A305-275958DF3D87}"/>
              </a:ext>
            </a:extLst>
          </p:cNvPr>
          <p:cNvSpPr txBox="1"/>
          <p:nvPr/>
        </p:nvSpPr>
        <p:spPr>
          <a:xfrm>
            <a:off x="441944" y="328140"/>
            <a:ext cx="847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Forecast (bare bone, autoregressive, weather)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DBFFBE-7287-2846-B06C-AE6AA3621CC0}"/>
              </a:ext>
            </a:extLst>
          </p:cNvPr>
          <p:cNvCxnSpPr/>
          <p:nvPr/>
        </p:nvCxnSpPr>
        <p:spPr>
          <a:xfrm flipV="1">
            <a:off x="1860331" y="1797269"/>
            <a:ext cx="0" cy="336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4C261A-9CAB-FF4B-8929-962372FAE0D6}"/>
              </a:ext>
            </a:extLst>
          </p:cNvPr>
          <p:cNvCxnSpPr/>
          <p:nvPr/>
        </p:nvCxnSpPr>
        <p:spPr>
          <a:xfrm>
            <a:off x="1429407" y="4918841"/>
            <a:ext cx="64218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2439188-B3D5-364B-9406-0E4D58BC9918}"/>
              </a:ext>
            </a:extLst>
          </p:cNvPr>
          <p:cNvSpPr txBox="1"/>
          <p:nvPr/>
        </p:nvSpPr>
        <p:spPr>
          <a:xfrm>
            <a:off x="6915807" y="516057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1BD5F5-7E5E-0D48-9279-9816A56941FD}"/>
              </a:ext>
            </a:extLst>
          </p:cNvPr>
          <p:cNvCxnSpPr>
            <a:cxnSpLocks/>
          </p:cNvCxnSpPr>
          <p:nvPr/>
        </p:nvCxnSpPr>
        <p:spPr>
          <a:xfrm flipV="1">
            <a:off x="1860331" y="1797269"/>
            <a:ext cx="4866290" cy="2469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8FAAE89-4054-2C4F-BC5A-0D17647B7F10}"/>
              </a:ext>
            </a:extLst>
          </p:cNvPr>
          <p:cNvSpPr txBox="1"/>
          <p:nvPr/>
        </p:nvSpPr>
        <p:spPr>
          <a:xfrm>
            <a:off x="1377803" y="1432478"/>
            <a:ext cx="144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Power profile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D4A09F-7264-464F-B83B-613D7495DC08}"/>
              </a:ext>
            </a:extLst>
          </p:cNvPr>
          <p:cNvCxnSpPr>
            <a:cxnSpLocks/>
          </p:cNvCxnSpPr>
          <p:nvPr/>
        </p:nvCxnSpPr>
        <p:spPr>
          <a:xfrm flipV="1">
            <a:off x="2012731" y="1949669"/>
            <a:ext cx="4866290" cy="246993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DC7244-0203-BB4F-AB5A-D4072D6964AC}"/>
              </a:ext>
            </a:extLst>
          </p:cNvPr>
          <p:cNvCxnSpPr>
            <a:cxnSpLocks/>
          </p:cNvCxnSpPr>
          <p:nvPr/>
        </p:nvCxnSpPr>
        <p:spPr>
          <a:xfrm flipV="1">
            <a:off x="2165131" y="2102069"/>
            <a:ext cx="4866290" cy="246993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89701B-BF5F-B840-BCB5-65FE6CD38B4A}"/>
              </a:ext>
            </a:extLst>
          </p:cNvPr>
          <p:cNvCxnSpPr>
            <a:cxnSpLocks/>
          </p:cNvCxnSpPr>
          <p:nvPr/>
        </p:nvCxnSpPr>
        <p:spPr>
          <a:xfrm flipV="1">
            <a:off x="2317531" y="2254469"/>
            <a:ext cx="4866290" cy="246993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31A8E7-B200-6D43-B003-1DB192F9042F}"/>
              </a:ext>
            </a:extLst>
          </p:cNvPr>
          <p:cNvSpPr txBox="1"/>
          <p:nvPr/>
        </p:nvSpPr>
        <p:spPr>
          <a:xfrm>
            <a:off x="6724445" y="1492892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313475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4</a:t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39885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74E152-5DC2-BD45-B6E1-5CA9D8529DED}"/>
              </a:ext>
            </a:extLst>
          </p:cNvPr>
          <p:cNvSpPr txBox="1"/>
          <p:nvPr/>
        </p:nvSpPr>
        <p:spPr>
          <a:xfrm>
            <a:off x="381000" y="295168"/>
            <a:ext cx="1143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What's the impact of frequent forecast and redispatch?</a:t>
            </a:r>
          </a:p>
          <a:p>
            <a:endParaRPr lang="en-AU" b="1" dirty="0">
              <a:solidFill>
                <a:schemeClr val="accent1"/>
              </a:solidFill>
            </a:endParaRPr>
          </a:p>
          <a:p>
            <a:r>
              <a:rPr lang="en-AU" b="1" dirty="0">
                <a:solidFill>
                  <a:schemeClr val="accent1"/>
                </a:solidFill>
              </a:rPr>
              <a:t>Including stochastic variables in the dispatch</a:t>
            </a:r>
          </a:p>
          <a:p>
            <a:endParaRPr lang="en-AU" dirty="0">
              <a:highlight>
                <a:srgbClr val="FFFF00"/>
              </a:highlight>
            </a:endParaRPr>
          </a:p>
          <a:p>
            <a:r>
              <a:rPr lang="en-AU" b="1" dirty="0">
                <a:solidFill>
                  <a:schemeClr val="accent1"/>
                </a:solidFill>
              </a:rPr>
              <a:t>Relying on an heuristic strategy without forecast</a:t>
            </a:r>
          </a:p>
        </p:txBody>
      </p:sp>
    </p:spTree>
    <p:extLst>
      <p:ext uri="{BB962C8B-B14F-4D97-AF65-F5344CB8AC3E}">
        <p14:creationId xmlns:p14="http://schemas.microsoft.com/office/powerpoint/2010/main" val="4823612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5</a:t>
            </a:r>
            <a:br>
              <a:rPr lang="en-AU" dirty="0"/>
            </a:br>
            <a:r>
              <a:rPr lang="en-AU" dirty="0"/>
              <a:t>More solar panels is always better for GHG emissions ?</a:t>
            </a:r>
          </a:p>
        </p:txBody>
      </p:sp>
    </p:spTree>
    <p:extLst>
      <p:ext uri="{BB962C8B-B14F-4D97-AF65-F5344CB8AC3E}">
        <p14:creationId xmlns:p14="http://schemas.microsoft.com/office/powerpoint/2010/main" val="20235408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82F60-EB52-C542-8B5C-A00B284BEE40}"/>
              </a:ext>
            </a:extLst>
          </p:cNvPr>
          <p:cNvSpPr txBox="1"/>
          <p:nvPr/>
        </p:nvSpPr>
        <p:spPr>
          <a:xfrm>
            <a:off x="441945" y="188529"/>
            <a:ext cx="6796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u="sng" dirty="0"/>
              <a:t>Self-sufficiency is desirable ?</a:t>
            </a:r>
          </a:p>
          <a:p>
            <a:endParaRPr lang="en-AU" sz="30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A0A04-DD7D-F743-819E-8F24017EB41A}"/>
              </a:ext>
            </a:extLst>
          </p:cNvPr>
          <p:cNvSpPr txBox="1"/>
          <p:nvPr/>
        </p:nvSpPr>
        <p:spPr>
          <a:xfrm>
            <a:off x="441945" y="1370863"/>
            <a:ext cx="9711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self-sufficiency is not desirable, but the right self-sufficiency is (we believe). </a:t>
            </a:r>
          </a:p>
          <a:p>
            <a:endParaRPr lang="en-GB" dirty="0"/>
          </a:p>
          <a:p>
            <a:r>
              <a:rPr lang="en-GB" dirty="0"/>
              <a:t>Our work is to find the "right level" from an GHG perspective. </a:t>
            </a:r>
          </a:p>
          <a:p>
            <a:endParaRPr lang="en-GB" dirty="0"/>
          </a:p>
          <a:p>
            <a:r>
              <a:rPr lang="en-GB" dirty="0"/>
              <a:t>Self-sufficiency is interesting to merge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efficiency gains from large power plants,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and energy sufficiency from a more “physical understanding of production”.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0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2BCC62-B730-753B-000A-9DF4EE6D3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59" y="82570"/>
            <a:ext cx="8916082" cy="60310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A3C34A-C72C-D426-329D-D8EF0C4C1414}"/>
              </a:ext>
            </a:extLst>
          </p:cNvPr>
          <p:cNvSpPr txBox="1"/>
          <p:nvPr/>
        </p:nvSpPr>
        <p:spPr>
          <a:xfrm>
            <a:off x="304800" y="6252210"/>
            <a:ext cx="1111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[1] </a:t>
            </a:r>
            <a:r>
              <a:rPr lang="en-GB" sz="1400" i="1" dirty="0" err="1"/>
              <a:t>Jarra</a:t>
            </a:r>
            <a:r>
              <a:rPr lang="en-GB" sz="1400" i="1" dirty="0"/>
              <a:t> Hicks and Nicola </a:t>
            </a:r>
            <a:r>
              <a:rPr lang="en-GB" sz="1400" i="1" dirty="0" err="1"/>
              <a:t>Ison</a:t>
            </a:r>
            <a:r>
              <a:rPr lang="en-GB" sz="1400" i="1" dirty="0"/>
              <a:t>. « An Exploration of the Boundaries of ‘Community’ in Community Renewable Energy Projects: Navigating between Motivations and Context ». In: Energy Policy 113 (Feb. 2018), pp. 523–534. </a:t>
            </a:r>
            <a:r>
              <a:rPr lang="en-GB" sz="1400" i="1" dirty="0" err="1"/>
              <a:t>doi</a:t>
            </a:r>
            <a:r>
              <a:rPr lang="en-GB" sz="1400" i="1" dirty="0"/>
              <a:t>: 10.1016/j.enpol.2017.10.031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940739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74516C-3FF6-F540-8C41-0593A95D5F45}"/>
              </a:ext>
            </a:extLst>
          </p:cNvPr>
          <p:cNvSpPr txBox="1"/>
          <p:nvPr/>
        </p:nvSpPr>
        <p:spPr>
          <a:xfrm>
            <a:off x="808170" y="432077"/>
            <a:ext cx="105813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Pour atteindre une autoproduction de </a:t>
            </a:r>
            <a:r>
              <a:rPr lang="fr-FR" sz="2800" i="1" dirty="0"/>
              <a:t>X</a:t>
            </a:r>
            <a:r>
              <a:rPr lang="fr-FR" sz="2800" dirty="0"/>
              <a:t>%, quelle est la combinaison de </a:t>
            </a:r>
            <a:r>
              <a:rPr lang="fr-FR" sz="2800" u="sng" dirty="0"/>
              <a:t>panneaux solaires</a:t>
            </a:r>
            <a:r>
              <a:rPr lang="fr-FR" sz="2800" dirty="0"/>
              <a:t> et </a:t>
            </a:r>
            <a:r>
              <a:rPr lang="fr-FR" sz="2800" u="sng" dirty="0"/>
              <a:t>batteries</a:t>
            </a:r>
            <a:r>
              <a:rPr lang="fr-FR" sz="2800" dirty="0"/>
              <a:t> qui minimise l’émission de Gaz à Effet de Serre (GES) 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680DE-2C2A-D945-A434-0C082FA358D3}"/>
              </a:ext>
            </a:extLst>
          </p:cNvPr>
          <p:cNvSpPr txBox="1"/>
          <p:nvPr/>
        </p:nvSpPr>
        <p:spPr>
          <a:xfrm>
            <a:off x="3649134" y="2977939"/>
            <a:ext cx="2654849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2"/>
                </a:solidFill>
              </a:rPr>
              <a:t>les GES à la fabrication et</a:t>
            </a:r>
          </a:p>
          <a:p>
            <a:r>
              <a:rPr lang="fr-FR" sz="2400" dirty="0">
                <a:solidFill>
                  <a:schemeClr val="accent2"/>
                </a:solidFill>
              </a:rPr>
              <a:t>au démantèlement </a:t>
            </a:r>
            <a:r>
              <a:rPr lang="fr-FR" sz="2400" b="1" dirty="0">
                <a:solidFill>
                  <a:schemeClr val="accent2"/>
                </a:solidFill>
              </a:rPr>
              <a:t>(l’investissement)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301202-B4E2-A04D-86E2-B5E2E5663B67}"/>
              </a:ext>
            </a:extLst>
          </p:cNvPr>
          <p:cNvSpPr txBox="1"/>
          <p:nvPr/>
        </p:nvSpPr>
        <p:spPr>
          <a:xfrm>
            <a:off x="8033537" y="3051598"/>
            <a:ext cx="250424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les GES dans la consommation </a:t>
            </a:r>
            <a:r>
              <a:rPr lang="fr-FR" sz="2400" b="1" dirty="0">
                <a:solidFill>
                  <a:schemeClr val="accent1"/>
                </a:solidFill>
              </a:rPr>
              <a:t>(l’opération)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C9CEA-9E9C-8344-B28B-C3B1EC27F5FC}"/>
              </a:ext>
            </a:extLst>
          </p:cNvPr>
          <p:cNvSpPr txBox="1"/>
          <p:nvPr/>
        </p:nvSpPr>
        <p:spPr>
          <a:xfrm>
            <a:off x="6550736" y="34125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CA8D6B-45C1-384A-90CC-C8C7FABB8411}"/>
              </a:ext>
            </a:extLst>
          </p:cNvPr>
          <p:cNvSpPr txBox="1"/>
          <p:nvPr/>
        </p:nvSpPr>
        <p:spPr>
          <a:xfrm>
            <a:off x="535675" y="3429002"/>
            <a:ext cx="2384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Émissions de GES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1FB252-CDC5-544B-861C-25FFD1CDCF38}"/>
              </a:ext>
            </a:extLst>
          </p:cNvPr>
          <p:cNvSpPr txBox="1"/>
          <p:nvPr/>
        </p:nvSpPr>
        <p:spPr>
          <a:xfrm>
            <a:off x="3063823" y="342092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C5E320-1FF5-0747-81AE-A0C982FE296B}"/>
                  </a:ext>
                </a:extLst>
              </p:cNvPr>
              <p:cNvSpPr txBox="1"/>
              <p:nvPr/>
            </p:nvSpPr>
            <p:spPr>
              <a:xfrm>
                <a:off x="7136045" y="3132647"/>
                <a:ext cx="897490" cy="1038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20 </m:t>
                          </m:r>
                          <m:r>
                            <a:rPr lang="en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𝑎𝑛𝑠</m:t>
                          </m:r>
                        </m:sup>
                        <m:e>
                          <m:r>
                            <a:rPr lang="en-FR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fr-FR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C5E320-1FF5-0747-81AE-A0C982FE2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045" y="3132647"/>
                <a:ext cx="897490" cy="1038233"/>
              </a:xfrm>
              <a:prstGeom prst="rect">
                <a:avLst/>
              </a:prstGeom>
              <a:blipFill>
                <a:blip r:embed="rId3"/>
                <a:stretch>
                  <a:fillRect l="-109859" t="-114458" r="-52113" b="-1746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047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Solar cell  premium icon">
            <a:extLst>
              <a:ext uri="{FF2B5EF4-FFF2-40B4-BE49-F238E27FC236}">
                <a16:creationId xmlns:a16="http://schemas.microsoft.com/office/drawing/2014/main" id="{D03C1807-FF2A-B142-8267-394D211A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208" y="2927095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201297-6B77-C64A-9A90-9A6CC895F97C}"/>
              </a:ext>
            </a:extLst>
          </p:cNvPr>
          <p:cNvSpPr txBox="1"/>
          <p:nvPr/>
        </p:nvSpPr>
        <p:spPr>
          <a:xfrm>
            <a:off x="3003380" y="2521845"/>
            <a:ext cx="1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Producteurs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CEDCB0-B38B-F84D-9772-F39B16B9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019" y="3015228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165FC1-1625-664F-9DBF-7A98F71D2ECD}"/>
              </a:ext>
            </a:extLst>
          </p:cNvPr>
          <p:cNvSpPr txBox="1"/>
          <p:nvPr/>
        </p:nvSpPr>
        <p:spPr>
          <a:xfrm>
            <a:off x="7480994" y="2559022"/>
            <a:ext cx="174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Consommateurs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1DF1A20-3737-7248-BE7E-4BB2D9AA8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322" y="3481749"/>
            <a:ext cx="553985" cy="55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64AAED-F6D0-D24F-8449-66C3EA0FD5E5}"/>
              </a:ext>
            </a:extLst>
          </p:cNvPr>
          <p:cNvSpPr/>
          <p:nvPr/>
        </p:nvSpPr>
        <p:spPr>
          <a:xfrm>
            <a:off x="2366681" y="2389937"/>
            <a:ext cx="7186110" cy="2795247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2" descr="Index of /wp-content/uploads/2019/03/">
            <a:extLst>
              <a:ext uri="{FF2B5EF4-FFF2-40B4-BE49-F238E27FC236}">
                <a16:creationId xmlns:a16="http://schemas.microsoft.com/office/drawing/2014/main" id="{23254CCB-01A3-4343-B5BC-C56D348B3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339" y="4560423"/>
            <a:ext cx="1287519" cy="128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B3C0DE4-CBF9-5E4A-B4D4-A7014AB3BA82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Hypothèse d’une étude </a:t>
            </a:r>
            <a:r>
              <a:rPr lang="fr-FR" u="sng" dirty="0"/>
              <a:t>à l’échelle de la communauté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D670D2-E911-8E4B-8214-CC7DAE50B5A7}"/>
              </a:ext>
            </a:extLst>
          </p:cNvPr>
          <p:cNvCxnSpPr/>
          <p:nvPr/>
        </p:nvCxnSpPr>
        <p:spPr>
          <a:xfrm>
            <a:off x="4343362" y="3614569"/>
            <a:ext cx="321926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97550A-1A75-9B41-A748-41E84D6904CB}"/>
              </a:ext>
            </a:extLst>
          </p:cNvPr>
          <p:cNvCxnSpPr>
            <a:cxnSpLocks/>
          </p:cNvCxnSpPr>
          <p:nvPr/>
        </p:nvCxnSpPr>
        <p:spPr>
          <a:xfrm>
            <a:off x="3674595" y="4103682"/>
            <a:ext cx="0" cy="191306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41A4B5-4586-E141-B9FE-7BFF4DB11D12}"/>
              </a:ext>
            </a:extLst>
          </p:cNvPr>
          <p:cNvCxnSpPr>
            <a:cxnSpLocks/>
          </p:cNvCxnSpPr>
          <p:nvPr/>
        </p:nvCxnSpPr>
        <p:spPr>
          <a:xfrm flipV="1">
            <a:off x="8345206" y="4212724"/>
            <a:ext cx="0" cy="17254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8A48FA-9CEB-3243-9A20-C6D1C8326B14}"/>
              </a:ext>
            </a:extLst>
          </p:cNvPr>
          <p:cNvSpPr txBox="1"/>
          <p:nvPr/>
        </p:nvSpPr>
        <p:spPr>
          <a:xfrm>
            <a:off x="5398414" y="312650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 gCO2/kWh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DD9A16-075B-A241-BD68-844F45BAC856}"/>
              </a:ext>
            </a:extLst>
          </p:cNvPr>
          <p:cNvSpPr txBox="1"/>
          <p:nvPr/>
        </p:nvSpPr>
        <p:spPr>
          <a:xfrm>
            <a:off x="8363066" y="5647418"/>
            <a:ext cx="14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60 gCO2/kWh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3101AE-CF48-BC48-94C1-9B883DA06926}"/>
              </a:ext>
            </a:extLst>
          </p:cNvPr>
          <p:cNvSpPr txBox="1"/>
          <p:nvPr/>
        </p:nvSpPr>
        <p:spPr>
          <a:xfrm>
            <a:off x="2095093" y="5647418"/>
            <a:ext cx="14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-0 gCO2/kWh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2A57FC-E40B-3B44-9B53-690B80BD11F4}"/>
              </a:ext>
            </a:extLst>
          </p:cNvPr>
          <p:cNvSpPr txBox="1"/>
          <p:nvPr/>
        </p:nvSpPr>
        <p:spPr>
          <a:xfrm>
            <a:off x="4288176" y="3648254"/>
            <a:ext cx="1236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/>
                </a:solidFill>
              </a:rPr>
              <a:t>Production</a:t>
            </a:r>
          </a:p>
          <a:p>
            <a:r>
              <a:rPr lang="fr-FR" b="1" dirty="0">
                <a:solidFill>
                  <a:schemeClr val="accent6"/>
                </a:solidFill>
              </a:rPr>
              <a:t>locale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7E6370-419C-4943-9D0E-B71FF5EF2814}"/>
              </a:ext>
            </a:extLst>
          </p:cNvPr>
          <p:cNvSpPr txBox="1"/>
          <p:nvPr/>
        </p:nvSpPr>
        <p:spPr>
          <a:xfrm>
            <a:off x="8375866" y="5951924"/>
            <a:ext cx="1194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Import du </a:t>
            </a:r>
          </a:p>
          <a:p>
            <a:r>
              <a:rPr lang="fr-FR" b="1" dirty="0">
                <a:solidFill>
                  <a:srgbClr val="C00000"/>
                </a:solidFill>
              </a:rPr>
              <a:t>réseau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2444C-9718-2945-9D74-081514F71DDC}"/>
              </a:ext>
            </a:extLst>
          </p:cNvPr>
          <p:cNvSpPr txBox="1"/>
          <p:nvPr/>
        </p:nvSpPr>
        <p:spPr>
          <a:xfrm>
            <a:off x="1949605" y="6016750"/>
            <a:ext cx="161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- </a:t>
            </a:r>
            <a:r>
              <a:rPr lang="fr-FR" strike="sngStrike" dirty="0">
                <a:solidFill>
                  <a:schemeClr val="bg2">
                    <a:lumMod val="75000"/>
                  </a:schemeClr>
                </a:solidFill>
              </a:rPr>
              <a:t>60 gCO2/kWh</a:t>
            </a:r>
          </a:p>
        </p:txBody>
      </p:sp>
    </p:spTree>
    <p:extLst>
      <p:ext uri="{BB962C8B-B14F-4D97-AF65-F5344CB8AC3E}">
        <p14:creationId xmlns:p14="http://schemas.microsoft.com/office/powerpoint/2010/main" val="16103690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74516C-3FF6-F540-8C41-0593A95D5F45}"/>
              </a:ext>
            </a:extLst>
          </p:cNvPr>
          <p:cNvSpPr txBox="1"/>
          <p:nvPr/>
        </p:nvSpPr>
        <p:spPr>
          <a:xfrm>
            <a:off x="808170" y="432077"/>
            <a:ext cx="10575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Pour atteindre une autoproduction de </a:t>
            </a:r>
            <a:r>
              <a:rPr lang="fr-FR" sz="2800" i="1" dirty="0"/>
              <a:t>X</a:t>
            </a:r>
            <a:r>
              <a:rPr lang="fr-FR" sz="2800" dirty="0"/>
              <a:t>%, quelle est la combinaison de </a:t>
            </a:r>
            <a:r>
              <a:rPr lang="fr-FR" sz="2800" u="sng" dirty="0"/>
              <a:t>panneaux solaires</a:t>
            </a:r>
            <a:r>
              <a:rPr lang="fr-FR" sz="2800" dirty="0"/>
              <a:t> et </a:t>
            </a:r>
            <a:r>
              <a:rPr lang="fr-FR" sz="2800" u="sng" dirty="0"/>
              <a:t>batteries</a:t>
            </a:r>
            <a:r>
              <a:rPr lang="fr-FR" sz="2800" dirty="0"/>
              <a:t> qui minimise les émissions GES ?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BC8C4F-DD70-2D4A-8B3C-CC65DAA5B3D5}"/>
              </a:ext>
            </a:extLst>
          </p:cNvPr>
          <p:cNvCxnSpPr/>
          <p:nvPr/>
        </p:nvCxnSpPr>
        <p:spPr>
          <a:xfrm flipV="1">
            <a:off x="3711387" y="2321726"/>
            <a:ext cx="0" cy="36164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2FFA7-DE82-0C4F-A94D-12AD2BDF2AB1}"/>
              </a:ext>
            </a:extLst>
          </p:cNvPr>
          <p:cNvCxnSpPr>
            <a:cxnSpLocks/>
          </p:cNvCxnSpPr>
          <p:nvPr/>
        </p:nvCxnSpPr>
        <p:spPr>
          <a:xfrm>
            <a:off x="3487270" y="5810922"/>
            <a:ext cx="53447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CFF173D-25D4-EF43-98CD-82A9FF9C9B43}"/>
              </a:ext>
            </a:extLst>
          </p:cNvPr>
          <p:cNvSpPr txBox="1"/>
          <p:nvPr/>
        </p:nvSpPr>
        <p:spPr>
          <a:xfrm>
            <a:off x="2901455" y="1825094"/>
            <a:ext cx="161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 gCO2/kWh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5D6ACA-29B6-174C-94B4-315B1E830E36}"/>
              </a:ext>
            </a:extLst>
          </p:cNvPr>
          <p:cNvSpPr txBox="1"/>
          <p:nvPr/>
        </p:nvSpPr>
        <p:spPr>
          <a:xfrm>
            <a:off x="7626637" y="5430832"/>
            <a:ext cx="172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Autoproduction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251849-EA3C-CD41-8677-74F1A13CB185}"/>
              </a:ext>
            </a:extLst>
          </p:cNvPr>
          <p:cNvCxnSpPr>
            <a:cxnSpLocks/>
          </p:cNvCxnSpPr>
          <p:nvPr/>
        </p:nvCxnSpPr>
        <p:spPr>
          <a:xfrm>
            <a:off x="3711386" y="4044875"/>
            <a:ext cx="4787154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DE67D7-AA21-8441-8755-682BE1500265}"/>
              </a:ext>
            </a:extLst>
          </p:cNvPr>
          <p:cNvSpPr txBox="1"/>
          <p:nvPr/>
        </p:nvSpPr>
        <p:spPr>
          <a:xfrm>
            <a:off x="3711385" y="3675543"/>
            <a:ext cx="186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Réseau électrique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D57166-5404-5B49-96B5-23615F77AA3A}"/>
              </a:ext>
            </a:extLst>
          </p:cNvPr>
          <p:cNvSpPr txBox="1"/>
          <p:nvPr/>
        </p:nvSpPr>
        <p:spPr>
          <a:xfrm>
            <a:off x="2155319" y="3816154"/>
            <a:ext cx="14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60 gCO2/kWh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DF820-3EA0-ED43-9A2A-87163EFDF188}"/>
              </a:ext>
            </a:extLst>
          </p:cNvPr>
          <p:cNvSpPr txBox="1"/>
          <p:nvPr/>
        </p:nvSpPr>
        <p:spPr>
          <a:xfrm>
            <a:off x="8148125" y="593822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9F7720-4AD0-AD49-AD2A-F20FDF94E209}"/>
              </a:ext>
            </a:extLst>
          </p:cNvPr>
          <p:cNvSpPr txBox="1"/>
          <p:nvPr/>
        </p:nvSpPr>
        <p:spPr>
          <a:xfrm>
            <a:off x="3596009" y="5943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4A1344-0E0F-E54B-9201-B834F04F4763}"/>
              </a:ext>
            </a:extLst>
          </p:cNvPr>
          <p:cNvSpPr txBox="1"/>
          <p:nvPr/>
        </p:nvSpPr>
        <p:spPr>
          <a:xfrm>
            <a:off x="5571517" y="594338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30%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2BEF17D4-C085-6E47-A847-FC90913CDF9E}"/>
              </a:ext>
            </a:extLst>
          </p:cNvPr>
          <p:cNvSpPr/>
          <p:nvPr/>
        </p:nvSpPr>
        <p:spPr>
          <a:xfrm>
            <a:off x="3722145" y="2108501"/>
            <a:ext cx="4572000" cy="3206797"/>
          </a:xfrm>
          <a:custGeom>
            <a:avLst/>
            <a:gdLst>
              <a:gd name="connsiteX0" fmla="*/ 0 w 4572000"/>
              <a:gd name="connsiteY0" fmla="*/ 1936376 h 3206797"/>
              <a:gd name="connsiteX1" fmla="*/ 2452744 w 4572000"/>
              <a:gd name="connsiteY1" fmla="*/ 3130475 h 3206797"/>
              <a:gd name="connsiteX2" fmla="*/ 4572000 w 4572000"/>
              <a:gd name="connsiteY2" fmla="*/ 0 h 320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0" h="3206797">
                <a:moveTo>
                  <a:pt x="0" y="1936376"/>
                </a:moveTo>
                <a:cubicBezTo>
                  <a:pt x="845372" y="2694790"/>
                  <a:pt x="1690744" y="3453204"/>
                  <a:pt x="2452744" y="3130475"/>
                </a:cubicBezTo>
                <a:cubicBezTo>
                  <a:pt x="3214744" y="2807746"/>
                  <a:pt x="4173967" y="512781"/>
                  <a:pt x="4572000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9844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87">
            <a:extLst>
              <a:ext uri="{FF2B5EF4-FFF2-40B4-BE49-F238E27FC236}">
                <a16:creationId xmlns:a16="http://schemas.microsoft.com/office/drawing/2014/main" id="{366D93A7-9164-ED49-911B-01DCB008E1B6}"/>
              </a:ext>
            </a:extLst>
          </p:cNvPr>
          <p:cNvGrpSpPr/>
          <p:nvPr/>
        </p:nvGrpSpPr>
        <p:grpSpPr>
          <a:xfrm>
            <a:off x="3513176" y="1455917"/>
            <a:ext cx="4947264" cy="4417200"/>
            <a:chOff x="6670236" y="1044396"/>
            <a:chExt cx="4947264" cy="4417200"/>
          </a:xfrm>
          <a:solidFill>
            <a:srgbClr val="000000"/>
          </a:solidFill>
        </p:grpSpPr>
        <p:grpSp>
          <p:nvGrpSpPr>
            <p:cNvPr id="35" name="Graphic 87">
              <a:extLst>
                <a:ext uri="{FF2B5EF4-FFF2-40B4-BE49-F238E27FC236}">
                  <a16:creationId xmlns:a16="http://schemas.microsoft.com/office/drawing/2014/main" id="{F5391284-C1BE-0149-9991-42EFAB64858A}"/>
                </a:ext>
              </a:extLst>
            </p:cNvPr>
            <p:cNvGrpSpPr/>
            <p:nvPr/>
          </p:nvGrpSpPr>
          <p:grpSpPr>
            <a:xfrm>
              <a:off x="7673823" y="1044396"/>
              <a:ext cx="3010616" cy="4417200"/>
              <a:chOff x="7673823" y="1044396"/>
              <a:chExt cx="3010616" cy="4417200"/>
            </a:xfrm>
            <a:solidFill>
              <a:srgbClr val="000000"/>
            </a:solidFill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00812F2-6EE4-964E-8D6D-EF01EBE51C95}"/>
                  </a:ext>
                </a:extLst>
              </p:cNvPr>
              <p:cNvSpPr/>
              <p:nvPr/>
            </p:nvSpPr>
            <p:spPr>
              <a:xfrm>
                <a:off x="7673823" y="1044396"/>
                <a:ext cx="7362" cy="4417200"/>
              </a:xfrm>
              <a:custGeom>
                <a:avLst/>
                <a:gdLst>
                  <a:gd name="connsiteX0" fmla="*/ 214 w 7362"/>
                  <a:gd name="connsiteY0" fmla="*/ 0 h 4417200"/>
                  <a:gd name="connsiteX1" fmla="*/ 214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214" y="0"/>
                    </a:moveTo>
                    <a:lnTo>
                      <a:pt x="214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C0A24660-D497-4F4C-BC09-DA25EC36A4ED}"/>
                  </a:ext>
                </a:extLst>
              </p:cNvPr>
              <p:cNvSpPr/>
              <p:nvPr/>
            </p:nvSpPr>
            <p:spPr>
              <a:xfrm>
                <a:off x="8677338" y="1044396"/>
                <a:ext cx="7362" cy="4417200"/>
              </a:xfrm>
              <a:custGeom>
                <a:avLst/>
                <a:gdLst>
                  <a:gd name="connsiteX0" fmla="*/ 351 w 7362"/>
                  <a:gd name="connsiteY0" fmla="*/ 0 h 4417200"/>
                  <a:gd name="connsiteX1" fmla="*/ 351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351" y="0"/>
                    </a:moveTo>
                    <a:lnTo>
                      <a:pt x="351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B72561BB-E04D-1746-BFAD-CCCAAEBE0A05}"/>
                  </a:ext>
                </a:extLst>
              </p:cNvPr>
              <p:cNvSpPr/>
              <p:nvPr/>
            </p:nvSpPr>
            <p:spPr>
              <a:xfrm>
                <a:off x="9680925" y="1044396"/>
                <a:ext cx="7362" cy="4417200"/>
              </a:xfrm>
              <a:custGeom>
                <a:avLst/>
                <a:gdLst>
                  <a:gd name="connsiteX0" fmla="*/ 487 w 7362"/>
                  <a:gd name="connsiteY0" fmla="*/ 0 h 4417200"/>
                  <a:gd name="connsiteX1" fmla="*/ 487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487" y="0"/>
                    </a:moveTo>
                    <a:lnTo>
                      <a:pt x="487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32C6FC28-E48E-8E49-AA15-220CA61E5750}"/>
                  </a:ext>
                </a:extLst>
              </p:cNvPr>
              <p:cNvSpPr/>
              <p:nvPr/>
            </p:nvSpPr>
            <p:spPr>
              <a:xfrm>
                <a:off x="10684440" y="1044396"/>
                <a:ext cx="7362" cy="4417200"/>
              </a:xfrm>
              <a:custGeom>
                <a:avLst/>
                <a:gdLst>
                  <a:gd name="connsiteX0" fmla="*/ 623 w 7362"/>
                  <a:gd name="connsiteY0" fmla="*/ 0 h 4417200"/>
                  <a:gd name="connsiteX1" fmla="*/ 623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623" y="0"/>
                    </a:moveTo>
                    <a:lnTo>
                      <a:pt x="623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36" name="Graphic 87">
              <a:extLst>
                <a:ext uri="{FF2B5EF4-FFF2-40B4-BE49-F238E27FC236}">
                  <a16:creationId xmlns:a16="http://schemas.microsoft.com/office/drawing/2014/main" id="{D6B441EB-0038-284F-B667-29F2B1C084EF}"/>
                </a:ext>
              </a:extLst>
            </p:cNvPr>
            <p:cNvGrpSpPr/>
            <p:nvPr/>
          </p:nvGrpSpPr>
          <p:grpSpPr>
            <a:xfrm>
              <a:off x="6670236" y="1927836"/>
              <a:ext cx="4947264" cy="2650320"/>
              <a:chOff x="6670236" y="1927836"/>
              <a:chExt cx="4947264" cy="2650320"/>
            </a:xfrm>
            <a:solidFill>
              <a:srgbClr val="000000"/>
            </a:solidFill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5D854D0-8280-B946-86B6-763C0CA01C4C}"/>
                  </a:ext>
                </a:extLst>
              </p:cNvPr>
              <p:cNvSpPr/>
              <p:nvPr/>
            </p:nvSpPr>
            <p:spPr>
              <a:xfrm>
                <a:off x="6670236" y="4578156"/>
                <a:ext cx="4947264" cy="7362"/>
              </a:xfrm>
              <a:custGeom>
                <a:avLst/>
                <a:gdLst>
                  <a:gd name="connsiteX0" fmla="*/ 0 w 4947264"/>
                  <a:gd name="connsiteY0" fmla="*/ 530 h 7362"/>
                  <a:gd name="connsiteX1" fmla="*/ 4947264 w 4947264"/>
                  <a:gd name="connsiteY1" fmla="*/ 53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530"/>
                    </a:moveTo>
                    <a:lnTo>
                      <a:pt x="4947264" y="53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67EF6A2-BCA6-C44D-95DF-9E2CD042A74D}"/>
                  </a:ext>
                </a:extLst>
              </p:cNvPr>
              <p:cNvSpPr/>
              <p:nvPr/>
            </p:nvSpPr>
            <p:spPr>
              <a:xfrm>
                <a:off x="6670236" y="3694716"/>
                <a:ext cx="4947264" cy="7362"/>
              </a:xfrm>
              <a:custGeom>
                <a:avLst/>
                <a:gdLst>
                  <a:gd name="connsiteX0" fmla="*/ 0 w 4947264"/>
                  <a:gd name="connsiteY0" fmla="*/ 410 h 7362"/>
                  <a:gd name="connsiteX1" fmla="*/ 4947264 w 4947264"/>
                  <a:gd name="connsiteY1" fmla="*/ 41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410"/>
                    </a:moveTo>
                    <a:lnTo>
                      <a:pt x="4947264" y="41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7799D02-40FF-704A-A8F1-B85F7635D801}"/>
                  </a:ext>
                </a:extLst>
              </p:cNvPr>
              <p:cNvSpPr/>
              <p:nvPr/>
            </p:nvSpPr>
            <p:spPr>
              <a:xfrm>
                <a:off x="6670236" y="2811276"/>
                <a:ext cx="4947264" cy="7362"/>
              </a:xfrm>
              <a:custGeom>
                <a:avLst/>
                <a:gdLst>
                  <a:gd name="connsiteX0" fmla="*/ 0 w 4947264"/>
                  <a:gd name="connsiteY0" fmla="*/ 290 h 7362"/>
                  <a:gd name="connsiteX1" fmla="*/ 4947264 w 4947264"/>
                  <a:gd name="connsiteY1" fmla="*/ 29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290"/>
                    </a:moveTo>
                    <a:lnTo>
                      <a:pt x="4947264" y="29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2983D8CF-D620-EE4B-BBCC-994182A0E0F1}"/>
                  </a:ext>
                </a:extLst>
              </p:cNvPr>
              <p:cNvSpPr/>
              <p:nvPr/>
            </p:nvSpPr>
            <p:spPr>
              <a:xfrm>
                <a:off x="6670236" y="1927836"/>
                <a:ext cx="4947264" cy="7362"/>
              </a:xfrm>
              <a:custGeom>
                <a:avLst/>
                <a:gdLst>
                  <a:gd name="connsiteX0" fmla="*/ 0 w 4947264"/>
                  <a:gd name="connsiteY0" fmla="*/ 170 h 7362"/>
                  <a:gd name="connsiteX1" fmla="*/ 4947264 w 4947264"/>
                  <a:gd name="connsiteY1" fmla="*/ 17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170"/>
                    </a:moveTo>
                    <a:lnTo>
                      <a:pt x="4947264" y="17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6F638990-2F17-3D40-8C6F-3B5E55007027}"/>
              </a:ext>
            </a:extLst>
          </p:cNvPr>
          <p:cNvSpPr/>
          <p:nvPr/>
        </p:nvSpPr>
        <p:spPr>
          <a:xfrm>
            <a:off x="3513176" y="1466675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23859F9-443B-A643-AAE8-AB76E26CE2C0}"/>
              </a:ext>
            </a:extLst>
          </p:cNvPr>
          <p:cNvSpPr/>
          <p:nvPr/>
        </p:nvSpPr>
        <p:spPr>
          <a:xfrm>
            <a:off x="2938940" y="1087817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9916E2-F4FA-5748-9BAE-8A0DB98A123C}"/>
              </a:ext>
            </a:extLst>
          </p:cNvPr>
          <p:cNvSpPr/>
          <p:nvPr/>
        </p:nvSpPr>
        <p:spPr>
          <a:xfrm>
            <a:off x="2938940" y="1087817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8" name="Graphic 87">
            <a:extLst>
              <a:ext uri="{FF2B5EF4-FFF2-40B4-BE49-F238E27FC236}">
                <a16:creationId xmlns:a16="http://schemas.microsoft.com/office/drawing/2014/main" id="{CFFDD4DC-9D1D-2B47-8B91-A16A8F4EF877}"/>
              </a:ext>
            </a:extLst>
          </p:cNvPr>
          <p:cNvGrpSpPr/>
          <p:nvPr/>
        </p:nvGrpSpPr>
        <p:grpSpPr>
          <a:xfrm>
            <a:off x="3513178" y="1455917"/>
            <a:ext cx="4766895" cy="3824706"/>
            <a:chOff x="6670236" y="1044396"/>
            <a:chExt cx="4766895" cy="3824706"/>
          </a:xfrm>
          <a:noFill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7B9328A-DC22-4A4C-BE87-C8D38C463D7C}"/>
                </a:ext>
              </a:extLst>
            </p:cNvPr>
            <p:cNvSpPr/>
            <p:nvPr/>
          </p:nvSpPr>
          <p:spPr>
            <a:xfrm>
              <a:off x="6670236" y="1044396"/>
              <a:ext cx="4621348" cy="2113924"/>
            </a:xfrm>
            <a:custGeom>
              <a:avLst/>
              <a:gdLst>
                <a:gd name="connsiteX0" fmla="*/ 78 w 4621348"/>
                <a:gd name="connsiteY0" fmla="*/ 1830979 h 2113924"/>
                <a:gd name="connsiteX1" fmla="*/ 501872 w 4621348"/>
                <a:gd name="connsiteY1" fmla="*/ 1891127 h 2113924"/>
                <a:gd name="connsiteX2" fmla="*/ 1003666 w 4621348"/>
                <a:gd name="connsiteY2" fmla="*/ 1945459 h 2113924"/>
                <a:gd name="connsiteX3" fmla="*/ 2258077 w 4621348"/>
                <a:gd name="connsiteY3" fmla="*/ 2078932 h 2113924"/>
                <a:gd name="connsiteX4" fmla="*/ 2508974 w 4621348"/>
                <a:gd name="connsiteY4" fmla="*/ 2099545 h 2113924"/>
                <a:gd name="connsiteX5" fmla="*/ 2759871 w 4621348"/>
                <a:gd name="connsiteY5" fmla="*/ 2111987 h 2113924"/>
                <a:gd name="connsiteX6" fmla="*/ 3010768 w 4621348"/>
                <a:gd name="connsiteY6" fmla="*/ 2113975 h 2113924"/>
                <a:gd name="connsiteX7" fmla="*/ 3261665 w 4621348"/>
                <a:gd name="connsiteY7" fmla="*/ 2095643 h 2113924"/>
                <a:gd name="connsiteX8" fmla="*/ 3512562 w 4621348"/>
                <a:gd name="connsiteY8" fmla="*/ 2015471 h 2113924"/>
                <a:gd name="connsiteX9" fmla="*/ 3763385 w 4621348"/>
                <a:gd name="connsiteY9" fmla="*/ 1766415 h 2113924"/>
                <a:gd name="connsiteX10" fmla="*/ 4014282 w 4621348"/>
                <a:gd name="connsiteY10" fmla="*/ 1353554 h 2113924"/>
                <a:gd name="connsiteX11" fmla="*/ 4265180 w 4621348"/>
                <a:gd name="connsiteY11" fmla="*/ 898067 h 2113924"/>
                <a:gd name="connsiteX12" fmla="*/ 4516076 w 4621348"/>
                <a:gd name="connsiteY12" fmla="*/ 318972 h 2113924"/>
                <a:gd name="connsiteX13" fmla="*/ 4621426 w 4621348"/>
                <a:gd name="connsiteY13" fmla="*/ 50 h 211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21348" h="2113924">
                  <a:moveTo>
                    <a:pt x="78" y="1830979"/>
                  </a:moveTo>
                  <a:lnTo>
                    <a:pt x="501872" y="1891127"/>
                  </a:lnTo>
                  <a:lnTo>
                    <a:pt x="1003666" y="1945459"/>
                  </a:lnTo>
                  <a:lnTo>
                    <a:pt x="2258077" y="2078932"/>
                  </a:lnTo>
                  <a:lnTo>
                    <a:pt x="2508974" y="2099545"/>
                  </a:lnTo>
                  <a:lnTo>
                    <a:pt x="2759871" y="2111987"/>
                  </a:lnTo>
                  <a:lnTo>
                    <a:pt x="3010768" y="2113975"/>
                  </a:lnTo>
                  <a:lnTo>
                    <a:pt x="3261665" y="2095643"/>
                  </a:lnTo>
                  <a:lnTo>
                    <a:pt x="3512562" y="2015471"/>
                  </a:lnTo>
                  <a:lnTo>
                    <a:pt x="3763385" y="1766415"/>
                  </a:lnTo>
                  <a:lnTo>
                    <a:pt x="4014282" y="1353554"/>
                  </a:lnTo>
                  <a:lnTo>
                    <a:pt x="4265180" y="898067"/>
                  </a:lnTo>
                  <a:lnTo>
                    <a:pt x="4516076" y="318972"/>
                  </a:lnTo>
                  <a:lnTo>
                    <a:pt x="4621426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D60F886-CB21-6C4D-99AD-16CDCEE78697}"/>
                </a:ext>
              </a:extLst>
            </p:cNvPr>
            <p:cNvSpPr/>
            <p:nvPr/>
          </p:nvSpPr>
          <p:spPr>
            <a:xfrm>
              <a:off x="6670236" y="1044396"/>
              <a:ext cx="4671557" cy="2187986"/>
            </a:xfrm>
            <a:custGeom>
              <a:avLst/>
              <a:gdLst>
                <a:gd name="connsiteX0" fmla="*/ 78 w 4671557"/>
                <a:gd name="connsiteY0" fmla="*/ 1830979 h 2187986"/>
                <a:gd name="connsiteX1" fmla="*/ 501872 w 4671557"/>
                <a:gd name="connsiteY1" fmla="*/ 1943176 h 2187986"/>
                <a:gd name="connsiteX2" fmla="*/ 1003666 w 4671557"/>
                <a:gd name="connsiteY2" fmla="*/ 2007078 h 2187986"/>
                <a:gd name="connsiteX3" fmla="*/ 2258077 w 4671557"/>
                <a:gd name="connsiteY3" fmla="*/ 2150417 h 2187986"/>
                <a:gd name="connsiteX4" fmla="*/ 2508974 w 4671557"/>
                <a:gd name="connsiteY4" fmla="*/ 2172797 h 2187986"/>
                <a:gd name="connsiteX5" fmla="*/ 2759871 w 4671557"/>
                <a:gd name="connsiteY5" fmla="*/ 2186564 h 2187986"/>
                <a:gd name="connsiteX6" fmla="*/ 3010768 w 4671557"/>
                <a:gd name="connsiteY6" fmla="*/ 2188037 h 2187986"/>
                <a:gd name="connsiteX7" fmla="*/ 3261665 w 4671557"/>
                <a:gd name="connsiteY7" fmla="*/ 2166392 h 2187986"/>
                <a:gd name="connsiteX8" fmla="*/ 3512562 w 4671557"/>
                <a:gd name="connsiteY8" fmla="*/ 2090196 h 2187986"/>
                <a:gd name="connsiteX9" fmla="*/ 3763385 w 4671557"/>
                <a:gd name="connsiteY9" fmla="*/ 1895397 h 2187986"/>
                <a:gd name="connsiteX10" fmla="*/ 4014282 w 4671557"/>
                <a:gd name="connsiteY10" fmla="*/ 1501456 h 2187986"/>
                <a:gd name="connsiteX11" fmla="*/ 4265180 w 4671557"/>
                <a:gd name="connsiteY11" fmla="*/ 1042877 h 2187986"/>
                <a:gd name="connsiteX12" fmla="*/ 4516076 w 4671557"/>
                <a:gd name="connsiteY12" fmla="*/ 473500 h 2187986"/>
                <a:gd name="connsiteX13" fmla="*/ 4671635 w 4671557"/>
                <a:gd name="connsiteY13" fmla="*/ 50 h 218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1557" h="2187986">
                  <a:moveTo>
                    <a:pt x="78" y="1830979"/>
                  </a:moveTo>
                  <a:lnTo>
                    <a:pt x="501872" y="1943176"/>
                  </a:lnTo>
                  <a:lnTo>
                    <a:pt x="1003666" y="2007078"/>
                  </a:lnTo>
                  <a:lnTo>
                    <a:pt x="2258077" y="2150417"/>
                  </a:lnTo>
                  <a:lnTo>
                    <a:pt x="2508974" y="2172797"/>
                  </a:lnTo>
                  <a:lnTo>
                    <a:pt x="2759871" y="2186564"/>
                  </a:lnTo>
                  <a:lnTo>
                    <a:pt x="3010768" y="2188037"/>
                  </a:lnTo>
                  <a:lnTo>
                    <a:pt x="3261665" y="2166392"/>
                  </a:lnTo>
                  <a:lnTo>
                    <a:pt x="3512562" y="2090196"/>
                  </a:lnTo>
                  <a:lnTo>
                    <a:pt x="3763385" y="1895397"/>
                  </a:lnTo>
                  <a:lnTo>
                    <a:pt x="4014282" y="1501456"/>
                  </a:lnTo>
                  <a:lnTo>
                    <a:pt x="4265180" y="1042877"/>
                  </a:lnTo>
                  <a:lnTo>
                    <a:pt x="4516076" y="473500"/>
                  </a:lnTo>
                  <a:lnTo>
                    <a:pt x="4671635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9444912-DC13-D241-8D71-3D2C2C5C2D5D}"/>
                </a:ext>
              </a:extLst>
            </p:cNvPr>
            <p:cNvSpPr/>
            <p:nvPr/>
          </p:nvSpPr>
          <p:spPr>
            <a:xfrm>
              <a:off x="6670236" y="1275268"/>
              <a:ext cx="4766895" cy="2110169"/>
            </a:xfrm>
            <a:custGeom>
              <a:avLst/>
              <a:gdLst>
                <a:gd name="connsiteX0" fmla="*/ 78 w 4766895"/>
                <a:gd name="connsiteY0" fmla="*/ 1600107 h 2110169"/>
                <a:gd name="connsiteX1" fmla="*/ 501872 w 4766895"/>
                <a:gd name="connsiteY1" fmla="*/ 1759568 h 2110169"/>
                <a:gd name="connsiteX2" fmla="*/ 1003666 w 4766895"/>
                <a:gd name="connsiteY2" fmla="*/ 1876697 h 2110169"/>
                <a:gd name="connsiteX3" fmla="*/ 1505386 w 4766895"/>
                <a:gd name="connsiteY3" fmla="*/ 1947152 h 2110169"/>
                <a:gd name="connsiteX4" fmla="*/ 1756283 w 4766895"/>
                <a:gd name="connsiteY4" fmla="*/ 1978809 h 2110169"/>
                <a:gd name="connsiteX5" fmla="*/ 2508974 w 4766895"/>
                <a:gd name="connsiteY5" fmla="*/ 2069656 h 2110169"/>
                <a:gd name="connsiteX6" fmla="*/ 2759871 w 4766895"/>
                <a:gd name="connsiteY6" fmla="*/ 2094318 h 2110169"/>
                <a:gd name="connsiteX7" fmla="*/ 3010768 w 4766895"/>
                <a:gd name="connsiteY7" fmla="*/ 2109042 h 2110169"/>
                <a:gd name="connsiteX8" fmla="*/ 3261665 w 4766895"/>
                <a:gd name="connsiteY8" fmla="*/ 2110220 h 2110169"/>
                <a:gd name="connsiteX9" fmla="*/ 3512562 w 4766895"/>
                <a:gd name="connsiteY9" fmla="*/ 2084600 h 2110169"/>
                <a:gd name="connsiteX10" fmla="*/ 3763385 w 4766895"/>
                <a:gd name="connsiteY10" fmla="*/ 1987201 h 2110169"/>
                <a:gd name="connsiteX11" fmla="*/ 4014282 w 4766895"/>
                <a:gd name="connsiteY11" fmla="*/ 1699641 h 2110169"/>
                <a:gd name="connsiteX12" fmla="*/ 4265180 w 4766895"/>
                <a:gd name="connsiteY12" fmla="*/ 1254314 h 2110169"/>
                <a:gd name="connsiteX13" fmla="*/ 4516076 w 4766895"/>
                <a:gd name="connsiteY13" fmla="*/ 717845 h 2110169"/>
                <a:gd name="connsiteX14" fmla="*/ 4766973 w 4766895"/>
                <a:gd name="connsiteY14" fmla="*/ 50 h 21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6895" h="2110169">
                  <a:moveTo>
                    <a:pt x="78" y="1600107"/>
                  </a:moveTo>
                  <a:lnTo>
                    <a:pt x="501872" y="1759568"/>
                  </a:lnTo>
                  <a:lnTo>
                    <a:pt x="1003666" y="1876697"/>
                  </a:lnTo>
                  <a:lnTo>
                    <a:pt x="1505386" y="1947152"/>
                  </a:lnTo>
                  <a:lnTo>
                    <a:pt x="1756283" y="1978809"/>
                  </a:lnTo>
                  <a:lnTo>
                    <a:pt x="2508974" y="2069656"/>
                  </a:lnTo>
                  <a:lnTo>
                    <a:pt x="2759871" y="2094318"/>
                  </a:lnTo>
                  <a:lnTo>
                    <a:pt x="3010768" y="2109042"/>
                  </a:lnTo>
                  <a:lnTo>
                    <a:pt x="3261665" y="2110220"/>
                  </a:lnTo>
                  <a:lnTo>
                    <a:pt x="3512562" y="2084600"/>
                  </a:lnTo>
                  <a:lnTo>
                    <a:pt x="3763385" y="1987201"/>
                  </a:lnTo>
                  <a:lnTo>
                    <a:pt x="4014282" y="1699641"/>
                  </a:lnTo>
                  <a:lnTo>
                    <a:pt x="4265180" y="1254314"/>
                  </a:lnTo>
                  <a:lnTo>
                    <a:pt x="4516076" y="717845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82D49BE-7109-6745-BE16-94AD303063B2}"/>
                </a:ext>
              </a:extLst>
            </p:cNvPr>
            <p:cNvSpPr/>
            <p:nvPr/>
          </p:nvSpPr>
          <p:spPr>
            <a:xfrm>
              <a:off x="6670236" y="1777209"/>
              <a:ext cx="4766895" cy="1776082"/>
            </a:xfrm>
            <a:custGeom>
              <a:avLst/>
              <a:gdLst>
                <a:gd name="connsiteX0" fmla="*/ 78 w 4766895"/>
                <a:gd name="connsiteY0" fmla="*/ 1098166 h 1776082"/>
                <a:gd name="connsiteX1" fmla="*/ 501872 w 4766895"/>
                <a:gd name="connsiteY1" fmla="*/ 1267639 h 1776082"/>
                <a:gd name="connsiteX2" fmla="*/ 1003666 w 4766895"/>
                <a:gd name="connsiteY2" fmla="*/ 1430413 h 1776082"/>
                <a:gd name="connsiteX3" fmla="*/ 1254489 w 4766895"/>
                <a:gd name="connsiteY3" fmla="*/ 1499395 h 1776082"/>
                <a:gd name="connsiteX4" fmla="*/ 1505386 w 4766895"/>
                <a:gd name="connsiteY4" fmla="*/ 1551812 h 1776082"/>
                <a:gd name="connsiteX5" fmla="*/ 2007180 w 4766895"/>
                <a:gd name="connsiteY5" fmla="*/ 1629040 h 1776082"/>
                <a:gd name="connsiteX6" fmla="*/ 2258077 w 4766895"/>
                <a:gd name="connsiteY6" fmla="*/ 1663420 h 1776082"/>
                <a:gd name="connsiteX7" fmla="*/ 2759871 w 4766895"/>
                <a:gd name="connsiteY7" fmla="*/ 1729973 h 1776082"/>
                <a:gd name="connsiteX8" fmla="*/ 3010768 w 4766895"/>
                <a:gd name="connsiteY8" fmla="*/ 1758537 h 1776082"/>
                <a:gd name="connsiteX9" fmla="*/ 3261665 w 4766895"/>
                <a:gd name="connsiteY9" fmla="*/ 1775764 h 1776082"/>
                <a:gd name="connsiteX10" fmla="*/ 3512562 w 4766895"/>
                <a:gd name="connsiteY10" fmla="*/ 1776133 h 1776082"/>
                <a:gd name="connsiteX11" fmla="*/ 3763385 w 4766895"/>
                <a:gd name="connsiteY11" fmla="*/ 1742120 h 1776082"/>
                <a:gd name="connsiteX12" fmla="*/ 4014282 w 4766895"/>
                <a:gd name="connsiteY12" fmla="*/ 1610046 h 1776082"/>
                <a:gd name="connsiteX13" fmla="*/ 4265180 w 4766895"/>
                <a:gd name="connsiteY13" fmla="*/ 1205062 h 1776082"/>
                <a:gd name="connsiteX14" fmla="*/ 4516076 w 4766895"/>
                <a:gd name="connsiteY14" fmla="*/ 690974 h 1776082"/>
                <a:gd name="connsiteX15" fmla="*/ 4766973 w 4766895"/>
                <a:gd name="connsiteY15" fmla="*/ 50 h 177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66895" h="1776082">
                  <a:moveTo>
                    <a:pt x="78" y="1098166"/>
                  </a:moveTo>
                  <a:lnTo>
                    <a:pt x="501872" y="1267639"/>
                  </a:lnTo>
                  <a:lnTo>
                    <a:pt x="1003666" y="1430413"/>
                  </a:lnTo>
                  <a:lnTo>
                    <a:pt x="1254489" y="1499395"/>
                  </a:lnTo>
                  <a:lnTo>
                    <a:pt x="1505386" y="1551812"/>
                  </a:lnTo>
                  <a:lnTo>
                    <a:pt x="2007180" y="1629040"/>
                  </a:lnTo>
                  <a:lnTo>
                    <a:pt x="2258077" y="1663420"/>
                  </a:lnTo>
                  <a:lnTo>
                    <a:pt x="2759871" y="1729973"/>
                  </a:lnTo>
                  <a:lnTo>
                    <a:pt x="3010768" y="1758537"/>
                  </a:lnTo>
                  <a:lnTo>
                    <a:pt x="3261665" y="1775764"/>
                  </a:lnTo>
                  <a:lnTo>
                    <a:pt x="3512562" y="1776133"/>
                  </a:lnTo>
                  <a:lnTo>
                    <a:pt x="3763385" y="1742120"/>
                  </a:lnTo>
                  <a:lnTo>
                    <a:pt x="4014282" y="1610046"/>
                  </a:lnTo>
                  <a:lnTo>
                    <a:pt x="4265180" y="1205062"/>
                  </a:lnTo>
                  <a:lnTo>
                    <a:pt x="4516076" y="690974"/>
                  </a:lnTo>
                  <a:lnTo>
                    <a:pt x="4766973" y="50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C81568-0E46-AD42-9A44-FFD4CACC292A}"/>
                </a:ext>
              </a:extLst>
            </p:cNvPr>
            <p:cNvSpPr/>
            <p:nvPr/>
          </p:nvSpPr>
          <p:spPr>
            <a:xfrm>
              <a:off x="6670236" y="2260083"/>
              <a:ext cx="4766895" cy="1461136"/>
            </a:xfrm>
            <a:custGeom>
              <a:avLst/>
              <a:gdLst>
                <a:gd name="connsiteX0" fmla="*/ 78 w 4766895"/>
                <a:gd name="connsiteY0" fmla="*/ 615292 h 1461136"/>
                <a:gd name="connsiteX1" fmla="*/ 1254489 w 4766895"/>
                <a:gd name="connsiteY1" fmla="*/ 1046264 h 1461136"/>
                <a:gd name="connsiteX2" fmla="*/ 1505386 w 4766895"/>
                <a:gd name="connsiteY2" fmla="*/ 1126510 h 1461136"/>
                <a:gd name="connsiteX3" fmla="*/ 1756283 w 4766895"/>
                <a:gd name="connsiteY3" fmla="*/ 1194755 h 1461136"/>
                <a:gd name="connsiteX4" fmla="*/ 2007180 w 4766895"/>
                <a:gd name="connsiteY4" fmla="*/ 1248204 h 1461136"/>
                <a:gd name="connsiteX5" fmla="*/ 2508974 w 4766895"/>
                <a:gd name="connsiteY5" fmla="*/ 1331689 h 1461136"/>
                <a:gd name="connsiteX6" fmla="*/ 2759871 w 4766895"/>
                <a:gd name="connsiteY6" fmla="*/ 1368867 h 1461136"/>
                <a:gd name="connsiteX7" fmla="*/ 3261665 w 4766895"/>
                <a:gd name="connsiteY7" fmla="*/ 1437775 h 1461136"/>
                <a:gd name="connsiteX8" fmla="*/ 3512562 w 4766895"/>
                <a:gd name="connsiteY8" fmla="*/ 1459861 h 1461136"/>
                <a:gd name="connsiteX9" fmla="*/ 3763385 w 4766895"/>
                <a:gd name="connsiteY9" fmla="*/ 1461186 h 1461136"/>
                <a:gd name="connsiteX10" fmla="*/ 4014282 w 4766895"/>
                <a:gd name="connsiteY10" fmla="*/ 1410904 h 1461136"/>
                <a:gd name="connsiteX11" fmla="*/ 4265180 w 4766895"/>
                <a:gd name="connsiteY11" fmla="*/ 1153749 h 1461136"/>
                <a:gd name="connsiteX12" fmla="*/ 4516076 w 4766895"/>
                <a:gd name="connsiteY12" fmla="*/ 659906 h 1461136"/>
                <a:gd name="connsiteX13" fmla="*/ 4766973 w 4766895"/>
                <a:gd name="connsiteY13" fmla="*/ 50 h 146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461136">
                  <a:moveTo>
                    <a:pt x="78" y="615292"/>
                  </a:moveTo>
                  <a:lnTo>
                    <a:pt x="1254489" y="1046264"/>
                  </a:lnTo>
                  <a:lnTo>
                    <a:pt x="1505386" y="1126510"/>
                  </a:lnTo>
                  <a:lnTo>
                    <a:pt x="1756283" y="1194755"/>
                  </a:lnTo>
                  <a:lnTo>
                    <a:pt x="2007180" y="1248204"/>
                  </a:lnTo>
                  <a:lnTo>
                    <a:pt x="2508974" y="1331689"/>
                  </a:lnTo>
                  <a:lnTo>
                    <a:pt x="2759871" y="1368867"/>
                  </a:lnTo>
                  <a:lnTo>
                    <a:pt x="3261665" y="1437775"/>
                  </a:lnTo>
                  <a:lnTo>
                    <a:pt x="3512562" y="1459861"/>
                  </a:lnTo>
                  <a:lnTo>
                    <a:pt x="3763385" y="1461186"/>
                  </a:lnTo>
                  <a:lnTo>
                    <a:pt x="4014282" y="1410904"/>
                  </a:lnTo>
                  <a:lnTo>
                    <a:pt x="4265180" y="1153749"/>
                  </a:lnTo>
                  <a:lnTo>
                    <a:pt x="4516076" y="659906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F2AC129-D869-AE4E-A438-CF2D97FBC62C}"/>
                </a:ext>
              </a:extLst>
            </p:cNvPr>
            <p:cNvSpPr/>
            <p:nvPr/>
          </p:nvSpPr>
          <p:spPr>
            <a:xfrm>
              <a:off x="6670236" y="2766809"/>
              <a:ext cx="4766895" cy="1129330"/>
            </a:xfrm>
            <a:custGeom>
              <a:avLst/>
              <a:gdLst>
                <a:gd name="connsiteX0" fmla="*/ 78 w 4766895"/>
                <a:gd name="connsiteY0" fmla="*/ 108566 h 1129330"/>
                <a:gd name="connsiteX1" fmla="*/ 1505386 w 4766895"/>
                <a:gd name="connsiteY1" fmla="*/ 642016 h 1129330"/>
                <a:gd name="connsiteX2" fmla="*/ 1756283 w 4766895"/>
                <a:gd name="connsiteY2" fmla="*/ 728225 h 1129330"/>
                <a:gd name="connsiteX3" fmla="*/ 2007180 w 4766895"/>
                <a:gd name="connsiteY3" fmla="*/ 808839 h 1129330"/>
                <a:gd name="connsiteX4" fmla="*/ 2258077 w 4766895"/>
                <a:gd name="connsiteY4" fmla="*/ 877600 h 1129330"/>
                <a:gd name="connsiteX5" fmla="*/ 2508974 w 4766895"/>
                <a:gd name="connsiteY5" fmla="*/ 934067 h 1129330"/>
                <a:gd name="connsiteX6" fmla="*/ 2759871 w 4766895"/>
                <a:gd name="connsiteY6" fmla="*/ 981699 h 1129330"/>
                <a:gd name="connsiteX7" fmla="*/ 3261665 w 4766895"/>
                <a:gd name="connsiteY7" fmla="*/ 1064080 h 1129330"/>
                <a:gd name="connsiteX8" fmla="*/ 3512562 w 4766895"/>
                <a:gd name="connsiteY8" fmla="*/ 1101405 h 1129330"/>
                <a:gd name="connsiteX9" fmla="*/ 3763385 w 4766895"/>
                <a:gd name="connsiteY9" fmla="*/ 1128350 h 1129330"/>
                <a:gd name="connsiteX10" fmla="*/ 4014282 w 4766895"/>
                <a:gd name="connsiteY10" fmla="*/ 1129381 h 1129330"/>
                <a:gd name="connsiteX11" fmla="*/ 4265180 w 4766895"/>
                <a:gd name="connsiteY11" fmla="*/ 1038313 h 1129330"/>
                <a:gd name="connsiteX12" fmla="*/ 4516076 w 4766895"/>
                <a:gd name="connsiteY12" fmla="*/ 618384 h 1129330"/>
                <a:gd name="connsiteX13" fmla="*/ 4766973 w 4766895"/>
                <a:gd name="connsiteY13" fmla="*/ 50 h 112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129330">
                  <a:moveTo>
                    <a:pt x="78" y="108566"/>
                  </a:moveTo>
                  <a:lnTo>
                    <a:pt x="1505386" y="642016"/>
                  </a:lnTo>
                  <a:lnTo>
                    <a:pt x="1756283" y="728225"/>
                  </a:lnTo>
                  <a:lnTo>
                    <a:pt x="2007180" y="808839"/>
                  </a:lnTo>
                  <a:lnTo>
                    <a:pt x="2258077" y="877600"/>
                  </a:lnTo>
                  <a:lnTo>
                    <a:pt x="2508974" y="934067"/>
                  </a:lnTo>
                  <a:lnTo>
                    <a:pt x="2759871" y="981699"/>
                  </a:lnTo>
                  <a:lnTo>
                    <a:pt x="3261665" y="1064080"/>
                  </a:lnTo>
                  <a:lnTo>
                    <a:pt x="3512562" y="1101405"/>
                  </a:lnTo>
                  <a:lnTo>
                    <a:pt x="3763385" y="1128350"/>
                  </a:lnTo>
                  <a:lnTo>
                    <a:pt x="4014282" y="1129381"/>
                  </a:lnTo>
                  <a:lnTo>
                    <a:pt x="4265180" y="1038313"/>
                  </a:lnTo>
                  <a:lnTo>
                    <a:pt x="4516076" y="618384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24D2849-1047-AC4C-A7D8-088807B0A4EC}"/>
                </a:ext>
              </a:extLst>
            </p:cNvPr>
            <p:cNvSpPr/>
            <p:nvPr/>
          </p:nvSpPr>
          <p:spPr>
            <a:xfrm>
              <a:off x="6670236" y="2875325"/>
              <a:ext cx="4766895" cy="1207294"/>
            </a:xfrm>
            <a:custGeom>
              <a:avLst/>
              <a:gdLst>
                <a:gd name="connsiteX0" fmla="*/ 78 w 4766895"/>
                <a:gd name="connsiteY0" fmla="*/ 50 h 1207294"/>
                <a:gd name="connsiteX1" fmla="*/ 2007180 w 4766895"/>
                <a:gd name="connsiteY1" fmla="*/ 731538 h 1207294"/>
                <a:gd name="connsiteX2" fmla="*/ 2258077 w 4766895"/>
                <a:gd name="connsiteY2" fmla="*/ 819514 h 1207294"/>
                <a:gd name="connsiteX3" fmla="*/ 2508974 w 4766895"/>
                <a:gd name="connsiteY3" fmla="*/ 901748 h 1207294"/>
                <a:gd name="connsiteX4" fmla="*/ 2759871 w 4766895"/>
                <a:gd name="connsiteY4" fmla="*/ 973601 h 1207294"/>
                <a:gd name="connsiteX5" fmla="*/ 3010768 w 4766895"/>
                <a:gd name="connsiteY5" fmla="*/ 1033969 h 1207294"/>
                <a:gd name="connsiteX6" fmla="*/ 3261665 w 4766895"/>
                <a:gd name="connsiteY6" fmla="*/ 1086534 h 1207294"/>
                <a:gd name="connsiteX7" fmla="*/ 3763385 w 4766895"/>
                <a:gd name="connsiteY7" fmla="*/ 1174583 h 1207294"/>
                <a:gd name="connsiteX8" fmla="*/ 4014282 w 4766895"/>
                <a:gd name="connsiteY8" fmla="*/ 1207344 h 1207294"/>
                <a:gd name="connsiteX9" fmla="*/ 4265180 w 4766895"/>
                <a:gd name="connsiteY9" fmla="*/ 1201013 h 1207294"/>
                <a:gd name="connsiteX10" fmla="*/ 4516076 w 4766895"/>
                <a:gd name="connsiteY10" fmla="*/ 978754 h 1207294"/>
                <a:gd name="connsiteX11" fmla="*/ 4766973 w 4766895"/>
                <a:gd name="connsiteY11" fmla="*/ 410997 h 120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6895" h="1207294">
                  <a:moveTo>
                    <a:pt x="78" y="50"/>
                  </a:moveTo>
                  <a:lnTo>
                    <a:pt x="2007180" y="731538"/>
                  </a:lnTo>
                  <a:lnTo>
                    <a:pt x="2258077" y="819514"/>
                  </a:lnTo>
                  <a:lnTo>
                    <a:pt x="2508974" y="901748"/>
                  </a:lnTo>
                  <a:lnTo>
                    <a:pt x="2759871" y="973601"/>
                  </a:lnTo>
                  <a:lnTo>
                    <a:pt x="3010768" y="1033969"/>
                  </a:lnTo>
                  <a:lnTo>
                    <a:pt x="3261665" y="1086534"/>
                  </a:lnTo>
                  <a:lnTo>
                    <a:pt x="3763385" y="1174583"/>
                  </a:lnTo>
                  <a:lnTo>
                    <a:pt x="4014282" y="1207344"/>
                  </a:lnTo>
                  <a:lnTo>
                    <a:pt x="4265180" y="1201013"/>
                  </a:lnTo>
                  <a:lnTo>
                    <a:pt x="4516076" y="978754"/>
                  </a:lnTo>
                  <a:lnTo>
                    <a:pt x="4766973" y="41099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AE8FE9B-1BB4-9A45-95E3-6D71C98F6AF7}"/>
                </a:ext>
              </a:extLst>
            </p:cNvPr>
            <p:cNvSpPr/>
            <p:nvPr/>
          </p:nvSpPr>
          <p:spPr>
            <a:xfrm>
              <a:off x="6670236" y="2875325"/>
              <a:ext cx="4766895" cy="1407025"/>
            </a:xfrm>
            <a:custGeom>
              <a:avLst/>
              <a:gdLst>
                <a:gd name="connsiteX0" fmla="*/ 78 w 4766895"/>
                <a:gd name="connsiteY0" fmla="*/ 50 h 1407025"/>
                <a:gd name="connsiteX1" fmla="*/ 2258077 w 4766895"/>
                <a:gd name="connsiteY1" fmla="*/ 850655 h 1407025"/>
                <a:gd name="connsiteX2" fmla="*/ 2508974 w 4766895"/>
                <a:gd name="connsiteY2" fmla="*/ 942828 h 1407025"/>
                <a:gd name="connsiteX3" fmla="*/ 3010768 w 4766895"/>
                <a:gd name="connsiteY3" fmla="*/ 1118780 h 1407025"/>
                <a:gd name="connsiteX4" fmla="*/ 3261665 w 4766895"/>
                <a:gd name="connsiteY4" fmla="*/ 1195786 h 1407025"/>
                <a:gd name="connsiteX5" fmla="*/ 3512562 w 4766895"/>
                <a:gd name="connsiteY5" fmla="*/ 1261897 h 1407025"/>
                <a:gd name="connsiteX6" fmla="*/ 3763385 w 4766895"/>
                <a:gd name="connsiteY6" fmla="*/ 1320425 h 1407025"/>
                <a:gd name="connsiteX7" fmla="*/ 4014282 w 4766895"/>
                <a:gd name="connsiteY7" fmla="*/ 1370192 h 1407025"/>
                <a:gd name="connsiteX8" fmla="*/ 4265180 w 4766895"/>
                <a:gd name="connsiteY8" fmla="*/ 1407076 h 1407025"/>
                <a:gd name="connsiteX9" fmla="*/ 4516076 w 4766895"/>
                <a:gd name="connsiteY9" fmla="*/ 1373063 h 1407025"/>
                <a:gd name="connsiteX10" fmla="*/ 4766973 w 4766895"/>
                <a:gd name="connsiteY10" fmla="*/ 941429 h 140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6895" h="1407025">
                  <a:moveTo>
                    <a:pt x="78" y="50"/>
                  </a:moveTo>
                  <a:lnTo>
                    <a:pt x="2258077" y="850655"/>
                  </a:lnTo>
                  <a:lnTo>
                    <a:pt x="2508974" y="942828"/>
                  </a:lnTo>
                  <a:lnTo>
                    <a:pt x="3010768" y="1118780"/>
                  </a:lnTo>
                  <a:lnTo>
                    <a:pt x="3261665" y="1195786"/>
                  </a:lnTo>
                  <a:lnTo>
                    <a:pt x="3512562" y="1261897"/>
                  </a:lnTo>
                  <a:lnTo>
                    <a:pt x="3763385" y="1320425"/>
                  </a:lnTo>
                  <a:lnTo>
                    <a:pt x="4014282" y="1370192"/>
                  </a:lnTo>
                  <a:lnTo>
                    <a:pt x="4265180" y="1407076"/>
                  </a:lnTo>
                  <a:lnTo>
                    <a:pt x="4516076" y="1373063"/>
                  </a:lnTo>
                  <a:lnTo>
                    <a:pt x="4766973" y="941429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00D4225-34A2-5E44-8694-4A556A5D3A24}"/>
                </a:ext>
              </a:extLst>
            </p:cNvPr>
            <p:cNvSpPr/>
            <p:nvPr/>
          </p:nvSpPr>
          <p:spPr>
            <a:xfrm>
              <a:off x="6670236" y="2875325"/>
              <a:ext cx="4766895" cy="1621112"/>
            </a:xfrm>
            <a:custGeom>
              <a:avLst/>
              <a:gdLst>
                <a:gd name="connsiteX0" fmla="*/ 78 w 4766895"/>
                <a:gd name="connsiteY0" fmla="*/ 50 h 1621112"/>
                <a:gd name="connsiteX1" fmla="*/ 2508974 w 4766895"/>
                <a:gd name="connsiteY1" fmla="*/ 979859 h 1621112"/>
                <a:gd name="connsiteX2" fmla="*/ 2759871 w 4766895"/>
                <a:gd name="connsiteY2" fmla="*/ 1075270 h 1621112"/>
                <a:gd name="connsiteX3" fmla="*/ 3261665 w 4766895"/>
                <a:gd name="connsiteY3" fmla="*/ 1264989 h 1621112"/>
                <a:gd name="connsiteX4" fmla="*/ 3512562 w 4766895"/>
                <a:gd name="connsiteY4" fmla="*/ 1355542 h 1621112"/>
                <a:gd name="connsiteX5" fmla="*/ 3763385 w 4766895"/>
                <a:gd name="connsiteY5" fmla="*/ 1439615 h 1621112"/>
                <a:gd name="connsiteX6" fmla="*/ 4014282 w 4766895"/>
                <a:gd name="connsiteY6" fmla="*/ 1516033 h 1621112"/>
                <a:gd name="connsiteX7" fmla="*/ 4265180 w 4766895"/>
                <a:gd name="connsiteY7" fmla="*/ 1581334 h 1621112"/>
                <a:gd name="connsiteX8" fmla="*/ 4516076 w 4766895"/>
                <a:gd name="connsiteY8" fmla="*/ 1621162 h 1621112"/>
                <a:gd name="connsiteX9" fmla="*/ 4766973 w 4766895"/>
                <a:gd name="connsiteY9" fmla="*/ 1486438 h 16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895" h="1621112">
                  <a:moveTo>
                    <a:pt x="78" y="50"/>
                  </a:moveTo>
                  <a:lnTo>
                    <a:pt x="2508974" y="979859"/>
                  </a:lnTo>
                  <a:lnTo>
                    <a:pt x="2759871" y="1075270"/>
                  </a:lnTo>
                  <a:lnTo>
                    <a:pt x="3261665" y="1264989"/>
                  </a:lnTo>
                  <a:lnTo>
                    <a:pt x="3512562" y="1355542"/>
                  </a:lnTo>
                  <a:lnTo>
                    <a:pt x="3763385" y="1439615"/>
                  </a:lnTo>
                  <a:lnTo>
                    <a:pt x="4014282" y="1516033"/>
                  </a:lnTo>
                  <a:lnTo>
                    <a:pt x="4265180" y="1581334"/>
                  </a:lnTo>
                  <a:lnTo>
                    <a:pt x="4516076" y="1621162"/>
                  </a:lnTo>
                  <a:lnTo>
                    <a:pt x="4766973" y="148643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C5C78B3-447B-F144-A5D4-C2AFD56044DB}"/>
                </a:ext>
              </a:extLst>
            </p:cNvPr>
            <p:cNvSpPr/>
            <p:nvPr/>
          </p:nvSpPr>
          <p:spPr>
            <a:xfrm>
              <a:off x="6670236" y="2875325"/>
              <a:ext cx="4766895" cy="1845137"/>
            </a:xfrm>
            <a:custGeom>
              <a:avLst/>
              <a:gdLst>
                <a:gd name="connsiteX0" fmla="*/ 78 w 4766895"/>
                <a:gd name="connsiteY0" fmla="*/ 50 h 1845137"/>
                <a:gd name="connsiteX1" fmla="*/ 3010768 w 4766895"/>
                <a:gd name="connsiteY1" fmla="*/ 1218461 h 1845137"/>
                <a:gd name="connsiteX2" fmla="*/ 3261665 w 4766895"/>
                <a:gd name="connsiteY2" fmla="*/ 1317333 h 1845137"/>
                <a:gd name="connsiteX3" fmla="*/ 4014282 w 4766895"/>
                <a:gd name="connsiteY3" fmla="*/ 1611813 h 1845137"/>
                <a:gd name="connsiteX4" fmla="*/ 4265180 w 4766895"/>
                <a:gd name="connsiteY4" fmla="*/ 1705237 h 1845137"/>
                <a:gd name="connsiteX5" fmla="*/ 4516076 w 4766895"/>
                <a:gd name="connsiteY5" fmla="*/ 1793433 h 1845137"/>
                <a:gd name="connsiteX6" fmla="*/ 4766973 w 4766895"/>
                <a:gd name="connsiteY6" fmla="*/ 1845188 h 18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895" h="1845137">
                  <a:moveTo>
                    <a:pt x="78" y="50"/>
                  </a:moveTo>
                  <a:lnTo>
                    <a:pt x="3010768" y="1218461"/>
                  </a:lnTo>
                  <a:lnTo>
                    <a:pt x="3261665" y="1317333"/>
                  </a:lnTo>
                  <a:lnTo>
                    <a:pt x="4014282" y="1611813"/>
                  </a:lnTo>
                  <a:lnTo>
                    <a:pt x="4265180" y="1705237"/>
                  </a:lnTo>
                  <a:lnTo>
                    <a:pt x="4516076" y="1793433"/>
                  </a:lnTo>
                  <a:lnTo>
                    <a:pt x="4766973" y="184518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C4D0646-7270-C44D-93C2-78A038EF10DF}"/>
                </a:ext>
              </a:extLst>
            </p:cNvPr>
            <p:cNvSpPr/>
            <p:nvPr/>
          </p:nvSpPr>
          <p:spPr>
            <a:xfrm>
              <a:off x="6670236" y="2875325"/>
              <a:ext cx="4766895" cy="1993777"/>
            </a:xfrm>
            <a:custGeom>
              <a:avLst/>
              <a:gdLst>
                <a:gd name="connsiteX0" fmla="*/ 78 w 4766895"/>
                <a:gd name="connsiteY0" fmla="*/ 50 h 1993777"/>
                <a:gd name="connsiteX1" fmla="*/ 4014282 w 4766895"/>
                <a:gd name="connsiteY1" fmla="*/ 1686390 h 1993777"/>
                <a:gd name="connsiteX2" fmla="*/ 4265180 w 4766895"/>
                <a:gd name="connsiteY2" fmla="*/ 1788869 h 1993777"/>
                <a:gd name="connsiteX3" fmla="*/ 4766973 w 4766895"/>
                <a:gd name="connsiteY3" fmla="*/ 1993827 h 199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6895" h="1993777">
                  <a:moveTo>
                    <a:pt x="78" y="50"/>
                  </a:moveTo>
                  <a:lnTo>
                    <a:pt x="4014282" y="1686390"/>
                  </a:lnTo>
                  <a:lnTo>
                    <a:pt x="4265180" y="1788869"/>
                  </a:lnTo>
                  <a:lnTo>
                    <a:pt x="4766973" y="199382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994F0012-E0DC-AA43-9EE7-F286621EC77F}"/>
              </a:ext>
            </a:extLst>
          </p:cNvPr>
          <p:cNvSpPr/>
          <p:nvPr/>
        </p:nvSpPr>
        <p:spPr>
          <a:xfrm>
            <a:off x="3513176" y="5880479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6621B53-5557-254F-AAC6-49153F349BD9}"/>
              </a:ext>
            </a:extLst>
          </p:cNvPr>
          <p:cNvSpPr/>
          <p:nvPr/>
        </p:nvSpPr>
        <p:spPr>
          <a:xfrm>
            <a:off x="2938940" y="1087817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1" name="Graphic 87">
            <a:extLst>
              <a:ext uri="{FF2B5EF4-FFF2-40B4-BE49-F238E27FC236}">
                <a16:creationId xmlns:a16="http://schemas.microsoft.com/office/drawing/2014/main" id="{365AE361-05FF-9046-9F05-268DAF095354}"/>
              </a:ext>
            </a:extLst>
          </p:cNvPr>
          <p:cNvGrpSpPr/>
          <p:nvPr/>
        </p:nvGrpSpPr>
        <p:grpSpPr>
          <a:xfrm>
            <a:off x="3381247" y="5862736"/>
            <a:ext cx="4363563" cy="307777"/>
            <a:chOff x="6538305" y="5451213"/>
            <a:chExt cx="4363563" cy="307777"/>
          </a:xfrm>
          <a:solidFill>
            <a:srgbClr val="2A3F5F"/>
          </a:solidFill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23E208-93B5-BE4D-8302-40BCCF2650A5}"/>
                </a:ext>
              </a:extLst>
            </p:cNvPr>
            <p:cNvSpPr txBox="1"/>
            <p:nvPr/>
          </p:nvSpPr>
          <p:spPr>
            <a:xfrm>
              <a:off x="6538305" y="5451213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1D0E6-0D22-BC48-B5D2-678017CBC69C}"/>
                </a:ext>
              </a:extLst>
            </p:cNvPr>
            <p:cNvSpPr txBox="1"/>
            <p:nvPr/>
          </p:nvSpPr>
          <p:spPr>
            <a:xfrm>
              <a:off x="7501401" y="5451213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D840FB-B062-8B47-BE26-12E94E071026}"/>
                </a:ext>
              </a:extLst>
            </p:cNvPr>
            <p:cNvSpPr txBox="1"/>
            <p:nvPr/>
          </p:nvSpPr>
          <p:spPr>
            <a:xfrm>
              <a:off x="8504916" y="5451213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ECF5C3-F699-6F41-BA92-9F5D5683FFD7}"/>
                </a:ext>
              </a:extLst>
            </p:cNvPr>
            <p:cNvSpPr txBox="1"/>
            <p:nvPr/>
          </p:nvSpPr>
          <p:spPr>
            <a:xfrm>
              <a:off x="9508503" y="5451213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672769-EFE6-2247-8C25-343038ED6558}"/>
                </a:ext>
              </a:extLst>
            </p:cNvPr>
            <p:cNvSpPr txBox="1"/>
            <p:nvPr/>
          </p:nvSpPr>
          <p:spPr>
            <a:xfrm>
              <a:off x="10512018" y="5451213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87">
            <a:extLst>
              <a:ext uri="{FF2B5EF4-FFF2-40B4-BE49-F238E27FC236}">
                <a16:creationId xmlns:a16="http://schemas.microsoft.com/office/drawing/2014/main" id="{719BCB72-98BA-4446-A83E-876D6ABC9AA4}"/>
              </a:ext>
            </a:extLst>
          </p:cNvPr>
          <p:cNvGrpSpPr/>
          <p:nvPr/>
        </p:nvGrpSpPr>
        <p:grpSpPr>
          <a:xfrm>
            <a:off x="3053093" y="1311916"/>
            <a:ext cx="492443" cy="4724977"/>
            <a:chOff x="6328488" y="900393"/>
            <a:chExt cx="492443" cy="4724977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60A2F-8770-4847-AAD1-C0BE32984C13}"/>
                </a:ext>
              </a:extLst>
            </p:cNvPr>
            <p:cNvSpPr txBox="1"/>
            <p:nvPr/>
          </p:nvSpPr>
          <p:spPr>
            <a:xfrm>
              <a:off x="6490452" y="5317593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D6854D-E919-D549-87F0-2F60BE3678BD}"/>
                </a:ext>
              </a:extLst>
            </p:cNvPr>
            <p:cNvSpPr txBox="1"/>
            <p:nvPr/>
          </p:nvSpPr>
          <p:spPr>
            <a:xfrm>
              <a:off x="6328488" y="4434153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28C17C-2813-A749-9852-2224BA924952}"/>
                </a:ext>
              </a:extLst>
            </p:cNvPr>
            <p:cNvSpPr txBox="1"/>
            <p:nvPr/>
          </p:nvSpPr>
          <p:spPr>
            <a:xfrm>
              <a:off x="6328488" y="3550713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A6171D-3619-D64F-AED3-FF90CFDA8720}"/>
                </a:ext>
              </a:extLst>
            </p:cNvPr>
            <p:cNvSpPr txBox="1"/>
            <p:nvPr/>
          </p:nvSpPr>
          <p:spPr>
            <a:xfrm>
              <a:off x="6328488" y="2667273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9C23A0-A225-8B4A-9B5F-A0D3B143651D}"/>
                </a:ext>
              </a:extLst>
            </p:cNvPr>
            <p:cNvSpPr txBox="1"/>
            <p:nvPr/>
          </p:nvSpPr>
          <p:spPr>
            <a:xfrm>
              <a:off x="6328488" y="1783833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4EDDA0-8B26-2B4E-BBED-38C2639253E6}"/>
                </a:ext>
              </a:extLst>
            </p:cNvPr>
            <p:cNvSpPr txBox="1"/>
            <p:nvPr/>
          </p:nvSpPr>
          <p:spPr>
            <a:xfrm>
              <a:off x="6328488" y="900393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45" name="Freeform 44">
            <a:extLst>
              <a:ext uri="{FF2B5EF4-FFF2-40B4-BE49-F238E27FC236}">
                <a16:creationId xmlns:a16="http://schemas.microsoft.com/office/drawing/2014/main" id="{A4D91118-02EF-2445-9777-C44A43292110}"/>
              </a:ext>
            </a:extLst>
          </p:cNvPr>
          <p:cNvSpPr/>
          <p:nvPr/>
        </p:nvSpPr>
        <p:spPr>
          <a:xfrm>
            <a:off x="3513176" y="3286846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90000"/>
              </a:srgbClr>
            </a:solidFill>
            <a:prstDash val="sysDot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996DD1-7489-C347-937B-E13A8936D3C9}"/>
              </a:ext>
            </a:extLst>
          </p:cNvPr>
          <p:cNvSpPr txBox="1"/>
          <p:nvPr/>
        </p:nvSpPr>
        <p:spPr>
          <a:xfrm>
            <a:off x="4806084" y="6198002"/>
            <a:ext cx="227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latin typeface="Open Sans"/>
                <a:ea typeface="Open Sans"/>
                <a:cs typeface="Open Sans"/>
                <a:sym typeface="Open Sans"/>
                <a:rtl val="0"/>
              </a:rPr>
              <a:t>Autoproduction [%]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21A159-BDB7-2646-A6F9-3AFAB00026A0}"/>
              </a:ext>
            </a:extLst>
          </p:cNvPr>
          <p:cNvSpPr txBox="1"/>
          <p:nvPr/>
        </p:nvSpPr>
        <p:spPr>
          <a:xfrm>
            <a:off x="3299276" y="941867"/>
            <a:ext cx="2304029" cy="4206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fr-FR" dirty="0">
                <a:latin typeface="Open Sans"/>
                <a:ea typeface="Open Sans"/>
                <a:cs typeface="Open Sans"/>
                <a:sym typeface="Open Sans"/>
                <a:rtl val="0"/>
              </a:rPr>
              <a:t>GES [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  <a:rtl val="0"/>
              </a:rPr>
              <a:t>gCO</a:t>
            </a:r>
            <a:r>
              <a:rPr lang="fr-FR" baseline="-25000" dirty="0">
                <a:latin typeface="Open Sans"/>
                <a:ea typeface="Open Sans"/>
                <a:cs typeface="Open Sans"/>
                <a:sym typeface="Open Sans"/>
                <a:rtl val="0"/>
              </a:rPr>
              <a:t>​2</a:t>
            </a:r>
            <a:r>
              <a:rPr lang="fr-FR" sz="3200" baseline="-25000" dirty="0">
                <a:latin typeface="Open Sans"/>
                <a:ea typeface="Open Sans"/>
                <a:cs typeface="Open Sans"/>
                <a:sym typeface="Open Sans"/>
                <a:rtl val="0"/>
              </a:rPr>
              <a:t>​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  <a:rtl val="0"/>
              </a:rPr>
              <a:t>eq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  <a:rtl val="0"/>
              </a:rPr>
              <a:t> / kWh]</a:t>
            </a:r>
          </a:p>
        </p:txBody>
      </p:sp>
      <p:grpSp>
        <p:nvGrpSpPr>
          <p:cNvPr id="49" name="Graphic 87">
            <a:extLst>
              <a:ext uri="{FF2B5EF4-FFF2-40B4-BE49-F238E27FC236}">
                <a16:creationId xmlns:a16="http://schemas.microsoft.com/office/drawing/2014/main" id="{C5140066-E2CF-9444-8114-3A2973A3B874}"/>
              </a:ext>
            </a:extLst>
          </p:cNvPr>
          <p:cNvGrpSpPr/>
          <p:nvPr/>
        </p:nvGrpSpPr>
        <p:grpSpPr>
          <a:xfrm>
            <a:off x="5603303" y="3346403"/>
            <a:ext cx="380232" cy="261610"/>
            <a:chOff x="8760363" y="2934882"/>
            <a:chExt cx="380232" cy="261610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2ACB82D-E58B-4C4B-A579-A45E3B2409E5}"/>
                </a:ext>
              </a:extLst>
            </p:cNvPr>
            <p:cNvSpPr/>
            <p:nvPr/>
          </p:nvSpPr>
          <p:spPr>
            <a:xfrm>
              <a:off x="8823621" y="2976921"/>
              <a:ext cx="213498" cy="154602"/>
            </a:xfrm>
            <a:custGeom>
              <a:avLst/>
              <a:gdLst>
                <a:gd name="connsiteX0" fmla="*/ 370 w 213498"/>
                <a:gd name="connsiteY0" fmla="*/ 312 h 154602"/>
                <a:gd name="connsiteX1" fmla="*/ 213868 w 213498"/>
                <a:gd name="connsiteY1" fmla="*/ 312 h 154602"/>
                <a:gd name="connsiteX2" fmla="*/ 213868 w 213498"/>
                <a:gd name="connsiteY2" fmla="*/ 154914 h 154602"/>
                <a:gd name="connsiteX3" fmla="*/ 370 w 213498"/>
                <a:gd name="connsiteY3" fmla="*/ 15491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498" h="154602">
                  <a:moveTo>
                    <a:pt x="370" y="312"/>
                  </a:moveTo>
                  <a:lnTo>
                    <a:pt x="213868" y="312"/>
                  </a:lnTo>
                  <a:lnTo>
                    <a:pt x="213868" y="154914"/>
                  </a:lnTo>
                  <a:lnTo>
                    <a:pt x="370" y="15491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C5CC9BF-2411-8942-B78D-8DE79B5C0134}"/>
                </a:ext>
              </a:extLst>
            </p:cNvPr>
            <p:cNvSpPr txBox="1"/>
            <p:nvPr/>
          </p:nvSpPr>
          <p:spPr>
            <a:xfrm>
              <a:off x="8760363" y="2934882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1%</a:t>
              </a:r>
            </a:p>
          </p:txBody>
        </p:sp>
      </p:grpSp>
      <p:grpSp>
        <p:nvGrpSpPr>
          <p:cNvPr id="50" name="Graphic 87">
            <a:extLst>
              <a:ext uri="{FF2B5EF4-FFF2-40B4-BE49-F238E27FC236}">
                <a16:creationId xmlns:a16="http://schemas.microsoft.com/office/drawing/2014/main" id="{A5E48CA4-5BDD-4447-9B1A-582912849966}"/>
              </a:ext>
            </a:extLst>
          </p:cNvPr>
          <p:cNvGrpSpPr/>
          <p:nvPr/>
        </p:nvGrpSpPr>
        <p:grpSpPr>
          <a:xfrm>
            <a:off x="5818757" y="3508367"/>
            <a:ext cx="460382" cy="261610"/>
            <a:chOff x="8975817" y="3096846"/>
            <a:chExt cx="460382" cy="261610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CB61EE2-F6D8-AB4D-9C9E-9A6831AEC0A6}"/>
                </a:ext>
              </a:extLst>
            </p:cNvPr>
            <p:cNvSpPr/>
            <p:nvPr/>
          </p:nvSpPr>
          <p:spPr>
            <a:xfrm>
              <a:off x="9037119" y="3138885"/>
              <a:ext cx="279756" cy="154602"/>
            </a:xfrm>
            <a:custGeom>
              <a:avLst/>
              <a:gdLst>
                <a:gd name="connsiteX0" fmla="*/ 399 w 279756"/>
                <a:gd name="connsiteY0" fmla="*/ 334 h 154602"/>
                <a:gd name="connsiteX1" fmla="*/ 280155 w 279756"/>
                <a:gd name="connsiteY1" fmla="*/ 334 h 154602"/>
                <a:gd name="connsiteX2" fmla="*/ 280155 w 279756"/>
                <a:gd name="connsiteY2" fmla="*/ 154936 h 154602"/>
                <a:gd name="connsiteX3" fmla="*/ 399 w 279756"/>
                <a:gd name="connsiteY3" fmla="*/ 15493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399" y="334"/>
                  </a:moveTo>
                  <a:lnTo>
                    <a:pt x="280155" y="334"/>
                  </a:lnTo>
                  <a:lnTo>
                    <a:pt x="280155" y="154936"/>
                  </a:lnTo>
                  <a:lnTo>
                    <a:pt x="399" y="15493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5F791DB-7456-8148-9BB4-6F0D9A2A78FC}"/>
                </a:ext>
              </a:extLst>
            </p:cNvPr>
            <p:cNvSpPr txBox="1"/>
            <p:nvPr/>
          </p:nvSpPr>
          <p:spPr>
            <a:xfrm>
              <a:off x="8975817" y="3096846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1" name="Graphic 87">
            <a:extLst>
              <a:ext uri="{FF2B5EF4-FFF2-40B4-BE49-F238E27FC236}">
                <a16:creationId xmlns:a16="http://schemas.microsoft.com/office/drawing/2014/main" id="{CABAECCA-4796-114D-A4DE-008D8A7A2ACE}"/>
              </a:ext>
            </a:extLst>
          </p:cNvPr>
          <p:cNvGrpSpPr/>
          <p:nvPr/>
        </p:nvGrpSpPr>
        <p:grpSpPr>
          <a:xfrm>
            <a:off x="6069065" y="3662969"/>
            <a:ext cx="460382" cy="261610"/>
            <a:chOff x="9226125" y="3251448"/>
            <a:chExt cx="460382" cy="261610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C84296E-C22D-C040-9208-12D063A08386}"/>
                </a:ext>
              </a:extLst>
            </p:cNvPr>
            <p:cNvSpPr/>
            <p:nvPr/>
          </p:nvSpPr>
          <p:spPr>
            <a:xfrm>
              <a:off x="9287427" y="3293487"/>
              <a:ext cx="279756" cy="154602"/>
            </a:xfrm>
            <a:custGeom>
              <a:avLst/>
              <a:gdLst>
                <a:gd name="connsiteX0" fmla="*/ 433 w 279756"/>
                <a:gd name="connsiteY0" fmla="*/ 355 h 154602"/>
                <a:gd name="connsiteX1" fmla="*/ 280189 w 279756"/>
                <a:gd name="connsiteY1" fmla="*/ 355 h 154602"/>
                <a:gd name="connsiteX2" fmla="*/ 280189 w 279756"/>
                <a:gd name="connsiteY2" fmla="*/ 154957 h 154602"/>
                <a:gd name="connsiteX3" fmla="*/ 433 w 279756"/>
                <a:gd name="connsiteY3" fmla="*/ 154957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33" y="355"/>
                  </a:moveTo>
                  <a:lnTo>
                    <a:pt x="280189" y="355"/>
                  </a:lnTo>
                  <a:lnTo>
                    <a:pt x="280189" y="154957"/>
                  </a:lnTo>
                  <a:lnTo>
                    <a:pt x="433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682261-F382-8644-A3BB-033A5ABD44E9}"/>
                </a:ext>
              </a:extLst>
            </p:cNvPr>
            <p:cNvSpPr txBox="1"/>
            <p:nvPr/>
          </p:nvSpPr>
          <p:spPr>
            <a:xfrm>
              <a:off x="9226125" y="3251448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2" name="Graphic 87">
            <a:extLst>
              <a:ext uri="{FF2B5EF4-FFF2-40B4-BE49-F238E27FC236}">
                <a16:creationId xmlns:a16="http://schemas.microsoft.com/office/drawing/2014/main" id="{40E775C0-F8DC-774E-8243-47E132140D18}"/>
              </a:ext>
            </a:extLst>
          </p:cNvPr>
          <p:cNvGrpSpPr/>
          <p:nvPr/>
        </p:nvGrpSpPr>
        <p:grpSpPr>
          <a:xfrm>
            <a:off x="6319373" y="3824933"/>
            <a:ext cx="471604" cy="261610"/>
            <a:chOff x="9476433" y="3413412"/>
            <a:chExt cx="471604" cy="261610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F419EFA-260C-504F-82E4-FDBD9F1DA9A5}"/>
                </a:ext>
              </a:extLst>
            </p:cNvPr>
            <p:cNvSpPr/>
            <p:nvPr/>
          </p:nvSpPr>
          <p:spPr>
            <a:xfrm>
              <a:off x="9537735" y="3455451"/>
              <a:ext cx="279756" cy="154602"/>
            </a:xfrm>
            <a:custGeom>
              <a:avLst/>
              <a:gdLst>
                <a:gd name="connsiteX0" fmla="*/ 467 w 279756"/>
                <a:gd name="connsiteY0" fmla="*/ 377 h 154602"/>
                <a:gd name="connsiteX1" fmla="*/ 280223 w 279756"/>
                <a:gd name="connsiteY1" fmla="*/ 377 h 154602"/>
                <a:gd name="connsiteX2" fmla="*/ 280223 w 279756"/>
                <a:gd name="connsiteY2" fmla="*/ 154979 h 154602"/>
                <a:gd name="connsiteX3" fmla="*/ 467 w 279756"/>
                <a:gd name="connsiteY3" fmla="*/ 15497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67" y="377"/>
                  </a:moveTo>
                  <a:lnTo>
                    <a:pt x="280223" y="377"/>
                  </a:lnTo>
                  <a:lnTo>
                    <a:pt x="280223" y="154979"/>
                  </a:lnTo>
                  <a:lnTo>
                    <a:pt x="467" y="15497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A9BA563-0156-8B49-AAA5-ABBA950096BD}"/>
                </a:ext>
              </a:extLst>
            </p:cNvPr>
            <p:cNvSpPr txBox="1"/>
            <p:nvPr/>
          </p:nvSpPr>
          <p:spPr>
            <a:xfrm>
              <a:off x="9476433" y="3413412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 b="1" dirty="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3" name="Graphic 87">
            <a:extLst>
              <a:ext uri="{FF2B5EF4-FFF2-40B4-BE49-F238E27FC236}">
                <a16:creationId xmlns:a16="http://schemas.microsoft.com/office/drawing/2014/main" id="{21E5BC35-1BE7-4347-B98D-D1C4B2448B6C}"/>
              </a:ext>
            </a:extLst>
          </p:cNvPr>
          <p:cNvGrpSpPr/>
          <p:nvPr/>
        </p:nvGrpSpPr>
        <p:grpSpPr>
          <a:xfrm>
            <a:off x="6577043" y="3986897"/>
            <a:ext cx="460382" cy="261610"/>
            <a:chOff x="9734103" y="3575376"/>
            <a:chExt cx="460382" cy="261610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76181BD9-E8E9-274C-8A8D-A62E3CE68288}"/>
                </a:ext>
              </a:extLst>
            </p:cNvPr>
            <p:cNvSpPr/>
            <p:nvPr/>
          </p:nvSpPr>
          <p:spPr>
            <a:xfrm>
              <a:off x="9795405" y="3617415"/>
              <a:ext cx="279756" cy="154602"/>
            </a:xfrm>
            <a:custGeom>
              <a:avLst/>
              <a:gdLst>
                <a:gd name="connsiteX0" fmla="*/ 502 w 279756"/>
                <a:gd name="connsiteY0" fmla="*/ 399 h 154602"/>
                <a:gd name="connsiteX1" fmla="*/ 280258 w 279756"/>
                <a:gd name="connsiteY1" fmla="*/ 399 h 154602"/>
                <a:gd name="connsiteX2" fmla="*/ 280258 w 279756"/>
                <a:gd name="connsiteY2" fmla="*/ 155001 h 154602"/>
                <a:gd name="connsiteX3" fmla="*/ 502 w 279756"/>
                <a:gd name="connsiteY3" fmla="*/ 15500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02" y="399"/>
                  </a:moveTo>
                  <a:lnTo>
                    <a:pt x="280258" y="399"/>
                  </a:lnTo>
                  <a:lnTo>
                    <a:pt x="280258" y="155001"/>
                  </a:lnTo>
                  <a:lnTo>
                    <a:pt x="502" y="15500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E97B084-192B-DF4F-8A39-B45BB88F02C9}"/>
                </a:ext>
              </a:extLst>
            </p:cNvPr>
            <p:cNvSpPr txBox="1"/>
            <p:nvPr/>
          </p:nvSpPr>
          <p:spPr>
            <a:xfrm>
              <a:off x="9734103" y="3575376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4" name="Graphic 87">
            <a:extLst>
              <a:ext uri="{FF2B5EF4-FFF2-40B4-BE49-F238E27FC236}">
                <a16:creationId xmlns:a16="http://schemas.microsoft.com/office/drawing/2014/main" id="{27031B1D-0CED-8044-99AA-3EEF85A192E1}"/>
              </a:ext>
            </a:extLst>
          </p:cNvPr>
          <p:cNvGrpSpPr/>
          <p:nvPr/>
        </p:nvGrpSpPr>
        <p:grpSpPr>
          <a:xfrm>
            <a:off x="6827351" y="4163585"/>
            <a:ext cx="460382" cy="261610"/>
            <a:chOff x="9984411" y="3752064"/>
            <a:chExt cx="460382" cy="261610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CE91ADE9-0C19-6E4C-9B53-082BFB22486B}"/>
                </a:ext>
              </a:extLst>
            </p:cNvPr>
            <p:cNvSpPr/>
            <p:nvPr/>
          </p:nvSpPr>
          <p:spPr>
            <a:xfrm>
              <a:off x="10045713" y="3794103"/>
              <a:ext cx="279756" cy="154602"/>
            </a:xfrm>
            <a:custGeom>
              <a:avLst/>
              <a:gdLst>
                <a:gd name="connsiteX0" fmla="*/ 536 w 279756"/>
                <a:gd name="connsiteY0" fmla="*/ 423 h 154602"/>
                <a:gd name="connsiteX1" fmla="*/ 280292 w 279756"/>
                <a:gd name="connsiteY1" fmla="*/ 423 h 154602"/>
                <a:gd name="connsiteX2" fmla="*/ 280292 w 279756"/>
                <a:gd name="connsiteY2" fmla="*/ 155025 h 154602"/>
                <a:gd name="connsiteX3" fmla="*/ 536 w 279756"/>
                <a:gd name="connsiteY3" fmla="*/ 15502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36" y="423"/>
                  </a:moveTo>
                  <a:lnTo>
                    <a:pt x="280292" y="423"/>
                  </a:lnTo>
                  <a:lnTo>
                    <a:pt x="280292" y="155025"/>
                  </a:lnTo>
                  <a:lnTo>
                    <a:pt x="536" y="15502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7A63054-7F4A-704D-92E3-28ABC20AB56E}"/>
                </a:ext>
              </a:extLst>
            </p:cNvPr>
            <p:cNvSpPr txBox="1"/>
            <p:nvPr/>
          </p:nvSpPr>
          <p:spPr>
            <a:xfrm>
              <a:off x="9984411" y="3752064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5" name="Graphic 87">
            <a:extLst>
              <a:ext uri="{FF2B5EF4-FFF2-40B4-BE49-F238E27FC236}">
                <a16:creationId xmlns:a16="http://schemas.microsoft.com/office/drawing/2014/main" id="{F986A215-CB2A-0949-B6E7-7C02F594986C}"/>
              </a:ext>
            </a:extLst>
          </p:cNvPr>
          <p:cNvGrpSpPr/>
          <p:nvPr/>
        </p:nvGrpSpPr>
        <p:grpSpPr>
          <a:xfrm>
            <a:off x="7077659" y="4340273"/>
            <a:ext cx="460382" cy="261610"/>
            <a:chOff x="10234719" y="3928752"/>
            <a:chExt cx="460382" cy="261610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798CC83-AE7D-064A-BDED-D51995FE079D}"/>
                </a:ext>
              </a:extLst>
            </p:cNvPr>
            <p:cNvSpPr/>
            <p:nvPr/>
          </p:nvSpPr>
          <p:spPr>
            <a:xfrm>
              <a:off x="10296021" y="3970791"/>
              <a:ext cx="279756" cy="154602"/>
            </a:xfrm>
            <a:custGeom>
              <a:avLst/>
              <a:gdLst>
                <a:gd name="connsiteX0" fmla="*/ 570 w 279756"/>
                <a:gd name="connsiteY0" fmla="*/ 447 h 154602"/>
                <a:gd name="connsiteX1" fmla="*/ 280326 w 279756"/>
                <a:gd name="connsiteY1" fmla="*/ 447 h 154602"/>
                <a:gd name="connsiteX2" fmla="*/ 280326 w 279756"/>
                <a:gd name="connsiteY2" fmla="*/ 155049 h 154602"/>
                <a:gd name="connsiteX3" fmla="*/ 570 w 279756"/>
                <a:gd name="connsiteY3" fmla="*/ 15504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70" y="447"/>
                  </a:moveTo>
                  <a:lnTo>
                    <a:pt x="280326" y="447"/>
                  </a:lnTo>
                  <a:lnTo>
                    <a:pt x="280326" y="155049"/>
                  </a:lnTo>
                  <a:lnTo>
                    <a:pt x="570" y="15504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FD195B1-7EC4-4946-9679-F8509D3EC214}"/>
                </a:ext>
              </a:extLst>
            </p:cNvPr>
            <p:cNvSpPr txBox="1"/>
            <p:nvPr/>
          </p:nvSpPr>
          <p:spPr>
            <a:xfrm>
              <a:off x="10234719" y="3928752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56" name="Graphic 87">
            <a:extLst>
              <a:ext uri="{FF2B5EF4-FFF2-40B4-BE49-F238E27FC236}">
                <a16:creationId xmlns:a16="http://schemas.microsoft.com/office/drawing/2014/main" id="{62EEA212-C9B3-3F4E-81BB-63F0DE198779}"/>
              </a:ext>
            </a:extLst>
          </p:cNvPr>
          <p:cNvGrpSpPr/>
          <p:nvPr/>
        </p:nvGrpSpPr>
        <p:grpSpPr>
          <a:xfrm>
            <a:off x="7327967" y="4531685"/>
            <a:ext cx="460382" cy="261610"/>
            <a:chOff x="10485027" y="4120164"/>
            <a:chExt cx="460382" cy="261610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83157A6-0325-5B4C-B7E1-4841675FD66A}"/>
                </a:ext>
              </a:extLst>
            </p:cNvPr>
            <p:cNvSpPr/>
            <p:nvPr/>
          </p:nvSpPr>
          <p:spPr>
            <a:xfrm>
              <a:off x="10546329" y="4162203"/>
              <a:ext cx="279756" cy="154602"/>
            </a:xfrm>
            <a:custGeom>
              <a:avLst/>
              <a:gdLst>
                <a:gd name="connsiteX0" fmla="*/ 604 w 279756"/>
                <a:gd name="connsiteY0" fmla="*/ 473 h 154602"/>
                <a:gd name="connsiteX1" fmla="*/ 280360 w 279756"/>
                <a:gd name="connsiteY1" fmla="*/ 473 h 154602"/>
                <a:gd name="connsiteX2" fmla="*/ 280360 w 279756"/>
                <a:gd name="connsiteY2" fmla="*/ 155075 h 154602"/>
                <a:gd name="connsiteX3" fmla="*/ 604 w 279756"/>
                <a:gd name="connsiteY3" fmla="*/ 15507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04" y="473"/>
                  </a:moveTo>
                  <a:lnTo>
                    <a:pt x="280360" y="473"/>
                  </a:lnTo>
                  <a:lnTo>
                    <a:pt x="280360" y="155075"/>
                  </a:lnTo>
                  <a:lnTo>
                    <a:pt x="604" y="15507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777AC8-EF99-9C42-A4D5-F048330C1424}"/>
                </a:ext>
              </a:extLst>
            </p:cNvPr>
            <p:cNvSpPr txBox="1"/>
            <p:nvPr/>
          </p:nvSpPr>
          <p:spPr>
            <a:xfrm>
              <a:off x="10485027" y="4120164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57" name="Graphic 87">
            <a:extLst>
              <a:ext uri="{FF2B5EF4-FFF2-40B4-BE49-F238E27FC236}">
                <a16:creationId xmlns:a16="http://schemas.microsoft.com/office/drawing/2014/main" id="{FB225BEC-E0B5-CA43-8671-75F4B325DC0F}"/>
              </a:ext>
            </a:extLst>
          </p:cNvPr>
          <p:cNvGrpSpPr/>
          <p:nvPr/>
        </p:nvGrpSpPr>
        <p:grpSpPr>
          <a:xfrm>
            <a:off x="7578275" y="4686287"/>
            <a:ext cx="460382" cy="261610"/>
            <a:chOff x="10735335" y="4274766"/>
            <a:chExt cx="460382" cy="261610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CBE947F-DB72-3840-A8E8-6299D0FD89C5}"/>
                </a:ext>
              </a:extLst>
            </p:cNvPr>
            <p:cNvSpPr/>
            <p:nvPr/>
          </p:nvSpPr>
          <p:spPr>
            <a:xfrm>
              <a:off x="10796637" y="4316805"/>
              <a:ext cx="279756" cy="154602"/>
            </a:xfrm>
            <a:custGeom>
              <a:avLst/>
              <a:gdLst>
                <a:gd name="connsiteX0" fmla="*/ 638 w 279756"/>
                <a:gd name="connsiteY0" fmla="*/ 494 h 154602"/>
                <a:gd name="connsiteX1" fmla="*/ 280394 w 279756"/>
                <a:gd name="connsiteY1" fmla="*/ 494 h 154602"/>
                <a:gd name="connsiteX2" fmla="*/ 280394 w 279756"/>
                <a:gd name="connsiteY2" fmla="*/ 155096 h 154602"/>
                <a:gd name="connsiteX3" fmla="*/ 638 w 279756"/>
                <a:gd name="connsiteY3" fmla="*/ 15509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38" y="494"/>
                  </a:moveTo>
                  <a:lnTo>
                    <a:pt x="280394" y="494"/>
                  </a:lnTo>
                  <a:lnTo>
                    <a:pt x="280394" y="155096"/>
                  </a:lnTo>
                  <a:lnTo>
                    <a:pt x="638" y="15509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2815B7-0598-0B4D-A575-F0D34958D5C9}"/>
                </a:ext>
              </a:extLst>
            </p:cNvPr>
            <p:cNvSpPr txBox="1"/>
            <p:nvPr/>
          </p:nvSpPr>
          <p:spPr>
            <a:xfrm>
              <a:off x="10735335" y="4274766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58" name="Graphic 87">
            <a:extLst>
              <a:ext uri="{FF2B5EF4-FFF2-40B4-BE49-F238E27FC236}">
                <a16:creationId xmlns:a16="http://schemas.microsoft.com/office/drawing/2014/main" id="{7F435CEE-4793-7845-A809-49999E6F6D00}"/>
              </a:ext>
            </a:extLst>
          </p:cNvPr>
          <p:cNvGrpSpPr/>
          <p:nvPr/>
        </p:nvGrpSpPr>
        <p:grpSpPr>
          <a:xfrm>
            <a:off x="7828583" y="4892423"/>
            <a:ext cx="460382" cy="261610"/>
            <a:chOff x="10985643" y="4480902"/>
            <a:chExt cx="460382" cy="261610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73F0187-C0FA-5A4D-B229-3F7341327413}"/>
                </a:ext>
              </a:extLst>
            </p:cNvPr>
            <p:cNvSpPr/>
            <p:nvPr/>
          </p:nvSpPr>
          <p:spPr>
            <a:xfrm>
              <a:off x="11046945" y="4522941"/>
              <a:ext cx="279756" cy="154602"/>
            </a:xfrm>
            <a:custGeom>
              <a:avLst/>
              <a:gdLst>
                <a:gd name="connsiteX0" fmla="*/ 672 w 279756"/>
                <a:gd name="connsiteY0" fmla="*/ 522 h 154602"/>
                <a:gd name="connsiteX1" fmla="*/ 280428 w 279756"/>
                <a:gd name="connsiteY1" fmla="*/ 522 h 154602"/>
                <a:gd name="connsiteX2" fmla="*/ 280428 w 279756"/>
                <a:gd name="connsiteY2" fmla="*/ 155124 h 154602"/>
                <a:gd name="connsiteX3" fmla="*/ 672 w 279756"/>
                <a:gd name="connsiteY3" fmla="*/ 15512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72" y="522"/>
                  </a:moveTo>
                  <a:lnTo>
                    <a:pt x="280428" y="522"/>
                  </a:lnTo>
                  <a:lnTo>
                    <a:pt x="280428" y="155124"/>
                  </a:lnTo>
                  <a:lnTo>
                    <a:pt x="672" y="15512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BD08FA-ACB4-0343-A5C5-6DE27FECD5A5}"/>
                </a:ext>
              </a:extLst>
            </p:cNvPr>
            <p:cNvSpPr txBox="1"/>
            <p:nvPr/>
          </p:nvSpPr>
          <p:spPr>
            <a:xfrm>
              <a:off x="10985643" y="4480902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59" name="Graphic 87">
            <a:extLst>
              <a:ext uri="{FF2B5EF4-FFF2-40B4-BE49-F238E27FC236}">
                <a16:creationId xmlns:a16="http://schemas.microsoft.com/office/drawing/2014/main" id="{79711F15-D994-7543-85F4-D2992D5EFED7}"/>
              </a:ext>
            </a:extLst>
          </p:cNvPr>
          <p:cNvGrpSpPr/>
          <p:nvPr/>
        </p:nvGrpSpPr>
        <p:grpSpPr>
          <a:xfrm>
            <a:off x="8047834" y="5164817"/>
            <a:ext cx="540533" cy="261610"/>
            <a:chOff x="11204892" y="4753296"/>
            <a:chExt cx="540533" cy="261610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AE4ED29-D364-AC48-9255-01692CF97C73}"/>
                </a:ext>
              </a:extLst>
            </p:cNvPr>
            <p:cNvSpPr/>
            <p:nvPr/>
          </p:nvSpPr>
          <p:spPr>
            <a:xfrm>
              <a:off x="11260443" y="4795335"/>
              <a:ext cx="353376" cy="154602"/>
            </a:xfrm>
            <a:custGeom>
              <a:avLst/>
              <a:gdLst>
                <a:gd name="connsiteX0" fmla="*/ 701 w 353376"/>
                <a:gd name="connsiteY0" fmla="*/ 559 h 154602"/>
                <a:gd name="connsiteX1" fmla="*/ 354077 w 353376"/>
                <a:gd name="connsiteY1" fmla="*/ 559 h 154602"/>
                <a:gd name="connsiteX2" fmla="*/ 354077 w 353376"/>
                <a:gd name="connsiteY2" fmla="*/ 155161 h 154602"/>
                <a:gd name="connsiteX3" fmla="*/ 701 w 353376"/>
                <a:gd name="connsiteY3" fmla="*/ 15516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76" h="154602">
                  <a:moveTo>
                    <a:pt x="701" y="559"/>
                  </a:moveTo>
                  <a:lnTo>
                    <a:pt x="354077" y="559"/>
                  </a:lnTo>
                  <a:lnTo>
                    <a:pt x="354077" y="155161"/>
                  </a:lnTo>
                  <a:lnTo>
                    <a:pt x="701" y="15516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A7D475-CE1A-CB4E-88CB-939B62BC5964}"/>
                </a:ext>
              </a:extLst>
            </p:cNvPr>
            <p:cNvSpPr txBox="1"/>
            <p:nvPr/>
          </p:nvSpPr>
          <p:spPr>
            <a:xfrm>
              <a:off x="11204892" y="4753296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A5264BB-8D70-AF46-8BF8-734090DAFE75}"/>
              </a:ext>
            </a:extLst>
          </p:cNvPr>
          <p:cNvSpPr txBox="1"/>
          <p:nvPr/>
        </p:nvSpPr>
        <p:spPr>
          <a:xfrm>
            <a:off x="359664" y="290668"/>
            <a:ext cx="2939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Les cas de l’Allemagne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8C18AF5-9A8C-F14F-8462-2ED828AC0F31}"/>
              </a:ext>
            </a:extLst>
          </p:cNvPr>
          <p:cNvSpPr txBox="1"/>
          <p:nvPr/>
        </p:nvSpPr>
        <p:spPr>
          <a:xfrm>
            <a:off x="3485624" y="2943782"/>
            <a:ext cx="186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Réseau électrique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3F720A-A53A-BF41-BEE4-EBDCD9574CE8}"/>
              </a:ext>
            </a:extLst>
          </p:cNvPr>
          <p:cNvSpPr txBox="1"/>
          <p:nvPr/>
        </p:nvSpPr>
        <p:spPr>
          <a:xfrm>
            <a:off x="5094841" y="1969457"/>
            <a:ext cx="225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Communauté qui consomme la </a:t>
            </a:r>
            <a:r>
              <a:rPr lang="fr-FR" u="sng" dirty="0">
                <a:solidFill>
                  <a:schemeClr val="bg2">
                    <a:lumMod val="50000"/>
                  </a:schemeClr>
                </a:solidFill>
              </a:rPr>
              <a:t>nuit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C58E195-D03B-B646-A284-B16DC2DE91C2}"/>
              </a:ext>
            </a:extLst>
          </p:cNvPr>
          <p:cNvSpPr txBox="1"/>
          <p:nvPr/>
        </p:nvSpPr>
        <p:spPr>
          <a:xfrm>
            <a:off x="8950397" y="4957459"/>
            <a:ext cx="225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Communauté qui consomme le </a:t>
            </a:r>
            <a:r>
              <a:rPr lang="fr-FR" u="sng" dirty="0">
                <a:solidFill>
                  <a:schemeClr val="bg2">
                    <a:lumMod val="50000"/>
                  </a:schemeClr>
                </a:solidFill>
              </a:rPr>
              <a:t>jour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7C4E200-C4DA-E747-956E-8C5BAA684977}"/>
              </a:ext>
            </a:extLst>
          </p:cNvPr>
          <p:cNvCxnSpPr>
            <a:cxnSpLocks/>
          </p:cNvCxnSpPr>
          <p:nvPr/>
        </p:nvCxnSpPr>
        <p:spPr>
          <a:xfrm flipH="1">
            <a:off x="8520950" y="5280623"/>
            <a:ext cx="438415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A3523D0-FE13-C34D-945B-87E138632D0B}"/>
              </a:ext>
            </a:extLst>
          </p:cNvPr>
          <p:cNvCxnSpPr>
            <a:cxnSpLocks/>
          </p:cNvCxnSpPr>
          <p:nvPr/>
        </p:nvCxnSpPr>
        <p:spPr>
          <a:xfrm>
            <a:off x="5959305" y="2589885"/>
            <a:ext cx="568" cy="90490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5256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">
            <a:extLst>
              <a:ext uri="{FF2B5EF4-FFF2-40B4-BE49-F238E27FC236}">
                <a16:creationId xmlns:a16="http://schemas.microsoft.com/office/drawing/2014/main" id="{D367822E-9A19-8F4E-B04B-C130576FE288}"/>
              </a:ext>
            </a:extLst>
          </p:cNvPr>
          <p:cNvGrpSpPr/>
          <p:nvPr/>
        </p:nvGrpSpPr>
        <p:grpSpPr>
          <a:xfrm>
            <a:off x="3596666" y="1484934"/>
            <a:ext cx="4946595" cy="4416603"/>
            <a:chOff x="1057044" y="1044346"/>
            <a:chExt cx="4946595" cy="4416603"/>
          </a:xfrm>
          <a:solidFill>
            <a:srgbClr val="000000"/>
          </a:solidFill>
        </p:grpSpPr>
        <p:grpSp>
          <p:nvGrpSpPr>
            <p:cNvPr id="36" name="Graphic 2">
              <a:extLst>
                <a:ext uri="{FF2B5EF4-FFF2-40B4-BE49-F238E27FC236}">
                  <a16:creationId xmlns:a16="http://schemas.microsoft.com/office/drawing/2014/main" id="{6DC5AC2C-3EAC-6F43-B157-1A16193B2694}"/>
                </a:ext>
              </a:extLst>
            </p:cNvPr>
            <p:cNvGrpSpPr/>
            <p:nvPr/>
          </p:nvGrpSpPr>
          <p:grpSpPr>
            <a:xfrm>
              <a:off x="2060496" y="1044346"/>
              <a:ext cx="3010209" cy="4416603"/>
              <a:chOff x="2060496" y="1044346"/>
              <a:chExt cx="3010209" cy="4416603"/>
            </a:xfrm>
            <a:solidFill>
              <a:srgbClr val="000000"/>
            </a:solidFill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4AC349C6-D281-1E4C-B7A7-F6D0AA784382}"/>
                  </a:ext>
                </a:extLst>
              </p:cNvPr>
              <p:cNvSpPr/>
              <p:nvPr/>
            </p:nvSpPr>
            <p:spPr>
              <a:xfrm>
                <a:off x="2060496" y="1044346"/>
                <a:ext cx="7361" cy="4416603"/>
              </a:xfrm>
              <a:custGeom>
                <a:avLst/>
                <a:gdLst>
                  <a:gd name="connsiteX0" fmla="*/ 214 w 7361"/>
                  <a:gd name="connsiteY0" fmla="*/ 0 h 4416603"/>
                  <a:gd name="connsiteX1" fmla="*/ 214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214" y="0"/>
                    </a:moveTo>
                    <a:lnTo>
                      <a:pt x="214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E0A568C4-3EDB-6346-870B-7342F24529D4}"/>
                  </a:ext>
                </a:extLst>
              </p:cNvPr>
              <p:cNvSpPr/>
              <p:nvPr/>
            </p:nvSpPr>
            <p:spPr>
              <a:xfrm>
                <a:off x="3063875" y="1044346"/>
                <a:ext cx="7361" cy="4416603"/>
              </a:xfrm>
              <a:custGeom>
                <a:avLst/>
                <a:gdLst>
                  <a:gd name="connsiteX0" fmla="*/ 351 w 7361"/>
                  <a:gd name="connsiteY0" fmla="*/ 0 h 4416603"/>
                  <a:gd name="connsiteX1" fmla="*/ 351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351" y="0"/>
                    </a:moveTo>
                    <a:lnTo>
                      <a:pt x="351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FE4651B0-3548-3342-AEA1-5904FC29C8C0}"/>
                  </a:ext>
                </a:extLst>
              </p:cNvPr>
              <p:cNvSpPr/>
              <p:nvPr/>
            </p:nvSpPr>
            <p:spPr>
              <a:xfrm>
                <a:off x="4067327" y="1044346"/>
                <a:ext cx="7361" cy="4416603"/>
              </a:xfrm>
              <a:custGeom>
                <a:avLst/>
                <a:gdLst>
                  <a:gd name="connsiteX0" fmla="*/ 487 w 7361"/>
                  <a:gd name="connsiteY0" fmla="*/ 0 h 4416603"/>
                  <a:gd name="connsiteX1" fmla="*/ 487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487" y="0"/>
                    </a:moveTo>
                    <a:lnTo>
                      <a:pt x="487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1E9B8E74-FDC7-1B4F-8F70-AC45279A0125}"/>
                  </a:ext>
                </a:extLst>
              </p:cNvPr>
              <p:cNvSpPr/>
              <p:nvPr/>
            </p:nvSpPr>
            <p:spPr>
              <a:xfrm>
                <a:off x="5070705" y="1044346"/>
                <a:ext cx="7361" cy="4416603"/>
              </a:xfrm>
              <a:custGeom>
                <a:avLst/>
                <a:gdLst>
                  <a:gd name="connsiteX0" fmla="*/ 623 w 7361"/>
                  <a:gd name="connsiteY0" fmla="*/ 0 h 4416603"/>
                  <a:gd name="connsiteX1" fmla="*/ 623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623" y="0"/>
                    </a:moveTo>
                    <a:lnTo>
                      <a:pt x="623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37" name="Graphic 2">
              <a:extLst>
                <a:ext uri="{FF2B5EF4-FFF2-40B4-BE49-F238E27FC236}">
                  <a16:creationId xmlns:a16="http://schemas.microsoft.com/office/drawing/2014/main" id="{A273106C-2499-F64C-BDF1-AF2C5BDB591C}"/>
                </a:ext>
              </a:extLst>
            </p:cNvPr>
            <p:cNvGrpSpPr/>
            <p:nvPr/>
          </p:nvGrpSpPr>
          <p:grpSpPr>
            <a:xfrm>
              <a:off x="1057044" y="1135107"/>
              <a:ext cx="4946595" cy="4235080"/>
              <a:chOff x="1057044" y="1135107"/>
              <a:chExt cx="4946595" cy="4235080"/>
            </a:xfrm>
            <a:solidFill>
              <a:srgbClr val="000000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2F7C2A78-EC10-9449-BDD7-27624D43B591}"/>
                  </a:ext>
                </a:extLst>
              </p:cNvPr>
              <p:cNvSpPr/>
              <p:nvPr/>
            </p:nvSpPr>
            <p:spPr>
              <a:xfrm>
                <a:off x="1057044" y="5370188"/>
                <a:ext cx="4946595" cy="7361"/>
              </a:xfrm>
              <a:custGeom>
                <a:avLst/>
                <a:gdLst>
                  <a:gd name="connsiteX0" fmla="*/ 0 w 4946595"/>
                  <a:gd name="connsiteY0" fmla="*/ 638 h 7361"/>
                  <a:gd name="connsiteX1" fmla="*/ 4946596 w 4946595"/>
                  <a:gd name="connsiteY1" fmla="*/ 638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38"/>
                    </a:moveTo>
                    <a:lnTo>
                      <a:pt x="4946596" y="638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397BE1DB-5933-7947-A2C5-C97D46F4C15D}"/>
                  </a:ext>
                </a:extLst>
              </p:cNvPr>
              <p:cNvSpPr/>
              <p:nvPr/>
            </p:nvSpPr>
            <p:spPr>
              <a:xfrm>
                <a:off x="1057044" y="4765187"/>
                <a:ext cx="4946595" cy="7361"/>
              </a:xfrm>
              <a:custGeom>
                <a:avLst/>
                <a:gdLst>
                  <a:gd name="connsiteX0" fmla="*/ 0 w 4946595"/>
                  <a:gd name="connsiteY0" fmla="*/ 555 h 7361"/>
                  <a:gd name="connsiteX1" fmla="*/ 4946596 w 4946595"/>
                  <a:gd name="connsiteY1" fmla="*/ 55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555"/>
                    </a:moveTo>
                    <a:lnTo>
                      <a:pt x="4946596" y="55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ECAEB2C7-26B5-9E4F-88BF-8AA4C2074CAA}"/>
                  </a:ext>
                </a:extLst>
              </p:cNvPr>
              <p:cNvSpPr/>
              <p:nvPr/>
            </p:nvSpPr>
            <p:spPr>
              <a:xfrm>
                <a:off x="1057044" y="4160186"/>
                <a:ext cx="4946595" cy="7361"/>
              </a:xfrm>
              <a:custGeom>
                <a:avLst/>
                <a:gdLst>
                  <a:gd name="connsiteX0" fmla="*/ 0 w 4946595"/>
                  <a:gd name="connsiteY0" fmla="*/ 473 h 7361"/>
                  <a:gd name="connsiteX1" fmla="*/ 4946596 w 4946595"/>
                  <a:gd name="connsiteY1" fmla="*/ 473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473"/>
                    </a:moveTo>
                    <a:lnTo>
                      <a:pt x="4946596" y="473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150AA6C1-B93C-9D40-9E73-62EB14EFCD25}"/>
                  </a:ext>
                </a:extLst>
              </p:cNvPr>
              <p:cNvSpPr/>
              <p:nvPr/>
            </p:nvSpPr>
            <p:spPr>
              <a:xfrm>
                <a:off x="1057044" y="3555185"/>
                <a:ext cx="4946595" cy="7361"/>
              </a:xfrm>
              <a:custGeom>
                <a:avLst/>
                <a:gdLst>
                  <a:gd name="connsiteX0" fmla="*/ 0 w 4946595"/>
                  <a:gd name="connsiteY0" fmla="*/ 391 h 7361"/>
                  <a:gd name="connsiteX1" fmla="*/ 4946596 w 4946595"/>
                  <a:gd name="connsiteY1" fmla="*/ 391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91"/>
                    </a:moveTo>
                    <a:lnTo>
                      <a:pt x="4946596" y="391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D3887F9A-7522-4D49-8606-D9A20A90D528}"/>
                  </a:ext>
                </a:extLst>
              </p:cNvPr>
              <p:cNvSpPr/>
              <p:nvPr/>
            </p:nvSpPr>
            <p:spPr>
              <a:xfrm>
                <a:off x="1057044" y="2950110"/>
                <a:ext cx="4946595" cy="7361"/>
              </a:xfrm>
              <a:custGeom>
                <a:avLst/>
                <a:gdLst>
                  <a:gd name="connsiteX0" fmla="*/ 0 w 4946595"/>
                  <a:gd name="connsiteY0" fmla="*/ 309 h 7361"/>
                  <a:gd name="connsiteX1" fmla="*/ 4946596 w 4946595"/>
                  <a:gd name="connsiteY1" fmla="*/ 309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09"/>
                    </a:moveTo>
                    <a:lnTo>
                      <a:pt x="4946596" y="309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016BD3E9-DDB7-5F49-8C06-D5C1A1C3C162}"/>
                  </a:ext>
                </a:extLst>
              </p:cNvPr>
              <p:cNvSpPr/>
              <p:nvPr/>
            </p:nvSpPr>
            <p:spPr>
              <a:xfrm>
                <a:off x="1057044" y="2345109"/>
                <a:ext cx="4946595" cy="7361"/>
              </a:xfrm>
              <a:custGeom>
                <a:avLst/>
                <a:gdLst>
                  <a:gd name="connsiteX0" fmla="*/ 0 w 4946595"/>
                  <a:gd name="connsiteY0" fmla="*/ 227 h 7361"/>
                  <a:gd name="connsiteX1" fmla="*/ 4946596 w 4946595"/>
                  <a:gd name="connsiteY1" fmla="*/ 227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227"/>
                    </a:moveTo>
                    <a:lnTo>
                      <a:pt x="4946596" y="227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1491D7D7-E7ED-6A41-9988-32D74CE24ABD}"/>
                  </a:ext>
                </a:extLst>
              </p:cNvPr>
              <p:cNvSpPr/>
              <p:nvPr/>
            </p:nvSpPr>
            <p:spPr>
              <a:xfrm>
                <a:off x="1057044" y="1740108"/>
                <a:ext cx="4946595" cy="7361"/>
              </a:xfrm>
              <a:custGeom>
                <a:avLst/>
                <a:gdLst>
                  <a:gd name="connsiteX0" fmla="*/ 0 w 4946595"/>
                  <a:gd name="connsiteY0" fmla="*/ 145 h 7361"/>
                  <a:gd name="connsiteX1" fmla="*/ 4946596 w 4946595"/>
                  <a:gd name="connsiteY1" fmla="*/ 14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145"/>
                    </a:moveTo>
                    <a:lnTo>
                      <a:pt x="4946596" y="14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1281D2CD-3DA6-EF4E-BD24-E328F970AAC6}"/>
                  </a:ext>
                </a:extLst>
              </p:cNvPr>
              <p:cNvSpPr/>
              <p:nvPr/>
            </p:nvSpPr>
            <p:spPr>
              <a:xfrm>
                <a:off x="1057044" y="1135107"/>
                <a:ext cx="4946595" cy="7361"/>
              </a:xfrm>
              <a:custGeom>
                <a:avLst/>
                <a:gdLst>
                  <a:gd name="connsiteX0" fmla="*/ 0 w 4946595"/>
                  <a:gd name="connsiteY0" fmla="*/ 62 h 7361"/>
                  <a:gd name="connsiteX1" fmla="*/ 4946596 w 4946595"/>
                  <a:gd name="connsiteY1" fmla="*/ 62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2"/>
                    </a:moveTo>
                    <a:lnTo>
                      <a:pt x="4946596" y="62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3DB4EEB9-14FE-4F4E-9949-66EBB0B03CEA}"/>
              </a:ext>
            </a:extLst>
          </p:cNvPr>
          <p:cNvSpPr/>
          <p:nvPr/>
        </p:nvSpPr>
        <p:spPr>
          <a:xfrm>
            <a:off x="3596666" y="1484934"/>
            <a:ext cx="7361" cy="4416603"/>
          </a:xfrm>
          <a:custGeom>
            <a:avLst/>
            <a:gdLst>
              <a:gd name="connsiteX0" fmla="*/ 78 w 7361"/>
              <a:gd name="connsiteY0" fmla="*/ 0 h 4416603"/>
              <a:gd name="connsiteX1" fmla="*/ 78 w 7361"/>
              <a:gd name="connsiteY1" fmla="*/ 4416604 h 441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1" h="4416603">
                <a:moveTo>
                  <a:pt x="78" y="0"/>
                </a:moveTo>
                <a:lnTo>
                  <a:pt x="78" y="4416604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B1929D3-4761-D84D-A72E-730B0DBC3103}"/>
              </a:ext>
            </a:extLst>
          </p:cNvPr>
          <p:cNvSpPr/>
          <p:nvPr/>
        </p:nvSpPr>
        <p:spPr>
          <a:xfrm>
            <a:off x="3022508" y="1116884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0527345-1F11-A44E-872E-78FFD5399B47}"/>
              </a:ext>
            </a:extLst>
          </p:cNvPr>
          <p:cNvSpPr/>
          <p:nvPr/>
        </p:nvSpPr>
        <p:spPr>
          <a:xfrm>
            <a:off x="3022508" y="1116884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8" name="Graphic 2">
            <a:extLst>
              <a:ext uri="{FF2B5EF4-FFF2-40B4-BE49-F238E27FC236}">
                <a16:creationId xmlns:a16="http://schemas.microsoft.com/office/drawing/2014/main" id="{AC97C9AD-5CEB-C04C-B0B2-EA0B55CBF443}"/>
              </a:ext>
            </a:extLst>
          </p:cNvPr>
          <p:cNvGrpSpPr/>
          <p:nvPr/>
        </p:nvGrpSpPr>
        <p:grpSpPr>
          <a:xfrm>
            <a:off x="3596664" y="1575695"/>
            <a:ext cx="4766250" cy="4160661"/>
            <a:chOff x="1057044" y="1135107"/>
            <a:chExt cx="4766250" cy="4160661"/>
          </a:xfrm>
          <a:noFill/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13A9112-5428-514E-ADB2-7A2B8B7FB05E}"/>
                </a:ext>
              </a:extLst>
            </p:cNvPr>
            <p:cNvSpPr/>
            <p:nvPr/>
          </p:nvSpPr>
          <p:spPr>
            <a:xfrm>
              <a:off x="1057044" y="1135107"/>
              <a:ext cx="3481902" cy="3676086"/>
            </a:xfrm>
            <a:custGeom>
              <a:avLst/>
              <a:gdLst>
                <a:gd name="connsiteX0" fmla="*/ 78 w 3481902"/>
                <a:gd name="connsiteY0" fmla="*/ 3676136 h 3676086"/>
                <a:gd name="connsiteX1" fmla="*/ 501804 w 3481902"/>
                <a:gd name="connsiteY1" fmla="*/ 3494319 h 3676086"/>
                <a:gd name="connsiteX2" fmla="*/ 1003530 w 3481902"/>
                <a:gd name="connsiteY2" fmla="*/ 3150929 h 3676086"/>
                <a:gd name="connsiteX3" fmla="*/ 2006909 w 3481902"/>
                <a:gd name="connsiteY3" fmla="*/ 2438236 h 3676086"/>
                <a:gd name="connsiteX4" fmla="*/ 2257772 w 3481902"/>
                <a:gd name="connsiteY4" fmla="*/ 2233747 h 3676086"/>
                <a:gd name="connsiteX5" fmla="*/ 2508635 w 3481902"/>
                <a:gd name="connsiteY5" fmla="*/ 1981486 h 3676086"/>
                <a:gd name="connsiteX6" fmla="*/ 2759498 w 3481902"/>
                <a:gd name="connsiteY6" fmla="*/ 1666876 h 3676086"/>
                <a:gd name="connsiteX7" fmla="*/ 3010361 w 3481902"/>
                <a:gd name="connsiteY7" fmla="*/ 1271443 h 3676086"/>
                <a:gd name="connsiteX8" fmla="*/ 3261224 w 3481902"/>
                <a:gd name="connsiteY8" fmla="*/ 784439 h 3676086"/>
                <a:gd name="connsiteX9" fmla="*/ 3481981 w 3481902"/>
                <a:gd name="connsiteY9" fmla="*/ 50 h 367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1902" h="3676086">
                  <a:moveTo>
                    <a:pt x="78" y="3676136"/>
                  </a:moveTo>
                  <a:lnTo>
                    <a:pt x="501804" y="3494319"/>
                  </a:lnTo>
                  <a:lnTo>
                    <a:pt x="1003530" y="3150929"/>
                  </a:lnTo>
                  <a:lnTo>
                    <a:pt x="2006909" y="2438236"/>
                  </a:lnTo>
                  <a:lnTo>
                    <a:pt x="2257772" y="2233747"/>
                  </a:lnTo>
                  <a:lnTo>
                    <a:pt x="2508635" y="1981486"/>
                  </a:lnTo>
                  <a:lnTo>
                    <a:pt x="2759498" y="1666876"/>
                  </a:lnTo>
                  <a:lnTo>
                    <a:pt x="3010361" y="1271443"/>
                  </a:lnTo>
                  <a:lnTo>
                    <a:pt x="3261224" y="784439"/>
                  </a:lnTo>
                  <a:lnTo>
                    <a:pt x="348198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E8B8E52-DD90-4246-82C5-82E7651B01B7}"/>
                </a:ext>
              </a:extLst>
            </p:cNvPr>
            <p:cNvSpPr/>
            <p:nvPr/>
          </p:nvSpPr>
          <p:spPr>
            <a:xfrm>
              <a:off x="1057044" y="1135107"/>
              <a:ext cx="3697580" cy="3700524"/>
            </a:xfrm>
            <a:custGeom>
              <a:avLst/>
              <a:gdLst>
                <a:gd name="connsiteX0" fmla="*/ 78 w 3697580"/>
                <a:gd name="connsiteY0" fmla="*/ 3676136 h 3700524"/>
                <a:gd name="connsiteX1" fmla="*/ 501804 w 3697580"/>
                <a:gd name="connsiteY1" fmla="*/ 3700575 h 3700524"/>
                <a:gd name="connsiteX2" fmla="*/ 1003530 w 3697580"/>
                <a:gd name="connsiteY2" fmla="*/ 3494319 h 3700524"/>
                <a:gd name="connsiteX3" fmla="*/ 1505183 w 3697580"/>
                <a:gd name="connsiteY3" fmla="*/ 3158216 h 3700524"/>
                <a:gd name="connsiteX4" fmla="*/ 1756046 w 3697580"/>
                <a:gd name="connsiteY4" fmla="*/ 2984570 h 3700524"/>
                <a:gd name="connsiteX5" fmla="*/ 2257772 w 3697580"/>
                <a:gd name="connsiteY5" fmla="*/ 2632125 h 3700524"/>
                <a:gd name="connsiteX6" fmla="*/ 2508635 w 3697580"/>
                <a:gd name="connsiteY6" fmla="*/ 2430360 h 3700524"/>
                <a:gd name="connsiteX7" fmla="*/ 2759498 w 3697580"/>
                <a:gd name="connsiteY7" fmla="*/ 2174123 h 3700524"/>
                <a:gd name="connsiteX8" fmla="*/ 3010361 w 3697580"/>
                <a:gd name="connsiteY8" fmla="*/ 1849282 h 3700524"/>
                <a:gd name="connsiteX9" fmla="*/ 3261224 w 3697580"/>
                <a:gd name="connsiteY9" fmla="*/ 1438759 h 3700524"/>
                <a:gd name="connsiteX10" fmla="*/ 3512087 w 3697580"/>
                <a:gd name="connsiteY10" fmla="*/ 907294 h 3700524"/>
                <a:gd name="connsiteX11" fmla="*/ 3697658 w 3697580"/>
                <a:gd name="connsiteY11" fmla="*/ 50 h 370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7580" h="3700524">
                  <a:moveTo>
                    <a:pt x="78" y="3676136"/>
                  </a:moveTo>
                  <a:lnTo>
                    <a:pt x="501804" y="3700575"/>
                  </a:lnTo>
                  <a:lnTo>
                    <a:pt x="1003530" y="3494319"/>
                  </a:lnTo>
                  <a:lnTo>
                    <a:pt x="1505183" y="3158216"/>
                  </a:lnTo>
                  <a:lnTo>
                    <a:pt x="1756046" y="2984570"/>
                  </a:lnTo>
                  <a:lnTo>
                    <a:pt x="2257772" y="2632125"/>
                  </a:lnTo>
                  <a:lnTo>
                    <a:pt x="2508635" y="2430360"/>
                  </a:lnTo>
                  <a:lnTo>
                    <a:pt x="2759498" y="2174123"/>
                  </a:lnTo>
                  <a:lnTo>
                    <a:pt x="3010361" y="1849282"/>
                  </a:lnTo>
                  <a:lnTo>
                    <a:pt x="3261224" y="1438759"/>
                  </a:lnTo>
                  <a:lnTo>
                    <a:pt x="3512087" y="907294"/>
                  </a:lnTo>
                  <a:lnTo>
                    <a:pt x="3697658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8AFAA8E-6BA1-4446-972B-97D2842CFB87}"/>
                </a:ext>
              </a:extLst>
            </p:cNvPr>
            <p:cNvSpPr/>
            <p:nvPr/>
          </p:nvSpPr>
          <p:spPr>
            <a:xfrm>
              <a:off x="1057044" y="1135107"/>
              <a:ext cx="3903320" cy="3735342"/>
            </a:xfrm>
            <a:custGeom>
              <a:avLst/>
              <a:gdLst>
                <a:gd name="connsiteX0" fmla="*/ 78 w 3903320"/>
                <a:gd name="connsiteY0" fmla="*/ 3676136 h 3735342"/>
                <a:gd name="connsiteX1" fmla="*/ 501804 w 3903320"/>
                <a:gd name="connsiteY1" fmla="*/ 3726633 h 3735342"/>
                <a:gd name="connsiteX2" fmla="*/ 1003530 w 3903320"/>
                <a:gd name="connsiteY2" fmla="*/ 3735393 h 3735342"/>
                <a:gd name="connsiteX3" fmla="*/ 1254320 w 3903320"/>
                <a:gd name="connsiteY3" fmla="*/ 3652213 h 3735342"/>
                <a:gd name="connsiteX4" fmla="*/ 1505183 w 3903320"/>
                <a:gd name="connsiteY4" fmla="*/ 3512722 h 3735342"/>
                <a:gd name="connsiteX5" fmla="*/ 1756046 w 3903320"/>
                <a:gd name="connsiteY5" fmla="*/ 3354534 h 3735342"/>
                <a:gd name="connsiteX6" fmla="*/ 2006909 w 3903320"/>
                <a:gd name="connsiteY6" fmla="*/ 3188175 h 3735342"/>
                <a:gd name="connsiteX7" fmla="*/ 2508635 w 3903320"/>
                <a:gd name="connsiteY7" fmla="*/ 2846036 h 3735342"/>
                <a:gd name="connsiteX8" fmla="*/ 2759498 w 3903320"/>
                <a:gd name="connsiteY8" fmla="*/ 2648761 h 3735342"/>
                <a:gd name="connsiteX9" fmla="*/ 3010361 w 3903320"/>
                <a:gd name="connsiteY9" fmla="*/ 2387740 h 3735342"/>
                <a:gd name="connsiteX10" fmla="*/ 3261224 w 3903320"/>
                <a:gd name="connsiteY10" fmla="*/ 2044348 h 3735342"/>
                <a:gd name="connsiteX11" fmla="*/ 3512087 w 3903320"/>
                <a:gd name="connsiteY11" fmla="*/ 1610564 h 3735342"/>
                <a:gd name="connsiteX12" fmla="*/ 3762877 w 3903320"/>
                <a:gd name="connsiteY12" fmla="*/ 994964 h 3735342"/>
                <a:gd name="connsiteX13" fmla="*/ 3903398 w 3903320"/>
                <a:gd name="connsiteY13" fmla="*/ 50 h 37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3320" h="3735342">
                  <a:moveTo>
                    <a:pt x="78" y="3676136"/>
                  </a:moveTo>
                  <a:lnTo>
                    <a:pt x="501804" y="3726633"/>
                  </a:lnTo>
                  <a:lnTo>
                    <a:pt x="1003530" y="3735393"/>
                  </a:lnTo>
                  <a:lnTo>
                    <a:pt x="1254320" y="3652213"/>
                  </a:lnTo>
                  <a:lnTo>
                    <a:pt x="1505183" y="3512722"/>
                  </a:lnTo>
                  <a:lnTo>
                    <a:pt x="1756046" y="3354534"/>
                  </a:lnTo>
                  <a:lnTo>
                    <a:pt x="2006909" y="3188175"/>
                  </a:lnTo>
                  <a:lnTo>
                    <a:pt x="2508635" y="2846036"/>
                  </a:lnTo>
                  <a:lnTo>
                    <a:pt x="2759498" y="2648761"/>
                  </a:lnTo>
                  <a:lnTo>
                    <a:pt x="3010361" y="2387740"/>
                  </a:lnTo>
                  <a:lnTo>
                    <a:pt x="3261224" y="2044348"/>
                  </a:lnTo>
                  <a:lnTo>
                    <a:pt x="3512087" y="1610564"/>
                  </a:lnTo>
                  <a:lnTo>
                    <a:pt x="3762877" y="994964"/>
                  </a:lnTo>
                  <a:lnTo>
                    <a:pt x="3903398" y="50"/>
                  </a:ln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9F626A1-290A-D841-9DD5-12363B718893}"/>
                </a:ext>
              </a:extLst>
            </p:cNvPr>
            <p:cNvSpPr/>
            <p:nvPr/>
          </p:nvSpPr>
          <p:spPr>
            <a:xfrm>
              <a:off x="1057044" y="1135107"/>
              <a:ext cx="4119071" cy="3788267"/>
            </a:xfrm>
            <a:custGeom>
              <a:avLst/>
              <a:gdLst>
                <a:gd name="connsiteX0" fmla="*/ 78 w 4119071"/>
                <a:gd name="connsiteY0" fmla="*/ 3676136 h 3788267"/>
                <a:gd name="connsiteX1" fmla="*/ 1003530 w 4119071"/>
                <a:gd name="connsiteY1" fmla="*/ 3776246 h 3788267"/>
                <a:gd name="connsiteX2" fmla="*/ 1254320 w 4119071"/>
                <a:gd name="connsiteY2" fmla="*/ 3788318 h 3788267"/>
                <a:gd name="connsiteX3" fmla="*/ 1505183 w 4119071"/>
                <a:gd name="connsiteY3" fmla="*/ 3756592 h 3788267"/>
                <a:gd name="connsiteX4" fmla="*/ 1756046 w 4119071"/>
                <a:gd name="connsiteY4" fmla="*/ 3656409 h 3788267"/>
                <a:gd name="connsiteX5" fmla="*/ 2006909 w 4119071"/>
                <a:gd name="connsiteY5" fmla="*/ 3520598 h 3788267"/>
                <a:gd name="connsiteX6" fmla="*/ 2257772 w 4119071"/>
                <a:gd name="connsiteY6" fmla="*/ 3367563 h 3788267"/>
                <a:gd name="connsiteX7" fmla="*/ 2759498 w 4119071"/>
                <a:gd name="connsiteY7" fmla="*/ 3042943 h 3788267"/>
                <a:gd name="connsiteX8" fmla="*/ 3010361 w 4119071"/>
                <a:gd name="connsiteY8" fmla="*/ 2852366 h 3788267"/>
                <a:gd name="connsiteX9" fmla="*/ 3261224 w 4119071"/>
                <a:gd name="connsiteY9" fmla="*/ 2595541 h 3788267"/>
                <a:gd name="connsiteX10" fmla="*/ 3512087 w 4119071"/>
                <a:gd name="connsiteY10" fmla="*/ 2232569 h 3788267"/>
                <a:gd name="connsiteX11" fmla="*/ 3762877 w 4119071"/>
                <a:gd name="connsiteY11" fmla="*/ 1770298 h 3788267"/>
                <a:gd name="connsiteX12" fmla="*/ 4013740 w 4119071"/>
                <a:gd name="connsiteY12" fmla="*/ 916054 h 3788267"/>
                <a:gd name="connsiteX13" fmla="*/ 4119149 w 4119071"/>
                <a:gd name="connsiteY13" fmla="*/ 50 h 37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19071" h="3788267">
                  <a:moveTo>
                    <a:pt x="78" y="3676136"/>
                  </a:moveTo>
                  <a:lnTo>
                    <a:pt x="1003530" y="3776246"/>
                  </a:lnTo>
                  <a:lnTo>
                    <a:pt x="1254320" y="3788318"/>
                  </a:lnTo>
                  <a:lnTo>
                    <a:pt x="1505183" y="3756592"/>
                  </a:lnTo>
                  <a:lnTo>
                    <a:pt x="1756046" y="3656409"/>
                  </a:lnTo>
                  <a:lnTo>
                    <a:pt x="2006909" y="3520598"/>
                  </a:lnTo>
                  <a:lnTo>
                    <a:pt x="2257772" y="3367563"/>
                  </a:lnTo>
                  <a:lnTo>
                    <a:pt x="2759498" y="3042943"/>
                  </a:lnTo>
                  <a:lnTo>
                    <a:pt x="3010361" y="2852366"/>
                  </a:lnTo>
                  <a:lnTo>
                    <a:pt x="3261224" y="2595541"/>
                  </a:lnTo>
                  <a:lnTo>
                    <a:pt x="3512087" y="2232569"/>
                  </a:lnTo>
                  <a:lnTo>
                    <a:pt x="3762877" y="1770298"/>
                  </a:lnTo>
                  <a:lnTo>
                    <a:pt x="4013740" y="916054"/>
                  </a:lnTo>
                  <a:lnTo>
                    <a:pt x="411914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D328A4-7870-7346-A9A1-C38D777F2145}"/>
                </a:ext>
              </a:extLst>
            </p:cNvPr>
            <p:cNvSpPr/>
            <p:nvPr/>
          </p:nvSpPr>
          <p:spPr>
            <a:xfrm>
              <a:off x="1057044" y="1135107"/>
              <a:ext cx="4319732" cy="3828238"/>
            </a:xfrm>
            <a:custGeom>
              <a:avLst/>
              <a:gdLst>
                <a:gd name="connsiteX0" fmla="*/ 78 w 4319732"/>
                <a:gd name="connsiteY0" fmla="*/ 3676136 h 3828238"/>
                <a:gd name="connsiteX1" fmla="*/ 1505183 w 4319732"/>
                <a:gd name="connsiteY1" fmla="*/ 3824313 h 3828238"/>
                <a:gd name="connsiteX2" fmla="*/ 1756046 w 4319732"/>
                <a:gd name="connsiteY2" fmla="*/ 3828288 h 3828238"/>
                <a:gd name="connsiteX3" fmla="*/ 2006909 w 4319732"/>
                <a:gd name="connsiteY3" fmla="*/ 3784122 h 3828238"/>
                <a:gd name="connsiteX4" fmla="*/ 2257772 w 4319732"/>
                <a:gd name="connsiteY4" fmla="*/ 3680038 h 3828238"/>
                <a:gd name="connsiteX5" fmla="*/ 2508635 w 4319732"/>
                <a:gd name="connsiteY5" fmla="*/ 3549969 h 3828238"/>
                <a:gd name="connsiteX6" fmla="*/ 2759498 w 4319732"/>
                <a:gd name="connsiteY6" fmla="*/ 3404442 h 3828238"/>
                <a:gd name="connsiteX7" fmla="*/ 3010361 w 4319732"/>
                <a:gd name="connsiteY7" fmla="*/ 3250817 h 3828238"/>
                <a:gd name="connsiteX8" fmla="*/ 3261224 w 4319732"/>
                <a:gd name="connsiteY8" fmla="*/ 3074153 h 3828238"/>
                <a:gd name="connsiteX9" fmla="*/ 3512087 w 4319732"/>
                <a:gd name="connsiteY9" fmla="*/ 2826382 h 3828238"/>
                <a:gd name="connsiteX10" fmla="*/ 3762877 w 4319732"/>
                <a:gd name="connsiteY10" fmla="*/ 2441549 h 3828238"/>
                <a:gd name="connsiteX11" fmla="*/ 4013740 w 4319732"/>
                <a:gd name="connsiteY11" fmla="*/ 1930032 h 3828238"/>
                <a:gd name="connsiteX12" fmla="*/ 4264603 w 4319732"/>
                <a:gd name="connsiteY12" fmla="*/ 533944 h 3828238"/>
                <a:gd name="connsiteX13" fmla="*/ 4319811 w 4319732"/>
                <a:gd name="connsiteY13" fmla="*/ 50 h 38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19732" h="3828238">
                  <a:moveTo>
                    <a:pt x="78" y="3676136"/>
                  </a:moveTo>
                  <a:lnTo>
                    <a:pt x="1505183" y="3824313"/>
                  </a:lnTo>
                  <a:lnTo>
                    <a:pt x="1756046" y="3828288"/>
                  </a:lnTo>
                  <a:lnTo>
                    <a:pt x="2006909" y="3784122"/>
                  </a:lnTo>
                  <a:lnTo>
                    <a:pt x="2257772" y="3680038"/>
                  </a:lnTo>
                  <a:lnTo>
                    <a:pt x="2508635" y="3549969"/>
                  </a:lnTo>
                  <a:lnTo>
                    <a:pt x="2759498" y="3404442"/>
                  </a:lnTo>
                  <a:lnTo>
                    <a:pt x="3010361" y="3250817"/>
                  </a:lnTo>
                  <a:lnTo>
                    <a:pt x="3261224" y="3074153"/>
                  </a:lnTo>
                  <a:lnTo>
                    <a:pt x="3512087" y="2826382"/>
                  </a:lnTo>
                  <a:lnTo>
                    <a:pt x="3762877" y="2441549"/>
                  </a:lnTo>
                  <a:lnTo>
                    <a:pt x="4013740" y="1930032"/>
                  </a:lnTo>
                  <a:lnTo>
                    <a:pt x="4264603" y="533944"/>
                  </a:lnTo>
                  <a:lnTo>
                    <a:pt x="431981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7CC0BA1-1065-D04F-AEA4-E5599CB113FE}"/>
                </a:ext>
              </a:extLst>
            </p:cNvPr>
            <p:cNvSpPr/>
            <p:nvPr/>
          </p:nvSpPr>
          <p:spPr>
            <a:xfrm>
              <a:off x="1057044" y="1135107"/>
              <a:ext cx="4525398" cy="3872109"/>
            </a:xfrm>
            <a:custGeom>
              <a:avLst/>
              <a:gdLst>
                <a:gd name="connsiteX0" fmla="*/ 78 w 4525398"/>
                <a:gd name="connsiteY0" fmla="*/ 3676136 h 3872109"/>
                <a:gd name="connsiteX1" fmla="*/ 1756046 w 4525398"/>
                <a:gd name="connsiteY1" fmla="*/ 3854273 h 3872109"/>
                <a:gd name="connsiteX2" fmla="*/ 2006909 w 4525398"/>
                <a:gd name="connsiteY2" fmla="*/ 3872160 h 3872109"/>
                <a:gd name="connsiteX3" fmla="*/ 2257772 w 4525398"/>
                <a:gd name="connsiteY3" fmla="*/ 3871498 h 3872109"/>
                <a:gd name="connsiteX4" fmla="*/ 2508635 w 4525398"/>
                <a:gd name="connsiteY4" fmla="*/ 3828583 h 3872109"/>
                <a:gd name="connsiteX5" fmla="*/ 2759498 w 4525398"/>
                <a:gd name="connsiteY5" fmla="*/ 3729945 h 3872109"/>
                <a:gd name="connsiteX6" fmla="*/ 3010361 w 4525398"/>
                <a:gd name="connsiteY6" fmla="*/ 3605618 h 3872109"/>
                <a:gd name="connsiteX7" fmla="*/ 3261224 w 4525398"/>
                <a:gd name="connsiteY7" fmla="*/ 3467967 h 3872109"/>
                <a:gd name="connsiteX8" fmla="*/ 3512087 w 4525398"/>
                <a:gd name="connsiteY8" fmla="*/ 3313386 h 3872109"/>
                <a:gd name="connsiteX9" fmla="*/ 3762877 w 4525398"/>
                <a:gd name="connsiteY9" fmla="*/ 3080189 h 3872109"/>
                <a:gd name="connsiteX10" fmla="*/ 4013740 w 4525398"/>
                <a:gd name="connsiteY10" fmla="*/ 2675113 h 3872109"/>
                <a:gd name="connsiteX11" fmla="*/ 4264603 w 4525398"/>
                <a:gd name="connsiteY11" fmla="*/ 2058923 h 3872109"/>
                <a:gd name="connsiteX12" fmla="*/ 4515466 w 4525398"/>
                <a:gd name="connsiteY12" fmla="*/ 105312 h 3872109"/>
                <a:gd name="connsiteX13" fmla="*/ 4525477 w 4525398"/>
                <a:gd name="connsiteY13" fmla="*/ 50 h 387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25398" h="3872109">
                  <a:moveTo>
                    <a:pt x="78" y="3676136"/>
                  </a:moveTo>
                  <a:lnTo>
                    <a:pt x="1756046" y="3854273"/>
                  </a:lnTo>
                  <a:lnTo>
                    <a:pt x="2006909" y="3872160"/>
                  </a:lnTo>
                  <a:lnTo>
                    <a:pt x="2257772" y="3871498"/>
                  </a:lnTo>
                  <a:lnTo>
                    <a:pt x="2508635" y="3828583"/>
                  </a:lnTo>
                  <a:lnTo>
                    <a:pt x="2759498" y="3729945"/>
                  </a:lnTo>
                  <a:lnTo>
                    <a:pt x="3010361" y="3605618"/>
                  </a:lnTo>
                  <a:lnTo>
                    <a:pt x="3261224" y="3467967"/>
                  </a:lnTo>
                  <a:lnTo>
                    <a:pt x="3512087" y="3313386"/>
                  </a:lnTo>
                  <a:lnTo>
                    <a:pt x="3762877" y="3080189"/>
                  </a:lnTo>
                  <a:lnTo>
                    <a:pt x="4013740" y="2675113"/>
                  </a:lnTo>
                  <a:lnTo>
                    <a:pt x="4264603" y="2058923"/>
                  </a:lnTo>
                  <a:lnTo>
                    <a:pt x="4515466" y="105312"/>
                  </a:lnTo>
                  <a:lnTo>
                    <a:pt x="452547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9D61CCE-F0C2-EF4F-9433-E2067D9D5EBE}"/>
                </a:ext>
              </a:extLst>
            </p:cNvPr>
            <p:cNvSpPr/>
            <p:nvPr/>
          </p:nvSpPr>
          <p:spPr>
            <a:xfrm>
              <a:off x="1057044" y="1135107"/>
              <a:ext cx="4716048" cy="3923489"/>
            </a:xfrm>
            <a:custGeom>
              <a:avLst/>
              <a:gdLst>
                <a:gd name="connsiteX0" fmla="*/ 78 w 4716048"/>
                <a:gd name="connsiteY0" fmla="*/ 3676136 h 3923489"/>
                <a:gd name="connsiteX1" fmla="*/ 2257772 w 4716048"/>
                <a:gd name="connsiteY1" fmla="*/ 3905137 h 3923489"/>
                <a:gd name="connsiteX2" fmla="*/ 2508635 w 4716048"/>
                <a:gd name="connsiteY2" fmla="*/ 3922362 h 3923489"/>
                <a:gd name="connsiteX3" fmla="*/ 2759498 w 4716048"/>
                <a:gd name="connsiteY3" fmla="*/ 3923540 h 3923489"/>
                <a:gd name="connsiteX4" fmla="*/ 3010361 w 4716048"/>
                <a:gd name="connsiteY4" fmla="*/ 3893286 h 3923489"/>
                <a:gd name="connsiteX5" fmla="*/ 3261224 w 4716048"/>
                <a:gd name="connsiteY5" fmla="*/ 3813125 h 3923489"/>
                <a:gd name="connsiteX6" fmla="*/ 3512087 w 4716048"/>
                <a:gd name="connsiteY6" fmla="*/ 3698808 h 3923489"/>
                <a:gd name="connsiteX7" fmla="*/ 3762877 w 4716048"/>
                <a:gd name="connsiteY7" fmla="*/ 3568739 h 3923489"/>
                <a:gd name="connsiteX8" fmla="*/ 4013740 w 4716048"/>
                <a:gd name="connsiteY8" fmla="*/ 3361821 h 3923489"/>
                <a:gd name="connsiteX9" fmla="*/ 4264603 w 4716048"/>
                <a:gd name="connsiteY9" fmla="*/ 2939226 h 3923489"/>
                <a:gd name="connsiteX10" fmla="*/ 4515466 w 4716048"/>
                <a:gd name="connsiteY10" fmla="*/ 2044054 h 3923489"/>
                <a:gd name="connsiteX11" fmla="*/ 4716127 w 4716048"/>
                <a:gd name="connsiteY11" fmla="*/ 50 h 392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16048" h="3923489">
                  <a:moveTo>
                    <a:pt x="78" y="3676136"/>
                  </a:moveTo>
                  <a:lnTo>
                    <a:pt x="2257772" y="3905137"/>
                  </a:lnTo>
                  <a:lnTo>
                    <a:pt x="2508635" y="3922362"/>
                  </a:lnTo>
                  <a:lnTo>
                    <a:pt x="2759498" y="3923540"/>
                  </a:lnTo>
                  <a:lnTo>
                    <a:pt x="3010361" y="3893286"/>
                  </a:lnTo>
                  <a:lnTo>
                    <a:pt x="3261224" y="3813125"/>
                  </a:lnTo>
                  <a:lnTo>
                    <a:pt x="3512087" y="3698808"/>
                  </a:lnTo>
                  <a:lnTo>
                    <a:pt x="3762877" y="3568739"/>
                  </a:lnTo>
                  <a:lnTo>
                    <a:pt x="4013740" y="3361821"/>
                  </a:lnTo>
                  <a:lnTo>
                    <a:pt x="4264603" y="2939226"/>
                  </a:lnTo>
                  <a:lnTo>
                    <a:pt x="4515466" y="2044054"/>
                  </a:lnTo>
                  <a:lnTo>
                    <a:pt x="471612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C6E4B66-A2D5-5744-931E-C3C755825671}"/>
                </a:ext>
              </a:extLst>
            </p:cNvPr>
            <p:cNvSpPr/>
            <p:nvPr/>
          </p:nvSpPr>
          <p:spPr>
            <a:xfrm>
              <a:off x="1057044" y="2900497"/>
              <a:ext cx="4766250" cy="2218607"/>
            </a:xfrm>
            <a:custGeom>
              <a:avLst/>
              <a:gdLst>
                <a:gd name="connsiteX0" fmla="*/ 78 w 4766250"/>
                <a:gd name="connsiteY0" fmla="*/ 1910746 h 2218607"/>
                <a:gd name="connsiteX1" fmla="*/ 2759498 w 4766250"/>
                <a:gd name="connsiteY1" fmla="*/ 2191421 h 2218607"/>
                <a:gd name="connsiteX2" fmla="*/ 3010361 w 4766250"/>
                <a:gd name="connsiteY2" fmla="*/ 2210487 h 2218607"/>
                <a:gd name="connsiteX3" fmla="*/ 3261224 w 4766250"/>
                <a:gd name="connsiteY3" fmla="*/ 2218657 h 2218607"/>
                <a:gd name="connsiteX4" fmla="*/ 3512087 w 4766250"/>
                <a:gd name="connsiteY4" fmla="*/ 2205039 h 2218607"/>
                <a:gd name="connsiteX5" fmla="*/ 3762877 w 4766250"/>
                <a:gd name="connsiteY5" fmla="*/ 2159401 h 2218607"/>
                <a:gd name="connsiteX6" fmla="*/ 4013740 w 4766250"/>
                <a:gd name="connsiteY6" fmla="*/ 2068934 h 2218607"/>
                <a:gd name="connsiteX7" fmla="*/ 4264603 w 4766250"/>
                <a:gd name="connsiteY7" fmla="*/ 1911335 h 2218607"/>
                <a:gd name="connsiteX8" fmla="*/ 4515466 w 4766250"/>
                <a:gd name="connsiteY8" fmla="*/ 1484176 h 2218607"/>
                <a:gd name="connsiteX9" fmla="*/ 4766329 w 4766250"/>
                <a:gd name="connsiteY9" fmla="*/ 50 h 221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250" h="2218607">
                  <a:moveTo>
                    <a:pt x="78" y="1910746"/>
                  </a:moveTo>
                  <a:lnTo>
                    <a:pt x="2759498" y="2191421"/>
                  </a:lnTo>
                  <a:lnTo>
                    <a:pt x="3010361" y="2210487"/>
                  </a:lnTo>
                  <a:lnTo>
                    <a:pt x="3261224" y="2218657"/>
                  </a:lnTo>
                  <a:lnTo>
                    <a:pt x="3512087" y="2205039"/>
                  </a:lnTo>
                  <a:lnTo>
                    <a:pt x="3762877" y="2159401"/>
                  </a:lnTo>
                  <a:lnTo>
                    <a:pt x="4013740" y="2068934"/>
                  </a:lnTo>
                  <a:lnTo>
                    <a:pt x="4264603" y="1911335"/>
                  </a:lnTo>
                  <a:lnTo>
                    <a:pt x="4515466" y="1484176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CE0641E-67AA-C642-AA62-B2D0B7A0DD42}"/>
                </a:ext>
              </a:extLst>
            </p:cNvPr>
            <p:cNvSpPr/>
            <p:nvPr/>
          </p:nvSpPr>
          <p:spPr>
            <a:xfrm>
              <a:off x="1057044" y="4759445"/>
              <a:ext cx="4766250" cy="431943"/>
            </a:xfrm>
            <a:custGeom>
              <a:avLst/>
              <a:gdLst>
                <a:gd name="connsiteX0" fmla="*/ 78 w 4766250"/>
                <a:gd name="connsiteY0" fmla="*/ 51798 h 431943"/>
                <a:gd name="connsiteX1" fmla="*/ 3512087 w 4766250"/>
                <a:gd name="connsiteY1" fmla="*/ 407849 h 431943"/>
                <a:gd name="connsiteX2" fmla="*/ 3762877 w 4766250"/>
                <a:gd name="connsiteY2" fmla="*/ 425369 h 431943"/>
                <a:gd name="connsiteX3" fmla="*/ 4013740 w 4766250"/>
                <a:gd name="connsiteY3" fmla="*/ 431994 h 431943"/>
                <a:gd name="connsiteX4" fmla="*/ 4264603 w 4766250"/>
                <a:gd name="connsiteY4" fmla="*/ 419627 h 431943"/>
                <a:gd name="connsiteX5" fmla="*/ 4515466 w 4766250"/>
                <a:gd name="connsiteY5" fmla="*/ 362138 h 431943"/>
                <a:gd name="connsiteX6" fmla="*/ 4766329 w 4766250"/>
                <a:gd name="connsiteY6" fmla="*/ 50 h 43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250" h="431943">
                  <a:moveTo>
                    <a:pt x="78" y="51798"/>
                  </a:moveTo>
                  <a:lnTo>
                    <a:pt x="3512087" y="407849"/>
                  </a:lnTo>
                  <a:lnTo>
                    <a:pt x="3762877" y="425369"/>
                  </a:lnTo>
                  <a:lnTo>
                    <a:pt x="4013740" y="431994"/>
                  </a:lnTo>
                  <a:lnTo>
                    <a:pt x="4264603" y="419627"/>
                  </a:lnTo>
                  <a:lnTo>
                    <a:pt x="4515466" y="362138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0B18E43-B734-2940-B299-F7913D33678A}"/>
                </a:ext>
              </a:extLst>
            </p:cNvPr>
            <p:cNvSpPr/>
            <p:nvPr/>
          </p:nvSpPr>
          <p:spPr>
            <a:xfrm>
              <a:off x="1057044" y="4811193"/>
              <a:ext cx="4766250" cy="484574"/>
            </a:xfrm>
            <a:custGeom>
              <a:avLst/>
              <a:gdLst>
                <a:gd name="connsiteX0" fmla="*/ 78 w 4766250"/>
                <a:gd name="connsiteY0" fmla="*/ 50 h 484574"/>
                <a:gd name="connsiteX1" fmla="*/ 4766329 w 4766250"/>
                <a:gd name="connsiteY1" fmla="*/ 484625 h 48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6250" h="484574">
                  <a:moveTo>
                    <a:pt x="78" y="50"/>
                  </a:moveTo>
                  <a:lnTo>
                    <a:pt x="4766329" y="484625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B752DF0B-7246-5847-84BD-8465F1D448FB}"/>
              </a:ext>
            </a:extLst>
          </p:cNvPr>
          <p:cNvSpPr/>
          <p:nvPr/>
        </p:nvSpPr>
        <p:spPr>
          <a:xfrm>
            <a:off x="3596666" y="5908898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BA93711-AE7D-E942-8CE6-C2B8A879E010}"/>
              </a:ext>
            </a:extLst>
          </p:cNvPr>
          <p:cNvSpPr/>
          <p:nvPr/>
        </p:nvSpPr>
        <p:spPr>
          <a:xfrm>
            <a:off x="3022508" y="1116884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1" name="Graphic 2">
            <a:extLst>
              <a:ext uri="{FF2B5EF4-FFF2-40B4-BE49-F238E27FC236}">
                <a16:creationId xmlns:a16="http://schemas.microsoft.com/office/drawing/2014/main" id="{4559B270-74C1-0A42-BA8D-10BC917DBF56}"/>
              </a:ext>
            </a:extLst>
          </p:cNvPr>
          <p:cNvGrpSpPr/>
          <p:nvPr/>
        </p:nvGrpSpPr>
        <p:grpSpPr>
          <a:xfrm>
            <a:off x="3464738" y="5891150"/>
            <a:ext cx="4363026" cy="307777"/>
            <a:chOff x="925118" y="5450562"/>
            <a:chExt cx="4363026" cy="307777"/>
          </a:xfrm>
          <a:solidFill>
            <a:srgbClr val="2A3F5F"/>
          </a:solidFill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98F737-AE23-E549-B088-9E582D71B78D}"/>
                </a:ext>
              </a:extLst>
            </p:cNvPr>
            <p:cNvSpPr txBox="1"/>
            <p:nvPr/>
          </p:nvSpPr>
          <p:spPr>
            <a:xfrm>
              <a:off x="925118" y="5450562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F9749-A831-3949-8415-3AEC24C4C379}"/>
                </a:ext>
              </a:extLst>
            </p:cNvPr>
            <p:cNvSpPr txBox="1"/>
            <p:nvPr/>
          </p:nvSpPr>
          <p:spPr>
            <a:xfrm>
              <a:off x="1888085" y="5450562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60B72B-845A-CC40-AB74-928E5A65C222}"/>
                </a:ext>
              </a:extLst>
            </p:cNvPr>
            <p:cNvSpPr txBox="1"/>
            <p:nvPr/>
          </p:nvSpPr>
          <p:spPr>
            <a:xfrm>
              <a:off x="2891464" y="5450562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77EB7A-A051-D64D-A664-38D63061A726}"/>
                </a:ext>
              </a:extLst>
            </p:cNvPr>
            <p:cNvSpPr txBox="1"/>
            <p:nvPr/>
          </p:nvSpPr>
          <p:spPr>
            <a:xfrm>
              <a:off x="3894916" y="5450562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07E8AC-C008-C543-BB2F-47EDEEE4B5F0}"/>
                </a:ext>
              </a:extLst>
            </p:cNvPr>
            <p:cNvSpPr txBox="1"/>
            <p:nvPr/>
          </p:nvSpPr>
          <p:spPr>
            <a:xfrm>
              <a:off x="4898294" y="5450562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2">
            <a:extLst>
              <a:ext uri="{FF2B5EF4-FFF2-40B4-BE49-F238E27FC236}">
                <a16:creationId xmlns:a16="http://schemas.microsoft.com/office/drawing/2014/main" id="{B401784A-B939-F640-88C6-CABF148CA522}"/>
              </a:ext>
            </a:extLst>
          </p:cNvPr>
          <p:cNvGrpSpPr/>
          <p:nvPr/>
        </p:nvGrpSpPr>
        <p:grpSpPr>
          <a:xfrm>
            <a:off x="3071624" y="1434974"/>
            <a:ext cx="492443" cy="4542857"/>
            <a:chOff x="715330" y="991118"/>
            <a:chExt cx="492443" cy="4542857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55C72-F888-7143-9614-2AD936BEBB57}"/>
                </a:ext>
              </a:extLst>
            </p:cNvPr>
            <p:cNvSpPr txBox="1"/>
            <p:nvPr/>
          </p:nvSpPr>
          <p:spPr>
            <a:xfrm>
              <a:off x="796301" y="5226198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C13B4E-E63E-064C-8261-509E3EF6F8BE}"/>
                </a:ext>
              </a:extLst>
            </p:cNvPr>
            <p:cNvSpPr txBox="1"/>
            <p:nvPr/>
          </p:nvSpPr>
          <p:spPr>
            <a:xfrm>
              <a:off x="796301" y="4621197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327ABF-2DB8-8849-8B48-8D3F78C15297}"/>
                </a:ext>
              </a:extLst>
            </p:cNvPr>
            <p:cNvSpPr txBox="1"/>
            <p:nvPr/>
          </p:nvSpPr>
          <p:spPr>
            <a:xfrm>
              <a:off x="796301" y="4016196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BDB14E-827A-8046-86DA-B18CE7894A38}"/>
                </a:ext>
              </a:extLst>
            </p:cNvPr>
            <p:cNvSpPr txBox="1"/>
            <p:nvPr/>
          </p:nvSpPr>
          <p:spPr>
            <a:xfrm>
              <a:off x="715330" y="3411195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BF79E5-FCEB-6742-B5C9-0B5672FFEE22}"/>
                </a:ext>
              </a:extLst>
            </p:cNvPr>
            <p:cNvSpPr txBox="1"/>
            <p:nvPr/>
          </p:nvSpPr>
          <p:spPr>
            <a:xfrm>
              <a:off x="715330" y="2806121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120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7DDB54-ECC7-E942-B453-89BEEA8DEEBE}"/>
                </a:ext>
              </a:extLst>
            </p:cNvPr>
            <p:cNvSpPr txBox="1"/>
            <p:nvPr/>
          </p:nvSpPr>
          <p:spPr>
            <a:xfrm>
              <a:off x="715330" y="2201120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140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9C13E7-2956-8A43-B6EE-3E89C981C85E}"/>
                </a:ext>
              </a:extLst>
            </p:cNvPr>
            <p:cNvSpPr txBox="1"/>
            <p:nvPr/>
          </p:nvSpPr>
          <p:spPr>
            <a:xfrm>
              <a:off x="715330" y="1596119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160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F946C4-4CF0-A04C-A3A1-1ECB9420C9F0}"/>
                </a:ext>
              </a:extLst>
            </p:cNvPr>
            <p:cNvSpPr txBox="1"/>
            <p:nvPr/>
          </p:nvSpPr>
          <p:spPr>
            <a:xfrm>
              <a:off x="715330" y="991118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00">
                  <a:latin typeface="Open Sans"/>
                  <a:ea typeface="Open Sans"/>
                  <a:cs typeface="Open Sans"/>
                  <a:sym typeface="Open Sans"/>
                  <a:rtl val="0"/>
                </a:rPr>
                <a:t>180</a:t>
              </a:r>
            </a:p>
          </p:txBody>
        </p:sp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B2DB307B-697A-D145-B50F-64E227D1B90F}"/>
              </a:ext>
            </a:extLst>
          </p:cNvPr>
          <p:cNvSpPr/>
          <p:nvPr/>
        </p:nvSpPr>
        <p:spPr>
          <a:xfrm>
            <a:off x="3596666" y="5251781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90000"/>
              </a:srgbClr>
            </a:solidFill>
            <a:prstDash val="sysDot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54" name="Graphic 2">
            <a:extLst>
              <a:ext uri="{FF2B5EF4-FFF2-40B4-BE49-F238E27FC236}">
                <a16:creationId xmlns:a16="http://schemas.microsoft.com/office/drawing/2014/main" id="{79E45074-8E97-6445-87AC-946A32BC488A}"/>
              </a:ext>
            </a:extLst>
          </p:cNvPr>
          <p:cNvGrpSpPr/>
          <p:nvPr/>
        </p:nvGrpSpPr>
        <p:grpSpPr>
          <a:xfrm>
            <a:off x="5901921" y="3441405"/>
            <a:ext cx="460382" cy="261610"/>
            <a:chOff x="3362301" y="3000819"/>
            <a:chExt cx="460382" cy="261610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7A0F659-FFEF-5547-BB35-EC78D832D9D6}"/>
                </a:ext>
              </a:extLst>
            </p:cNvPr>
            <p:cNvSpPr/>
            <p:nvPr/>
          </p:nvSpPr>
          <p:spPr>
            <a:xfrm>
              <a:off x="3423607" y="3042859"/>
              <a:ext cx="279718" cy="154581"/>
            </a:xfrm>
            <a:custGeom>
              <a:avLst/>
              <a:gdLst>
                <a:gd name="connsiteX0" fmla="*/ 399 w 279718"/>
                <a:gd name="connsiteY0" fmla="*/ 321 h 154581"/>
                <a:gd name="connsiteX1" fmla="*/ 280117 w 279718"/>
                <a:gd name="connsiteY1" fmla="*/ 321 h 154581"/>
                <a:gd name="connsiteX2" fmla="*/ 280117 w 279718"/>
                <a:gd name="connsiteY2" fmla="*/ 154902 h 154581"/>
                <a:gd name="connsiteX3" fmla="*/ 399 w 279718"/>
                <a:gd name="connsiteY3" fmla="*/ 15490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399" y="321"/>
                  </a:moveTo>
                  <a:lnTo>
                    <a:pt x="280117" y="321"/>
                  </a:lnTo>
                  <a:lnTo>
                    <a:pt x="280117" y="154902"/>
                  </a:lnTo>
                  <a:lnTo>
                    <a:pt x="399" y="15490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4A79D31-7B86-B943-899B-AA37E4F0D8E9}"/>
                </a:ext>
              </a:extLst>
            </p:cNvPr>
            <p:cNvSpPr txBox="1"/>
            <p:nvPr/>
          </p:nvSpPr>
          <p:spPr>
            <a:xfrm>
              <a:off x="3362301" y="300081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5" name="Graphic 2">
            <a:extLst>
              <a:ext uri="{FF2B5EF4-FFF2-40B4-BE49-F238E27FC236}">
                <a16:creationId xmlns:a16="http://schemas.microsoft.com/office/drawing/2014/main" id="{7C976D36-9518-494C-B77A-64C72CBB417B}"/>
              </a:ext>
            </a:extLst>
          </p:cNvPr>
          <p:cNvGrpSpPr/>
          <p:nvPr/>
        </p:nvGrpSpPr>
        <p:grpSpPr>
          <a:xfrm>
            <a:off x="6152195" y="3632791"/>
            <a:ext cx="460382" cy="261610"/>
            <a:chOff x="3612575" y="3192205"/>
            <a:chExt cx="460382" cy="261610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4F603FEC-6DB1-3649-84B3-5A5132E0FCA6}"/>
                </a:ext>
              </a:extLst>
            </p:cNvPr>
            <p:cNvSpPr/>
            <p:nvPr/>
          </p:nvSpPr>
          <p:spPr>
            <a:xfrm>
              <a:off x="3673881" y="3234245"/>
              <a:ext cx="279718" cy="154581"/>
            </a:xfrm>
            <a:custGeom>
              <a:avLst/>
              <a:gdLst>
                <a:gd name="connsiteX0" fmla="*/ 433 w 279718"/>
                <a:gd name="connsiteY0" fmla="*/ 347 h 154581"/>
                <a:gd name="connsiteX1" fmla="*/ 280151 w 279718"/>
                <a:gd name="connsiteY1" fmla="*/ 347 h 154581"/>
                <a:gd name="connsiteX2" fmla="*/ 280151 w 279718"/>
                <a:gd name="connsiteY2" fmla="*/ 154928 h 154581"/>
                <a:gd name="connsiteX3" fmla="*/ 433 w 279718"/>
                <a:gd name="connsiteY3" fmla="*/ 1549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33" y="347"/>
                  </a:moveTo>
                  <a:lnTo>
                    <a:pt x="280151" y="347"/>
                  </a:lnTo>
                  <a:lnTo>
                    <a:pt x="280151" y="154928"/>
                  </a:lnTo>
                  <a:lnTo>
                    <a:pt x="433" y="1549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BFD0BAC-6631-DE44-A078-0D04AF817ED9}"/>
                </a:ext>
              </a:extLst>
            </p:cNvPr>
            <p:cNvSpPr txBox="1"/>
            <p:nvPr/>
          </p:nvSpPr>
          <p:spPr>
            <a:xfrm>
              <a:off x="3612575" y="3192205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6" name="Graphic 2">
            <a:extLst>
              <a:ext uri="{FF2B5EF4-FFF2-40B4-BE49-F238E27FC236}">
                <a16:creationId xmlns:a16="http://schemas.microsoft.com/office/drawing/2014/main" id="{4225368C-1C30-DC40-97EF-CD765FC5C3AC}"/>
              </a:ext>
            </a:extLst>
          </p:cNvPr>
          <p:cNvGrpSpPr/>
          <p:nvPr/>
        </p:nvGrpSpPr>
        <p:grpSpPr>
          <a:xfrm>
            <a:off x="6402469" y="3846261"/>
            <a:ext cx="471604" cy="261610"/>
            <a:chOff x="3862849" y="3405675"/>
            <a:chExt cx="471604" cy="261610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8025236A-F41F-A442-A39D-8F2C025B960F}"/>
                </a:ext>
              </a:extLst>
            </p:cNvPr>
            <p:cNvSpPr/>
            <p:nvPr/>
          </p:nvSpPr>
          <p:spPr>
            <a:xfrm>
              <a:off x="3924155" y="3447714"/>
              <a:ext cx="279718" cy="154581"/>
            </a:xfrm>
            <a:custGeom>
              <a:avLst/>
              <a:gdLst>
                <a:gd name="connsiteX0" fmla="*/ 467 w 279718"/>
                <a:gd name="connsiteY0" fmla="*/ 376 h 154581"/>
                <a:gd name="connsiteX1" fmla="*/ 280185 w 279718"/>
                <a:gd name="connsiteY1" fmla="*/ 376 h 154581"/>
                <a:gd name="connsiteX2" fmla="*/ 280185 w 279718"/>
                <a:gd name="connsiteY2" fmla="*/ 154957 h 154581"/>
                <a:gd name="connsiteX3" fmla="*/ 467 w 279718"/>
                <a:gd name="connsiteY3" fmla="*/ 154957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67" y="376"/>
                  </a:moveTo>
                  <a:lnTo>
                    <a:pt x="280185" y="376"/>
                  </a:lnTo>
                  <a:lnTo>
                    <a:pt x="280185" y="154957"/>
                  </a:lnTo>
                  <a:lnTo>
                    <a:pt x="467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41DDF04-E7CB-444C-B788-4620C8C4BA1E}"/>
                </a:ext>
              </a:extLst>
            </p:cNvPr>
            <p:cNvSpPr txBox="1"/>
            <p:nvPr/>
          </p:nvSpPr>
          <p:spPr>
            <a:xfrm>
              <a:off x="3862849" y="340567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 b="1" dirty="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7" name="Graphic 2">
            <a:extLst>
              <a:ext uri="{FF2B5EF4-FFF2-40B4-BE49-F238E27FC236}">
                <a16:creationId xmlns:a16="http://schemas.microsoft.com/office/drawing/2014/main" id="{9D42C49A-04D2-5E48-8712-B157E0A1CE2E}"/>
              </a:ext>
            </a:extLst>
          </p:cNvPr>
          <p:cNvGrpSpPr/>
          <p:nvPr/>
        </p:nvGrpSpPr>
        <p:grpSpPr>
          <a:xfrm>
            <a:off x="6660105" y="4052369"/>
            <a:ext cx="460382" cy="261610"/>
            <a:chOff x="4120485" y="3611783"/>
            <a:chExt cx="460382" cy="261610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DD03908E-59CC-4340-97A9-F72FAA19F6E0}"/>
                </a:ext>
              </a:extLst>
            </p:cNvPr>
            <p:cNvSpPr/>
            <p:nvPr/>
          </p:nvSpPr>
          <p:spPr>
            <a:xfrm>
              <a:off x="4181791" y="3653822"/>
              <a:ext cx="279718" cy="154581"/>
            </a:xfrm>
            <a:custGeom>
              <a:avLst/>
              <a:gdLst>
                <a:gd name="connsiteX0" fmla="*/ 502 w 279718"/>
                <a:gd name="connsiteY0" fmla="*/ 404 h 154581"/>
                <a:gd name="connsiteX1" fmla="*/ 280220 w 279718"/>
                <a:gd name="connsiteY1" fmla="*/ 404 h 154581"/>
                <a:gd name="connsiteX2" fmla="*/ 280220 w 279718"/>
                <a:gd name="connsiteY2" fmla="*/ 154985 h 154581"/>
                <a:gd name="connsiteX3" fmla="*/ 502 w 279718"/>
                <a:gd name="connsiteY3" fmla="*/ 154985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02" y="404"/>
                  </a:moveTo>
                  <a:lnTo>
                    <a:pt x="280220" y="404"/>
                  </a:lnTo>
                  <a:lnTo>
                    <a:pt x="280220" y="154985"/>
                  </a:lnTo>
                  <a:lnTo>
                    <a:pt x="502" y="15498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6B87FF4-ECBB-2B42-8C85-61208ABDEDF6}"/>
                </a:ext>
              </a:extLst>
            </p:cNvPr>
            <p:cNvSpPr txBox="1"/>
            <p:nvPr/>
          </p:nvSpPr>
          <p:spPr>
            <a:xfrm>
              <a:off x="4120485" y="3611783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8" name="Graphic 2">
            <a:extLst>
              <a:ext uri="{FF2B5EF4-FFF2-40B4-BE49-F238E27FC236}">
                <a16:creationId xmlns:a16="http://schemas.microsoft.com/office/drawing/2014/main" id="{166B1054-DB6C-C44C-9FFB-6211BB5A2527}"/>
              </a:ext>
            </a:extLst>
          </p:cNvPr>
          <p:cNvGrpSpPr/>
          <p:nvPr/>
        </p:nvGrpSpPr>
        <p:grpSpPr>
          <a:xfrm>
            <a:off x="6910379" y="4280560"/>
            <a:ext cx="460382" cy="261610"/>
            <a:chOff x="4370759" y="3839974"/>
            <a:chExt cx="460382" cy="261610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0EED7B28-8563-CB42-91B8-69773B6755B1}"/>
                </a:ext>
              </a:extLst>
            </p:cNvPr>
            <p:cNvSpPr/>
            <p:nvPr/>
          </p:nvSpPr>
          <p:spPr>
            <a:xfrm>
              <a:off x="4432065" y="3882013"/>
              <a:ext cx="279718" cy="154581"/>
            </a:xfrm>
            <a:custGeom>
              <a:avLst/>
              <a:gdLst>
                <a:gd name="connsiteX0" fmla="*/ 536 w 279718"/>
                <a:gd name="connsiteY0" fmla="*/ 435 h 154581"/>
                <a:gd name="connsiteX1" fmla="*/ 280254 w 279718"/>
                <a:gd name="connsiteY1" fmla="*/ 435 h 154581"/>
                <a:gd name="connsiteX2" fmla="*/ 280254 w 279718"/>
                <a:gd name="connsiteY2" fmla="*/ 155016 h 154581"/>
                <a:gd name="connsiteX3" fmla="*/ 536 w 279718"/>
                <a:gd name="connsiteY3" fmla="*/ 155016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36" y="435"/>
                  </a:moveTo>
                  <a:lnTo>
                    <a:pt x="280254" y="435"/>
                  </a:lnTo>
                  <a:lnTo>
                    <a:pt x="280254" y="155016"/>
                  </a:lnTo>
                  <a:lnTo>
                    <a:pt x="536" y="15501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2004CA9-D240-7A47-9D02-E6AF909C4966}"/>
                </a:ext>
              </a:extLst>
            </p:cNvPr>
            <p:cNvSpPr txBox="1"/>
            <p:nvPr/>
          </p:nvSpPr>
          <p:spPr>
            <a:xfrm>
              <a:off x="4370759" y="3839974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9" name="Graphic 2">
            <a:extLst>
              <a:ext uri="{FF2B5EF4-FFF2-40B4-BE49-F238E27FC236}">
                <a16:creationId xmlns:a16="http://schemas.microsoft.com/office/drawing/2014/main" id="{2A8C070C-E914-F048-868D-D8B02CF6C098}"/>
              </a:ext>
            </a:extLst>
          </p:cNvPr>
          <p:cNvGrpSpPr/>
          <p:nvPr/>
        </p:nvGrpSpPr>
        <p:grpSpPr>
          <a:xfrm>
            <a:off x="7160653" y="4538195"/>
            <a:ext cx="460382" cy="261610"/>
            <a:chOff x="4621033" y="4097609"/>
            <a:chExt cx="460382" cy="261610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A11A72B-C29C-5248-90CF-A3F36B9834D3}"/>
                </a:ext>
              </a:extLst>
            </p:cNvPr>
            <p:cNvSpPr/>
            <p:nvPr/>
          </p:nvSpPr>
          <p:spPr>
            <a:xfrm>
              <a:off x="4682339" y="4139649"/>
              <a:ext cx="279718" cy="154581"/>
            </a:xfrm>
            <a:custGeom>
              <a:avLst/>
              <a:gdLst>
                <a:gd name="connsiteX0" fmla="*/ 570 w 279718"/>
                <a:gd name="connsiteY0" fmla="*/ 470 h 154581"/>
                <a:gd name="connsiteX1" fmla="*/ 280288 w 279718"/>
                <a:gd name="connsiteY1" fmla="*/ 470 h 154581"/>
                <a:gd name="connsiteX2" fmla="*/ 280288 w 279718"/>
                <a:gd name="connsiteY2" fmla="*/ 155051 h 154581"/>
                <a:gd name="connsiteX3" fmla="*/ 570 w 279718"/>
                <a:gd name="connsiteY3" fmla="*/ 155051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70" y="470"/>
                  </a:moveTo>
                  <a:lnTo>
                    <a:pt x="280288" y="470"/>
                  </a:lnTo>
                  <a:lnTo>
                    <a:pt x="280288" y="155051"/>
                  </a:lnTo>
                  <a:lnTo>
                    <a:pt x="570" y="15505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34356DD-AAA7-E645-AD6D-3251B9A17BD6}"/>
                </a:ext>
              </a:extLst>
            </p:cNvPr>
            <p:cNvSpPr txBox="1"/>
            <p:nvPr/>
          </p:nvSpPr>
          <p:spPr>
            <a:xfrm>
              <a:off x="4621033" y="409760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60" name="Graphic 2">
            <a:extLst>
              <a:ext uri="{FF2B5EF4-FFF2-40B4-BE49-F238E27FC236}">
                <a16:creationId xmlns:a16="http://schemas.microsoft.com/office/drawing/2014/main" id="{03E1BFCA-ABA3-494B-9EF1-D101A00167D8}"/>
              </a:ext>
            </a:extLst>
          </p:cNvPr>
          <p:cNvGrpSpPr/>
          <p:nvPr/>
        </p:nvGrpSpPr>
        <p:grpSpPr>
          <a:xfrm>
            <a:off x="7410927" y="4817913"/>
            <a:ext cx="460382" cy="261610"/>
            <a:chOff x="4871307" y="4377327"/>
            <a:chExt cx="460382" cy="261610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3C89AC3-291E-E049-9352-4738BDC70E81}"/>
                </a:ext>
              </a:extLst>
            </p:cNvPr>
            <p:cNvSpPr/>
            <p:nvPr/>
          </p:nvSpPr>
          <p:spPr>
            <a:xfrm>
              <a:off x="4932613" y="4419367"/>
              <a:ext cx="279718" cy="154581"/>
            </a:xfrm>
            <a:custGeom>
              <a:avLst/>
              <a:gdLst>
                <a:gd name="connsiteX0" fmla="*/ 604 w 279718"/>
                <a:gd name="connsiteY0" fmla="*/ 508 h 154581"/>
                <a:gd name="connsiteX1" fmla="*/ 280322 w 279718"/>
                <a:gd name="connsiteY1" fmla="*/ 508 h 154581"/>
                <a:gd name="connsiteX2" fmla="*/ 280322 w 279718"/>
                <a:gd name="connsiteY2" fmla="*/ 155089 h 154581"/>
                <a:gd name="connsiteX3" fmla="*/ 604 w 279718"/>
                <a:gd name="connsiteY3" fmla="*/ 155089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04" y="508"/>
                  </a:moveTo>
                  <a:lnTo>
                    <a:pt x="280322" y="508"/>
                  </a:lnTo>
                  <a:lnTo>
                    <a:pt x="280322" y="155089"/>
                  </a:lnTo>
                  <a:lnTo>
                    <a:pt x="604" y="15508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6B043B6-C445-B445-848C-12DDE6DA310B}"/>
                </a:ext>
              </a:extLst>
            </p:cNvPr>
            <p:cNvSpPr txBox="1"/>
            <p:nvPr/>
          </p:nvSpPr>
          <p:spPr>
            <a:xfrm>
              <a:off x="4871307" y="437732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61" name="Graphic 2">
            <a:extLst>
              <a:ext uri="{FF2B5EF4-FFF2-40B4-BE49-F238E27FC236}">
                <a16:creationId xmlns:a16="http://schemas.microsoft.com/office/drawing/2014/main" id="{CB92BAD7-8791-6D4C-82CB-50018F104852}"/>
              </a:ext>
            </a:extLst>
          </p:cNvPr>
          <p:cNvGrpSpPr/>
          <p:nvPr/>
        </p:nvGrpSpPr>
        <p:grpSpPr>
          <a:xfrm>
            <a:off x="7661201" y="5104993"/>
            <a:ext cx="460382" cy="261610"/>
            <a:chOff x="5121581" y="4664407"/>
            <a:chExt cx="460382" cy="261610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F2CE16B1-19C9-3E48-9FAF-77FC50D9AD57}"/>
                </a:ext>
              </a:extLst>
            </p:cNvPr>
            <p:cNvSpPr/>
            <p:nvPr/>
          </p:nvSpPr>
          <p:spPr>
            <a:xfrm>
              <a:off x="5182887" y="4706446"/>
              <a:ext cx="279718" cy="154581"/>
            </a:xfrm>
            <a:custGeom>
              <a:avLst/>
              <a:gdLst>
                <a:gd name="connsiteX0" fmla="*/ 638 w 279718"/>
                <a:gd name="connsiteY0" fmla="*/ 547 h 154581"/>
                <a:gd name="connsiteX1" fmla="*/ 280356 w 279718"/>
                <a:gd name="connsiteY1" fmla="*/ 547 h 154581"/>
                <a:gd name="connsiteX2" fmla="*/ 280356 w 279718"/>
                <a:gd name="connsiteY2" fmla="*/ 155128 h 154581"/>
                <a:gd name="connsiteX3" fmla="*/ 638 w 279718"/>
                <a:gd name="connsiteY3" fmla="*/ 1551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38" y="547"/>
                  </a:moveTo>
                  <a:lnTo>
                    <a:pt x="280356" y="547"/>
                  </a:lnTo>
                  <a:lnTo>
                    <a:pt x="280356" y="155128"/>
                  </a:lnTo>
                  <a:lnTo>
                    <a:pt x="638" y="1551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34A1CA-D93F-4A4A-A207-32674F063BC7}"/>
                </a:ext>
              </a:extLst>
            </p:cNvPr>
            <p:cNvSpPr txBox="1"/>
            <p:nvPr/>
          </p:nvSpPr>
          <p:spPr>
            <a:xfrm>
              <a:off x="5121581" y="466440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62" name="Graphic 2">
            <a:extLst>
              <a:ext uri="{FF2B5EF4-FFF2-40B4-BE49-F238E27FC236}">
                <a16:creationId xmlns:a16="http://schemas.microsoft.com/office/drawing/2014/main" id="{B281F0C9-F7FF-FC4F-B0B9-4ECBF6482C7E}"/>
              </a:ext>
            </a:extLst>
          </p:cNvPr>
          <p:cNvGrpSpPr/>
          <p:nvPr/>
        </p:nvGrpSpPr>
        <p:grpSpPr>
          <a:xfrm>
            <a:off x="7911475" y="5355267"/>
            <a:ext cx="460382" cy="261610"/>
            <a:chOff x="5371855" y="4914681"/>
            <a:chExt cx="460382" cy="261610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B2892CBC-E94F-F54F-BFA1-94B53AC9BF8F}"/>
                </a:ext>
              </a:extLst>
            </p:cNvPr>
            <p:cNvSpPr/>
            <p:nvPr/>
          </p:nvSpPr>
          <p:spPr>
            <a:xfrm>
              <a:off x="5433161" y="4956720"/>
              <a:ext cx="279718" cy="154581"/>
            </a:xfrm>
            <a:custGeom>
              <a:avLst/>
              <a:gdLst>
                <a:gd name="connsiteX0" fmla="*/ 672 w 279718"/>
                <a:gd name="connsiteY0" fmla="*/ 581 h 154581"/>
                <a:gd name="connsiteX1" fmla="*/ 280390 w 279718"/>
                <a:gd name="connsiteY1" fmla="*/ 581 h 154581"/>
                <a:gd name="connsiteX2" fmla="*/ 280390 w 279718"/>
                <a:gd name="connsiteY2" fmla="*/ 155162 h 154581"/>
                <a:gd name="connsiteX3" fmla="*/ 672 w 279718"/>
                <a:gd name="connsiteY3" fmla="*/ 15516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72" y="581"/>
                  </a:moveTo>
                  <a:lnTo>
                    <a:pt x="280390" y="581"/>
                  </a:lnTo>
                  <a:lnTo>
                    <a:pt x="280390" y="155162"/>
                  </a:lnTo>
                  <a:lnTo>
                    <a:pt x="672" y="15516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D8C4C4F-1F48-5247-9B1F-9AA61D7C95A9}"/>
                </a:ext>
              </a:extLst>
            </p:cNvPr>
            <p:cNvSpPr txBox="1"/>
            <p:nvPr/>
          </p:nvSpPr>
          <p:spPr>
            <a:xfrm>
              <a:off x="5371855" y="4914681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63" name="Graphic 2">
            <a:extLst>
              <a:ext uri="{FF2B5EF4-FFF2-40B4-BE49-F238E27FC236}">
                <a16:creationId xmlns:a16="http://schemas.microsoft.com/office/drawing/2014/main" id="{03F16875-C1B3-9847-AAEA-9AE18CFFE1FE}"/>
              </a:ext>
            </a:extLst>
          </p:cNvPr>
          <p:cNvGrpSpPr/>
          <p:nvPr/>
        </p:nvGrpSpPr>
        <p:grpSpPr>
          <a:xfrm>
            <a:off x="8130697" y="5620263"/>
            <a:ext cx="540533" cy="261610"/>
            <a:chOff x="5591075" y="5179677"/>
            <a:chExt cx="540533" cy="261610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BEBDDA5E-A20B-0A4C-8073-808AA1A147BB}"/>
                </a:ext>
              </a:extLst>
            </p:cNvPr>
            <p:cNvSpPr/>
            <p:nvPr/>
          </p:nvSpPr>
          <p:spPr>
            <a:xfrm>
              <a:off x="5646631" y="5221716"/>
              <a:ext cx="353328" cy="154581"/>
            </a:xfrm>
            <a:custGeom>
              <a:avLst/>
              <a:gdLst>
                <a:gd name="connsiteX0" fmla="*/ 701 w 353328"/>
                <a:gd name="connsiteY0" fmla="*/ 617 h 154581"/>
                <a:gd name="connsiteX1" fmla="*/ 354029 w 353328"/>
                <a:gd name="connsiteY1" fmla="*/ 617 h 154581"/>
                <a:gd name="connsiteX2" fmla="*/ 354029 w 353328"/>
                <a:gd name="connsiteY2" fmla="*/ 155198 h 154581"/>
                <a:gd name="connsiteX3" fmla="*/ 701 w 353328"/>
                <a:gd name="connsiteY3" fmla="*/ 15519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28" h="154581">
                  <a:moveTo>
                    <a:pt x="701" y="617"/>
                  </a:moveTo>
                  <a:lnTo>
                    <a:pt x="354029" y="617"/>
                  </a:lnTo>
                  <a:lnTo>
                    <a:pt x="354029" y="155198"/>
                  </a:lnTo>
                  <a:lnTo>
                    <a:pt x="701" y="15519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452F545-837D-114D-901E-1D24DBA862BE}"/>
                </a:ext>
              </a:extLst>
            </p:cNvPr>
            <p:cNvSpPr txBox="1"/>
            <p:nvPr/>
          </p:nvSpPr>
          <p:spPr>
            <a:xfrm>
              <a:off x="5591075" y="5179677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FA6C96CC-539A-DD4A-8378-895A8E87144E}"/>
              </a:ext>
            </a:extLst>
          </p:cNvPr>
          <p:cNvSpPr txBox="1"/>
          <p:nvPr/>
        </p:nvSpPr>
        <p:spPr>
          <a:xfrm>
            <a:off x="359662" y="290668"/>
            <a:ext cx="2628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Les cas de la France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6F90AC0-2886-B340-B344-DFF0DDEE8096}"/>
              </a:ext>
            </a:extLst>
          </p:cNvPr>
          <p:cNvSpPr txBox="1"/>
          <p:nvPr/>
        </p:nvSpPr>
        <p:spPr>
          <a:xfrm>
            <a:off x="4806084" y="6198002"/>
            <a:ext cx="227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latin typeface="Open Sans"/>
                <a:ea typeface="Open Sans"/>
                <a:cs typeface="Open Sans"/>
                <a:sym typeface="Open Sans"/>
                <a:rtl val="0"/>
              </a:rPr>
              <a:t>Autoproduction [%]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2AD24AA-0421-C74A-B32C-69109F1F3C04}"/>
              </a:ext>
            </a:extLst>
          </p:cNvPr>
          <p:cNvSpPr txBox="1"/>
          <p:nvPr/>
        </p:nvSpPr>
        <p:spPr>
          <a:xfrm>
            <a:off x="3299276" y="941867"/>
            <a:ext cx="2304029" cy="4206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fr-FR" dirty="0">
                <a:latin typeface="Open Sans"/>
                <a:ea typeface="Open Sans"/>
                <a:cs typeface="Open Sans"/>
                <a:sym typeface="Open Sans"/>
                <a:rtl val="0"/>
              </a:rPr>
              <a:t>GES [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  <a:rtl val="0"/>
              </a:rPr>
              <a:t>gCO</a:t>
            </a:r>
            <a:r>
              <a:rPr lang="fr-FR" baseline="-25000" dirty="0">
                <a:latin typeface="Open Sans"/>
                <a:ea typeface="Open Sans"/>
                <a:cs typeface="Open Sans"/>
                <a:sym typeface="Open Sans"/>
                <a:rtl val="0"/>
              </a:rPr>
              <a:t>​2</a:t>
            </a:r>
            <a:r>
              <a:rPr lang="fr-FR" sz="3200" baseline="-25000" dirty="0">
                <a:latin typeface="Open Sans"/>
                <a:ea typeface="Open Sans"/>
                <a:cs typeface="Open Sans"/>
                <a:sym typeface="Open Sans"/>
                <a:rtl val="0"/>
              </a:rPr>
              <a:t>​</a:t>
            </a:r>
            <a:r>
              <a:rPr lang="fr-FR" dirty="0" err="1">
                <a:latin typeface="Open Sans"/>
                <a:ea typeface="Open Sans"/>
                <a:cs typeface="Open Sans"/>
                <a:sym typeface="Open Sans"/>
                <a:rtl val="0"/>
              </a:rPr>
              <a:t>eq</a:t>
            </a:r>
            <a:r>
              <a:rPr lang="fr-FR" dirty="0">
                <a:latin typeface="Open Sans"/>
                <a:ea typeface="Open Sans"/>
                <a:cs typeface="Open Sans"/>
                <a:sym typeface="Open Sans"/>
                <a:rtl val="0"/>
              </a:rPr>
              <a:t> / kWh]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E0F1C8E-48E8-2C48-9A10-CD5F5B60F7F3}"/>
              </a:ext>
            </a:extLst>
          </p:cNvPr>
          <p:cNvSpPr txBox="1"/>
          <p:nvPr/>
        </p:nvSpPr>
        <p:spPr>
          <a:xfrm>
            <a:off x="8543259" y="5034599"/>
            <a:ext cx="186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Réseau électrique</a:t>
            </a:r>
          </a:p>
        </p:txBody>
      </p:sp>
    </p:spTree>
    <p:extLst>
      <p:ext uri="{BB962C8B-B14F-4D97-AF65-F5344CB8AC3E}">
        <p14:creationId xmlns:p14="http://schemas.microsoft.com/office/powerpoint/2010/main" val="5512924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Annex 1</a:t>
            </a:r>
            <a:br>
              <a:rPr lang="en-AU" dirty="0"/>
            </a:br>
            <a:r>
              <a:rPr lang="en-AU" dirty="0"/>
              <a:t>City radius ?</a:t>
            </a:r>
          </a:p>
        </p:txBody>
      </p:sp>
    </p:spTree>
    <p:extLst>
      <p:ext uri="{BB962C8B-B14F-4D97-AF65-F5344CB8AC3E}">
        <p14:creationId xmlns:p14="http://schemas.microsoft.com/office/powerpoint/2010/main" val="12028169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25F160-418C-B841-95F9-075F7294D8B5}"/>
              </a:ext>
            </a:extLst>
          </p:cNvPr>
          <p:cNvSpPr txBox="1"/>
          <p:nvPr/>
        </p:nvSpPr>
        <p:spPr>
          <a:xfrm>
            <a:off x="489859" y="360632"/>
            <a:ext cx="106353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Today electric transport (90km/h) and refrigeration ⇒ Food can be produced anywhere in Europe and brought to cities. Take assumption that this is not available (obviously not realistic). The objective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Show without using energy physical limits are more apparent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Calculate a theoretical city size and compare it with pre-industrial cities (validate order of magnitude)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Compare order of magnitude for a city to current megapole</a:t>
            </a:r>
          </a:p>
          <a:p>
            <a:endParaRPr lang="en-AU"/>
          </a:p>
          <a:p>
            <a:r>
              <a:rPr lang="en-AU" u="sng"/>
              <a:t>Method</a:t>
            </a:r>
          </a:p>
          <a:p>
            <a:r>
              <a:rPr lang="en-AU"/>
              <a:t>We take a circular city with a radious k, to feed this city we need a circular farming area around with radius r, Finally we have a maximal radius R which considers how far food produce can travel. This is figure X.</a:t>
            </a:r>
          </a:p>
          <a:p>
            <a:endParaRPr lang="en-AU"/>
          </a:p>
          <a:p>
            <a:r>
              <a:rPr lang="en-AU"/>
              <a:t>Fig X.</a:t>
            </a:r>
          </a:p>
          <a:p>
            <a:endParaRPr lang="en-AU"/>
          </a:p>
          <a:p>
            <a:r>
              <a:rPr lang="en-AU"/>
              <a:t>The city radius and density of population are variables of our problem. For the rest the « farming » circle is defined by the consumption per inhabitant and crop yield per surface. The « travelling » circle is defined by the horse speed carrying food and duration of the trip (food peremption or other logistic matters).</a:t>
            </a:r>
          </a:p>
          <a:p>
            <a:endParaRPr lang="en-AU"/>
          </a:p>
          <a:p>
            <a:r>
              <a:rPr lang="en-AU"/>
              <a:t>We express the equation to find the radius of the farming circle as a function of the city radius and population density.</a:t>
            </a:r>
          </a:p>
          <a:p>
            <a:endParaRPr lang="en-AU"/>
          </a:p>
          <a:p>
            <a:r>
              <a:rPr lang="en-AU"/>
              <a:t>Eq X.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03942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4C27E-84E1-CF49-9AEE-EC78B130F351}"/>
              </a:ext>
            </a:extLst>
          </p:cNvPr>
          <p:cNvSpPr txBox="1"/>
          <p:nvPr/>
        </p:nvSpPr>
        <p:spPr>
          <a:xfrm>
            <a:off x="555173" y="544285"/>
            <a:ext cx="110925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/>
              <a:t>Results</a:t>
            </a:r>
          </a:p>
          <a:p>
            <a:r>
              <a:rPr lang="en-AU"/>
              <a:t>To calculate the farming circle depends on surface to feed a human, we take this value from WHO. The upper traveling circle is more flexible but for now we set the limit based on horse speed and 3 day trip.</a:t>
            </a:r>
          </a:p>
          <a:p>
            <a:endParaRPr lang="en-AU"/>
          </a:p>
          <a:p>
            <a:r>
              <a:rPr lang="en-AU"/>
              <a:t>Fig 2 with different assumptions on population density (reading the curve)</a:t>
            </a:r>
          </a:p>
          <a:p>
            <a:r>
              <a:rPr lang="en-AU"/>
              <a:t>Xaxis = city radius &amp; Yaxis = farming circle</a:t>
            </a:r>
          </a:p>
          <a:p>
            <a:endParaRPr lang="en-AU"/>
          </a:p>
          <a:p>
            <a:r>
              <a:rPr lang="en-AU"/>
              <a:t>Fig 3 Placing pre-industrial big cities / modern small cities / big metropoles (Paris, Tokyo) </a:t>
            </a:r>
          </a:p>
          <a:p>
            <a:r>
              <a:rPr lang="en-AU"/>
              <a:t>Xaxis = city radius &amp; Yaxis = farming circle</a:t>
            </a:r>
          </a:p>
          <a:p>
            <a:endParaRPr lang="en-AU"/>
          </a:p>
          <a:p>
            <a:r>
              <a:rPr lang="en-AU"/>
              <a:t>Are we good on the validation side ?</a:t>
            </a:r>
          </a:p>
          <a:p>
            <a:r>
              <a:rPr lang="en-AU"/>
              <a:t>Warning not realistic, order of magnitude nonetheless between small cities and big cities ?</a:t>
            </a:r>
          </a:p>
          <a:p>
            <a:endParaRPr lang="en-AU"/>
          </a:p>
          <a:p>
            <a:r>
              <a:rPr lang="en-AU" u="sng"/>
              <a:t>Limits</a:t>
            </a:r>
          </a:p>
          <a:p>
            <a:r>
              <a:rPr lang="en-AU"/>
              <a:t>Always careful when using over-simplified models. Rather here to show some trends, highlight potenital physical limits with less energy.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Surface farming per habitant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Some food don’t have peremption date, or can be transported alive.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Topology (mountain, river, sea side, circular city)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Train tracks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0829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Archives / backup slides</a:t>
            </a:r>
            <a:br>
              <a:rPr lang="en-AU" dirty="0"/>
            </a:br>
            <a:r>
              <a:rPr lang="en-AU" dirty="0"/>
              <a:t>Random stuffs</a:t>
            </a:r>
          </a:p>
        </p:txBody>
      </p:sp>
    </p:spTree>
    <p:extLst>
      <p:ext uri="{BB962C8B-B14F-4D97-AF65-F5344CB8AC3E}">
        <p14:creationId xmlns:p14="http://schemas.microsoft.com/office/powerpoint/2010/main" val="30148096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E4DA4E-9FBE-9545-945A-39C2440E4813}"/>
              </a:ext>
            </a:extLst>
          </p:cNvPr>
          <p:cNvSpPr txBox="1"/>
          <p:nvPr/>
        </p:nvSpPr>
        <p:spPr>
          <a:xfrm>
            <a:off x="533399" y="246297"/>
            <a:ext cx="1087483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(Society &amp; Energy)</a:t>
            </a:r>
          </a:p>
          <a:p>
            <a:r>
              <a:rPr lang="en-AU" sz="2400" i="1" dirty="0"/>
              <a:t>1760 – 1840: Industrial revolution </a:t>
            </a:r>
          </a:p>
          <a:p>
            <a:endParaRPr lang="en-AU" sz="2800" dirty="0"/>
          </a:p>
          <a:p>
            <a:r>
              <a:rPr lang="en-AU" sz="2400" dirty="0">
                <a:solidFill>
                  <a:schemeClr val="accent1"/>
                </a:solidFill>
              </a:rPr>
              <a:t>City: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err="1"/>
              <a:t>Taux</a:t>
            </a:r>
            <a:r>
              <a:rPr lang="en-AU" sz="2400" dirty="0"/>
              <a:t> </a:t>
            </a:r>
            <a:r>
              <a:rPr lang="en-AU" sz="2400" dirty="0" err="1"/>
              <a:t>d’urbanisation</a:t>
            </a:r>
            <a:r>
              <a:rPr lang="en-AU" sz="2400" dirty="0"/>
              <a:t> / Taille des </a:t>
            </a:r>
            <a:r>
              <a:rPr lang="en-AU" sz="2400" dirty="0" err="1"/>
              <a:t>villes</a:t>
            </a:r>
            <a:r>
              <a:rPr lang="en-AU" sz="2400" dirty="0"/>
              <a:t> / </a:t>
            </a:r>
            <a:r>
              <a:rPr lang="en-AU" sz="2400" dirty="0" err="1"/>
              <a:t>Matériaux</a:t>
            </a:r>
            <a:r>
              <a:rPr lang="en-AU" sz="2400" dirty="0"/>
              <a:t> </a:t>
            </a:r>
            <a:r>
              <a:rPr lang="en-AU" sz="2400" dirty="0" err="1"/>
              <a:t>employés</a:t>
            </a:r>
            <a:r>
              <a:rPr lang="en-AU" sz="2400" dirty="0"/>
              <a:t> </a:t>
            </a:r>
            <a:r>
              <a:rPr lang="en-AU" sz="2400" dirty="0" err="1"/>
              <a:t>à</a:t>
            </a:r>
            <a:r>
              <a:rPr lang="en-AU" sz="2400" dirty="0"/>
              <a:t> la construction</a:t>
            </a:r>
          </a:p>
          <a:p>
            <a:endParaRPr lang="en-AU" sz="2400" dirty="0"/>
          </a:p>
          <a:p>
            <a:r>
              <a:rPr lang="en-AU" sz="2400" dirty="0">
                <a:solidFill>
                  <a:schemeClr val="accent1"/>
                </a:solidFill>
              </a:rPr>
              <a:t>Work:</a:t>
            </a:r>
            <a:r>
              <a:rPr lang="en-AU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b="1" dirty="0"/>
              <a:t>70 – 80%  </a:t>
            </a:r>
            <a:r>
              <a:rPr lang="en-AU" sz="2400" dirty="0"/>
              <a:t>of the population employed in agriculture until 1800 [1] against </a:t>
            </a:r>
            <a:r>
              <a:rPr lang="en-AU" sz="2400" b="1" dirty="0"/>
              <a:t>1.5%</a:t>
            </a:r>
            <a:r>
              <a:rPr lang="en-AU" sz="2400" dirty="0"/>
              <a:t> in France nowadays.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1865: Abolition of slavery in the USA</a:t>
            </a:r>
          </a:p>
          <a:p>
            <a:endParaRPr lang="en-AU" sz="2400" dirty="0"/>
          </a:p>
          <a:p>
            <a:r>
              <a:rPr lang="en-AU" sz="2400" dirty="0">
                <a:solidFill>
                  <a:schemeClr val="accent1"/>
                </a:solidFill>
              </a:rPr>
              <a:t>Family:</a:t>
            </a:r>
            <a:r>
              <a:rPr lang="en-AU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Dispersion of family members: long distance mobility increases continuously during the 19</a:t>
            </a:r>
            <a:r>
              <a:rPr lang="en-AU" sz="2400" baseline="30000" dirty="0"/>
              <a:t>th</a:t>
            </a:r>
            <a:r>
              <a:rPr lang="en-AU" sz="2400" dirty="0"/>
              <a:t> century [2].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3A980-2495-2346-A1AB-5B841422045B}"/>
              </a:ext>
            </a:extLst>
          </p:cNvPr>
          <p:cNvSpPr txBox="1"/>
          <p:nvPr/>
        </p:nvSpPr>
        <p:spPr>
          <a:xfrm>
            <a:off x="348344" y="5965374"/>
            <a:ext cx="6346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[1] </a:t>
            </a:r>
            <a:r>
              <a:rPr lang="en-GB" i="1" dirty="0"/>
              <a:t>GRIGG, “The World’s Agricultural Labour Force 1800-1970”.</a:t>
            </a:r>
          </a:p>
          <a:p>
            <a:r>
              <a:rPr lang="en-GB" i="1" dirty="0"/>
              <a:t>[2] Bourdieu et al., ‘La dispersion </a:t>
            </a:r>
            <a:r>
              <a:rPr lang="en-GB" i="1" dirty="0" err="1"/>
              <a:t>spatiale</a:t>
            </a:r>
            <a:r>
              <a:rPr lang="en-GB" i="1" dirty="0"/>
              <a:t> des </a:t>
            </a:r>
            <a:r>
              <a:rPr lang="en-GB" i="1" dirty="0" err="1"/>
              <a:t>familles</a:t>
            </a:r>
            <a:r>
              <a:rPr lang="en-GB" i="1" dirty="0"/>
              <a:t>’.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9434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B8FE6BA-5ADF-C44E-9661-F7BE834FF366}"/>
              </a:ext>
            </a:extLst>
          </p:cNvPr>
          <p:cNvSpPr/>
          <p:nvPr/>
        </p:nvSpPr>
        <p:spPr>
          <a:xfrm>
            <a:off x="2437917" y="3701084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0E81C2-195C-D245-BF70-CC858BE446E1}"/>
              </a:ext>
            </a:extLst>
          </p:cNvPr>
          <p:cNvSpPr/>
          <p:nvPr/>
        </p:nvSpPr>
        <p:spPr>
          <a:xfrm>
            <a:off x="6612674" y="3588591"/>
            <a:ext cx="2018370" cy="1916395"/>
          </a:xfrm>
          <a:custGeom>
            <a:avLst/>
            <a:gdLst>
              <a:gd name="connsiteX0" fmla="*/ 0 w 1516565"/>
              <a:gd name="connsiteY0" fmla="*/ 0 h 1026500"/>
              <a:gd name="connsiteX1" fmla="*/ 1516565 w 1516565"/>
              <a:gd name="connsiteY1" fmla="*/ 0 h 1026500"/>
              <a:gd name="connsiteX2" fmla="*/ 1516565 w 1516565"/>
              <a:gd name="connsiteY2" fmla="*/ 1026500 h 1026500"/>
              <a:gd name="connsiteX3" fmla="*/ 0 w 1516565"/>
              <a:gd name="connsiteY3" fmla="*/ 1026500 h 1026500"/>
              <a:gd name="connsiteX4" fmla="*/ 0 w 1516565"/>
              <a:gd name="connsiteY4" fmla="*/ 0 h 1026500"/>
              <a:gd name="connsiteX0" fmla="*/ 0 w 2018370"/>
              <a:gd name="connsiteY0" fmla="*/ 0 h 1305280"/>
              <a:gd name="connsiteX1" fmla="*/ 2018370 w 2018370"/>
              <a:gd name="connsiteY1" fmla="*/ 278780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2001117 w 2018370"/>
              <a:gd name="connsiteY1" fmla="*/ 296033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208432 h 1513712"/>
              <a:gd name="connsiteX1" fmla="*/ 1995366 w 2018370"/>
              <a:gd name="connsiteY1" fmla="*/ 521718 h 1513712"/>
              <a:gd name="connsiteX2" fmla="*/ 2018370 w 2018370"/>
              <a:gd name="connsiteY2" fmla="*/ 1513712 h 1513712"/>
              <a:gd name="connsiteX3" fmla="*/ 501805 w 2018370"/>
              <a:gd name="connsiteY3" fmla="*/ 1513712 h 1513712"/>
              <a:gd name="connsiteX4" fmla="*/ 0 w 2018370"/>
              <a:gd name="connsiteY4" fmla="*/ 208432 h 1513712"/>
              <a:gd name="connsiteX0" fmla="*/ 0 w 2018370"/>
              <a:gd name="connsiteY0" fmla="*/ 293312 h 1598592"/>
              <a:gd name="connsiteX1" fmla="*/ 1995366 w 2018370"/>
              <a:gd name="connsiteY1" fmla="*/ 606598 h 1598592"/>
              <a:gd name="connsiteX2" fmla="*/ 2018370 w 2018370"/>
              <a:gd name="connsiteY2" fmla="*/ 1598592 h 1598592"/>
              <a:gd name="connsiteX3" fmla="*/ 501805 w 2018370"/>
              <a:gd name="connsiteY3" fmla="*/ 1598592 h 1598592"/>
              <a:gd name="connsiteX4" fmla="*/ 0 w 2018370"/>
              <a:gd name="connsiteY4" fmla="*/ 293312 h 1598592"/>
              <a:gd name="connsiteX0" fmla="*/ 0 w 2018370"/>
              <a:gd name="connsiteY0" fmla="*/ 451819 h 1757099"/>
              <a:gd name="connsiteX1" fmla="*/ 737032 w 2018370"/>
              <a:gd name="connsiteY1" fmla="*/ 7480 h 1757099"/>
              <a:gd name="connsiteX2" fmla="*/ 1995366 w 2018370"/>
              <a:gd name="connsiteY2" fmla="*/ 765105 h 1757099"/>
              <a:gd name="connsiteX3" fmla="*/ 2018370 w 2018370"/>
              <a:gd name="connsiteY3" fmla="*/ 1757099 h 1757099"/>
              <a:gd name="connsiteX4" fmla="*/ 501805 w 2018370"/>
              <a:gd name="connsiteY4" fmla="*/ 1757099 h 1757099"/>
              <a:gd name="connsiteX5" fmla="*/ 0 w 2018370"/>
              <a:gd name="connsiteY5" fmla="*/ 451819 h 1757099"/>
              <a:gd name="connsiteX0" fmla="*/ 0 w 2018370"/>
              <a:gd name="connsiteY0" fmla="*/ 450380 h 1755660"/>
              <a:gd name="connsiteX1" fmla="*/ 737032 w 2018370"/>
              <a:gd name="connsiteY1" fmla="*/ 6041 h 1755660"/>
              <a:gd name="connsiteX2" fmla="*/ 1995366 w 2018370"/>
              <a:gd name="connsiteY2" fmla="*/ 763666 h 1755660"/>
              <a:gd name="connsiteX3" fmla="*/ 2018370 w 2018370"/>
              <a:gd name="connsiteY3" fmla="*/ 1755660 h 1755660"/>
              <a:gd name="connsiteX4" fmla="*/ 501805 w 2018370"/>
              <a:gd name="connsiteY4" fmla="*/ 1755660 h 1755660"/>
              <a:gd name="connsiteX5" fmla="*/ 0 w 2018370"/>
              <a:gd name="connsiteY5" fmla="*/ 450380 h 1755660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88112 h 1893392"/>
              <a:gd name="connsiteX1" fmla="*/ 834798 w 2018370"/>
              <a:gd name="connsiteY1" fmla="*/ 0 h 1893392"/>
              <a:gd name="connsiteX2" fmla="*/ 1995366 w 2018370"/>
              <a:gd name="connsiteY2" fmla="*/ 901398 h 1893392"/>
              <a:gd name="connsiteX3" fmla="*/ 2018370 w 2018370"/>
              <a:gd name="connsiteY3" fmla="*/ 1893392 h 1893392"/>
              <a:gd name="connsiteX4" fmla="*/ 501805 w 2018370"/>
              <a:gd name="connsiteY4" fmla="*/ 1893392 h 1893392"/>
              <a:gd name="connsiteX5" fmla="*/ 0 w 2018370"/>
              <a:gd name="connsiteY5" fmla="*/ 588112 h 1893392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370" h="1916395">
                <a:moveTo>
                  <a:pt x="0" y="611115"/>
                </a:moveTo>
                <a:cubicBezTo>
                  <a:pt x="192562" y="412485"/>
                  <a:pt x="525240" y="11046"/>
                  <a:pt x="811794" y="0"/>
                </a:cubicBezTo>
                <a:cubicBezTo>
                  <a:pt x="1184612" y="63716"/>
                  <a:pt x="1699380" y="731521"/>
                  <a:pt x="1995366" y="924401"/>
                </a:cubicBezTo>
                <a:lnTo>
                  <a:pt x="2018370" y="1916395"/>
                </a:lnTo>
                <a:lnTo>
                  <a:pt x="501805" y="1916395"/>
                </a:lnTo>
                <a:cubicBezTo>
                  <a:pt x="282778" y="1481302"/>
                  <a:pt x="167268" y="1046208"/>
                  <a:pt x="0" y="611115"/>
                </a:cubicBez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753404-736D-584E-A27F-3389E0288EF6}"/>
              </a:ext>
            </a:extLst>
          </p:cNvPr>
          <p:cNvSpPr/>
          <p:nvPr/>
        </p:nvSpPr>
        <p:spPr>
          <a:xfrm>
            <a:off x="4060818" y="3906226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64695-D4A3-8A47-907B-6BA87D549C8B}"/>
              </a:ext>
            </a:extLst>
          </p:cNvPr>
          <p:cNvSpPr/>
          <p:nvPr/>
        </p:nvSpPr>
        <p:spPr>
          <a:xfrm>
            <a:off x="4543944" y="1863305"/>
            <a:ext cx="2069643" cy="2774032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774032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873152" y="2605710"/>
                  <a:pt x="1597950" y="2817963"/>
                  <a:pt x="1253009" y="2766204"/>
                </a:cubicBezTo>
                <a:cubicBezTo>
                  <a:pt x="942575" y="2679940"/>
                  <a:pt x="207876" y="2185891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540D42-7E04-254F-8DC8-646757F5A476}"/>
              </a:ext>
            </a:extLst>
          </p:cNvPr>
          <p:cNvCxnSpPr>
            <a:cxnSpLocks/>
          </p:cNvCxnSpPr>
          <p:nvPr/>
        </p:nvCxnSpPr>
        <p:spPr>
          <a:xfrm>
            <a:off x="2453268" y="1672685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141398-F953-DE44-9B1D-94D02C50092E}"/>
              </a:ext>
            </a:extLst>
          </p:cNvPr>
          <p:cNvCxnSpPr>
            <a:cxnSpLocks/>
          </p:cNvCxnSpPr>
          <p:nvPr/>
        </p:nvCxnSpPr>
        <p:spPr>
          <a:xfrm flipH="1">
            <a:off x="2215375" y="5504986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07FB29C6-7B35-FB40-AF9F-0BFC7B922F1F}"/>
              </a:ext>
            </a:extLst>
          </p:cNvPr>
          <p:cNvSpPr/>
          <p:nvPr/>
        </p:nvSpPr>
        <p:spPr>
          <a:xfrm>
            <a:off x="2464420" y="3601486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B428E82-28D9-234E-829C-803DDE2DAAC5}"/>
              </a:ext>
            </a:extLst>
          </p:cNvPr>
          <p:cNvSpPr/>
          <p:nvPr/>
        </p:nvSpPr>
        <p:spPr>
          <a:xfrm>
            <a:off x="4059044" y="1862252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0B7EA-1425-BE45-B4AA-885A6B778617}"/>
              </a:ext>
            </a:extLst>
          </p:cNvPr>
          <p:cNvSpPr txBox="1"/>
          <p:nvPr/>
        </p:nvSpPr>
        <p:spPr>
          <a:xfrm>
            <a:off x="2305881" y="1338402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0B7464-736B-614E-B4D5-E5E66BA8E3F0}"/>
              </a:ext>
            </a:extLst>
          </p:cNvPr>
          <p:cNvCxnSpPr/>
          <p:nvPr/>
        </p:nvCxnSpPr>
        <p:spPr>
          <a:xfrm flipV="1">
            <a:off x="4059044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F68CC3-2DF6-654A-AA17-27087A07DDA0}"/>
              </a:ext>
            </a:extLst>
          </p:cNvPr>
          <p:cNvSpPr txBox="1"/>
          <p:nvPr/>
        </p:nvSpPr>
        <p:spPr>
          <a:xfrm>
            <a:off x="3498607" y="554103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7C5E95-978C-AF4F-8B30-74C7C62906CA}"/>
              </a:ext>
            </a:extLst>
          </p:cNvPr>
          <p:cNvCxnSpPr/>
          <p:nvPr/>
        </p:nvCxnSpPr>
        <p:spPr>
          <a:xfrm flipV="1">
            <a:off x="5680481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E6939A-DCF7-BE46-842B-9BF301DFF464}"/>
              </a:ext>
            </a:extLst>
          </p:cNvPr>
          <p:cNvCxnSpPr/>
          <p:nvPr/>
        </p:nvCxnSpPr>
        <p:spPr>
          <a:xfrm flipV="1">
            <a:off x="7309415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45643E-D573-0D48-89AE-87AAD5D83752}"/>
              </a:ext>
            </a:extLst>
          </p:cNvPr>
          <p:cNvSpPr txBox="1"/>
          <p:nvPr/>
        </p:nvSpPr>
        <p:spPr>
          <a:xfrm>
            <a:off x="5330866" y="554103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BEB466-8BD4-C047-A8CF-BA21FCAF7280}"/>
              </a:ext>
            </a:extLst>
          </p:cNvPr>
          <p:cNvSpPr txBox="1"/>
          <p:nvPr/>
        </p:nvSpPr>
        <p:spPr>
          <a:xfrm>
            <a:off x="6984563" y="5541037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F2A89A-AE56-644F-8C70-02A3232D8DCA}"/>
              </a:ext>
            </a:extLst>
          </p:cNvPr>
          <p:cNvSpPr txBox="1"/>
          <p:nvPr/>
        </p:nvSpPr>
        <p:spPr>
          <a:xfrm>
            <a:off x="4959298" y="2962931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0BB47A-A97C-414A-97CB-5E7B273E13A7}"/>
              </a:ext>
            </a:extLst>
          </p:cNvPr>
          <p:cNvSpPr/>
          <p:nvPr/>
        </p:nvSpPr>
        <p:spPr>
          <a:xfrm>
            <a:off x="6966167" y="4554214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7328E5-54F8-2442-A8ED-E05E451DEA0F}"/>
              </a:ext>
            </a:extLst>
          </p:cNvPr>
          <p:cNvSpPr/>
          <p:nvPr/>
        </p:nvSpPr>
        <p:spPr>
          <a:xfrm>
            <a:off x="4091874" y="4684502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4D7F3E"/>
                </a:solidFill>
              </a:rPr>
              <a:t>Local consumption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38A16B9-E56B-D04E-B54F-241E471F6E06}"/>
              </a:ext>
            </a:extLst>
          </p:cNvPr>
          <p:cNvCxnSpPr/>
          <p:nvPr/>
        </p:nvCxnSpPr>
        <p:spPr>
          <a:xfrm>
            <a:off x="6609451" y="1827059"/>
            <a:ext cx="457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D2F46A-FA3A-714D-B1E9-3F57FB0511AA}"/>
              </a:ext>
            </a:extLst>
          </p:cNvPr>
          <p:cNvCxnSpPr/>
          <p:nvPr/>
        </p:nvCxnSpPr>
        <p:spPr>
          <a:xfrm>
            <a:off x="6609451" y="2129055"/>
            <a:ext cx="457208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4CCB891-0F4C-1141-AE7F-2C843CB1B7DA}"/>
              </a:ext>
            </a:extLst>
          </p:cNvPr>
          <p:cNvSpPr txBox="1"/>
          <p:nvPr/>
        </p:nvSpPr>
        <p:spPr>
          <a:xfrm>
            <a:off x="7169682" y="1639614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Consumption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93C7AA-6137-EB46-95CA-3214A40859F0}"/>
              </a:ext>
            </a:extLst>
          </p:cNvPr>
          <p:cNvSpPr txBox="1"/>
          <p:nvPr/>
        </p:nvSpPr>
        <p:spPr>
          <a:xfrm>
            <a:off x="7169684" y="1944389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Production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2462DA-D763-3445-88A6-054198102A01}"/>
              </a:ext>
            </a:extLst>
          </p:cNvPr>
          <p:cNvSpPr txBox="1"/>
          <p:nvPr/>
        </p:nvSpPr>
        <p:spPr>
          <a:xfrm>
            <a:off x="441945" y="345835"/>
            <a:ext cx="11025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Self-consumption (see chapter 2):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2270566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3FBFEA-9A16-B544-86AB-36FA3D3D0FDB}"/>
              </a:ext>
            </a:extLst>
          </p:cNvPr>
          <p:cNvSpPr txBox="1"/>
          <p:nvPr/>
        </p:nvSpPr>
        <p:spPr>
          <a:xfrm>
            <a:off x="958748" y="2101233"/>
            <a:ext cx="2821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/>
              <a:t>Individual self-consumption</a:t>
            </a:r>
          </a:p>
          <a:p>
            <a:r>
              <a:rPr lang="en-AU" u="sng" dirty="0"/>
              <a:t>« Less complex » system</a:t>
            </a:r>
            <a:r>
              <a:rPr lang="en-AU" dirty="0"/>
              <a:t>:</a:t>
            </a:r>
          </a:p>
          <a:p>
            <a:r>
              <a:rPr lang="en-AU" dirty="0"/>
              <a:t>(see Alg. 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B91F9A-4E4A-9E40-B380-71545CC99D0F}"/>
              </a:ext>
            </a:extLst>
          </p:cNvPr>
          <p:cNvSpPr txBox="1"/>
          <p:nvPr/>
        </p:nvSpPr>
        <p:spPr>
          <a:xfrm>
            <a:off x="958749" y="3481796"/>
            <a:ext cx="282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/>
              <a:t>Collective self-consumption</a:t>
            </a:r>
          </a:p>
          <a:p>
            <a:r>
              <a:rPr lang="en-AU" u="sng" dirty="0"/>
              <a:t>« More complex » system</a:t>
            </a:r>
            <a:r>
              <a:rPr lang="en-AU" dirty="0"/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555A6D-3D0E-B748-AE73-0C4D1A566CCF}"/>
              </a:ext>
            </a:extLst>
          </p:cNvPr>
          <p:cNvSpPr/>
          <p:nvPr/>
        </p:nvSpPr>
        <p:spPr>
          <a:xfrm>
            <a:off x="4231905" y="3559925"/>
            <a:ext cx="1738925" cy="935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Maximize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revenues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7BA3D4-E553-7547-8DAB-C30020C3FD4B}"/>
              </a:ext>
            </a:extLst>
          </p:cNvPr>
          <p:cNvSpPr/>
          <p:nvPr/>
        </p:nvSpPr>
        <p:spPr>
          <a:xfrm>
            <a:off x="6252340" y="3561383"/>
            <a:ext cx="1830362" cy="9350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Multiple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storages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01DFE-6F5B-5B4A-8AD1-FABEB9FE8211}"/>
              </a:ext>
            </a:extLst>
          </p:cNvPr>
          <p:cNvSpPr/>
          <p:nvPr/>
        </p:nvSpPr>
        <p:spPr>
          <a:xfrm>
            <a:off x="8591987" y="3559925"/>
            <a:ext cx="1738925" cy="9350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Multiple dwellings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F80057-F1E3-9F4A-8E02-81322EF55576}"/>
              </a:ext>
            </a:extLst>
          </p:cNvPr>
          <p:cNvSpPr/>
          <p:nvPr/>
        </p:nvSpPr>
        <p:spPr>
          <a:xfrm>
            <a:off x="8386124" y="1898248"/>
            <a:ext cx="2163043" cy="2784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88C5F2-89B7-C348-90A1-E74380A8263A}"/>
              </a:ext>
            </a:extLst>
          </p:cNvPr>
          <p:cNvSpPr txBox="1"/>
          <p:nvPr/>
        </p:nvSpPr>
        <p:spPr>
          <a:xfrm>
            <a:off x="223211" y="6263344"/>
            <a:ext cx="11025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[1] </a:t>
            </a:r>
            <a:r>
              <a:rPr lang="en-GB" sz="1600" i="1" dirty="0" err="1"/>
              <a:t>Siegenfeld</a:t>
            </a:r>
            <a:r>
              <a:rPr lang="en-GB" sz="1600" i="1" dirty="0"/>
              <a:t> and Bar-Yam, ‘An Introduction to Complex Systems Science and Its Applications’.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A68AA0-5916-934E-AD77-19388A41A870}"/>
              </a:ext>
            </a:extLst>
          </p:cNvPr>
          <p:cNvSpPr/>
          <p:nvPr/>
        </p:nvSpPr>
        <p:spPr>
          <a:xfrm>
            <a:off x="4231905" y="2087406"/>
            <a:ext cx="1738925" cy="935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Maximize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revenues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42D3FE-DC4E-AC4B-928D-F50E69281DD7}"/>
              </a:ext>
            </a:extLst>
          </p:cNvPr>
          <p:cNvSpPr/>
          <p:nvPr/>
        </p:nvSpPr>
        <p:spPr>
          <a:xfrm>
            <a:off x="6252340" y="2088864"/>
            <a:ext cx="1830362" cy="9350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Multiple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storages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410843-6593-E848-AA49-670C46DC1070}"/>
              </a:ext>
            </a:extLst>
          </p:cNvPr>
          <p:cNvSpPr/>
          <p:nvPr/>
        </p:nvSpPr>
        <p:spPr>
          <a:xfrm>
            <a:off x="8556620" y="2087406"/>
            <a:ext cx="1830362" cy="9350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 dwelling </a:t>
            </a:r>
          </a:p>
        </p:txBody>
      </p:sp>
    </p:spTree>
    <p:extLst>
      <p:ext uri="{BB962C8B-B14F-4D97-AF65-F5344CB8AC3E}">
        <p14:creationId xmlns:p14="http://schemas.microsoft.com/office/powerpoint/2010/main" val="4863998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D8452F-9048-4A49-B956-A3FC21227346}"/>
              </a:ext>
            </a:extLst>
          </p:cNvPr>
          <p:cNvSpPr txBox="1"/>
          <p:nvPr/>
        </p:nvSpPr>
        <p:spPr>
          <a:xfrm>
            <a:off x="373760" y="442748"/>
            <a:ext cx="3580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What is the expected complexity of local energy communities (at each scale)?</a:t>
            </a:r>
          </a:p>
          <a:p>
            <a:endParaRPr lang="en-A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0AA45-4822-D343-817F-58D9062F3EFB}"/>
              </a:ext>
            </a:extLst>
          </p:cNvPr>
          <p:cNvSpPr txBox="1"/>
          <p:nvPr/>
        </p:nvSpPr>
        <p:spPr>
          <a:xfrm>
            <a:off x="373760" y="5847676"/>
            <a:ext cx="3054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/>
              <a:t>[1] </a:t>
            </a:r>
            <a:r>
              <a:rPr lang="en-AU" sz="1600" i="1" dirty="0" err="1"/>
              <a:t>Siegenfeld</a:t>
            </a:r>
            <a:r>
              <a:rPr lang="en-AU" sz="1600" i="1" dirty="0"/>
              <a:t> and Bar-Yam, ‘An Introduction to Complex Systems Science and Its Applications’.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28825B-C961-7E45-9C49-DFA29AE79B45}"/>
              </a:ext>
            </a:extLst>
          </p:cNvPr>
          <p:cNvGrpSpPr/>
          <p:nvPr/>
        </p:nvGrpSpPr>
        <p:grpSpPr>
          <a:xfrm>
            <a:off x="4420715" y="640167"/>
            <a:ext cx="6780223" cy="5888084"/>
            <a:chOff x="4643136" y="931245"/>
            <a:chExt cx="6780223" cy="588808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D463513-96F4-E34F-9455-BF011AF0A9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2954" y="4997232"/>
              <a:ext cx="767607" cy="0"/>
            </a:xfrm>
            <a:prstGeom prst="straightConnector1">
              <a:avLst/>
            </a:prstGeom>
            <a:ln w="38100">
              <a:solidFill>
                <a:srgbClr val="B828C5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99228BA-FC9D-A441-9346-62B707D25473}"/>
                </a:ext>
              </a:extLst>
            </p:cNvPr>
            <p:cNvSpPr txBox="1"/>
            <p:nvPr/>
          </p:nvSpPr>
          <p:spPr>
            <a:xfrm>
              <a:off x="6383570" y="4812566"/>
              <a:ext cx="4385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u="sng" dirty="0">
                  <a:solidFill>
                    <a:srgbClr val="B828C5"/>
                  </a:solidFill>
                </a:rPr>
                <a:t>Coordination actions to maximize revenues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3CDDE5E-A1B2-774D-8672-35FD01F65106}"/>
                </a:ext>
              </a:extLst>
            </p:cNvPr>
            <p:cNvGrpSpPr/>
            <p:nvPr/>
          </p:nvGrpSpPr>
          <p:grpSpPr>
            <a:xfrm>
              <a:off x="4643136" y="931245"/>
              <a:ext cx="6780223" cy="5888084"/>
              <a:chOff x="2270638" y="1556019"/>
              <a:chExt cx="6780223" cy="588808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0EB5BF8-BD68-9D44-A346-2DA7CD4E329C}"/>
                  </a:ext>
                </a:extLst>
              </p:cNvPr>
              <p:cNvGrpSpPr/>
              <p:nvPr/>
            </p:nvGrpSpPr>
            <p:grpSpPr>
              <a:xfrm>
                <a:off x="2270638" y="1556019"/>
                <a:ext cx="6780223" cy="3745961"/>
                <a:chOff x="2147070" y="1857787"/>
                <a:chExt cx="6780223" cy="3745961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0888D3D6-41A1-714F-88CE-DE2F7C852BD9}"/>
                    </a:ext>
                  </a:extLst>
                </p:cNvPr>
                <p:cNvGrpSpPr/>
                <p:nvPr/>
              </p:nvGrpSpPr>
              <p:grpSpPr>
                <a:xfrm>
                  <a:off x="2147070" y="1857787"/>
                  <a:ext cx="6780223" cy="3745961"/>
                  <a:chOff x="2147070" y="1857787"/>
                  <a:chExt cx="6780223" cy="3745961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05921BE2-A41A-8641-ACD1-755E0F0E30C7}"/>
                      </a:ext>
                    </a:extLst>
                  </p:cNvPr>
                  <p:cNvSpPr/>
                  <p:nvPr/>
                </p:nvSpPr>
                <p:spPr>
                  <a:xfrm>
                    <a:off x="6010472" y="2686926"/>
                    <a:ext cx="2916821" cy="2916821"/>
                  </a:xfrm>
                  <a:prstGeom prst="ellipse">
                    <a:avLst/>
                  </a:prstGeom>
                  <a:solidFill>
                    <a:srgbClr val="C00000">
                      <a:alpha val="9804"/>
                    </a:srgbClr>
                  </a:solidFill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D9FC41B1-2512-C94D-A01B-59CF4288238C}"/>
                      </a:ext>
                    </a:extLst>
                  </p:cNvPr>
                  <p:cNvSpPr/>
                  <p:nvPr/>
                </p:nvSpPr>
                <p:spPr>
                  <a:xfrm>
                    <a:off x="2147070" y="2686927"/>
                    <a:ext cx="2916821" cy="2916821"/>
                  </a:xfrm>
                  <a:prstGeom prst="ellipse">
                    <a:avLst/>
                  </a:prstGeom>
                  <a:solidFill>
                    <a:srgbClr val="4472C4">
                      <a:alpha val="9804"/>
                    </a:srgb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6CEA478-9B98-0243-8419-09BA9F3C9DBF}"/>
                      </a:ext>
                    </a:extLst>
                  </p:cNvPr>
                  <p:cNvSpPr txBox="1"/>
                  <p:nvPr/>
                </p:nvSpPr>
                <p:spPr>
                  <a:xfrm>
                    <a:off x="2321771" y="1857787"/>
                    <a:ext cx="2567415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sz="2000" dirty="0"/>
                      <a:t>Community #1</a:t>
                    </a:r>
                  </a:p>
                  <a:p>
                    <a:pPr algn="ctr"/>
                    <a:r>
                      <a:rPr lang="en-AU" sz="2000" dirty="0"/>
                      <a:t>« </a:t>
                    </a:r>
                    <a:r>
                      <a:rPr lang="en-AU" sz="2000" b="1" dirty="0">
                        <a:solidFill>
                          <a:schemeClr val="accent1"/>
                        </a:solidFill>
                      </a:rPr>
                      <a:t>less complex </a:t>
                    </a:r>
                    <a:r>
                      <a:rPr lang="en-AU" sz="2000" dirty="0"/>
                      <a:t>»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E6014A7-1E29-A948-BD8D-15F8B3EC9C4D}"/>
                      </a:ext>
                    </a:extLst>
                  </p:cNvPr>
                  <p:cNvSpPr txBox="1"/>
                  <p:nvPr/>
                </p:nvSpPr>
                <p:spPr>
                  <a:xfrm>
                    <a:off x="6208103" y="1857787"/>
                    <a:ext cx="2419198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sz="2000" dirty="0"/>
                      <a:t>Community #2</a:t>
                    </a:r>
                  </a:p>
                  <a:p>
                    <a:pPr algn="ctr"/>
                    <a:r>
                      <a:rPr lang="en-AU" sz="2000" dirty="0"/>
                      <a:t>« </a:t>
                    </a:r>
                    <a:r>
                      <a:rPr lang="en-AU" sz="2000" b="1" dirty="0">
                        <a:solidFill>
                          <a:srgbClr val="C00000"/>
                        </a:solidFill>
                      </a:rPr>
                      <a:t>more complex </a:t>
                    </a:r>
                    <a:r>
                      <a:rPr lang="en-AU" sz="2000" dirty="0"/>
                      <a:t>»</a:t>
                    </a:r>
                  </a:p>
                </p:txBody>
              </p:sp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8D486F9B-BECD-3047-8370-92DBCCD124AB}"/>
                      </a:ext>
                    </a:extLst>
                  </p:cNvPr>
                  <p:cNvGrpSpPr/>
                  <p:nvPr/>
                </p:nvGrpSpPr>
                <p:grpSpPr>
                  <a:xfrm>
                    <a:off x="6859549" y="3405636"/>
                    <a:ext cx="1863952" cy="1762358"/>
                    <a:chOff x="9010390" y="1780131"/>
                    <a:chExt cx="1863952" cy="1762358"/>
                  </a:xfrm>
                </p:grpSpPr>
                <p:pic>
                  <p:nvPicPr>
                    <p:cNvPr id="9" name="Picture 14" descr="Solar cell  premium icon">
                      <a:extLst>
                        <a:ext uri="{FF2B5EF4-FFF2-40B4-BE49-F238E27FC236}">
                          <a16:creationId xmlns:a16="http://schemas.microsoft.com/office/drawing/2014/main" id="{1BA97F1C-D9D1-CE41-B256-B569B5D48A2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386601" y="1844676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28A99241-31B5-7C40-8834-36765EC6CF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10390" y="1780131"/>
                      <a:ext cx="1426341" cy="1762358"/>
                      <a:chOff x="6730251" y="1397723"/>
                      <a:chExt cx="3044180" cy="3761328"/>
                    </a:xfrm>
                  </p:grpSpPr>
                  <p:pic>
                    <p:nvPicPr>
                      <p:cNvPr id="12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749BA0A8-29E9-984A-93C7-45231AE7C6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9905" y="3964448"/>
                        <a:ext cx="1194603" cy="1194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13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5F27DDC-0267-454E-AB44-A748E721CC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9827" y="1397723"/>
                        <a:ext cx="1194604" cy="1194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cxnSp>
                    <p:nvCxnSpPr>
                      <p:cNvPr id="15" name="Straight Arrow Connector 14">
                        <a:extLst>
                          <a:ext uri="{FF2B5EF4-FFF2-40B4-BE49-F238E27FC236}">
                            <a16:creationId xmlns:a16="http://schemas.microsoft.com/office/drawing/2014/main" id="{B2223A95-AC9B-AF47-88BC-79095845CBA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730251" y="2685481"/>
                        <a:ext cx="780573" cy="1233595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Arrow Connector 15">
                        <a:extLst>
                          <a:ext uri="{FF2B5EF4-FFF2-40B4-BE49-F238E27FC236}">
                            <a16:creationId xmlns:a16="http://schemas.microsoft.com/office/drawing/2014/main" id="{81FEB644-8733-6B48-8BF8-49E04C2EBEC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950602" y="2148300"/>
                        <a:ext cx="1646951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Arrow Connector 16">
                        <a:extLst>
                          <a:ext uri="{FF2B5EF4-FFF2-40B4-BE49-F238E27FC236}">
                            <a16:creationId xmlns:a16="http://schemas.microsoft.com/office/drawing/2014/main" id="{0B7F4EB6-1BEB-6542-9765-ED43E7B6FEA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8202917" y="2738228"/>
                        <a:ext cx="727777" cy="1233595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11" name="Picture 14" descr="Solar cell  premium icon">
                      <a:extLst>
                        <a:ext uri="{FF2B5EF4-FFF2-40B4-BE49-F238E27FC236}">
                          <a16:creationId xmlns:a16="http://schemas.microsoft.com/office/drawing/2014/main" id="{20870594-CE69-2944-A593-50F21DD3534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797530" y="3028755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B1DF3FD6-DE3B-9740-9ADE-3022F2E57E72}"/>
                      </a:ext>
                    </a:extLst>
                  </p:cNvPr>
                  <p:cNvGrpSpPr/>
                  <p:nvPr/>
                </p:nvGrpSpPr>
                <p:grpSpPr>
                  <a:xfrm>
                    <a:off x="3296829" y="3441544"/>
                    <a:ext cx="1592357" cy="1762358"/>
                    <a:chOff x="9281985" y="1780131"/>
                    <a:chExt cx="1592357" cy="1762358"/>
                  </a:xfrm>
                </p:grpSpPr>
                <p:pic>
                  <p:nvPicPr>
                    <p:cNvPr id="19" name="Picture 14" descr="Solar cell  premium icon">
                      <a:extLst>
                        <a:ext uri="{FF2B5EF4-FFF2-40B4-BE49-F238E27FC236}">
                          <a16:creationId xmlns:a16="http://schemas.microsoft.com/office/drawing/2014/main" id="{C88970DE-0B81-DA46-9AC0-4D498D6950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386601" y="1844676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98D8F0F8-14D9-BC47-A787-9880AFC73F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81985" y="1780131"/>
                      <a:ext cx="1154746" cy="1762358"/>
                      <a:chOff x="7309905" y="1397723"/>
                      <a:chExt cx="2464526" cy="3761328"/>
                    </a:xfrm>
                  </p:grpSpPr>
                  <p:pic>
                    <p:nvPicPr>
                      <p:cNvPr id="22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E639AAF-6B87-064F-B3B3-127DEB507C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9905" y="3964448"/>
                        <a:ext cx="1194603" cy="1194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3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ED8989B-3B7E-CA4A-990C-2040E24B9F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9827" y="1397723"/>
                        <a:ext cx="1194604" cy="1194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21" name="Picture 14" descr="Solar cell  premium icon">
                      <a:extLst>
                        <a:ext uri="{FF2B5EF4-FFF2-40B4-BE49-F238E27FC236}">
                          <a16:creationId xmlns:a16="http://schemas.microsoft.com/office/drawing/2014/main" id="{7B69FE9E-A1FE-724A-8746-4BF0A152A2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797530" y="3028755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sp>
              <p:nvSpPr>
                <p:cNvPr id="26" name="Arc 25">
                  <a:extLst>
                    <a:ext uri="{FF2B5EF4-FFF2-40B4-BE49-F238E27FC236}">
                      <a16:creationId xmlns:a16="http://schemas.microsoft.com/office/drawing/2014/main" id="{FE4BF809-8C0A-2742-8FC2-0029BBD4E049}"/>
                    </a:ext>
                  </a:extLst>
                </p:cNvPr>
                <p:cNvSpPr/>
                <p:nvPr/>
              </p:nvSpPr>
              <p:spPr>
                <a:xfrm>
                  <a:off x="3760042" y="3194251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7" name="Arc 26">
                  <a:extLst>
                    <a:ext uri="{FF2B5EF4-FFF2-40B4-BE49-F238E27FC236}">
                      <a16:creationId xmlns:a16="http://schemas.microsoft.com/office/drawing/2014/main" id="{7688509F-6AE5-124B-95AC-8DFCC7188E4B}"/>
                    </a:ext>
                  </a:extLst>
                </p:cNvPr>
                <p:cNvSpPr/>
                <p:nvPr/>
              </p:nvSpPr>
              <p:spPr>
                <a:xfrm>
                  <a:off x="3186624" y="4372164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937750E4-95AB-DB49-92B1-A0F1140AA200}"/>
                    </a:ext>
                  </a:extLst>
                </p:cNvPr>
                <p:cNvSpPr/>
                <p:nvPr/>
              </p:nvSpPr>
              <p:spPr>
                <a:xfrm>
                  <a:off x="7605449" y="3176330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pic>
              <p:nvPicPr>
                <p:cNvPr id="1026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6D9C690D-2FDF-CE4E-AF46-BC5A554918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29054" y="4780515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E91BC858-E82C-CC4C-B4AD-06480BC646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38500" y="3610281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6FE421C3-5708-D149-9488-16BBD22D3C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75242" y="4728084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15EB8420-DBB1-4048-BE24-58EBEAC9791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79956" y="3973384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80ADFD-F846-2140-840F-4F1E06E2A8CF}"/>
                  </a:ext>
                </a:extLst>
              </p:cNvPr>
              <p:cNvSpPr txBox="1"/>
              <p:nvPr/>
            </p:nvSpPr>
            <p:spPr>
              <a:xfrm>
                <a:off x="6362786" y="5966775"/>
                <a:ext cx="245932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Individual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Exchange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Temporal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Spatial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…</a:t>
                </a:r>
                <a:endParaRPr lang="fr-FR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F685EC2-3C9C-6F4A-B78C-39ACF73B6FD9}"/>
                  </a:ext>
                </a:extLst>
              </p:cNvPr>
              <p:cNvSpPr txBox="1"/>
              <p:nvPr/>
            </p:nvSpPr>
            <p:spPr>
              <a:xfrm>
                <a:off x="2348146" y="5957588"/>
                <a:ext cx="2512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 « Individual » actions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938C2D-53B0-CA42-9733-A04BD93DDD7C}"/>
              </a:ext>
            </a:extLst>
          </p:cNvPr>
          <p:cNvGrpSpPr/>
          <p:nvPr/>
        </p:nvGrpSpPr>
        <p:grpSpPr>
          <a:xfrm rot="1463722">
            <a:off x="4870119" y="2450368"/>
            <a:ext cx="625033" cy="416690"/>
            <a:chOff x="9583838" y="345832"/>
            <a:chExt cx="625033" cy="41669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B83BE2-FA52-D64F-A091-0A29579D70F2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1724AC-EB4C-1246-B716-66D8385BEF0A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4CC68-854A-3446-B1BA-256E266780D2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5467249" y="2787792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8654897-B0AC-0C46-8B4D-CE317E825873}"/>
              </a:ext>
            </a:extLst>
          </p:cNvPr>
          <p:cNvSpPr/>
          <p:nvPr/>
        </p:nvSpPr>
        <p:spPr>
          <a:xfrm>
            <a:off x="6168495" y="3131502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CCE7E1-3B77-324B-BC98-1570D904ED11}"/>
              </a:ext>
            </a:extLst>
          </p:cNvPr>
          <p:cNvCxnSpPr>
            <a:cxnSpLocks/>
          </p:cNvCxnSpPr>
          <p:nvPr/>
        </p:nvCxnSpPr>
        <p:spPr>
          <a:xfrm flipV="1">
            <a:off x="6041423" y="2847788"/>
            <a:ext cx="377246" cy="6622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B43C1F-A98D-224B-88AE-C53F53016820}"/>
              </a:ext>
            </a:extLst>
          </p:cNvPr>
          <p:cNvCxnSpPr>
            <a:cxnSpLocks/>
          </p:cNvCxnSpPr>
          <p:nvPr/>
        </p:nvCxnSpPr>
        <p:spPr>
          <a:xfrm>
            <a:off x="4322845" y="2204338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3A1AD8-753B-404C-8DA8-3FEBBF7E1653}"/>
              </a:ext>
            </a:extLst>
          </p:cNvPr>
          <p:cNvSpPr txBox="1"/>
          <p:nvPr/>
        </p:nvSpPr>
        <p:spPr>
          <a:xfrm>
            <a:off x="4107504" y="183500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D2135-5E84-4148-9802-B0DCCD52D376}"/>
              </a:ext>
            </a:extLst>
          </p:cNvPr>
          <p:cNvCxnSpPr>
            <a:cxnSpLocks/>
          </p:cNvCxnSpPr>
          <p:nvPr/>
        </p:nvCxnSpPr>
        <p:spPr>
          <a:xfrm flipV="1">
            <a:off x="9942589" y="2790112"/>
            <a:ext cx="422183" cy="7411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FC1C11F-7E57-E544-951E-34309D227EFE}"/>
              </a:ext>
            </a:extLst>
          </p:cNvPr>
          <p:cNvCxnSpPr>
            <a:cxnSpLocks/>
          </p:cNvCxnSpPr>
          <p:nvPr/>
        </p:nvCxnSpPr>
        <p:spPr>
          <a:xfrm flipH="1" flipV="1">
            <a:off x="8925261" y="2816105"/>
            <a:ext cx="465791" cy="67275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6CC4B7-F46B-8B4B-9EFF-206101709C2E}"/>
              </a:ext>
            </a:extLst>
          </p:cNvPr>
          <p:cNvCxnSpPr>
            <a:cxnSpLocks/>
          </p:cNvCxnSpPr>
          <p:nvPr/>
        </p:nvCxnSpPr>
        <p:spPr>
          <a:xfrm>
            <a:off x="9266188" y="2707804"/>
            <a:ext cx="727518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A6D9D12-B00B-9A4B-BF51-8044C1E495F6}"/>
              </a:ext>
            </a:extLst>
          </p:cNvPr>
          <p:cNvSpPr txBox="1"/>
          <p:nvPr/>
        </p:nvSpPr>
        <p:spPr>
          <a:xfrm>
            <a:off x="7768510" y="317508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4EF28A-F317-5648-B9B6-B57FE018117D}"/>
              </a:ext>
            </a:extLst>
          </p:cNvPr>
          <p:cNvCxnSpPr>
            <a:cxnSpLocks/>
          </p:cNvCxnSpPr>
          <p:nvPr/>
        </p:nvCxnSpPr>
        <p:spPr>
          <a:xfrm flipH="1">
            <a:off x="10458592" y="1808889"/>
            <a:ext cx="729498" cy="477126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E0C7787-B511-2842-8AF2-F621DB3B8B6A}"/>
              </a:ext>
            </a:extLst>
          </p:cNvPr>
          <p:cNvSpPr txBox="1"/>
          <p:nvPr/>
        </p:nvSpPr>
        <p:spPr>
          <a:xfrm>
            <a:off x="10997146" y="1433968"/>
            <a:ext cx="60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DSO</a:t>
            </a:r>
          </a:p>
        </p:txBody>
      </p:sp>
      <p:pic>
        <p:nvPicPr>
          <p:cNvPr id="71" name="Picture 2" descr="Battery, car battery icon - Free download on Iconfinder">
            <a:extLst>
              <a:ext uri="{FF2B5EF4-FFF2-40B4-BE49-F238E27FC236}">
                <a16:creationId xmlns:a16="http://schemas.microsoft.com/office/drawing/2014/main" id="{34F0806E-DBFB-0D4F-8BDA-04813EC9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264" y="2310378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72AED982-5F67-964F-BFE7-5F4557D332F3}"/>
              </a:ext>
            </a:extLst>
          </p:cNvPr>
          <p:cNvGrpSpPr/>
          <p:nvPr/>
        </p:nvGrpSpPr>
        <p:grpSpPr>
          <a:xfrm rot="19923487">
            <a:off x="7734053" y="3515587"/>
            <a:ext cx="625033" cy="416690"/>
            <a:chOff x="9583838" y="345832"/>
            <a:chExt cx="625033" cy="41669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8E231A0-8301-9240-A698-7CCA71B7137A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8528936-CF92-5B42-9243-C61100969C90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B2BAB46-2AB3-9941-9549-B39ED0F11360}"/>
              </a:ext>
            </a:extLst>
          </p:cNvPr>
          <p:cNvCxnSpPr>
            <a:cxnSpLocks/>
          </p:cNvCxnSpPr>
          <p:nvPr/>
        </p:nvCxnSpPr>
        <p:spPr>
          <a:xfrm flipV="1">
            <a:off x="8310862" y="3080953"/>
            <a:ext cx="793947" cy="45055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60C76E2-7428-694A-926C-635640255548}"/>
              </a:ext>
            </a:extLst>
          </p:cNvPr>
          <p:cNvCxnSpPr>
            <a:cxnSpLocks/>
          </p:cNvCxnSpPr>
          <p:nvPr/>
        </p:nvCxnSpPr>
        <p:spPr>
          <a:xfrm flipV="1">
            <a:off x="7539075" y="3863991"/>
            <a:ext cx="253832" cy="14404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8200CA42-84E1-2E4C-B552-B9566CF31946}"/>
              </a:ext>
            </a:extLst>
          </p:cNvPr>
          <p:cNvSpPr/>
          <p:nvPr/>
        </p:nvSpPr>
        <p:spPr>
          <a:xfrm>
            <a:off x="9032016" y="3015724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C3872E-FE49-AD4E-8EF7-B825B6A44CF6}"/>
              </a:ext>
            </a:extLst>
          </p:cNvPr>
          <p:cNvSpPr txBox="1"/>
          <p:nvPr/>
        </p:nvSpPr>
        <p:spPr>
          <a:xfrm>
            <a:off x="1025611" y="3632886"/>
            <a:ext cx="2685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Boucle sur la </a:t>
            </a:r>
            <a:r>
              <a:rPr lang="en-AU" dirty="0" err="1"/>
              <a:t>communauté</a:t>
            </a:r>
            <a:endParaRPr lang="en-AU" dirty="0"/>
          </a:p>
          <a:p>
            <a:r>
              <a:rPr lang="en-AU" dirty="0"/>
              <a:t>Chiffre entre action</a:t>
            </a:r>
          </a:p>
        </p:txBody>
      </p:sp>
    </p:spTree>
    <p:extLst>
      <p:ext uri="{BB962C8B-B14F-4D97-AF65-F5344CB8AC3E}">
        <p14:creationId xmlns:p14="http://schemas.microsoft.com/office/powerpoint/2010/main" val="18571072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101B66E-1AEF-284A-8583-A1578739BA9F}"/>
              </a:ext>
            </a:extLst>
          </p:cNvPr>
          <p:cNvSpPr/>
          <p:nvPr/>
        </p:nvSpPr>
        <p:spPr>
          <a:xfrm>
            <a:off x="7196113" y="1071581"/>
            <a:ext cx="2916821" cy="2916821"/>
          </a:xfrm>
          <a:prstGeom prst="ellipse">
            <a:avLst/>
          </a:prstGeom>
          <a:solidFill>
            <a:srgbClr val="C00000">
              <a:alpha val="9804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00F591-7241-614E-9D3C-9E1688C77644}"/>
              </a:ext>
            </a:extLst>
          </p:cNvPr>
          <p:cNvSpPr/>
          <p:nvPr/>
        </p:nvSpPr>
        <p:spPr>
          <a:xfrm>
            <a:off x="3332711" y="1071582"/>
            <a:ext cx="2916821" cy="2916821"/>
          </a:xfrm>
          <a:prstGeom prst="ellipse">
            <a:avLst/>
          </a:prstGeom>
          <a:solidFill>
            <a:srgbClr val="4472C4">
              <a:alpha val="9804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278C4-98D6-DE4A-A4B7-B5E3CD8E100A}"/>
              </a:ext>
            </a:extLst>
          </p:cNvPr>
          <p:cNvSpPr txBox="1"/>
          <p:nvPr/>
        </p:nvSpPr>
        <p:spPr>
          <a:xfrm>
            <a:off x="3507412" y="242442"/>
            <a:ext cx="2567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u="sng" dirty="0"/>
              <a:t>System #1</a:t>
            </a:r>
          </a:p>
          <a:p>
            <a:pPr algn="ctr"/>
            <a:r>
              <a:rPr lang="en-AU" sz="2000" u="sng" dirty="0"/>
              <a:t>« </a:t>
            </a:r>
            <a:r>
              <a:rPr lang="en-AU" sz="2000" b="1" u="sng" dirty="0">
                <a:solidFill>
                  <a:schemeClr val="accent1"/>
                </a:solidFill>
              </a:rPr>
              <a:t>less complex </a:t>
            </a:r>
            <a:r>
              <a:rPr lang="en-AU" sz="2000" u="sng" dirty="0"/>
              <a:t>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544CC1-EB71-5F4C-B8F1-5D0DB92598E9}"/>
              </a:ext>
            </a:extLst>
          </p:cNvPr>
          <p:cNvSpPr txBox="1"/>
          <p:nvPr/>
        </p:nvSpPr>
        <p:spPr>
          <a:xfrm>
            <a:off x="7393744" y="242442"/>
            <a:ext cx="2419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u="sng" dirty="0"/>
              <a:t>System #2</a:t>
            </a:r>
          </a:p>
          <a:p>
            <a:pPr algn="ctr"/>
            <a:r>
              <a:rPr lang="en-AU" sz="2000" u="sng" dirty="0"/>
              <a:t>« </a:t>
            </a:r>
            <a:r>
              <a:rPr lang="en-AU" sz="2000" b="1" u="sng" dirty="0">
                <a:solidFill>
                  <a:srgbClr val="C00000"/>
                </a:solidFill>
              </a:rPr>
              <a:t>more complex </a:t>
            </a:r>
            <a:r>
              <a:rPr lang="en-AU" sz="2000" u="sng" dirty="0"/>
              <a:t>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A5A2F0-7D65-9643-97CC-8FC4F2C9D7FD}"/>
              </a:ext>
            </a:extLst>
          </p:cNvPr>
          <p:cNvSpPr txBox="1"/>
          <p:nvPr/>
        </p:nvSpPr>
        <p:spPr>
          <a:xfrm>
            <a:off x="3551338" y="4185173"/>
            <a:ext cx="2479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Multiple batteries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Maximize revenues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chemeClr val="accent1"/>
                </a:solidFill>
              </a:rPr>
              <a:t>Individual houses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>
              <a:solidFill>
                <a:schemeClr val="accent1"/>
              </a:solidFill>
            </a:endParaRPr>
          </a:p>
          <a:p>
            <a:r>
              <a:rPr lang="en-AU" dirty="0"/>
              <a:t>⇒ « Individual » actions</a:t>
            </a:r>
          </a:p>
          <a:p>
            <a:endParaRPr lang="en-AU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AAAC2F-C825-DD48-BE4F-83E7A7421C90}"/>
              </a:ext>
            </a:extLst>
          </p:cNvPr>
          <p:cNvSpPr txBox="1"/>
          <p:nvPr/>
        </p:nvSpPr>
        <p:spPr>
          <a:xfrm>
            <a:off x="7495422" y="4185173"/>
            <a:ext cx="24795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Multiple batteries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Maximize revenues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C00000"/>
                </a:solidFill>
              </a:rPr>
              <a:t>Multiple houses</a:t>
            </a:r>
          </a:p>
          <a:p>
            <a:endParaRPr lang="en-AU" dirty="0"/>
          </a:p>
          <a:p>
            <a:r>
              <a:rPr lang="en-AU" dirty="0"/>
              <a:t>⇒ « Individual » actions</a:t>
            </a:r>
          </a:p>
          <a:p>
            <a:r>
              <a:rPr lang="en-AU" dirty="0"/>
              <a:t>⇒ « Exchange » actions</a:t>
            </a:r>
          </a:p>
          <a:p>
            <a:r>
              <a:rPr lang="en-AU" dirty="0"/>
              <a:t>⇒ « Temporal » actions</a:t>
            </a:r>
          </a:p>
          <a:p>
            <a:r>
              <a:rPr lang="en-AU" dirty="0"/>
              <a:t>⇒ « Spatial » actions</a:t>
            </a:r>
          </a:p>
          <a:p>
            <a:r>
              <a:rPr lang="en-AU" dirty="0"/>
              <a:t>…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12A19E-0D5D-EE48-B0F1-4E96FFA4BDF9}"/>
              </a:ext>
            </a:extLst>
          </p:cNvPr>
          <p:cNvGrpSpPr/>
          <p:nvPr/>
        </p:nvGrpSpPr>
        <p:grpSpPr>
          <a:xfrm>
            <a:off x="7575497" y="1790291"/>
            <a:ext cx="2333645" cy="1762358"/>
            <a:chOff x="8540697" y="1780131"/>
            <a:chExt cx="2333645" cy="1762358"/>
          </a:xfrm>
        </p:grpSpPr>
        <p:pic>
          <p:nvPicPr>
            <p:cNvPr id="19" name="Picture 14" descr="Solar cell  premium icon">
              <a:extLst>
                <a:ext uri="{FF2B5EF4-FFF2-40B4-BE49-F238E27FC236}">
                  <a16:creationId xmlns:a16="http://schemas.microsoft.com/office/drawing/2014/main" id="{CF1D0C2E-2207-794F-8C74-3AB295BB2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921247B-09B0-2843-975E-F59C4A33B728}"/>
                </a:ext>
              </a:extLst>
            </p:cNvPr>
            <p:cNvGrpSpPr/>
            <p:nvPr/>
          </p:nvGrpSpPr>
          <p:grpSpPr>
            <a:xfrm>
              <a:off x="8540697" y="1780131"/>
              <a:ext cx="1896034" cy="1762358"/>
              <a:chOff x="5727805" y="1397723"/>
              <a:chExt cx="4046626" cy="3761328"/>
            </a:xfrm>
          </p:grpSpPr>
          <p:pic>
            <p:nvPicPr>
              <p:cNvPr id="4" name="Picture 14" descr="House Free Icon - Icon-Icons.com">
                <a:extLst>
                  <a:ext uri="{FF2B5EF4-FFF2-40B4-BE49-F238E27FC236}">
                    <a16:creationId xmlns:a16="http://schemas.microsoft.com/office/drawing/2014/main" id="{77581B98-4FCD-3E41-8B21-6F7FA363DC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14" descr="House Free Icon - Icon-Icons.com">
                <a:extLst>
                  <a:ext uri="{FF2B5EF4-FFF2-40B4-BE49-F238E27FC236}">
                    <a16:creationId xmlns:a16="http://schemas.microsoft.com/office/drawing/2014/main" id="{0C11D817-22E4-DC42-B639-57A19F7245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14" descr="House Free Icon - Icon-Icons.com">
                <a:extLst>
                  <a:ext uri="{FF2B5EF4-FFF2-40B4-BE49-F238E27FC236}">
                    <a16:creationId xmlns:a16="http://schemas.microsoft.com/office/drawing/2014/main" id="{6D58C758-8C51-6344-99D3-5392A9BFEA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7805" y="1397723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3F1CEB9-924A-F542-990A-A0F1FFA6B50E}"/>
                  </a:ext>
                </a:extLst>
              </p:cNvPr>
              <p:cNvCxnSpPr/>
              <p:nvPr/>
            </p:nvCxnSpPr>
            <p:spPr>
              <a:xfrm>
                <a:off x="6730252" y="2738228"/>
                <a:ext cx="780573" cy="12335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EBE7AFC-22E2-EA4E-9AA0-1D0A5B99F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02" y="2148300"/>
                <a:ext cx="16469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74E756-6A1C-184A-9A3C-F7F60918CF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02917" y="2738228"/>
                <a:ext cx="727777" cy="12335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14" descr="Solar cell  premium icon">
              <a:extLst>
                <a:ext uri="{FF2B5EF4-FFF2-40B4-BE49-F238E27FC236}">
                  <a16:creationId xmlns:a16="http://schemas.microsoft.com/office/drawing/2014/main" id="{0F2C4021-3ABA-194F-A3AA-9A2C5F2FE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B393E2-D71D-6E46-A3B8-EB9D389E695D}"/>
              </a:ext>
            </a:extLst>
          </p:cNvPr>
          <p:cNvGrpSpPr/>
          <p:nvPr/>
        </p:nvGrpSpPr>
        <p:grpSpPr>
          <a:xfrm>
            <a:off x="4482470" y="1826199"/>
            <a:ext cx="1592357" cy="1762358"/>
            <a:chOff x="9281985" y="1780131"/>
            <a:chExt cx="1592357" cy="1762358"/>
          </a:xfrm>
        </p:grpSpPr>
        <p:pic>
          <p:nvPicPr>
            <p:cNvPr id="32" name="Picture 14" descr="Solar cell  premium icon">
              <a:extLst>
                <a:ext uri="{FF2B5EF4-FFF2-40B4-BE49-F238E27FC236}">
                  <a16:creationId xmlns:a16="http://schemas.microsoft.com/office/drawing/2014/main" id="{48BB432F-8CA1-9B48-BA18-1F4CBFD667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54D97C1-BDD6-7042-A866-6DEA4137AF89}"/>
                </a:ext>
              </a:extLst>
            </p:cNvPr>
            <p:cNvGrpSpPr/>
            <p:nvPr/>
          </p:nvGrpSpPr>
          <p:grpSpPr>
            <a:xfrm>
              <a:off x="9281985" y="1780131"/>
              <a:ext cx="1154746" cy="1762358"/>
              <a:chOff x="7309905" y="1397723"/>
              <a:chExt cx="2464526" cy="3761328"/>
            </a:xfrm>
          </p:grpSpPr>
          <p:pic>
            <p:nvPicPr>
              <p:cNvPr id="35" name="Picture 14" descr="House Free Icon - Icon-Icons.com">
                <a:extLst>
                  <a:ext uri="{FF2B5EF4-FFF2-40B4-BE49-F238E27FC236}">
                    <a16:creationId xmlns:a16="http://schemas.microsoft.com/office/drawing/2014/main" id="{C4DDF7C2-180C-EB4A-ADC2-C35AEB7936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14" descr="House Free Icon - Icon-Icons.com">
                <a:extLst>
                  <a:ext uri="{FF2B5EF4-FFF2-40B4-BE49-F238E27FC236}">
                    <a16:creationId xmlns:a16="http://schemas.microsoft.com/office/drawing/2014/main" id="{75A88AFE-03C1-5D4C-ADE7-A329978EAD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4" name="Picture 14" descr="Solar cell  premium icon">
              <a:extLst>
                <a:ext uri="{FF2B5EF4-FFF2-40B4-BE49-F238E27FC236}">
                  <a16:creationId xmlns:a16="http://schemas.microsoft.com/office/drawing/2014/main" id="{AD0CDA7B-23BC-6D46-AD8A-A8BD084AE4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6B373A-D487-2245-9ED5-144A2B2A9BD6}"/>
              </a:ext>
            </a:extLst>
          </p:cNvPr>
          <p:cNvGrpSpPr/>
          <p:nvPr/>
        </p:nvGrpSpPr>
        <p:grpSpPr>
          <a:xfrm>
            <a:off x="858396" y="382119"/>
            <a:ext cx="2451243" cy="6345998"/>
            <a:chOff x="1727899" y="371959"/>
            <a:chExt cx="2451243" cy="6345998"/>
          </a:xfrm>
        </p:grpSpPr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B538DF84-7697-164B-9E02-AE9E26959A18}"/>
                </a:ext>
              </a:extLst>
            </p:cNvPr>
            <p:cNvSpPr/>
            <p:nvPr/>
          </p:nvSpPr>
          <p:spPr>
            <a:xfrm>
              <a:off x="3435879" y="371959"/>
              <a:ext cx="743263" cy="4710927"/>
            </a:xfrm>
            <a:prstGeom prst="leftBrace">
              <a:avLst>
                <a:gd name="adj1" fmla="val 1279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9799CAE9-9BB8-1D4E-9FC1-557F88C55A9E}"/>
                </a:ext>
              </a:extLst>
            </p:cNvPr>
            <p:cNvSpPr/>
            <p:nvPr/>
          </p:nvSpPr>
          <p:spPr>
            <a:xfrm>
              <a:off x="3441686" y="5234609"/>
              <a:ext cx="737456" cy="1483348"/>
            </a:xfrm>
            <a:prstGeom prst="leftBrace">
              <a:avLst>
                <a:gd name="adj1" fmla="val 987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F57B66-A7FF-5547-95B7-6402194319DA}"/>
                </a:ext>
              </a:extLst>
            </p:cNvPr>
            <p:cNvSpPr txBox="1"/>
            <p:nvPr/>
          </p:nvSpPr>
          <p:spPr>
            <a:xfrm>
              <a:off x="1727899" y="2286642"/>
              <a:ext cx="1742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/>
                <a:t>Complexity of the</a:t>
              </a:r>
              <a:r>
                <a:rPr lang="en-AU" sz="2000" b="1" dirty="0"/>
                <a:t> system </a:t>
              </a:r>
            </a:p>
            <a:p>
              <a:r>
                <a:rPr lang="en-AU" sz="2000" dirty="0"/>
                <a:t>at each scale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0468E3-5C9A-9545-9F48-6DAE106B92E6}"/>
                </a:ext>
              </a:extLst>
            </p:cNvPr>
            <p:cNvSpPr txBox="1"/>
            <p:nvPr/>
          </p:nvSpPr>
          <p:spPr>
            <a:xfrm>
              <a:off x="1733014" y="5138252"/>
              <a:ext cx="19528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/>
                <a:t>Complexity of the </a:t>
              </a:r>
              <a:r>
                <a:rPr lang="en-AU" sz="2000" b="1" dirty="0"/>
                <a:t>coordination</a:t>
              </a:r>
              <a:r>
                <a:rPr lang="en-AU" sz="2000" dirty="0"/>
                <a:t> at each scale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389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4" descr="House Free Icon - Icon-Icons.com">
            <a:extLst>
              <a:ext uri="{FF2B5EF4-FFF2-40B4-BE49-F238E27FC236}">
                <a16:creationId xmlns:a16="http://schemas.microsoft.com/office/drawing/2014/main" id="{723C44D2-6D22-CF4F-A0F6-F35071CDE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784" y="4670504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House Free Icon - Icon-Icons.com">
            <a:extLst>
              <a:ext uri="{FF2B5EF4-FFF2-40B4-BE49-F238E27FC236}">
                <a16:creationId xmlns:a16="http://schemas.microsoft.com/office/drawing/2014/main" id="{FDA50B64-74EC-8F4C-B310-CEAA1E1CE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819" y="2103779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use Free Icon - Icon-Icons.com">
            <a:extLst>
              <a:ext uri="{FF2B5EF4-FFF2-40B4-BE49-F238E27FC236}">
                <a16:creationId xmlns:a16="http://schemas.microsoft.com/office/drawing/2014/main" id="{A5C8477F-7655-6F4F-9DE2-37C7FCB3B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684" y="2103779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8557DB-FA11-2545-A8B4-A6D31C1AC033}"/>
              </a:ext>
            </a:extLst>
          </p:cNvPr>
          <p:cNvCxnSpPr/>
          <p:nvPr/>
        </p:nvCxnSpPr>
        <p:spPr>
          <a:xfrm>
            <a:off x="4774131" y="3444284"/>
            <a:ext cx="780573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C44F46-A134-A44C-850B-188A507E2E2B}"/>
              </a:ext>
            </a:extLst>
          </p:cNvPr>
          <p:cNvCxnSpPr>
            <a:cxnSpLocks/>
          </p:cNvCxnSpPr>
          <p:nvPr/>
        </p:nvCxnSpPr>
        <p:spPr>
          <a:xfrm>
            <a:off x="4994481" y="2854356"/>
            <a:ext cx="1646951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0EB699-0C26-9F49-AA8B-5001673EE07E}"/>
              </a:ext>
            </a:extLst>
          </p:cNvPr>
          <p:cNvCxnSpPr>
            <a:cxnSpLocks/>
          </p:cNvCxnSpPr>
          <p:nvPr/>
        </p:nvCxnSpPr>
        <p:spPr>
          <a:xfrm flipH="1">
            <a:off x="6246796" y="3444284"/>
            <a:ext cx="727777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7DC9B-92AD-A349-BA8A-7C23B859E3D1}"/>
                  </a:ext>
                </a:extLst>
              </p:cNvPr>
              <p:cNvSpPr txBox="1"/>
              <p:nvPr/>
            </p:nvSpPr>
            <p:spPr>
              <a:xfrm>
                <a:off x="4182940" y="899918"/>
                <a:ext cx="3536289" cy="89421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FR" sz="2400" b="0" i="1" smtClean="0">
                              <a:latin typeface="Cambria Math" panose="02040503050406030204" pitchFamily="18" charset="0"/>
                            </a:rPr>
                            <m:t>𝑝𝑟𝑜𝑓𝑖𝑡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</a:rPr>
                            <m:t> ≤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𝑝𝑟𝑜𝑓𝑖𝑡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7DC9B-92AD-A349-BA8A-7C23B859E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940" y="899918"/>
                <a:ext cx="3536289" cy="894219"/>
              </a:xfrm>
              <a:prstGeom prst="rect">
                <a:avLst/>
              </a:prstGeom>
              <a:blipFill>
                <a:blip r:embed="rId4"/>
                <a:stretch>
                  <a:fillRect l="-31206" t="-145205" r="-12766" b="-19863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5290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A558D2F2-8D26-BE4D-8CFF-0468629FFB9A}"/>
              </a:ext>
            </a:extLst>
          </p:cNvPr>
          <p:cNvSpPr/>
          <p:nvPr/>
        </p:nvSpPr>
        <p:spPr>
          <a:xfrm rot="10270955">
            <a:off x="6867555" y="3926631"/>
            <a:ext cx="1585528" cy="725327"/>
          </a:xfrm>
          <a:custGeom>
            <a:avLst/>
            <a:gdLst>
              <a:gd name="connsiteX0" fmla="*/ 0 w 2048833"/>
              <a:gd name="connsiteY0" fmla="*/ 0 h 1172083"/>
              <a:gd name="connsiteX1" fmla="*/ 2048833 w 2048833"/>
              <a:gd name="connsiteY1" fmla="*/ 0 h 1172083"/>
              <a:gd name="connsiteX2" fmla="*/ 2048833 w 2048833"/>
              <a:gd name="connsiteY2" fmla="*/ 1172083 h 1172083"/>
              <a:gd name="connsiteX3" fmla="*/ 0 w 2048833"/>
              <a:gd name="connsiteY3" fmla="*/ 1172083 h 1172083"/>
              <a:gd name="connsiteX4" fmla="*/ 0 w 2048833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0 w 2055922"/>
              <a:gd name="connsiteY3" fmla="*/ 1172083 h 1172083"/>
              <a:gd name="connsiteX4" fmla="*/ 0 w 2055922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340242 w 2055922"/>
              <a:gd name="connsiteY3" fmla="*/ 477422 h 1172083"/>
              <a:gd name="connsiteX4" fmla="*/ 0 w 2055922"/>
              <a:gd name="connsiteY4" fmla="*/ 0 h 1172083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340242 w 2055922"/>
              <a:gd name="connsiteY3" fmla="*/ 477422 h 668809"/>
              <a:gd name="connsiteX4" fmla="*/ 0 w 2055922"/>
              <a:gd name="connsiteY4" fmla="*/ 0 h 668809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482009 w 2055922"/>
              <a:gd name="connsiteY3" fmla="*/ 328567 h 668809"/>
              <a:gd name="connsiteX4" fmla="*/ 0 w 2055922"/>
              <a:gd name="connsiteY4" fmla="*/ 0 h 668809"/>
              <a:gd name="connsiteX0" fmla="*/ 0 w 2055922"/>
              <a:gd name="connsiteY0" fmla="*/ 0 h 626279"/>
              <a:gd name="connsiteX1" fmla="*/ 2055922 w 2055922"/>
              <a:gd name="connsiteY1" fmla="*/ 304800 h 626279"/>
              <a:gd name="connsiteX2" fmla="*/ 1715679 w 2055922"/>
              <a:gd name="connsiteY2" fmla="*/ 626279 h 626279"/>
              <a:gd name="connsiteX3" fmla="*/ 482009 w 2055922"/>
              <a:gd name="connsiteY3" fmla="*/ 328567 h 626279"/>
              <a:gd name="connsiteX4" fmla="*/ 0 w 2055922"/>
              <a:gd name="connsiteY4" fmla="*/ 0 h 626279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91732"/>
              <a:gd name="connsiteX1" fmla="*/ 2055922 w 2055922"/>
              <a:gd name="connsiteY1" fmla="*/ 304800 h 691732"/>
              <a:gd name="connsiteX2" fmla="*/ 1715679 w 2055922"/>
              <a:gd name="connsiteY2" fmla="*/ 626279 h 691732"/>
              <a:gd name="connsiteX3" fmla="*/ 482009 w 2055922"/>
              <a:gd name="connsiteY3" fmla="*/ 328567 h 691732"/>
              <a:gd name="connsiteX4" fmla="*/ 0 w 2055922"/>
              <a:gd name="connsiteY4" fmla="*/ 0 h 691732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1577436"/>
              <a:gd name="connsiteY0" fmla="*/ 0 h 661432"/>
              <a:gd name="connsiteX1" fmla="*/ 1577436 w 1577436"/>
              <a:gd name="connsiteY1" fmla="*/ 244923 h 661432"/>
              <a:gd name="connsiteX2" fmla="*/ 1237193 w 1577436"/>
              <a:gd name="connsiteY2" fmla="*/ 566402 h 661432"/>
              <a:gd name="connsiteX3" fmla="*/ 3523 w 1577436"/>
              <a:gd name="connsiteY3" fmla="*/ 268690 h 661432"/>
              <a:gd name="connsiteX4" fmla="*/ 0 w 1577436"/>
              <a:gd name="connsiteY4" fmla="*/ 0 h 661432"/>
              <a:gd name="connsiteX0" fmla="*/ 0 w 1577436"/>
              <a:gd name="connsiteY0" fmla="*/ 0 h 715733"/>
              <a:gd name="connsiteX1" fmla="*/ 1577436 w 1577436"/>
              <a:gd name="connsiteY1" fmla="*/ 244923 h 715733"/>
              <a:gd name="connsiteX2" fmla="*/ 1237193 w 1577436"/>
              <a:gd name="connsiteY2" fmla="*/ 566402 h 715733"/>
              <a:gd name="connsiteX3" fmla="*/ 369703 w 1577436"/>
              <a:gd name="connsiteY3" fmla="*/ 497648 h 715733"/>
              <a:gd name="connsiteX4" fmla="*/ 0 w 1577436"/>
              <a:gd name="connsiteY4" fmla="*/ 0 h 715733"/>
              <a:gd name="connsiteX0" fmla="*/ 0 w 1585528"/>
              <a:gd name="connsiteY0" fmla="*/ 0 h 715733"/>
              <a:gd name="connsiteX1" fmla="*/ 1585528 w 1585528"/>
              <a:gd name="connsiteY1" fmla="*/ 239005 h 715733"/>
              <a:gd name="connsiteX2" fmla="*/ 1237193 w 1585528"/>
              <a:gd name="connsiteY2" fmla="*/ 566402 h 715733"/>
              <a:gd name="connsiteX3" fmla="*/ 369703 w 1585528"/>
              <a:gd name="connsiteY3" fmla="*/ 497648 h 715733"/>
              <a:gd name="connsiteX4" fmla="*/ 0 w 1585528"/>
              <a:gd name="connsiteY4" fmla="*/ 0 h 715733"/>
              <a:gd name="connsiteX0" fmla="*/ 0 w 1585528"/>
              <a:gd name="connsiteY0" fmla="*/ 0 h 715733"/>
              <a:gd name="connsiteX1" fmla="*/ 1585528 w 1585528"/>
              <a:gd name="connsiteY1" fmla="*/ 239005 h 715733"/>
              <a:gd name="connsiteX2" fmla="*/ 1237193 w 1585528"/>
              <a:gd name="connsiteY2" fmla="*/ 566402 h 715733"/>
              <a:gd name="connsiteX3" fmla="*/ 369703 w 1585528"/>
              <a:gd name="connsiteY3" fmla="*/ 497648 h 715733"/>
              <a:gd name="connsiteX4" fmla="*/ 0 w 1585528"/>
              <a:gd name="connsiteY4" fmla="*/ 0 h 715733"/>
              <a:gd name="connsiteX0" fmla="*/ 0 w 1585528"/>
              <a:gd name="connsiteY0" fmla="*/ 0 h 725327"/>
              <a:gd name="connsiteX1" fmla="*/ 1585528 w 1585528"/>
              <a:gd name="connsiteY1" fmla="*/ 239005 h 725327"/>
              <a:gd name="connsiteX2" fmla="*/ 1191906 w 1585528"/>
              <a:gd name="connsiteY2" fmla="*/ 580897 h 725327"/>
              <a:gd name="connsiteX3" fmla="*/ 369703 w 1585528"/>
              <a:gd name="connsiteY3" fmla="*/ 497648 h 725327"/>
              <a:gd name="connsiteX4" fmla="*/ 0 w 1585528"/>
              <a:gd name="connsiteY4" fmla="*/ 0 h 725327"/>
              <a:gd name="connsiteX0" fmla="*/ 0 w 1585528"/>
              <a:gd name="connsiteY0" fmla="*/ 0 h 725327"/>
              <a:gd name="connsiteX1" fmla="*/ 1585528 w 1585528"/>
              <a:gd name="connsiteY1" fmla="*/ 239005 h 725327"/>
              <a:gd name="connsiteX2" fmla="*/ 1191906 w 1585528"/>
              <a:gd name="connsiteY2" fmla="*/ 580897 h 725327"/>
              <a:gd name="connsiteX3" fmla="*/ 369703 w 1585528"/>
              <a:gd name="connsiteY3" fmla="*/ 497648 h 725327"/>
              <a:gd name="connsiteX4" fmla="*/ 0 w 1585528"/>
              <a:gd name="connsiteY4" fmla="*/ 0 h 72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528" h="725327">
                <a:moveTo>
                  <a:pt x="0" y="0"/>
                </a:moveTo>
                <a:cubicBezTo>
                  <a:pt x="528509" y="79668"/>
                  <a:pt x="1061365" y="131319"/>
                  <a:pt x="1585528" y="239005"/>
                </a:cubicBezTo>
                <a:cubicBezTo>
                  <a:pt x="1452186" y="335901"/>
                  <a:pt x="1305320" y="459560"/>
                  <a:pt x="1191906" y="580897"/>
                </a:cubicBezTo>
                <a:cubicBezTo>
                  <a:pt x="709800" y="850256"/>
                  <a:pt x="681689" y="696122"/>
                  <a:pt x="369703" y="497648"/>
                </a:cubicBezTo>
                <a:cubicBezTo>
                  <a:pt x="368529" y="408085"/>
                  <a:pt x="1174" y="89563"/>
                  <a:pt x="0" y="0"/>
                </a:cubicBezTo>
                <a:close/>
              </a:path>
            </a:pathLst>
          </a:custGeom>
          <a:pattFill prst="wdUpDiag">
            <a:fgClr>
              <a:srgbClr val="B6D6A5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D162CC-C41C-3447-BD7A-8DEAB2862AD7}"/>
              </a:ext>
            </a:extLst>
          </p:cNvPr>
          <p:cNvSpPr/>
          <p:nvPr/>
        </p:nvSpPr>
        <p:spPr>
          <a:xfrm>
            <a:off x="4821166" y="4232263"/>
            <a:ext cx="2055922" cy="721309"/>
          </a:xfrm>
          <a:custGeom>
            <a:avLst/>
            <a:gdLst>
              <a:gd name="connsiteX0" fmla="*/ 0 w 2048833"/>
              <a:gd name="connsiteY0" fmla="*/ 0 h 1172083"/>
              <a:gd name="connsiteX1" fmla="*/ 2048833 w 2048833"/>
              <a:gd name="connsiteY1" fmla="*/ 0 h 1172083"/>
              <a:gd name="connsiteX2" fmla="*/ 2048833 w 2048833"/>
              <a:gd name="connsiteY2" fmla="*/ 1172083 h 1172083"/>
              <a:gd name="connsiteX3" fmla="*/ 0 w 2048833"/>
              <a:gd name="connsiteY3" fmla="*/ 1172083 h 1172083"/>
              <a:gd name="connsiteX4" fmla="*/ 0 w 2048833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0 w 2055922"/>
              <a:gd name="connsiteY3" fmla="*/ 1172083 h 1172083"/>
              <a:gd name="connsiteX4" fmla="*/ 0 w 2055922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340242 w 2055922"/>
              <a:gd name="connsiteY3" fmla="*/ 477422 h 1172083"/>
              <a:gd name="connsiteX4" fmla="*/ 0 w 2055922"/>
              <a:gd name="connsiteY4" fmla="*/ 0 h 1172083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340242 w 2055922"/>
              <a:gd name="connsiteY3" fmla="*/ 477422 h 668809"/>
              <a:gd name="connsiteX4" fmla="*/ 0 w 2055922"/>
              <a:gd name="connsiteY4" fmla="*/ 0 h 668809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482009 w 2055922"/>
              <a:gd name="connsiteY3" fmla="*/ 328567 h 668809"/>
              <a:gd name="connsiteX4" fmla="*/ 0 w 2055922"/>
              <a:gd name="connsiteY4" fmla="*/ 0 h 668809"/>
              <a:gd name="connsiteX0" fmla="*/ 0 w 2055922"/>
              <a:gd name="connsiteY0" fmla="*/ 0 h 626279"/>
              <a:gd name="connsiteX1" fmla="*/ 2055922 w 2055922"/>
              <a:gd name="connsiteY1" fmla="*/ 304800 h 626279"/>
              <a:gd name="connsiteX2" fmla="*/ 1715679 w 2055922"/>
              <a:gd name="connsiteY2" fmla="*/ 626279 h 626279"/>
              <a:gd name="connsiteX3" fmla="*/ 482009 w 2055922"/>
              <a:gd name="connsiteY3" fmla="*/ 328567 h 626279"/>
              <a:gd name="connsiteX4" fmla="*/ 0 w 2055922"/>
              <a:gd name="connsiteY4" fmla="*/ 0 h 626279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91732"/>
              <a:gd name="connsiteX1" fmla="*/ 2055922 w 2055922"/>
              <a:gd name="connsiteY1" fmla="*/ 304800 h 691732"/>
              <a:gd name="connsiteX2" fmla="*/ 1715679 w 2055922"/>
              <a:gd name="connsiteY2" fmla="*/ 626279 h 691732"/>
              <a:gd name="connsiteX3" fmla="*/ 482009 w 2055922"/>
              <a:gd name="connsiteY3" fmla="*/ 328567 h 691732"/>
              <a:gd name="connsiteX4" fmla="*/ 0 w 2055922"/>
              <a:gd name="connsiteY4" fmla="*/ 0 h 691732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5922" h="721309">
                <a:moveTo>
                  <a:pt x="0" y="0"/>
                </a:moveTo>
                <a:lnTo>
                  <a:pt x="2055922" y="304800"/>
                </a:lnTo>
                <a:cubicBezTo>
                  <a:pt x="1942508" y="411960"/>
                  <a:pt x="1829093" y="504942"/>
                  <a:pt x="1715679" y="626279"/>
                </a:cubicBezTo>
                <a:cubicBezTo>
                  <a:pt x="1233573" y="895638"/>
                  <a:pt x="793995" y="527041"/>
                  <a:pt x="482009" y="328567"/>
                </a:cubicBezTo>
                <a:lnTo>
                  <a:pt x="0" y="0"/>
                </a:lnTo>
                <a:close/>
              </a:path>
            </a:pathLst>
          </a:custGeom>
          <a:pattFill prst="wdUpDiag">
            <a:fgClr>
              <a:srgbClr val="B6D6A5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BBD5FB-B1DF-924C-AF47-643AD0B3AFF4}"/>
              </a:ext>
            </a:extLst>
          </p:cNvPr>
          <p:cNvSpPr/>
          <p:nvPr/>
        </p:nvSpPr>
        <p:spPr>
          <a:xfrm>
            <a:off x="6885526" y="4528874"/>
            <a:ext cx="2002872" cy="1296958"/>
          </a:xfrm>
          <a:custGeom>
            <a:avLst/>
            <a:gdLst>
              <a:gd name="connsiteX0" fmla="*/ 0 w 1513774"/>
              <a:gd name="connsiteY0" fmla="*/ 0 h 1026500"/>
              <a:gd name="connsiteX1" fmla="*/ 1513774 w 1513774"/>
              <a:gd name="connsiteY1" fmla="*/ 0 h 1026500"/>
              <a:gd name="connsiteX2" fmla="*/ 1513774 w 1513774"/>
              <a:gd name="connsiteY2" fmla="*/ 1026500 h 1026500"/>
              <a:gd name="connsiteX3" fmla="*/ 0 w 1513774"/>
              <a:gd name="connsiteY3" fmla="*/ 1026500 h 1026500"/>
              <a:gd name="connsiteX4" fmla="*/ 0 w 1513774"/>
              <a:gd name="connsiteY4" fmla="*/ 0 h 1026500"/>
              <a:gd name="connsiteX0" fmla="*/ 0 w 1513774"/>
              <a:gd name="connsiteY0" fmla="*/ 0 h 1026500"/>
              <a:gd name="connsiteX1" fmla="*/ 1506686 w 1513774"/>
              <a:gd name="connsiteY1" fmla="*/ 14177 h 1026500"/>
              <a:gd name="connsiteX2" fmla="*/ 1513774 w 1513774"/>
              <a:gd name="connsiteY2" fmla="*/ 1026500 h 1026500"/>
              <a:gd name="connsiteX3" fmla="*/ 0 w 1513774"/>
              <a:gd name="connsiteY3" fmla="*/ 1026500 h 1026500"/>
              <a:gd name="connsiteX4" fmla="*/ 0 w 1513774"/>
              <a:gd name="connsiteY4" fmla="*/ 0 h 1026500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1100 h 1296958"/>
              <a:gd name="connsiteX1" fmla="*/ 1608732 w 2002872"/>
              <a:gd name="connsiteY1" fmla="*/ 4178 h 1296958"/>
              <a:gd name="connsiteX2" fmla="*/ 1995784 w 2002872"/>
              <a:gd name="connsiteY2" fmla="*/ 284635 h 1296958"/>
              <a:gd name="connsiteX3" fmla="*/ 2002872 w 2002872"/>
              <a:gd name="connsiteY3" fmla="*/ 1296958 h 1296958"/>
              <a:gd name="connsiteX4" fmla="*/ 489098 w 2002872"/>
              <a:gd name="connsiteY4" fmla="*/ 1296958 h 1296958"/>
              <a:gd name="connsiteX5" fmla="*/ 0 w 2002872"/>
              <a:gd name="connsiteY5" fmla="*/ 1100 h 1296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2872" h="1296958">
                <a:moveTo>
                  <a:pt x="0" y="1100"/>
                </a:moveTo>
                <a:cubicBezTo>
                  <a:pt x="432281" y="58833"/>
                  <a:pt x="1183540" y="-18113"/>
                  <a:pt x="1608732" y="4178"/>
                </a:cubicBezTo>
                <a:cubicBezTo>
                  <a:pt x="1711759" y="52771"/>
                  <a:pt x="1857315" y="257308"/>
                  <a:pt x="1995784" y="284635"/>
                </a:cubicBezTo>
                <a:cubicBezTo>
                  <a:pt x="1998147" y="622076"/>
                  <a:pt x="2000509" y="959517"/>
                  <a:pt x="2002872" y="1296958"/>
                </a:cubicBezTo>
                <a:lnTo>
                  <a:pt x="489098" y="1296958"/>
                </a:lnTo>
                <a:cubicBezTo>
                  <a:pt x="276447" y="886270"/>
                  <a:pt x="134680" y="454318"/>
                  <a:pt x="0" y="1100"/>
                </a:cubicBezTo>
                <a:close/>
              </a:path>
            </a:pathLst>
          </a:custGeom>
          <a:solidFill>
            <a:srgbClr val="9FB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8FE6BA-5ADF-C44E-9661-F7BE834FF366}"/>
              </a:ext>
            </a:extLst>
          </p:cNvPr>
          <p:cNvSpPr/>
          <p:nvPr/>
        </p:nvSpPr>
        <p:spPr>
          <a:xfrm>
            <a:off x="2695271" y="4032866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753404-736D-584E-A27F-3389E0288EF6}"/>
              </a:ext>
            </a:extLst>
          </p:cNvPr>
          <p:cNvSpPr/>
          <p:nvPr/>
        </p:nvSpPr>
        <p:spPr>
          <a:xfrm>
            <a:off x="4318172" y="4238008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64695-D4A3-8A47-907B-6BA87D549C8B}"/>
              </a:ext>
            </a:extLst>
          </p:cNvPr>
          <p:cNvSpPr/>
          <p:nvPr/>
        </p:nvSpPr>
        <p:spPr>
          <a:xfrm>
            <a:off x="4801298" y="2195088"/>
            <a:ext cx="2069643" cy="2347023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440495"/>
              <a:gd name="connsiteX1" fmla="*/ 1051726 w 2069643"/>
              <a:gd name="connsiteY1" fmla="*/ 0 h 2440495"/>
              <a:gd name="connsiteX2" fmla="*/ 1471545 w 2069643"/>
              <a:gd name="connsiteY2" fmla="*/ 529719 h 2440495"/>
              <a:gd name="connsiteX3" fmla="*/ 2069643 w 2069643"/>
              <a:gd name="connsiteY3" fmla="*/ 2347023 h 2440495"/>
              <a:gd name="connsiteX4" fmla="*/ 1111242 w 2069643"/>
              <a:gd name="connsiteY4" fmla="*/ 2199134 h 2440495"/>
              <a:gd name="connsiteX5" fmla="*/ 0 w 2069643"/>
              <a:gd name="connsiteY5" fmla="*/ 2036472 h 2440495"/>
              <a:gd name="connsiteX6" fmla="*/ 552091 w 2069643"/>
              <a:gd name="connsiteY6" fmla="*/ 518218 h 2440495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347023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752649" y="2293822"/>
                  <a:pt x="1484537" y="2272158"/>
                  <a:pt x="1111242" y="2199134"/>
                </a:cubicBezTo>
                <a:cubicBezTo>
                  <a:pt x="793720" y="2141223"/>
                  <a:pt x="236229" y="2115008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540D42-7E04-254F-8DC8-646757F5A476}"/>
              </a:ext>
            </a:extLst>
          </p:cNvPr>
          <p:cNvCxnSpPr>
            <a:cxnSpLocks/>
          </p:cNvCxnSpPr>
          <p:nvPr/>
        </p:nvCxnSpPr>
        <p:spPr>
          <a:xfrm>
            <a:off x="2710622" y="2004467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141398-F953-DE44-9B1D-94D02C50092E}"/>
              </a:ext>
            </a:extLst>
          </p:cNvPr>
          <p:cNvCxnSpPr>
            <a:cxnSpLocks/>
          </p:cNvCxnSpPr>
          <p:nvPr/>
        </p:nvCxnSpPr>
        <p:spPr>
          <a:xfrm flipH="1">
            <a:off x="2472729" y="5836768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07FB29C6-7B35-FB40-AF9F-0BFC7B922F1F}"/>
              </a:ext>
            </a:extLst>
          </p:cNvPr>
          <p:cNvSpPr/>
          <p:nvPr/>
        </p:nvSpPr>
        <p:spPr>
          <a:xfrm>
            <a:off x="2721774" y="3933268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B428E82-28D9-234E-829C-803DDE2DAAC5}"/>
              </a:ext>
            </a:extLst>
          </p:cNvPr>
          <p:cNvSpPr/>
          <p:nvPr/>
        </p:nvSpPr>
        <p:spPr>
          <a:xfrm>
            <a:off x="4316398" y="2194034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0B7EA-1425-BE45-B4AA-885A6B778617}"/>
              </a:ext>
            </a:extLst>
          </p:cNvPr>
          <p:cNvSpPr txBox="1"/>
          <p:nvPr/>
        </p:nvSpPr>
        <p:spPr>
          <a:xfrm rot="16200000">
            <a:off x="1766744" y="2549215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0B7464-736B-614E-B4D5-E5E66BA8E3F0}"/>
              </a:ext>
            </a:extLst>
          </p:cNvPr>
          <p:cNvCxnSpPr/>
          <p:nvPr/>
        </p:nvCxnSpPr>
        <p:spPr>
          <a:xfrm flipV="1">
            <a:off x="4316398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F68CC3-2DF6-654A-AA17-27087A07DDA0}"/>
              </a:ext>
            </a:extLst>
          </p:cNvPr>
          <p:cNvSpPr txBox="1"/>
          <p:nvPr/>
        </p:nvSpPr>
        <p:spPr>
          <a:xfrm>
            <a:off x="3755961" y="587281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7C5E95-978C-AF4F-8B30-74C7C62906CA}"/>
              </a:ext>
            </a:extLst>
          </p:cNvPr>
          <p:cNvCxnSpPr/>
          <p:nvPr/>
        </p:nvCxnSpPr>
        <p:spPr>
          <a:xfrm flipV="1">
            <a:off x="5937835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E6939A-DCF7-BE46-842B-9BF301DFF464}"/>
              </a:ext>
            </a:extLst>
          </p:cNvPr>
          <p:cNvCxnSpPr/>
          <p:nvPr/>
        </p:nvCxnSpPr>
        <p:spPr>
          <a:xfrm flipV="1">
            <a:off x="7566769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45643E-D573-0D48-89AE-87AAD5D83752}"/>
              </a:ext>
            </a:extLst>
          </p:cNvPr>
          <p:cNvSpPr txBox="1"/>
          <p:nvPr/>
        </p:nvSpPr>
        <p:spPr>
          <a:xfrm>
            <a:off x="5588220" y="587281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BEB466-8BD4-C047-A8CF-BA21FCAF7280}"/>
              </a:ext>
            </a:extLst>
          </p:cNvPr>
          <p:cNvSpPr txBox="1"/>
          <p:nvPr/>
        </p:nvSpPr>
        <p:spPr>
          <a:xfrm>
            <a:off x="7241917" y="5872819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F2A89A-AE56-644F-8C70-02A3232D8DCA}"/>
              </a:ext>
            </a:extLst>
          </p:cNvPr>
          <p:cNvSpPr txBox="1"/>
          <p:nvPr/>
        </p:nvSpPr>
        <p:spPr>
          <a:xfrm>
            <a:off x="5216652" y="3294713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0BB47A-A97C-414A-97CB-5E7B273E13A7}"/>
              </a:ext>
            </a:extLst>
          </p:cNvPr>
          <p:cNvSpPr/>
          <p:nvPr/>
        </p:nvSpPr>
        <p:spPr>
          <a:xfrm>
            <a:off x="7223521" y="4885996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7328E5-54F8-2442-A8ED-E05E451DEA0F}"/>
              </a:ext>
            </a:extLst>
          </p:cNvPr>
          <p:cNvSpPr/>
          <p:nvPr/>
        </p:nvSpPr>
        <p:spPr>
          <a:xfrm>
            <a:off x="4349228" y="5016284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4D7F3E"/>
                </a:solidFill>
              </a:rPr>
              <a:t>Local consumption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FC8C0D-FD32-8440-BA60-244BC866828A}"/>
              </a:ext>
            </a:extLst>
          </p:cNvPr>
          <p:cNvGrpSpPr/>
          <p:nvPr/>
        </p:nvGrpSpPr>
        <p:grpSpPr>
          <a:xfrm>
            <a:off x="2864240" y="2055976"/>
            <a:ext cx="2021593" cy="674107"/>
            <a:chOff x="2958623" y="6107095"/>
            <a:chExt cx="2021593" cy="6741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38A16B9-E56B-D04E-B54F-241E471F6E06}"/>
                </a:ext>
              </a:extLst>
            </p:cNvPr>
            <p:cNvCxnSpPr/>
            <p:nvPr/>
          </p:nvCxnSpPr>
          <p:spPr>
            <a:xfrm>
              <a:off x="2958623" y="6294540"/>
              <a:ext cx="4572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D2F46A-FA3A-714D-B1E9-3F57FB0511AA}"/>
                </a:ext>
              </a:extLst>
            </p:cNvPr>
            <p:cNvCxnSpPr/>
            <p:nvPr/>
          </p:nvCxnSpPr>
          <p:spPr>
            <a:xfrm>
              <a:off x="2958623" y="6596536"/>
              <a:ext cx="457208" cy="0"/>
            </a:xfrm>
            <a:prstGeom prst="line">
              <a:avLst/>
            </a:prstGeom>
            <a:ln w="3810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4CCB891-0F4C-1141-AE7F-2C843CB1B7DA}"/>
                </a:ext>
              </a:extLst>
            </p:cNvPr>
            <p:cNvSpPr txBox="1"/>
            <p:nvPr/>
          </p:nvSpPr>
          <p:spPr>
            <a:xfrm>
              <a:off x="3518854" y="6107095"/>
              <a:ext cx="1461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Consumption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93C7AA-6137-EB46-95CA-3214A40859F0}"/>
                </a:ext>
              </a:extLst>
            </p:cNvPr>
            <p:cNvSpPr txBox="1"/>
            <p:nvPr/>
          </p:nvSpPr>
          <p:spPr>
            <a:xfrm>
              <a:off x="3518854" y="6411870"/>
              <a:ext cx="1236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Production</a:t>
              </a:r>
            </a:p>
          </p:txBody>
        </p:sp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08C40DC1-F049-0548-AFA1-E7988382D30E}"/>
              </a:ext>
            </a:extLst>
          </p:cNvPr>
          <p:cNvSpPr/>
          <p:nvPr/>
        </p:nvSpPr>
        <p:spPr>
          <a:xfrm rot="20261185">
            <a:off x="5979637" y="3729391"/>
            <a:ext cx="1722153" cy="2092096"/>
          </a:xfrm>
          <a:prstGeom prst="arc">
            <a:avLst>
              <a:gd name="adj1" fmla="val 13084183"/>
              <a:gd name="adj2" fmla="val 203789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EF0A2A-E929-D647-B0DD-B5611734C70F}"/>
              </a:ext>
            </a:extLst>
          </p:cNvPr>
          <p:cNvCxnSpPr>
            <a:cxnSpLocks/>
          </p:cNvCxnSpPr>
          <p:nvPr/>
        </p:nvCxnSpPr>
        <p:spPr>
          <a:xfrm flipV="1">
            <a:off x="6757419" y="2040556"/>
            <a:ext cx="0" cy="1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32DF7C-0703-A94F-AA73-DEBD41E7711A}"/>
              </a:ext>
            </a:extLst>
          </p:cNvPr>
          <p:cNvGrpSpPr/>
          <p:nvPr/>
        </p:nvGrpSpPr>
        <p:grpSpPr>
          <a:xfrm>
            <a:off x="3893856" y="653323"/>
            <a:ext cx="4945107" cy="1279570"/>
            <a:chOff x="5756489" y="713198"/>
            <a:chExt cx="4945107" cy="12795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635A0C-ABFB-4347-B516-DCB2ABE73914}"/>
                </a:ext>
              </a:extLst>
            </p:cNvPr>
            <p:cNvSpPr txBox="1"/>
            <p:nvPr/>
          </p:nvSpPr>
          <p:spPr>
            <a:xfrm>
              <a:off x="5756489" y="1069438"/>
              <a:ext cx="49451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Increase self-sufficiency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Increase revenues (time-of-use, grid services, …)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Lower GHG emissions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EB6802-C744-794F-91DE-9541B34EDC48}"/>
                </a:ext>
              </a:extLst>
            </p:cNvPr>
            <p:cNvSpPr txBox="1"/>
            <p:nvPr/>
          </p:nvSpPr>
          <p:spPr>
            <a:xfrm>
              <a:off x="5756490" y="713198"/>
              <a:ext cx="1225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u="sng"/>
                <a:t>Objectives: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8D01057-4436-D04D-9E38-364D69D6307D}"/>
              </a:ext>
            </a:extLst>
          </p:cNvPr>
          <p:cNvSpPr/>
          <p:nvPr/>
        </p:nvSpPr>
        <p:spPr>
          <a:xfrm>
            <a:off x="3844417" y="604478"/>
            <a:ext cx="4994544" cy="142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E5200F-0E64-1746-9C1B-793642E6E515}"/>
              </a:ext>
            </a:extLst>
          </p:cNvPr>
          <p:cNvCxnSpPr>
            <a:cxnSpLocks/>
          </p:cNvCxnSpPr>
          <p:nvPr/>
        </p:nvCxnSpPr>
        <p:spPr>
          <a:xfrm flipH="1">
            <a:off x="6757419" y="2961537"/>
            <a:ext cx="1048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85B7C75-DB0A-B64F-A034-4C47FE84558A}"/>
              </a:ext>
            </a:extLst>
          </p:cNvPr>
          <p:cNvSpPr/>
          <p:nvPr/>
        </p:nvSpPr>
        <p:spPr>
          <a:xfrm>
            <a:off x="7802135" y="2268725"/>
            <a:ext cx="2333267" cy="1566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02AABD-FF47-034C-9350-72D89DD12084}"/>
              </a:ext>
            </a:extLst>
          </p:cNvPr>
          <p:cNvSpPr txBox="1"/>
          <p:nvPr/>
        </p:nvSpPr>
        <p:spPr>
          <a:xfrm>
            <a:off x="7802135" y="227724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/>
              <a:t>Means: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34C4D7-8584-7E49-8E8F-8A77B86C07EF}"/>
              </a:ext>
            </a:extLst>
          </p:cNvPr>
          <p:cNvSpPr txBox="1"/>
          <p:nvPr/>
        </p:nvSpPr>
        <p:spPr>
          <a:xfrm>
            <a:off x="7840647" y="2616135"/>
            <a:ext cx="2294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Shapeable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Deferable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Nudges (human)</a:t>
            </a:r>
          </a:p>
        </p:txBody>
      </p:sp>
    </p:spTree>
    <p:extLst>
      <p:ext uri="{BB962C8B-B14F-4D97-AF65-F5344CB8AC3E}">
        <p14:creationId xmlns:p14="http://schemas.microsoft.com/office/powerpoint/2010/main" val="18526075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D61466-330C-6649-B3F0-19231865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95250"/>
            <a:ext cx="79121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3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796C058-B2A8-D04A-B945-2A68441C1A10}"/>
              </a:ext>
            </a:extLst>
          </p:cNvPr>
          <p:cNvSpPr txBox="1"/>
          <p:nvPr/>
        </p:nvSpPr>
        <p:spPr>
          <a:xfrm>
            <a:off x="441945" y="345835"/>
            <a:ext cx="1768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In France:</a:t>
            </a:r>
          </a:p>
          <a:p>
            <a:endParaRPr lang="en-AU" sz="2800" dirty="0"/>
          </a:p>
        </p:txBody>
      </p:sp>
      <p:pic>
        <p:nvPicPr>
          <p:cNvPr id="3" name="Picture 14" descr="Solar cell  premium icon">
            <a:extLst>
              <a:ext uri="{FF2B5EF4-FFF2-40B4-BE49-F238E27FC236}">
                <a16:creationId xmlns:a16="http://schemas.microsoft.com/office/drawing/2014/main" id="{4C1B6922-D382-7340-A6CA-E529EBEEB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20" y="1837100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666F17-44E2-3D49-B926-D5F327A56B61}"/>
              </a:ext>
            </a:extLst>
          </p:cNvPr>
          <p:cNvSpPr txBox="1"/>
          <p:nvPr/>
        </p:nvSpPr>
        <p:spPr>
          <a:xfrm>
            <a:off x="3342388" y="1447585"/>
            <a:ext cx="11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Producers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1F583D7-6D89-D74F-BC3C-B9001395E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31" y="1925233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D90B2-9468-5B41-8E2C-0BED0BB3B382}"/>
              </a:ext>
            </a:extLst>
          </p:cNvPr>
          <p:cNvSpPr txBox="1"/>
          <p:nvPr/>
        </p:nvSpPr>
        <p:spPr>
          <a:xfrm>
            <a:off x="7944642" y="1523498"/>
            <a:ext cx="12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Consumers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C8A3167-15C5-2E40-98B9-2E0A2AE7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34" y="2391754"/>
            <a:ext cx="553985" cy="55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115278-3275-C242-BF0A-AECA0D7D3C14}"/>
              </a:ext>
            </a:extLst>
          </p:cNvPr>
          <p:cNvSpPr/>
          <p:nvPr/>
        </p:nvSpPr>
        <p:spPr>
          <a:xfrm>
            <a:off x="2584793" y="1299942"/>
            <a:ext cx="7186110" cy="2795247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Index of /wp-content/uploads/2019/03/">
            <a:extLst>
              <a:ext uri="{FF2B5EF4-FFF2-40B4-BE49-F238E27FC236}">
                <a16:creationId xmlns:a16="http://schemas.microsoft.com/office/drawing/2014/main" id="{DF8351F0-E770-E940-A21B-66C23C3F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51" y="3470428"/>
            <a:ext cx="1287519" cy="128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D441C2-6E3F-B340-9243-147D50E45264}"/>
              </a:ext>
            </a:extLst>
          </p:cNvPr>
          <p:cNvSpPr txBox="1"/>
          <p:nvPr/>
        </p:nvSpPr>
        <p:spPr>
          <a:xfrm>
            <a:off x="5594134" y="2840712"/>
            <a:ext cx="159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Organizing Legal Entity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148BC-BC50-8C4A-8E4C-DBD8C049C8A4}"/>
              </a:ext>
            </a:extLst>
          </p:cNvPr>
          <p:cNvSpPr txBox="1"/>
          <p:nvPr/>
        </p:nvSpPr>
        <p:spPr>
          <a:xfrm>
            <a:off x="3307034" y="464939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Billing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B6DDB5-192B-F441-88CC-9E8E16D29394}"/>
              </a:ext>
            </a:extLst>
          </p:cNvPr>
          <p:cNvSpPr txBox="1"/>
          <p:nvPr/>
        </p:nvSpPr>
        <p:spPr>
          <a:xfrm>
            <a:off x="3296698" y="5191019"/>
            <a:ext cx="15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Metering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99370-1FB3-AB4A-9C9E-48E3C1C3697E}"/>
              </a:ext>
            </a:extLst>
          </p:cNvPr>
          <p:cNvSpPr txBox="1"/>
          <p:nvPr/>
        </p:nvSpPr>
        <p:spPr>
          <a:xfrm>
            <a:off x="3305575" y="5745226"/>
            <a:ext cx="16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Sharing « keys »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611F94-D5EE-E746-B644-227CFA7A68C8}"/>
              </a:ext>
            </a:extLst>
          </p:cNvPr>
          <p:cNvCxnSpPr/>
          <p:nvPr/>
        </p:nvCxnSpPr>
        <p:spPr>
          <a:xfrm>
            <a:off x="2476914" y="4849567"/>
            <a:ext cx="75303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06B79A-FA01-AE4C-A081-B7CC839AFFB2}"/>
              </a:ext>
            </a:extLst>
          </p:cNvPr>
          <p:cNvCxnSpPr/>
          <p:nvPr/>
        </p:nvCxnSpPr>
        <p:spPr>
          <a:xfrm>
            <a:off x="2470542" y="5379735"/>
            <a:ext cx="75303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647AE3-861C-0B44-BD2C-57A4C2C2C3E2}"/>
              </a:ext>
            </a:extLst>
          </p:cNvPr>
          <p:cNvCxnSpPr/>
          <p:nvPr/>
        </p:nvCxnSpPr>
        <p:spPr>
          <a:xfrm>
            <a:off x="2476912" y="5946726"/>
            <a:ext cx="7530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793E1C3-B0E1-2A41-A035-A67DEF5E0038}"/>
              </a:ext>
            </a:extLst>
          </p:cNvPr>
          <p:cNvSpPr/>
          <p:nvPr/>
        </p:nvSpPr>
        <p:spPr>
          <a:xfrm>
            <a:off x="5258826" y="5496057"/>
            <a:ext cx="1838044" cy="7762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Distribution System Operator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1BD5B4-E857-F14E-82C0-8603609A8337}"/>
              </a:ext>
            </a:extLst>
          </p:cNvPr>
          <p:cNvSpPr/>
          <p:nvPr/>
        </p:nvSpPr>
        <p:spPr>
          <a:xfrm>
            <a:off x="7893817" y="5496057"/>
            <a:ext cx="1584342" cy="7762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Energy </a:t>
            </a:r>
          </a:p>
          <a:p>
            <a:pPr algn="ctr"/>
            <a:r>
              <a:rPr lang="en-AU" b="1" dirty="0">
                <a:solidFill>
                  <a:schemeClr val="tx1"/>
                </a:solidFill>
              </a:rPr>
              <a:t>supplier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BBEE48-5E11-B44C-823E-F9E2ACCFE269}"/>
              </a:ext>
            </a:extLst>
          </p:cNvPr>
          <p:cNvCxnSpPr>
            <a:cxnSpLocks/>
          </p:cNvCxnSpPr>
          <p:nvPr/>
        </p:nvCxnSpPr>
        <p:spPr>
          <a:xfrm flipV="1">
            <a:off x="8565358" y="3198954"/>
            <a:ext cx="0" cy="2146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34B62F-B0BC-2C4E-8BF5-7D3DC5040105}"/>
              </a:ext>
            </a:extLst>
          </p:cNvPr>
          <p:cNvCxnSpPr>
            <a:cxnSpLocks/>
          </p:cNvCxnSpPr>
          <p:nvPr/>
        </p:nvCxnSpPr>
        <p:spPr>
          <a:xfrm>
            <a:off x="4616198" y="2472769"/>
            <a:ext cx="327762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48253A-F30A-BF40-88A2-A8CE23ADB50C}"/>
              </a:ext>
            </a:extLst>
          </p:cNvPr>
          <p:cNvCxnSpPr>
            <a:cxnSpLocks/>
          </p:cNvCxnSpPr>
          <p:nvPr/>
        </p:nvCxnSpPr>
        <p:spPr>
          <a:xfrm>
            <a:off x="3963131" y="3026979"/>
            <a:ext cx="1593346" cy="231889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047B42-70BF-9046-8B0D-0576B8BE6042}"/>
              </a:ext>
            </a:extLst>
          </p:cNvPr>
          <p:cNvCxnSpPr>
            <a:cxnSpLocks/>
          </p:cNvCxnSpPr>
          <p:nvPr/>
        </p:nvCxnSpPr>
        <p:spPr>
          <a:xfrm flipH="1">
            <a:off x="7046653" y="3163876"/>
            <a:ext cx="1195173" cy="218199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1DE826-0AB1-634C-B69E-EEA5D9BFD853}"/>
              </a:ext>
            </a:extLst>
          </p:cNvPr>
          <p:cNvCxnSpPr>
            <a:cxnSpLocks/>
          </p:cNvCxnSpPr>
          <p:nvPr/>
        </p:nvCxnSpPr>
        <p:spPr>
          <a:xfrm>
            <a:off x="6073393" y="4757947"/>
            <a:ext cx="0" cy="58792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067DD9-EF5B-C14B-A002-E45C20AD4FE1}"/>
              </a:ext>
            </a:extLst>
          </p:cNvPr>
          <p:cNvCxnSpPr>
            <a:cxnSpLocks/>
          </p:cNvCxnSpPr>
          <p:nvPr/>
        </p:nvCxnSpPr>
        <p:spPr>
          <a:xfrm>
            <a:off x="7187482" y="5884182"/>
            <a:ext cx="66683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47A480-A1AC-944D-9D04-38EC248880AB}"/>
              </a:ext>
            </a:extLst>
          </p:cNvPr>
          <p:cNvCxnSpPr>
            <a:cxnSpLocks/>
          </p:cNvCxnSpPr>
          <p:nvPr/>
        </p:nvCxnSpPr>
        <p:spPr>
          <a:xfrm flipV="1">
            <a:off x="6316599" y="4757945"/>
            <a:ext cx="0" cy="5821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180E5B7-394C-254C-8097-F8DAFB405852}"/>
              </a:ext>
            </a:extLst>
          </p:cNvPr>
          <p:cNvSpPr txBox="1"/>
          <p:nvPr/>
        </p:nvSpPr>
        <p:spPr>
          <a:xfrm>
            <a:off x="5569029" y="1121764"/>
            <a:ext cx="12683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i="1" dirty="0"/>
              <a:t>1 km radius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5B3922-DE03-5A48-B145-FFF842B416DA}"/>
              </a:ext>
            </a:extLst>
          </p:cNvPr>
          <p:cNvCxnSpPr>
            <a:cxnSpLocks/>
          </p:cNvCxnSpPr>
          <p:nvPr/>
        </p:nvCxnSpPr>
        <p:spPr>
          <a:xfrm flipV="1">
            <a:off x="8565358" y="740780"/>
            <a:ext cx="0" cy="75031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7E0143-FED5-8046-9AEB-4D15245436FB}"/>
              </a:ext>
            </a:extLst>
          </p:cNvPr>
          <p:cNvCxnSpPr>
            <a:cxnSpLocks/>
          </p:cNvCxnSpPr>
          <p:nvPr/>
        </p:nvCxnSpPr>
        <p:spPr>
          <a:xfrm>
            <a:off x="7691114" y="740780"/>
            <a:ext cx="1869577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C0833CE-0C7E-C748-A46C-3C36C25FA09A}"/>
              </a:ext>
            </a:extLst>
          </p:cNvPr>
          <p:cNvGrpSpPr/>
          <p:nvPr/>
        </p:nvGrpSpPr>
        <p:grpSpPr>
          <a:xfrm>
            <a:off x="7066080" y="541579"/>
            <a:ext cx="625033" cy="416690"/>
            <a:chOff x="9583838" y="345832"/>
            <a:chExt cx="625033" cy="41669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911CA0C-DE17-B94A-8BFE-DAE42000258A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7D33E6C-BB3F-824E-8B24-E1A69FC86824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F63C62-8583-D74B-AF07-358451384209}"/>
              </a:ext>
            </a:extLst>
          </p:cNvPr>
          <p:cNvCxnSpPr>
            <a:cxnSpLocks/>
            <a:stCxn id="54" idx="6"/>
          </p:cNvCxnSpPr>
          <p:nvPr/>
        </p:nvCxnSpPr>
        <p:spPr>
          <a:xfrm flipV="1">
            <a:off x="5098918" y="749923"/>
            <a:ext cx="1947735" cy="190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12A6200-A7B4-5542-8D04-1262E09697A4}"/>
              </a:ext>
            </a:extLst>
          </p:cNvPr>
          <p:cNvSpPr txBox="1"/>
          <p:nvPr/>
        </p:nvSpPr>
        <p:spPr>
          <a:xfrm>
            <a:off x="2968013" y="327899"/>
            <a:ext cx="14491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Electrical grid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202697-B154-E64F-9CE0-65ED1F3D3887}"/>
              </a:ext>
            </a:extLst>
          </p:cNvPr>
          <p:cNvSpPr txBox="1"/>
          <p:nvPr/>
        </p:nvSpPr>
        <p:spPr>
          <a:xfrm>
            <a:off x="9560689" y="50928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D834F9-A825-CE4B-AA15-FB92E5153C12}"/>
              </a:ext>
            </a:extLst>
          </p:cNvPr>
          <p:cNvGrpSpPr/>
          <p:nvPr/>
        </p:nvGrpSpPr>
        <p:grpSpPr>
          <a:xfrm>
            <a:off x="4473885" y="543482"/>
            <a:ext cx="625033" cy="416690"/>
            <a:chOff x="9583838" y="345832"/>
            <a:chExt cx="625033" cy="41669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F2DF701-DD67-EA4E-825E-13A69421B914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7AD4AE0-82A4-8540-8054-2501B238C259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B5C7F21-1656-474F-A4BB-793F1BB90874}"/>
              </a:ext>
            </a:extLst>
          </p:cNvPr>
          <p:cNvCxnSpPr>
            <a:cxnSpLocks/>
          </p:cNvCxnSpPr>
          <p:nvPr/>
        </p:nvCxnSpPr>
        <p:spPr>
          <a:xfrm flipV="1">
            <a:off x="6063230" y="345835"/>
            <a:ext cx="0" cy="3949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8542D13-3BA7-C94A-AC5D-7427A7A0A3CA}"/>
              </a:ext>
            </a:extLst>
          </p:cNvPr>
          <p:cNvSpPr txBox="1"/>
          <p:nvPr/>
        </p:nvSpPr>
        <p:spPr>
          <a:xfrm rot="5400000">
            <a:off x="5947468" y="45420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03A58BB-351F-EC49-9B6B-F1AFB12AA8C6}"/>
              </a:ext>
            </a:extLst>
          </p:cNvPr>
          <p:cNvCxnSpPr>
            <a:cxnSpLocks/>
          </p:cNvCxnSpPr>
          <p:nvPr/>
        </p:nvCxnSpPr>
        <p:spPr>
          <a:xfrm>
            <a:off x="2970120" y="767869"/>
            <a:ext cx="152480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F7E267F-F5E3-7147-A796-D161C38B5107}"/>
              </a:ext>
            </a:extLst>
          </p:cNvPr>
          <p:cNvCxnSpPr>
            <a:cxnSpLocks/>
          </p:cNvCxnSpPr>
          <p:nvPr/>
        </p:nvCxnSpPr>
        <p:spPr>
          <a:xfrm flipV="1">
            <a:off x="3874822" y="763292"/>
            <a:ext cx="0" cy="71296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1F3E455-1B8E-014F-A5B0-D995829CE7DA}"/>
              </a:ext>
            </a:extLst>
          </p:cNvPr>
          <p:cNvSpPr txBox="1"/>
          <p:nvPr/>
        </p:nvSpPr>
        <p:spPr>
          <a:xfrm>
            <a:off x="2657211" y="522656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9DEA3D-BCFF-BB4D-AA94-DF91E311A68F}"/>
              </a:ext>
            </a:extLst>
          </p:cNvPr>
          <p:cNvSpPr/>
          <p:nvPr/>
        </p:nvSpPr>
        <p:spPr>
          <a:xfrm>
            <a:off x="8506038" y="69060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32D92E-AB6D-B34C-9744-35AF39F400E1}"/>
              </a:ext>
            </a:extLst>
          </p:cNvPr>
          <p:cNvSpPr/>
          <p:nvPr/>
        </p:nvSpPr>
        <p:spPr>
          <a:xfrm>
            <a:off x="5998585" y="69723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27EED39-9ED3-3E4B-97B6-80BB9063E5C3}"/>
              </a:ext>
            </a:extLst>
          </p:cNvPr>
          <p:cNvSpPr/>
          <p:nvPr/>
        </p:nvSpPr>
        <p:spPr>
          <a:xfrm>
            <a:off x="3820019" y="717416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E6D233-C6F1-7E6C-606A-886EF94FF4BE}"/>
              </a:ext>
            </a:extLst>
          </p:cNvPr>
          <p:cNvSpPr txBox="1"/>
          <p:nvPr/>
        </p:nvSpPr>
        <p:spPr>
          <a:xfrm>
            <a:off x="475221" y="933907"/>
            <a:ext cx="1268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minutes</a:t>
            </a:r>
          </a:p>
          <a:p>
            <a:r>
              <a:rPr lang="en-US" dirty="0"/>
              <a:t>1 km radius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94F8B4-03E9-1AFD-4A7A-CBB7F724418C}"/>
              </a:ext>
            </a:extLst>
          </p:cNvPr>
          <p:cNvSpPr txBox="1"/>
          <p:nvPr/>
        </p:nvSpPr>
        <p:spPr>
          <a:xfrm>
            <a:off x="479124" y="1998625"/>
            <a:ext cx="171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Sharing keys:</a:t>
            </a:r>
          </a:p>
          <a:p>
            <a:r>
              <a:rPr lang="en-US" dirty="0"/>
              <a:t>Static</a:t>
            </a:r>
          </a:p>
          <a:p>
            <a:r>
              <a:rPr lang="en-US" dirty="0"/>
              <a:t>Dynamic default</a:t>
            </a:r>
          </a:p>
          <a:p>
            <a:r>
              <a:rPr lang="en-US" dirty="0"/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408474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C90C23-5E52-EB44-6E1F-2AB7B81DF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1" y="2907843"/>
            <a:ext cx="11592910" cy="27350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239C3A-E1C5-BF15-B01C-5C0E3EE2A9E5}"/>
              </a:ext>
            </a:extLst>
          </p:cNvPr>
          <p:cNvSpPr txBox="1"/>
          <p:nvPr/>
        </p:nvSpPr>
        <p:spPr>
          <a:xfrm>
            <a:off x="346841" y="232253"/>
            <a:ext cx="114983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August 2021, the regulated price of electricity is 9.74 cent€/kWh before taxes [16], and includes 3.71 cent€/kWh for network fees (TURPE) which means that producers can expect to sell electricity at about 6 cent€/kWh.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With the 2022 regulated price, and if we remove 3.71 cent€/kWh for grid fees, this leaves a potential value of 10 cent€/kWh for producers selling within a community,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consumers are willing to accept a larger TURPE in the winter, solar power could be sold at about 13 cent€/kWh with a 0.73 cent€/kWh TURPE and still fall below the regulated electricity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[PV + battery LCOE] This would enable a price of electricity at 20 cent€/kWh plus 3.71 cent€/kWh and 3.2 cent€/kWh in TURPE and local taxes and a 20 % VAT for a total cost after tax of 32.3 cent€/kWh.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EFEE0-F9E7-1CD6-CEA5-EDDAE0664714}"/>
              </a:ext>
            </a:extLst>
          </p:cNvPr>
          <p:cNvSpPr txBox="1"/>
          <p:nvPr/>
        </p:nvSpPr>
        <p:spPr>
          <a:xfrm>
            <a:off x="346841" y="5979416"/>
            <a:ext cx="1107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Whether local energy communities can extend on the public grid or not, is a major difference between national implementations in Europe.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9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12466</TotalTime>
  <Words>4501</Words>
  <Application>Microsoft Macintosh PowerPoint</Application>
  <PresentationFormat>Widescreen</PresentationFormat>
  <Paragraphs>1079</Paragraphs>
  <Slides>75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Arial</vt:lpstr>
      <vt:lpstr>Calibri</vt:lpstr>
      <vt:lpstr>Calibri Light</vt:lpstr>
      <vt:lpstr>Cambria Math</vt:lpstr>
      <vt:lpstr>Open Sans</vt:lpstr>
      <vt:lpstr>Office Theme</vt:lpstr>
      <vt:lpstr>Chapter 1 Introduction: Local energy communities ?</vt:lpstr>
      <vt:lpstr>Why local energy communities (in our opinion) ?</vt:lpstr>
      <vt:lpstr>PowerPoint Presentation</vt:lpstr>
      <vt:lpstr>What are local energy communities (in our opinion)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 landscape and questions.</vt:lpstr>
      <vt:lpstr>PowerPoint Presentation</vt:lpstr>
      <vt:lpstr>PowerPoint Presentation</vt:lpstr>
      <vt:lpstr>Chapter 2 What does it means to “self-consume” ?</vt:lpstr>
      <vt:lpstr>PowerPoint Presentation</vt:lpstr>
      <vt:lpstr>PowerPoint Presentation</vt:lpstr>
      <vt:lpstr>What’s the impact of time intervals ?</vt:lpstr>
      <vt:lpstr>PowerPoint Presentation</vt:lpstr>
      <vt:lpstr>PowerPoint Presentation</vt:lpstr>
      <vt:lpstr>PowerPoint Presentation</vt:lpstr>
      <vt:lpstr>How to include storage ?</vt:lpstr>
      <vt:lpstr>PowerPoint Presentation</vt:lpstr>
      <vt:lpstr>PowerPoint Presentation</vt:lpstr>
      <vt:lpstr>PowerPoint Presentation</vt:lpstr>
      <vt:lpstr>Do we need storage to “self-consume” ?</vt:lpstr>
      <vt:lpstr>PowerPoint Presentation</vt:lpstr>
      <vt:lpstr>PowerPoint Presentation</vt:lpstr>
      <vt:lpstr>PowerPoint Presentation</vt:lpstr>
      <vt:lpstr>What is the impact of load on self-sufficiency ?</vt:lpstr>
      <vt:lpstr>PowerPoint Presentation</vt:lpstr>
      <vt:lpstr>PowerPoint Presentation</vt:lpstr>
      <vt:lpstr>PowerPoint Presentation</vt:lpstr>
      <vt:lpstr>Chapter 3 How to coordinate  self-consumption  within communities? </vt:lpstr>
      <vt:lpstr>What do we mean by coordination?</vt:lpstr>
      <vt:lpstr>What is the expected complexity of local energy communities ?</vt:lpstr>
      <vt:lpstr>PowerPoint Presentation</vt:lpstr>
      <vt:lpstr>PowerPoint Presentation</vt:lpstr>
      <vt:lpstr>What “eco-system” around coordination strategies ?</vt:lpstr>
      <vt:lpstr>PowerPoint Presentation</vt:lpstr>
      <vt:lpstr>PowerPoint Presentation</vt:lpstr>
      <vt:lpstr>PowerPoint Presentation</vt:lpstr>
      <vt:lpstr>A review of coordination strategies</vt:lpstr>
      <vt:lpstr>Decentralized versus centralized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Individualist versus collaborative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4 </vt:lpstr>
      <vt:lpstr>PowerPoint Presentation</vt:lpstr>
      <vt:lpstr>Chapter 5 More solar panels is always better for GHG emissions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Annex 1 City radius ?</vt:lpstr>
      <vt:lpstr>PowerPoint Presentation</vt:lpstr>
      <vt:lpstr>PowerPoint Presentation</vt:lpstr>
      <vt:lpstr>Archives / backup slides Random stuffs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Coignard</dc:creator>
  <cp:lastModifiedBy>Jonathan Coignard</cp:lastModifiedBy>
  <cp:revision>482</cp:revision>
  <dcterms:created xsi:type="dcterms:W3CDTF">2022-02-10T12:18:24Z</dcterms:created>
  <dcterms:modified xsi:type="dcterms:W3CDTF">2022-05-09T13:26:42Z</dcterms:modified>
</cp:coreProperties>
</file>