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392" r:id="rId17"/>
    <p:sldId id="393" r:id="rId18"/>
    <p:sldId id="285" r:id="rId19"/>
    <p:sldId id="286" r:id="rId20"/>
    <p:sldId id="289" r:id="rId21"/>
    <p:sldId id="298" r:id="rId22"/>
    <p:sldId id="371" r:id="rId23"/>
    <p:sldId id="332" r:id="rId24"/>
    <p:sldId id="376" r:id="rId25"/>
    <p:sldId id="350" r:id="rId26"/>
    <p:sldId id="373" r:id="rId27"/>
    <p:sldId id="374" r:id="rId28"/>
    <p:sldId id="375" r:id="rId29"/>
    <p:sldId id="370" r:id="rId30"/>
    <p:sldId id="389" r:id="rId31"/>
    <p:sldId id="410" r:id="rId32"/>
    <p:sldId id="409" r:id="rId33"/>
    <p:sldId id="380" r:id="rId34"/>
    <p:sldId id="378" r:id="rId35"/>
    <p:sldId id="398" r:id="rId36"/>
    <p:sldId id="377" r:id="rId37"/>
    <p:sldId id="411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12" r:id="rId46"/>
    <p:sldId id="413" r:id="rId47"/>
    <p:sldId id="414" r:id="rId48"/>
    <p:sldId id="416" r:id="rId49"/>
    <p:sldId id="417" r:id="rId50"/>
    <p:sldId id="418" r:id="rId51"/>
    <p:sldId id="415" r:id="rId52"/>
    <p:sldId id="419" r:id="rId53"/>
    <p:sldId id="311" r:id="rId54"/>
    <p:sldId id="293" r:id="rId55"/>
    <p:sldId id="294" r:id="rId56"/>
    <p:sldId id="383" r:id="rId57"/>
    <p:sldId id="384" r:id="rId58"/>
    <p:sldId id="385" r:id="rId59"/>
    <p:sldId id="386" r:id="rId60"/>
    <p:sldId id="296" r:id="rId61"/>
    <p:sldId id="297" r:id="rId62"/>
    <p:sldId id="387" r:id="rId63"/>
    <p:sldId id="259" r:id="rId64"/>
    <p:sldId id="305" r:id="rId65"/>
    <p:sldId id="390" r:id="rId66"/>
    <p:sldId id="382" r:id="rId67"/>
    <p:sldId id="381" r:id="rId68"/>
    <p:sldId id="307" r:id="rId69"/>
    <p:sldId id="310" r:id="rId70"/>
    <p:sldId id="306" r:id="rId71"/>
    <p:sldId id="302" r:id="rId72"/>
    <p:sldId id="360" r:id="rId73"/>
    <p:sldId id="341" r:id="rId74"/>
    <p:sldId id="340" r:id="rId75"/>
    <p:sldId id="344" r:id="rId76"/>
    <p:sldId id="326" r:id="rId77"/>
    <p:sldId id="324" r:id="rId78"/>
    <p:sldId id="327" r:id="rId79"/>
    <p:sldId id="379" r:id="rId8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0000"/>
    <a:srgbClr val="000000"/>
    <a:srgbClr val="70AD47"/>
    <a:srgbClr val="F58518"/>
    <a:srgbClr val="D62728"/>
    <a:srgbClr val="FFC000"/>
    <a:srgbClr val="2F528F"/>
    <a:srgbClr val="4472C4"/>
    <a:srgbClr val="AF9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4"/>
    <p:restoredTop sz="96842"/>
  </p:normalViewPr>
  <p:slideViewPr>
    <p:cSldViewPr snapToGrid="0" snapToObjects="1">
      <p:cViewPr>
        <p:scale>
          <a:sx n="153" d="100"/>
          <a:sy n="153" d="100"/>
        </p:scale>
        <p:origin x="-92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F2583-8067-C78F-8F7A-F8447902A277}"/>
              </a:ext>
            </a:extLst>
          </p:cNvPr>
          <p:cNvCxnSpPr>
            <a:cxnSpLocks/>
          </p:cNvCxnSpPr>
          <p:nvPr/>
        </p:nvCxnSpPr>
        <p:spPr>
          <a:xfrm flipV="1">
            <a:off x="2794225" y="2507810"/>
            <a:ext cx="0" cy="99503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42AC77-DD09-5CCF-A495-70E0C47D69B2}"/>
              </a:ext>
            </a:extLst>
          </p:cNvPr>
          <p:cNvCxnSpPr>
            <a:cxnSpLocks/>
          </p:cNvCxnSpPr>
          <p:nvPr/>
        </p:nvCxnSpPr>
        <p:spPr>
          <a:xfrm>
            <a:off x="2549769" y="3428881"/>
            <a:ext cx="18438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47A11-2183-90A0-D33B-31CC56A437A2}"/>
              </a:ext>
            </a:extLst>
          </p:cNvPr>
          <p:cNvCxnSpPr>
            <a:cxnSpLocks/>
          </p:cNvCxnSpPr>
          <p:nvPr/>
        </p:nvCxnSpPr>
        <p:spPr>
          <a:xfrm flipV="1">
            <a:off x="2794225" y="1565171"/>
            <a:ext cx="0" cy="49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F9EEC-2371-CE82-5893-E4824EF5AEA5}"/>
              </a:ext>
            </a:extLst>
          </p:cNvPr>
          <p:cNvCxnSpPr>
            <a:cxnSpLocks/>
          </p:cNvCxnSpPr>
          <p:nvPr/>
        </p:nvCxnSpPr>
        <p:spPr>
          <a:xfrm flipV="1">
            <a:off x="5993066" y="1565171"/>
            <a:ext cx="0" cy="485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8BDE4-369B-48C2-233F-D8ECC4DCCE5D}"/>
              </a:ext>
            </a:extLst>
          </p:cNvPr>
          <p:cNvCxnSpPr>
            <a:cxnSpLocks/>
          </p:cNvCxnSpPr>
          <p:nvPr/>
        </p:nvCxnSpPr>
        <p:spPr>
          <a:xfrm flipV="1">
            <a:off x="4371743" y="303143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FEA924-6B9E-2CA4-C64E-5DD8DDE8D1D1}"/>
              </a:ext>
            </a:extLst>
          </p:cNvPr>
          <p:cNvCxnSpPr>
            <a:cxnSpLocks/>
          </p:cNvCxnSpPr>
          <p:nvPr/>
        </p:nvCxnSpPr>
        <p:spPr>
          <a:xfrm flipV="1">
            <a:off x="7611384" y="302252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03B14-D650-6ECE-1F56-7B545CA78940}"/>
              </a:ext>
            </a:extLst>
          </p:cNvPr>
          <p:cNvCxnSpPr/>
          <p:nvPr/>
        </p:nvCxnSpPr>
        <p:spPr>
          <a:xfrm>
            <a:off x="2549769" y="1985673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811FF-4734-DBD1-191B-708B6F45AA43}"/>
              </a:ext>
            </a:extLst>
          </p:cNvPr>
          <p:cNvCxnSpPr/>
          <p:nvPr/>
        </p:nvCxnSpPr>
        <p:spPr>
          <a:xfrm>
            <a:off x="2794225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9EF56A-6DDF-E885-CCA3-127ADE6D18EA}"/>
              </a:ext>
            </a:extLst>
          </p:cNvPr>
          <p:cNvCxnSpPr/>
          <p:nvPr/>
        </p:nvCxnSpPr>
        <p:spPr>
          <a:xfrm>
            <a:off x="3298317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5F081-409D-8DE8-B272-6E9C983427CE}"/>
              </a:ext>
            </a:extLst>
          </p:cNvPr>
          <p:cNvCxnSpPr/>
          <p:nvPr/>
        </p:nvCxnSpPr>
        <p:spPr>
          <a:xfrm>
            <a:off x="3831717" y="191355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584B5F-FC15-5C8F-189B-CC09752073F8}"/>
              </a:ext>
            </a:extLst>
          </p:cNvPr>
          <p:cNvCxnSpPr/>
          <p:nvPr/>
        </p:nvCxnSpPr>
        <p:spPr>
          <a:xfrm>
            <a:off x="4376839" y="191533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5BAA6-D7C5-ED18-D566-2BC09B5E4778}"/>
              </a:ext>
            </a:extLst>
          </p:cNvPr>
          <p:cNvCxnSpPr/>
          <p:nvPr/>
        </p:nvCxnSpPr>
        <p:spPr>
          <a:xfrm>
            <a:off x="4933685" y="191533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A8F17-0E32-A271-7266-DDA9A726BFF1}"/>
              </a:ext>
            </a:extLst>
          </p:cNvPr>
          <p:cNvCxnSpPr/>
          <p:nvPr/>
        </p:nvCxnSpPr>
        <p:spPr>
          <a:xfrm>
            <a:off x="5488974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03B678-5952-F415-C291-4564C7D927FA}"/>
              </a:ext>
            </a:extLst>
          </p:cNvPr>
          <p:cNvCxnSpPr/>
          <p:nvPr/>
        </p:nvCxnSpPr>
        <p:spPr>
          <a:xfrm>
            <a:off x="5993066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1F6EA-B0A3-234A-A92D-0DEB4E45E1D4}"/>
              </a:ext>
            </a:extLst>
          </p:cNvPr>
          <p:cNvCxnSpPr/>
          <p:nvPr/>
        </p:nvCxnSpPr>
        <p:spPr>
          <a:xfrm>
            <a:off x="6526466" y="190993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5758B9-E788-7439-2CC9-FE5A8774E402}"/>
              </a:ext>
            </a:extLst>
          </p:cNvPr>
          <p:cNvCxnSpPr/>
          <p:nvPr/>
        </p:nvCxnSpPr>
        <p:spPr>
          <a:xfrm>
            <a:off x="7071588" y="191171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76375-8ADA-824E-BF1E-ED87630EC122}"/>
              </a:ext>
            </a:extLst>
          </p:cNvPr>
          <p:cNvCxnSpPr>
            <a:cxnSpLocks/>
          </p:cNvCxnSpPr>
          <p:nvPr/>
        </p:nvCxnSpPr>
        <p:spPr>
          <a:xfrm>
            <a:off x="4371743" y="3429000"/>
            <a:ext cx="3791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BDC8B-134F-AFA3-F2A9-1D61CAA21C5A}"/>
              </a:ext>
            </a:extLst>
          </p:cNvPr>
          <p:cNvCxnSpPr/>
          <p:nvPr/>
        </p:nvCxnSpPr>
        <p:spPr>
          <a:xfrm>
            <a:off x="3334251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86C216-E88A-1D37-C82A-9BDCD7DE4738}"/>
              </a:ext>
            </a:extLst>
          </p:cNvPr>
          <p:cNvCxnSpPr/>
          <p:nvPr/>
        </p:nvCxnSpPr>
        <p:spPr>
          <a:xfrm>
            <a:off x="3838343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91FA4-29F3-C2FD-6A1D-EDB7800E29CB}"/>
              </a:ext>
            </a:extLst>
          </p:cNvPr>
          <p:cNvCxnSpPr/>
          <p:nvPr/>
        </p:nvCxnSpPr>
        <p:spPr>
          <a:xfrm>
            <a:off x="4371743" y="335688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BF7EF-4A35-B321-DE0C-756953A8E418}"/>
              </a:ext>
            </a:extLst>
          </p:cNvPr>
          <p:cNvCxnSpPr/>
          <p:nvPr/>
        </p:nvCxnSpPr>
        <p:spPr>
          <a:xfrm>
            <a:off x="4916865" y="3358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2053B2-3AF7-CF80-B820-ED50BD7D47B2}"/>
              </a:ext>
            </a:extLst>
          </p:cNvPr>
          <p:cNvCxnSpPr/>
          <p:nvPr/>
        </p:nvCxnSpPr>
        <p:spPr>
          <a:xfrm>
            <a:off x="5473711" y="335866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92835-16ED-29CC-8922-E9A00B9E1654}"/>
              </a:ext>
            </a:extLst>
          </p:cNvPr>
          <p:cNvCxnSpPr/>
          <p:nvPr/>
        </p:nvCxnSpPr>
        <p:spPr>
          <a:xfrm>
            <a:off x="6029000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205FBB-53C7-1830-7F09-2A6A3C9DA012}"/>
              </a:ext>
            </a:extLst>
          </p:cNvPr>
          <p:cNvCxnSpPr/>
          <p:nvPr/>
        </p:nvCxnSpPr>
        <p:spPr>
          <a:xfrm>
            <a:off x="6533092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6C318-C1BC-F878-08C3-31469BF262EC}"/>
              </a:ext>
            </a:extLst>
          </p:cNvPr>
          <p:cNvCxnSpPr/>
          <p:nvPr/>
        </p:nvCxnSpPr>
        <p:spPr>
          <a:xfrm>
            <a:off x="7066492" y="335325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3EB05-DC83-C002-8D48-8F1182AF4151}"/>
              </a:ext>
            </a:extLst>
          </p:cNvPr>
          <p:cNvCxnSpPr/>
          <p:nvPr/>
        </p:nvCxnSpPr>
        <p:spPr>
          <a:xfrm>
            <a:off x="7611614" y="335503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DF40CB-610B-94B8-A79F-20119F4DDF08}"/>
              </a:ext>
            </a:extLst>
          </p:cNvPr>
          <p:cNvSpPr txBox="1"/>
          <p:nvPr/>
        </p:nvSpPr>
        <p:spPr>
          <a:xfrm>
            <a:off x="2963349" y="1133187"/>
            <a:ext cx="32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 &amp; control horizon 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5B5C33-D0E1-8C81-623B-C2F24409950C}"/>
              </a:ext>
            </a:extLst>
          </p:cNvPr>
          <p:cNvCxnSpPr>
            <a:cxnSpLocks/>
          </p:cNvCxnSpPr>
          <p:nvPr/>
        </p:nvCxnSpPr>
        <p:spPr>
          <a:xfrm>
            <a:off x="2794225" y="1634745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75E5DE-D71D-FD6D-0B23-910B417D63B8}"/>
              </a:ext>
            </a:extLst>
          </p:cNvPr>
          <p:cNvCxnSpPr>
            <a:cxnSpLocks/>
          </p:cNvCxnSpPr>
          <p:nvPr/>
        </p:nvCxnSpPr>
        <p:spPr>
          <a:xfrm>
            <a:off x="4393645" y="3144078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8BFF27-2C3F-ED09-7F27-807A4CEC8BF9}"/>
              </a:ext>
            </a:extLst>
          </p:cNvPr>
          <p:cNvSpPr txBox="1"/>
          <p:nvPr/>
        </p:nvSpPr>
        <p:spPr>
          <a:xfrm>
            <a:off x="2918084" y="2438291"/>
            <a:ext cx="15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until next update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8C890-F100-1C92-96B2-75AC60197E91}"/>
              </a:ext>
            </a:extLst>
          </p:cNvPr>
          <p:cNvCxnSpPr>
            <a:cxnSpLocks/>
          </p:cNvCxnSpPr>
          <p:nvPr/>
        </p:nvCxnSpPr>
        <p:spPr>
          <a:xfrm>
            <a:off x="2842863" y="3144078"/>
            <a:ext cx="14796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F90F3B-5745-814A-44E4-3140F8B31013}"/>
              </a:ext>
            </a:extLst>
          </p:cNvPr>
          <p:cNvSpPr txBox="1"/>
          <p:nvPr/>
        </p:nvSpPr>
        <p:spPr>
          <a:xfrm>
            <a:off x="7650323" y="1753998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D5D36-F669-8BCA-E24E-1EE05D29D378}"/>
              </a:ext>
            </a:extLst>
          </p:cNvPr>
          <p:cNvSpPr txBox="1"/>
          <p:nvPr/>
        </p:nvSpPr>
        <p:spPr>
          <a:xfrm>
            <a:off x="8212236" y="3237135"/>
            <a:ext cx="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/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blipFill>
                <a:blip r:embed="rId2"/>
                <a:stretch>
                  <a:fillRect l="-714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9B32C01-0252-8114-5124-D0826C5558C6}"/>
              </a:ext>
            </a:extLst>
          </p:cNvPr>
          <p:cNvSpPr txBox="1"/>
          <p:nvPr/>
        </p:nvSpPr>
        <p:spPr>
          <a:xfrm>
            <a:off x="2668511" y="20503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004EDB-525F-9A85-8C52-865DAF3DBA59}"/>
              </a:ext>
            </a:extLst>
          </p:cNvPr>
          <p:cNvCxnSpPr/>
          <p:nvPr/>
        </p:nvCxnSpPr>
        <p:spPr>
          <a:xfrm>
            <a:off x="2794225" y="3347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/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/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blipFill>
                <a:blip r:embed="rId4"/>
                <a:stretch>
                  <a:fillRect l="-781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3CE222D9-A62D-B748-52AE-8AA770A7E8B3}"/>
              </a:ext>
            </a:extLst>
          </p:cNvPr>
          <p:cNvSpPr/>
          <p:nvPr/>
        </p:nvSpPr>
        <p:spPr>
          <a:xfrm>
            <a:off x="4317916" y="3370706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2632FB-D9DF-C8F7-5720-92D893E1A4DC}"/>
              </a:ext>
            </a:extLst>
          </p:cNvPr>
          <p:cNvSpPr/>
          <p:nvPr/>
        </p:nvSpPr>
        <p:spPr>
          <a:xfrm>
            <a:off x="2731721" y="1934509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0CEA3-29FB-1F87-E68B-5E59809A77F8}"/>
              </a:ext>
            </a:extLst>
          </p:cNvPr>
          <p:cNvSpPr txBox="1"/>
          <p:nvPr/>
        </p:nvSpPr>
        <p:spPr>
          <a:xfrm>
            <a:off x="5855025" y="20228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/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 </a:t>
                </a:r>
                <a:r>
                  <a:rPr lang="en-US" dirty="0"/>
                  <a:t>+ </a:t>
                </a:r>
                <a:r>
                  <a:rPr lang="en-US" b="1" dirty="0"/>
                  <a:t>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E3829-85D5-1A48-484C-0A223A5ADDE7}"/>
              </a:ext>
            </a:extLst>
          </p:cNvPr>
          <p:cNvSpPr/>
          <p:nvPr/>
        </p:nvSpPr>
        <p:spPr>
          <a:xfrm>
            <a:off x="2356337" y="958363"/>
            <a:ext cx="4730263" cy="2180491"/>
          </a:xfrm>
          <a:prstGeom prst="rect">
            <a:avLst/>
          </a:prstGeom>
          <a:solidFill>
            <a:srgbClr val="4472C4">
              <a:alpha val="9804"/>
            </a:srgbClr>
          </a:solidFill>
          <a:ln w="19050">
            <a:solidFill>
              <a:srgbClr val="2F528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204C1A-0432-B7B9-705D-22407B7B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7" y="1248507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ompteur électrique - Icônes la technologie gratuites">
            <a:extLst>
              <a:ext uri="{FF2B5EF4-FFF2-40B4-BE49-F238E27FC236}">
                <a16:creationId xmlns:a16="http://schemas.microsoft.com/office/drawing/2014/main" id="{B6F15223-FDF1-E90F-231B-14A2566D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13" y="2801220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lar cell  premium icon">
            <a:extLst>
              <a:ext uri="{FF2B5EF4-FFF2-40B4-BE49-F238E27FC236}">
                <a16:creationId xmlns:a16="http://schemas.microsoft.com/office/drawing/2014/main" id="{D3353BF2-431C-4D15-6EB8-253FEB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6" y="1153099"/>
            <a:ext cx="999275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5A327-9838-B061-1DBB-D416DAC1E077}"/>
              </a:ext>
            </a:extLst>
          </p:cNvPr>
          <p:cNvCxnSpPr>
            <a:cxnSpLocks/>
          </p:cNvCxnSpPr>
          <p:nvPr/>
        </p:nvCxnSpPr>
        <p:spPr>
          <a:xfrm>
            <a:off x="3349869" y="2479431"/>
            <a:ext cx="252614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91418-6165-577A-5FC4-76C2213B9832}"/>
              </a:ext>
            </a:extLst>
          </p:cNvPr>
          <p:cNvCxnSpPr>
            <a:cxnSpLocks/>
          </p:cNvCxnSpPr>
          <p:nvPr/>
        </p:nvCxnSpPr>
        <p:spPr>
          <a:xfrm>
            <a:off x="3349869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476FA-29D3-9AFD-A3E4-D126CFD3FA6B}"/>
              </a:ext>
            </a:extLst>
          </p:cNvPr>
          <p:cNvCxnSpPr>
            <a:cxnSpLocks/>
          </p:cNvCxnSpPr>
          <p:nvPr/>
        </p:nvCxnSpPr>
        <p:spPr>
          <a:xfrm>
            <a:off x="4994031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A8762-443C-FD50-CDEC-B4FFAC25EA68}"/>
              </a:ext>
            </a:extLst>
          </p:cNvPr>
          <p:cNvCxnSpPr>
            <a:cxnSpLocks/>
          </p:cNvCxnSpPr>
          <p:nvPr/>
        </p:nvCxnSpPr>
        <p:spPr>
          <a:xfrm>
            <a:off x="4126523" y="2479431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battery - Free electronics icons">
            <a:extLst>
              <a:ext uri="{FF2B5EF4-FFF2-40B4-BE49-F238E27FC236}">
                <a16:creationId xmlns:a16="http://schemas.microsoft.com/office/drawing/2014/main" id="{96403A2E-8DB3-07BC-FFC5-65A700F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6" y="1947770"/>
            <a:ext cx="853450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3286-8DFA-D85D-3DBC-14591B7979EA}"/>
              </a:ext>
            </a:extLst>
          </p:cNvPr>
          <p:cNvSpPr txBox="1"/>
          <p:nvPr/>
        </p:nvSpPr>
        <p:spPr>
          <a:xfrm>
            <a:off x="2338756" y="602213"/>
            <a:ext cx="17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Member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273B-B002-E265-6349-129D1CF135F1}"/>
              </a:ext>
            </a:extLst>
          </p:cNvPr>
          <p:cNvSpPr/>
          <p:nvPr/>
        </p:nvSpPr>
        <p:spPr>
          <a:xfrm>
            <a:off x="2356337" y="4123592"/>
            <a:ext cx="5811717" cy="6770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4F1D3-5305-F945-4980-9D2C3C031CFB}"/>
              </a:ext>
            </a:extLst>
          </p:cNvPr>
          <p:cNvCxnSpPr>
            <a:cxnSpLocks/>
          </p:cNvCxnSpPr>
          <p:nvPr/>
        </p:nvCxnSpPr>
        <p:spPr>
          <a:xfrm>
            <a:off x="6277707" y="2801220"/>
            <a:ext cx="0" cy="132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B9AD1-B3A0-3607-0BA9-FA77A7ED7BF2}"/>
              </a:ext>
            </a:extLst>
          </p:cNvPr>
          <p:cNvCxnSpPr>
            <a:cxnSpLocks/>
          </p:cNvCxnSpPr>
          <p:nvPr/>
        </p:nvCxnSpPr>
        <p:spPr>
          <a:xfrm>
            <a:off x="4152900" y="3705087"/>
            <a:ext cx="0" cy="41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EFC0-E979-D031-3BFC-81E791E6FA05}"/>
              </a:ext>
            </a:extLst>
          </p:cNvPr>
          <p:cNvSpPr/>
          <p:nvPr/>
        </p:nvSpPr>
        <p:spPr>
          <a:xfrm>
            <a:off x="2356336" y="5270989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EB99A-F446-23D1-C832-36AC214BE963}"/>
              </a:ext>
            </a:extLst>
          </p:cNvPr>
          <p:cNvSpPr/>
          <p:nvPr/>
        </p:nvSpPr>
        <p:spPr>
          <a:xfrm>
            <a:off x="5688623" y="5271048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scheduling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7607F-1619-4D73-3B4E-B822062C6F49}"/>
              </a:ext>
            </a:extLst>
          </p:cNvPr>
          <p:cNvCxnSpPr>
            <a:cxnSpLocks/>
          </p:cNvCxnSpPr>
          <p:nvPr/>
        </p:nvCxnSpPr>
        <p:spPr>
          <a:xfrm>
            <a:off x="314612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665E4-5323-A689-3679-22DD3CD3EA78}"/>
              </a:ext>
            </a:extLst>
          </p:cNvPr>
          <p:cNvCxnSpPr>
            <a:cxnSpLocks/>
          </p:cNvCxnSpPr>
          <p:nvPr/>
        </p:nvCxnSpPr>
        <p:spPr>
          <a:xfrm flipV="1">
            <a:off x="406345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5222B-ED1A-EB03-9470-510E33A074A6}"/>
              </a:ext>
            </a:extLst>
          </p:cNvPr>
          <p:cNvCxnSpPr>
            <a:cxnSpLocks/>
          </p:cNvCxnSpPr>
          <p:nvPr/>
        </p:nvCxnSpPr>
        <p:spPr>
          <a:xfrm>
            <a:off x="631428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3A67A1-1BD5-37C7-25BA-4D3407B6E31C}"/>
              </a:ext>
            </a:extLst>
          </p:cNvPr>
          <p:cNvCxnSpPr>
            <a:cxnSpLocks/>
          </p:cNvCxnSpPr>
          <p:nvPr/>
        </p:nvCxnSpPr>
        <p:spPr>
          <a:xfrm flipV="1">
            <a:off x="723161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10872-BDC7-842C-E04C-A7A754EB579D}"/>
              </a:ext>
            </a:extLst>
          </p:cNvPr>
          <p:cNvCxnSpPr>
            <a:cxnSpLocks/>
          </p:cNvCxnSpPr>
          <p:nvPr/>
        </p:nvCxnSpPr>
        <p:spPr>
          <a:xfrm flipV="1">
            <a:off x="7718123" y="2479431"/>
            <a:ext cx="0" cy="16441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6AE750-E1FD-5CA3-B347-AB1A04D8D341}"/>
              </a:ext>
            </a:extLst>
          </p:cNvPr>
          <p:cNvCxnSpPr>
            <a:cxnSpLocks/>
          </p:cNvCxnSpPr>
          <p:nvPr/>
        </p:nvCxnSpPr>
        <p:spPr>
          <a:xfrm flipH="1">
            <a:off x="6677700" y="2482957"/>
            <a:ext cx="1058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C033-AAB5-52C9-1ECC-76C9A562E6CB}"/>
              </a:ext>
            </a:extLst>
          </p:cNvPr>
          <p:cNvCxnSpPr>
            <a:cxnSpLocks/>
          </p:cNvCxnSpPr>
          <p:nvPr/>
        </p:nvCxnSpPr>
        <p:spPr>
          <a:xfrm>
            <a:off x="2356336" y="402111"/>
            <a:ext cx="622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615368-3F0A-8DE3-D446-E33C4463AF47}"/>
              </a:ext>
            </a:extLst>
          </p:cNvPr>
          <p:cNvSpPr txBox="1"/>
          <p:nvPr/>
        </p:nvSpPr>
        <p:spPr>
          <a:xfrm>
            <a:off x="3005446" y="212962"/>
            <a:ext cx="29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77B45-2AAF-5572-7A5B-00CFBAA6CDD9}"/>
              </a:ext>
            </a:extLst>
          </p:cNvPr>
          <p:cNvSpPr txBox="1"/>
          <p:nvPr/>
        </p:nvSpPr>
        <p:spPr>
          <a:xfrm>
            <a:off x="7076707" y="1772125"/>
            <a:ext cx="14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schedule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925BD0-D8E9-611D-B7D0-AD9724898BB0}"/>
              </a:ext>
            </a:extLst>
          </p:cNvPr>
          <p:cNvSpPr txBox="1"/>
          <p:nvPr/>
        </p:nvSpPr>
        <p:spPr>
          <a:xfrm>
            <a:off x="6267574" y="3138757"/>
            <a:ext cx="143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state and limits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D44BB-184D-FA78-A53A-2775190644DF}"/>
              </a:ext>
            </a:extLst>
          </p:cNvPr>
          <p:cNvSpPr txBox="1"/>
          <p:nvPr/>
        </p:nvSpPr>
        <p:spPr>
          <a:xfrm>
            <a:off x="2977502" y="3672844"/>
            <a:ext cx="11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Netload</a:t>
            </a:r>
            <a:r>
              <a:rPr lang="en-US" i="1" baseline="-25000" dirty="0"/>
              <a:t>n</a:t>
            </a:r>
            <a:endParaRPr 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77BC0-96D3-C4DB-04A9-9FF7D46EB503}"/>
              </a:ext>
            </a:extLst>
          </p:cNvPr>
          <p:cNvSpPr txBox="1"/>
          <p:nvPr/>
        </p:nvSpPr>
        <p:spPr>
          <a:xfrm>
            <a:off x="5916910" y="1579732"/>
            <a:ext cx="10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Asset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69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5D0EACD-1326-8D48-F9DB-496576D4BDE5}"/>
              </a:ext>
            </a:extLst>
          </p:cNvPr>
          <p:cNvGrpSpPr/>
          <p:nvPr/>
        </p:nvGrpSpPr>
        <p:grpSpPr>
          <a:xfrm>
            <a:off x="1959952" y="1047750"/>
            <a:ext cx="8334375" cy="4381500"/>
            <a:chOff x="1959952" y="1047750"/>
            <a:chExt cx="8334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A0E2DC5-4C1F-484E-8890-49007922D576}"/>
                </a:ext>
              </a:extLst>
            </p:cNvPr>
            <p:cNvGrpSpPr/>
            <p:nvPr/>
          </p:nvGrpSpPr>
          <p:grpSpPr>
            <a:xfrm>
              <a:off x="3345839" y="1047750"/>
              <a:ext cx="6929437" cy="4381500"/>
              <a:chOff x="3345839" y="1047750"/>
              <a:chExt cx="6929437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3B909A9-1E0B-8FC5-DF3D-4D6BD22CB9C4}"/>
                  </a:ext>
                </a:extLst>
              </p:cNvPr>
              <p:cNvSpPr/>
              <p:nvPr/>
            </p:nvSpPr>
            <p:spPr>
              <a:xfrm>
                <a:off x="3345839" y="1047750"/>
                <a:ext cx="9525" cy="4381500"/>
              </a:xfrm>
              <a:custGeom>
                <a:avLst/>
                <a:gdLst>
                  <a:gd name="connsiteX0" fmla="*/ 221 w 9525"/>
                  <a:gd name="connsiteY0" fmla="*/ 0 h 4381500"/>
                  <a:gd name="connsiteX1" fmla="*/ 22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1" y="0"/>
                    </a:moveTo>
                    <a:lnTo>
                      <a:pt x="22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B627DF-5D5E-7D49-836A-C630DF84BA3F}"/>
                  </a:ext>
                </a:extLst>
              </p:cNvPr>
              <p:cNvSpPr/>
              <p:nvPr/>
            </p:nvSpPr>
            <p:spPr>
              <a:xfrm>
                <a:off x="4731727" y="1047750"/>
                <a:ext cx="9525" cy="4381500"/>
              </a:xfrm>
              <a:custGeom>
                <a:avLst/>
                <a:gdLst>
                  <a:gd name="connsiteX0" fmla="*/ 366 w 9525"/>
                  <a:gd name="connsiteY0" fmla="*/ 0 h 4381500"/>
                  <a:gd name="connsiteX1" fmla="*/ 36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6" y="0"/>
                    </a:moveTo>
                    <a:lnTo>
                      <a:pt x="36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924C4B8-AE82-7FAD-F83D-1745432C0CA6}"/>
                  </a:ext>
                </a:extLst>
              </p:cNvPr>
              <p:cNvSpPr/>
              <p:nvPr/>
            </p:nvSpPr>
            <p:spPr>
              <a:xfrm>
                <a:off x="6117614" y="1047750"/>
                <a:ext cx="9525" cy="4381500"/>
              </a:xfrm>
              <a:custGeom>
                <a:avLst/>
                <a:gdLst>
                  <a:gd name="connsiteX0" fmla="*/ 512 w 9525"/>
                  <a:gd name="connsiteY0" fmla="*/ 0 h 4381500"/>
                  <a:gd name="connsiteX1" fmla="*/ 51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2" y="0"/>
                    </a:moveTo>
                    <a:lnTo>
                      <a:pt x="51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1993574-0AF4-817A-D7B2-571BF09D1829}"/>
                  </a:ext>
                </a:extLst>
              </p:cNvPr>
              <p:cNvSpPr/>
              <p:nvPr/>
            </p:nvSpPr>
            <p:spPr>
              <a:xfrm>
                <a:off x="7503502" y="1047750"/>
                <a:ext cx="9525" cy="4381500"/>
              </a:xfrm>
              <a:custGeom>
                <a:avLst/>
                <a:gdLst>
                  <a:gd name="connsiteX0" fmla="*/ 657 w 9525"/>
                  <a:gd name="connsiteY0" fmla="*/ 0 h 4381500"/>
                  <a:gd name="connsiteX1" fmla="*/ 65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7" y="0"/>
                    </a:moveTo>
                    <a:lnTo>
                      <a:pt x="65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50AC19-215D-0735-E1D1-EF50CB214C50}"/>
                  </a:ext>
                </a:extLst>
              </p:cNvPr>
              <p:cNvSpPr/>
              <p:nvPr/>
            </p:nvSpPr>
            <p:spPr>
              <a:xfrm>
                <a:off x="8889389" y="1047750"/>
                <a:ext cx="9525" cy="4381500"/>
              </a:xfrm>
              <a:custGeom>
                <a:avLst/>
                <a:gdLst>
                  <a:gd name="connsiteX0" fmla="*/ 803 w 9525"/>
                  <a:gd name="connsiteY0" fmla="*/ 0 h 4381500"/>
                  <a:gd name="connsiteX1" fmla="*/ 80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803" y="0"/>
                    </a:moveTo>
                    <a:lnTo>
                      <a:pt x="80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E523947-2C48-4D62-6530-B4CFC51B82A4}"/>
                  </a:ext>
                </a:extLst>
              </p:cNvPr>
              <p:cNvSpPr/>
              <p:nvPr/>
            </p:nvSpPr>
            <p:spPr>
              <a:xfrm>
                <a:off x="10275277" y="1047750"/>
                <a:ext cx="9525" cy="4381500"/>
              </a:xfrm>
              <a:custGeom>
                <a:avLst/>
                <a:gdLst>
                  <a:gd name="connsiteX0" fmla="*/ 948 w 9525"/>
                  <a:gd name="connsiteY0" fmla="*/ 0 h 4381500"/>
                  <a:gd name="connsiteX1" fmla="*/ 94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48" y="0"/>
                    </a:moveTo>
                    <a:lnTo>
                      <a:pt x="94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9B74889D-CEA4-B935-C31E-C33BADAB4BA2}"/>
                </a:ext>
              </a:extLst>
            </p:cNvPr>
            <p:cNvGrpSpPr/>
            <p:nvPr/>
          </p:nvGrpSpPr>
          <p:grpSpPr>
            <a:xfrm>
              <a:off x="1959952" y="1423987"/>
              <a:ext cx="8334375" cy="3751040"/>
              <a:chOff x="1959952" y="1423987"/>
              <a:chExt cx="8334375" cy="3751040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403503B-A037-166E-E11D-2A3F39538C45}"/>
                  </a:ext>
                </a:extLst>
              </p:cNvPr>
              <p:cNvSpPr/>
              <p:nvPr/>
            </p:nvSpPr>
            <p:spPr>
              <a:xfrm>
                <a:off x="1959952" y="5175027"/>
                <a:ext cx="8334375" cy="9525"/>
              </a:xfrm>
              <a:custGeom>
                <a:avLst/>
                <a:gdLst>
                  <a:gd name="connsiteX0" fmla="*/ 0 w 8334375"/>
                  <a:gd name="connsiteY0" fmla="*/ 483 h 9525"/>
                  <a:gd name="connsiteX1" fmla="*/ 8334375 w 8334375"/>
                  <a:gd name="connsiteY1" fmla="*/ 4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483"/>
                    </a:moveTo>
                    <a:lnTo>
                      <a:pt x="8334375" y="4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2B61726-54F1-C6FF-9008-171A2DD86799}"/>
                  </a:ext>
                </a:extLst>
              </p:cNvPr>
              <p:cNvSpPr/>
              <p:nvPr/>
            </p:nvSpPr>
            <p:spPr>
              <a:xfrm>
                <a:off x="1959952" y="3674649"/>
                <a:ext cx="8334375" cy="9525"/>
              </a:xfrm>
              <a:custGeom>
                <a:avLst/>
                <a:gdLst>
                  <a:gd name="connsiteX0" fmla="*/ 0 w 8334375"/>
                  <a:gd name="connsiteY0" fmla="*/ 326 h 9525"/>
                  <a:gd name="connsiteX1" fmla="*/ 8334375 w 8334375"/>
                  <a:gd name="connsiteY1" fmla="*/ 32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326"/>
                    </a:moveTo>
                    <a:lnTo>
                      <a:pt x="8334375" y="32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101DE9-3CDD-9FEE-5578-EE12CD034071}"/>
                  </a:ext>
                </a:extLst>
              </p:cNvPr>
              <p:cNvSpPr/>
              <p:nvPr/>
            </p:nvSpPr>
            <p:spPr>
              <a:xfrm>
                <a:off x="1959952" y="2924365"/>
                <a:ext cx="8334375" cy="9525"/>
              </a:xfrm>
              <a:custGeom>
                <a:avLst/>
                <a:gdLst>
                  <a:gd name="connsiteX0" fmla="*/ 0 w 8334375"/>
                  <a:gd name="connsiteY0" fmla="*/ 247 h 9525"/>
                  <a:gd name="connsiteX1" fmla="*/ 8334375 w 8334375"/>
                  <a:gd name="connsiteY1" fmla="*/ 2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247"/>
                    </a:moveTo>
                    <a:lnTo>
                      <a:pt x="8334375" y="2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D73DF1C-EFF3-FAE8-FF0C-E4D87AAF6B0E}"/>
                  </a:ext>
                </a:extLst>
              </p:cNvPr>
              <p:cNvSpPr/>
              <p:nvPr/>
            </p:nvSpPr>
            <p:spPr>
              <a:xfrm>
                <a:off x="1959952" y="2174176"/>
                <a:ext cx="8334375" cy="9525"/>
              </a:xfrm>
              <a:custGeom>
                <a:avLst/>
                <a:gdLst>
                  <a:gd name="connsiteX0" fmla="*/ 0 w 8334375"/>
                  <a:gd name="connsiteY0" fmla="*/ 168 h 9525"/>
                  <a:gd name="connsiteX1" fmla="*/ 8334375 w 83343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168"/>
                    </a:moveTo>
                    <a:lnTo>
                      <a:pt x="83343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56A108C-4938-A86B-317A-33E8FB42E0FF}"/>
                  </a:ext>
                </a:extLst>
              </p:cNvPr>
              <p:cNvSpPr/>
              <p:nvPr/>
            </p:nvSpPr>
            <p:spPr>
              <a:xfrm>
                <a:off x="1959952" y="1423987"/>
                <a:ext cx="8334375" cy="9525"/>
              </a:xfrm>
              <a:custGeom>
                <a:avLst/>
                <a:gdLst>
                  <a:gd name="connsiteX0" fmla="*/ 0 w 8334375"/>
                  <a:gd name="connsiteY0" fmla="*/ 90 h 9525"/>
                  <a:gd name="connsiteX1" fmla="*/ 8334375 w 8334375"/>
                  <a:gd name="connsiteY1" fmla="*/ 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90"/>
                    </a:moveTo>
                    <a:lnTo>
                      <a:pt x="8334375" y="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C0D8CD3-F8A8-ECC1-66CE-67933E25034D}"/>
              </a:ext>
            </a:extLst>
          </p:cNvPr>
          <p:cNvSpPr/>
          <p:nvPr/>
        </p:nvSpPr>
        <p:spPr>
          <a:xfrm>
            <a:off x="1959952" y="4424838"/>
            <a:ext cx="8334375" cy="9525"/>
          </a:xfrm>
          <a:custGeom>
            <a:avLst/>
            <a:gdLst>
              <a:gd name="connsiteX0" fmla="*/ 0 w 8334375"/>
              <a:gd name="connsiteY0" fmla="*/ 405 h 9525"/>
              <a:gd name="connsiteX1" fmla="*/ 8334375 w 8334375"/>
              <a:gd name="connsiteY1" fmla="*/ 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75" h="9525">
                <a:moveTo>
                  <a:pt x="0" y="405"/>
                </a:moveTo>
                <a:lnTo>
                  <a:pt x="8334375" y="40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9998F3-5B6B-574B-49FD-E5F0E4D7A23D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DB498D-C8FC-10BA-AC21-80DEAFAD05C2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8605E0-13D1-F8B5-C370-8461CE990D96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5425DEB-B76B-57B2-EB7D-31B5C9D4647D}"/>
              </a:ext>
            </a:extLst>
          </p:cNvPr>
          <p:cNvSpPr/>
          <p:nvPr/>
        </p:nvSpPr>
        <p:spPr>
          <a:xfrm>
            <a:off x="1950427" y="10477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CD2E01F7-09C2-0E75-1C1C-4DF83B587543}"/>
              </a:ext>
            </a:extLst>
          </p:cNvPr>
          <p:cNvGrpSpPr/>
          <p:nvPr/>
        </p:nvGrpSpPr>
        <p:grpSpPr>
          <a:xfrm>
            <a:off x="1592287" y="5383530"/>
            <a:ext cx="9053027" cy="564832"/>
            <a:chOff x="1592287" y="5383530"/>
            <a:chExt cx="9053027" cy="564832"/>
          </a:xfrm>
          <a:solidFill>
            <a:srgbClr val="2A3F5F"/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E1B8-A1B0-3E6C-F0E0-A51FE8706F79}"/>
                </a:ext>
              </a:extLst>
            </p:cNvPr>
            <p:cNvSpPr txBox="1"/>
            <p:nvPr/>
          </p:nvSpPr>
          <p:spPr>
            <a:xfrm>
              <a:off x="159228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Apr 22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C87A5A-49E2-747F-9551-502C60E5B306}"/>
                </a:ext>
              </a:extLst>
            </p:cNvPr>
            <p:cNvSpPr txBox="1"/>
            <p:nvPr/>
          </p:nvSpPr>
          <p:spPr>
            <a:xfrm>
              <a:off x="1663724" y="5609808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CFDCEA-0CF8-40B7-A879-73561587708D}"/>
                </a:ext>
              </a:extLst>
            </p:cNvPr>
            <p:cNvSpPr txBox="1"/>
            <p:nvPr/>
          </p:nvSpPr>
          <p:spPr>
            <a:xfrm>
              <a:off x="297817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6B44B-50BE-3FD1-3D88-7FA1465A066D}"/>
                </a:ext>
              </a:extLst>
            </p:cNvPr>
            <p:cNvSpPr txBox="1"/>
            <p:nvPr/>
          </p:nvSpPr>
          <p:spPr>
            <a:xfrm>
              <a:off x="436406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E1FE1-832C-22AF-A53A-91028B042B35}"/>
                </a:ext>
              </a:extLst>
            </p:cNvPr>
            <p:cNvSpPr txBox="1"/>
            <p:nvPr/>
          </p:nvSpPr>
          <p:spPr>
            <a:xfrm>
              <a:off x="5749949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B958E-0E64-AA5C-6687-74C950C1F06F}"/>
                </a:ext>
              </a:extLst>
            </p:cNvPr>
            <p:cNvSpPr txBox="1"/>
            <p:nvPr/>
          </p:nvSpPr>
          <p:spPr>
            <a:xfrm>
              <a:off x="713583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8CB6B-19A2-6D6A-E22B-14612B6580FA}"/>
                </a:ext>
              </a:extLst>
            </p:cNvPr>
            <p:cNvSpPr txBox="1"/>
            <p:nvPr/>
          </p:nvSpPr>
          <p:spPr>
            <a:xfrm>
              <a:off x="852172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5363F-5BB7-9B6D-8C4C-DD7A576F9B00}"/>
                </a:ext>
              </a:extLst>
            </p:cNvPr>
            <p:cNvSpPr txBox="1"/>
            <p:nvPr/>
          </p:nvSpPr>
          <p:spPr>
            <a:xfrm>
              <a:off x="990761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28</a:t>
              </a:r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71B8438A-992F-20ED-1FB3-6262EFA663FF}"/>
              </a:ext>
            </a:extLst>
          </p:cNvPr>
          <p:cNvGrpSpPr/>
          <p:nvPr/>
        </p:nvGrpSpPr>
        <p:grpSpPr>
          <a:xfrm>
            <a:off x="1568549" y="1251108"/>
            <a:ext cx="393637" cy="4089594"/>
            <a:chOff x="1603717" y="1251108"/>
            <a:chExt cx="393637" cy="408959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5E64EC-5F9C-1522-7313-53D1916D4390}"/>
                </a:ext>
              </a:extLst>
            </p:cNvPr>
            <p:cNvSpPr txBox="1"/>
            <p:nvPr/>
          </p:nvSpPr>
          <p:spPr>
            <a:xfrm>
              <a:off x="1603717" y="500214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B2B8C-4A91-45E2-1192-2BED2A0AD0EE}"/>
                </a:ext>
              </a:extLst>
            </p:cNvPr>
            <p:cNvSpPr txBox="1"/>
            <p:nvPr/>
          </p:nvSpPr>
          <p:spPr>
            <a:xfrm>
              <a:off x="1708492" y="4251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D41167-F702-5AED-1BC2-C2E3CA3027FF}"/>
                </a:ext>
              </a:extLst>
            </p:cNvPr>
            <p:cNvSpPr txBox="1"/>
            <p:nvPr/>
          </p:nvSpPr>
          <p:spPr>
            <a:xfrm>
              <a:off x="1708492" y="35017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3F1AE3-E4C0-CB9C-2AC2-1E43C779C801}"/>
                </a:ext>
              </a:extLst>
            </p:cNvPr>
            <p:cNvSpPr txBox="1"/>
            <p:nvPr/>
          </p:nvSpPr>
          <p:spPr>
            <a:xfrm>
              <a:off x="1708492" y="27514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EA3BF-E3B1-AECA-B926-3F4547225F4D}"/>
                </a:ext>
              </a:extLst>
            </p:cNvPr>
            <p:cNvSpPr txBox="1"/>
            <p:nvPr/>
          </p:nvSpPr>
          <p:spPr>
            <a:xfrm>
              <a:off x="1708492" y="200129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FFEF0B-BD56-81BA-7FD3-840E1E3DEB12}"/>
                </a:ext>
              </a:extLst>
            </p:cNvPr>
            <p:cNvSpPr txBox="1"/>
            <p:nvPr/>
          </p:nvSpPr>
          <p:spPr>
            <a:xfrm>
              <a:off x="1708492" y="12511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022D957-F34A-301C-A615-0ED2D21D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8" t="10513" r="4614" b="17288"/>
          <a:stretch/>
        </p:blipFill>
        <p:spPr>
          <a:xfrm>
            <a:off x="1925484" y="1172370"/>
            <a:ext cx="8405640" cy="4126165"/>
          </a:xfrm>
          <a:custGeom>
            <a:avLst/>
            <a:gdLst>
              <a:gd name="connsiteX0" fmla="*/ 0 w 9525000"/>
              <a:gd name="connsiteY0" fmla="*/ 0 h 5715000"/>
              <a:gd name="connsiteX1" fmla="*/ 9525000 w 9525000"/>
              <a:gd name="connsiteY1" fmla="*/ 0 h 5715000"/>
              <a:gd name="connsiteX2" fmla="*/ 9525000 w 9525000"/>
              <a:gd name="connsiteY2" fmla="*/ 5715000 h 5715000"/>
              <a:gd name="connsiteX3" fmla="*/ 0 w 9525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5715000">
                <a:moveTo>
                  <a:pt x="0" y="0"/>
                </a:moveTo>
                <a:lnTo>
                  <a:pt x="9525000" y="0"/>
                </a:lnTo>
                <a:lnTo>
                  <a:pt x="9525000" y="5715000"/>
                </a:lnTo>
                <a:lnTo>
                  <a:pt x="0" y="5715000"/>
                </a:lnTo>
                <a:close/>
              </a:path>
            </a:pathLst>
          </a:cu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37858BEB-1558-C28D-AEB2-8B4CE17818D5}"/>
              </a:ext>
            </a:extLst>
          </p:cNvPr>
          <p:cNvSpPr/>
          <p:nvPr/>
        </p:nvSpPr>
        <p:spPr>
          <a:xfrm>
            <a:off x="7503502" y="1162845"/>
            <a:ext cx="45719" cy="4012182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74CA0-2093-4CF3-ED7B-8A795C72C2DA}"/>
              </a:ext>
            </a:extLst>
          </p:cNvPr>
          <p:cNvSpPr txBox="1"/>
          <p:nvPr/>
        </p:nvSpPr>
        <p:spPr>
          <a:xfrm rot="16200000">
            <a:off x="-230780" y="303844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9F7A5-A7E7-CDE6-361C-B98F61F58D6B}"/>
              </a:ext>
            </a:extLst>
          </p:cNvPr>
          <p:cNvSpPr/>
          <p:nvPr/>
        </p:nvSpPr>
        <p:spPr>
          <a:xfrm>
            <a:off x="7499325" y="1174807"/>
            <a:ext cx="2762251" cy="401218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6798B5B-F15C-5EBF-6E36-2898E6BC994E}"/>
              </a:ext>
            </a:extLst>
          </p:cNvPr>
          <p:cNvSpPr/>
          <p:nvPr/>
        </p:nvSpPr>
        <p:spPr>
          <a:xfrm>
            <a:off x="10265459" y="1158778"/>
            <a:ext cx="45719" cy="4016249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A1D02-2FBF-9195-29EA-55150B2D7DE7}"/>
              </a:ext>
            </a:extLst>
          </p:cNvPr>
          <p:cNvSpPr txBox="1"/>
          <p:nvPr/>
        </p:nvSpPr>
        <p:spPr>
          <a:xfrm>
            <a:off x="7479583" y="800601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 (2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AFEA13-0B7C-AF60-FCCF-ADA6B9C5946C}"/>
              </a:ext>
            </a:extLst>
          </p:cNvPr>
          <p:cNvSpPr txBox="1"/>
          <p:nvPr/>
        </p:nvSpPr>
        <p:spPr>
          <a:xfrm>
            <a:off x="3312396" y="800514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 (31 days)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742D5-95DD-E2AE-8AD8-31842272A9D2}"/>
              </a:ext>
            </a:extLst>
          </p:cNvPr>
          <p:cNvSpPr txBox="1"/>
          <p:nvPr/>
        </p:nvSpPr>
        <p:spPr>
          <a:xfrm>
            <a:off x="4417966" y="17416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DC21A-8283-6E89-9015-80063E57387C}"/>
              </a:ext>
            </a:extLst>
          </p:cNvPr>
          <p:cNvSpPr txBox="1"/>
          <p:nvPr/>
        </p:nvSpPr>
        <p:spPr>
          <a:xfrm>
            <a:off x="5005792" y="27492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24E3-BAB3-2F05-6092-AAB35D3ED8B5}"/>
              </a:ext>
            </a:extLst>
          </p:cNvPr>
          <p:cNvCxnSpPr>
            <a:cxnSpLocks/>
          </p:cNvCxnSpPr>
          <p:nvPr/>
        </p:nvCxnSpPr>
        <p:spPr>
          <a:xfrm>
            <a:off x="4804088" y="2078695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5D4B5-F5D9-1242-864F-010F9F19793D}"/>
              </a:ext>
            </a:extLst>
          </p:cNvPr>
          <p:cNvCxnSpPr>
            <a:cxnSpLocks/>
          </p:cNvCxnSpPr>
          <p:nvPr/>
        </p:nvCxnSpPr>
        <p:spPr>
          <a:xfrm>
            <a:off x="5293016" y="3072840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5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17BEC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47017" y="1721781"/>
            <a:ext cx="2218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38965" y="136414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73014" y="148467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AD2DE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6AD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2176452" y="560545"/>
            <a:ext cx="6377546" cy="5293455"/>
            <a:chOff x="1814945" y="432954"/>
            <a:chExt cx="6377546" cy="5293455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45719" cy="4172331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123060"/>
              <a:ext cx="5397424" cy="603349"/>
              <a:chOff x="2795067" y="5123060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12306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387855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880560" y="3022727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670206" y="423521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5320707" y="2085307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5019648" y="2283705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458064" y="4463173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370829" y="294723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931498" y="4037051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914206" y="3095673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917366" y="2321392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677014" y="3742004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784230" y="294593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540743" y="3547362"/>
            <a:ext cx="0" cy="4429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608636" y="200670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540743" y="1272443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B03DEB0-E8FC-8410-C876-5DFD2FD2F978}"/>
              </a:ext>
            </a:extLst>
          </p:cNvPr>
          <p:cNvGrpSpPr/>
          <p:nvPr/>
        </p:nvGrpSpPr>
        <p:grpSpPr>
          <a:xfrm>
            <a:off x="2138362" y="1887039"/>
            <a:ext cx="7915275" cy="2476500"/>
            <a:chOff x="1685925" y="2000250"/>
            <a:chExt cx="79152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2CD8368F-F51E-FC59-5609-884E91578A7F}"/>
                </a:ext>
              </a:extLst>
            </p:cNvPr>
            <p:cNvGrpSpPr/>
            <p:nvPr/>
          </p:nvGrpSpPr>
          <p:grpSpPr>
            <a:xfrm>
              <a:off x="1792890" y="2000250"/>
              <a:ext cx="7701343" cy="2476500"/>
              <a:chOff x="1792890" y="2000250"/>
              <a:chExt cx="7701343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EDD3656-A5D8-8B40-0670-55AB9322036F}"/>
                  </a:ext>
                </a:extLst>
              </p:cNvPr>
              <p:cNvSpPr/>
              <p:nvPr/>
            </p:nvSpPr>
            <p:spPr>
              <a:xfrm>
                <a:off x="1792890" y="2000250"/>
                <a:ext cx="9525" cy="2476500"/>
              </a:xfrm>
              <a:custGeom>
                <a:avLst/>
                <a:gdLst>
                  <a:gd name="connsiteX0" fmla="*/ 98 w 9525"/>
                  <a:gd name="connsiteY0" fmla="*/ 0 h 2476500"/>
                  <a:gd name="connsiteX1" fmla="*/ 9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8" y="0"/>
                    </a:moveTo>
                    <a:lnTo>
                      <a:pt x="9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61C5516-D412-1997-953B-B1E5C5C4AC9C}"/>
                  </a:ext>
                </a:extLst>
              </p:cNvPr>
              <p:cNvSpPr/>
              <p:nvPr/>
            </p:nvSpPr>
            <p:spPr>
              <a:xfrm>
                <a:off x="3076479" y="2000250"/>
                <a:ext cx="9525" cy="2476500"/>
              </a:xfrm>
              <a:custGeom>
                <a:avLst/>
                <a:gdLst>
                  <a:gd name="connsiteX0" fmla="*/ 233 w 9525"/>
                  <a:gd name="connsiteY0" fmla="*/ 0 h 2476500"/>
                  <a:gd name="connsiteX1" fmla="*/ 23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33" y="0"/>
                    </a:moveTo>
                    <a:lnTo>
                      <a:pt x="23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AFBC2F-0446-D7AB-B632-0E44D527D99C}"/>
                  </a:ext>
                </a:extLst>
              </p:cNvPr>
              <p:cNvSpPr/>
              <p:nvPr/>
            </p:nvSpPr>
            <p:spPr>
              <a:xfrm>
                <a:off x="4359973" y="2000250"/>
                <a:ext cx="9525" cy="2476500"/>
              </a:xfrm>
              <a:custGeom>
                <a:avLst/>
                <a:gdLst>
                  <a:gd name="connsiteX0" fmla="*/ 368 w 9525"/>
                  <a:gd name="connsiteY0" fmla="*/ 0 h 2476500"/>
                  <a:gd name="connsiteX1" fmla="*/ 36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68" y="0"/>
                    </a:moveTo>
                    <a:lnTo>
                      <a:pt x="36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96585C2-6C3B-666E-05D8-9AE7D9AFC237}"/>
                  </a:ext>
                </a:extLst>
              </p:cNvPr>
              <p:cNvSpPr/>
              <p:nvPr/>
            </p:nvSpPr>
            <p:spPr>
              <a:xfrm>
                <a:off x="5643562" y="2000250"/>
                <a:ext cx="9525" cy="2476500"/>
              </a:xfrm>
              <a:custGeom>
                <a:avLst/>
                <a:gdLst>
                  <a:gd name="connsiteX0" fmla="*/ 503 w 9525"/>
                  <a:gd name="connsiteY0" fmla="*/ 0 h 2476500"/>
                  <a:gd name="connsiteX1" fmla="*/ 50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03" y="0"/>
                    </a:moveTo>
                    <a:lnTo>
                      <a:pt x="50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B641DD0-91BD-063F-2257-08E9BE2BD357}"/>
                  </a:ext>
                </a:extLst>
              </p:cNvPr>
              <p:cNvSpPr/>
              <p:nvPr/>
            </p:nvSpPr>
            <p:spPr>
              <a:xfrm>
                <a:off x="6927151" y="2000250"/>
                <a:ext cx="9525" cy="2476500"/>
              </a:xfrm>
              <a:custGeom>
                <a:avLst/>
                <a:gdLst>
                  <a:gd name="connsiteX0" fmla="*/ 637 w 9525"/>
                  <a:gd name="connsiteY0" fmla="*/ 0 h 2476500"/>
                  <a:gd name="connsiteX1" fmla="*/ 63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37" y="0"/>
                    </a:moveTo>
                    <a:lnTo>
                      <a:pt x="63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791936F-FF3D-30A9-4A6A-9F1D070ACBD4}"/>
                  </a:ext>
                </a:extLst>
              </p:cNvPr>
              <p:cNvSpPr/>
              <p:nvPr/>
            </p:nvSpPr>
            <p:spPr>
              <a:xfrm>
                <a:off x="8210645" y="2000250"/>
                <a:ext cx="9525" cy="2476500"/>
              </a:xfrm>
              <a:custGeom>
                <a:avLst/>
                <a:gdLst>
                  <a:gd name="connsiteX0" fmla="*/ 772 w 9525"/>
                  <a:gd name="connsiteY0" fmla="*/ 0 h 2476500"/>
                  <a:gd name="connsiteX1" fmla="*/ 77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72" y="0"/>
                    </a:moveTo>
                    <a:lnTo>
                      <a:pt x="77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BA6BCAA-A004-15F8-B045-9CDA77D02786}"/>
                  </a:ext>
                </a:extLst>
              </p:cNvPr>
              <p:cNvSpPr/>
              <p:nvPr/>
            </p:nvSpPr>
            <p:spPr>
              <a:xfrm>
                <a:off x="9494234" y="2000250"/>
                <a:ext cx="9525" cy="2476500"/>
              </a:xfrm>
              <a:custGeom>
                <a:avLst/>
                <a:gdLst>
                  <a:gd name="connsiteX0" fmla="*/ 907 w 9525"/>
                  <a:gd name="connsiteY0" fmla="*/ 0 h 2476500"/>
                  <a:gd name="connsiteX1" fmla="*/ 90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07" y="0"/>
                    </a:moveTo>
                    <a:lnTo>
                      <a:pt x="90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E847DFFE-9E62-D739-06C7-9F33406E5D1D}"/>
                </a:ext>
              </a:extLst>
            </p:cNvPr>
            <p:cNvGrpSpPr/>
            <p:nvPr/>
          </p:nvGrpSpPr>
          <p:grpSpPr>
            <a:xfrm>
              <a:off x="1685925" y="2108168"/>
              <a:ext cx="7915275" cy="2222944"/>
              <a:chOff x="1685925" y="2108168"/>
              <a:chExt cx="7915275" cy="222294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D4CF9D8-F134-54FA-4977-ED9731221DC3}"/>
                  </a:ext>
                </a:extLst>
              </p:cNvPr>
              <p:cNvSpPr/>
              <p:nvPr/>
            </p:nvSpPr>
            <p:spPr>
              <a:xfrm>
                <a:off x="1685925" y="4331112"/>
                <a:ext cx="7915275" cy="9525"/>
              </a:xfrm>
              <a:custGeom>
                <a:avLst/>
                <a:gdLst>
                  <a:gd name="connsiteX0" fmla="*/ 0 w 7915275"/>
                  <a:gd name="connsiteY0" fmla="*/ 295 h 9525"/>
                  <a:gd name="connsiteX1" fmla="*/ 7915275 w 7915275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95"/>
                    </a:moveTo>
                    <a:lnTo>
                      <a:pt x="7915275" y="2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03E5E0-E266-657A-A593-FC0B92646F7F}"/>
                  </a:ext>
                </a:extLst>
              </p:cNvPr>
              <p:cNvSpPr/>
              <p:nvPr/>
            </p:nvSpPr>
            <p:spPr>
              <a:xfrm>
                <a:off x="1685925" y="4013549"/>
                <a:ext cx="7915275" cy="9525"/>
              </a:xfrm>
              <a:custGeom>
                <a:avLst/>
                <a:gdLst>
                  <a:gd name="connsiteX0" fmla="*/ 0 w 7915275"/>
                  <a:gd name="connsiteY0" fmla="*/ 261 h 9525"/>
                  <a:gd name="connsiteX1" fmla="*/ 7915275 w 7915275"/>
                  <a:gd name="connsiteY1" fmla="*/ 2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61"/>
                    </a:moveTo>
                    <a:lnTo>
                      <a:pt x="7915275" y="2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3A9C731-6C3B-CB65-60FD-5D1CA472FF0D}"/>
                  </a:ext>
                </a:extLst>
              </p:cNvPr>
              <p:cNvSpPr/>
              <p:nvPr/>
            </p:nvSpPr>
            <p:spPr>
              <a:xfrm>
                <a:off x="1685925" y="3378422"/>
                <a:ext cx="7915275" cy="9525"/>
              </a:xfrm>
              <a:custGeom>
                <a:avLst/>
                <a:gdLst>
                  <a:gd name="connsiteX0" fmla="*/ 0 w 7915275"/>
                  <a:gd name="connsiteY0" fmla="*/ 195 h 9525"/>
                  <a:gd name="connsiteX1" fmla="*/ 7915275 w 7915275"/>
                  <a:gd name="connsiteY1" fmla="*/ 1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95"/>
                    </a:moveTo>
                    <a:lnTo>
                      <a:pt x="7915275" y="1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4D4119E-D6C2-F0A3-2685-E302C587407C}"/>
                  </a:ext>
                </a:extLst>
              </p:cNvPr>
              <p:cNvSpPr/>
              <p:nvPr/>
            </p:nvSpPr>
            <p:spPr>
              <a:xfrm>
                <a:off x="1685925" y="3060858"/>
                <a:ext cx="7915275" cy="9525"/>
              </a:xfrm>
              <a:custGeom>
                <a:avLst/>
                <a:gdLst>
                  <a:gd name="connsiteX0" fmla="*/ 0 w 7915275"/>
                  <a:gd name="connsiteY0" fmla="*/ 161 h 9525"/>
                  <a:gd name="connsiteX1" fmla="*/ 7915275 w 7915275"/>
                  <a:gd name="connsiteY1" fmla="*/ 1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61"/>
                    </a:moveTo>
                    <a:lnTo>
                      <a:pt x="7915275" y="1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9DD839-EEE2-A673-BFED-3D089339FFFE}"/>
                  </a:ext>
                </a:extLst>
              </p:cNvPr>
              <p:cNvSpPr/>
              <p:nvPr/>
            </p:nvSpPr>
            <p:spPr>
              <a:xfrm>
                <a:off x="1685925" y="2743295"/>
                <a:ext cx="7915275" cy="9525"/>
              </a:xfrm>
              <a:custGeom>
                <a:avLst/>
                <a:gdLst>
                  <a:gd name="connsiteX0" fmla="*/ 0 w 7915275"/>
                  <a:gd name="connsiteY0" fmla="*/ 128 h 9525"/>
                  <a:gd name="connsiteX1" fmla="*/ 7915275 w 7915275"/>
                  <a:gd name="connsiteY1" fmla="*/ 1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28"/>
                    </a:moveTo>
                    <a:lnTo>
                      <a:pt x="7915275" y="1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1F545F-4A7B-8BA4-F67A-EA6966706FBB}"/>
                  </a:ext>
                </a:extLst>
              </p:cNvPr>
              <p:cNvSpPr/>
              <p:nvPr/>
            </p:nvSpPr>
            <p:spPr>
              <a:xfrm>
                <a:off x="1685925" y="2425731"/>
                <a:ext cx="7915275" cy="9525"/>
              </a:xfrm>
              <a:custGeom>
                <a:avLst/>
                <a:gdLst>
                  <a:gd name="connsiteX0" fmla="*/ 0 w 7915275"/>
                  <a:gd name="connsiteY0" fmla="*/ 95 h 9525"/>
                  <a:gd name="connsiteX1" fmla="*/ 7915275 w 7915275"/>
                  <a:gd name="connsiteY1" fmla="*/ 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95"/>
                    </a:moveTo>
                    <a:lnTo>
                      <a:pt x="7915275" y="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29D3587-C550-7C4F-FEBF-4B63B22A6A19}"/>
                  </a:ext>
                </a:extLst>
              </p:cNvPr>
              <p:cNvSpPr/>
              <p:nvPr/>
            </p:nvSpPr>
            <p:spPr>
              <a:xfrm>
                <a:off x="1685925" y="2108168"/>
                <a:ext cx="7915275" cy="9525"/>
              </a:xfrm>
              <a:custGeom>
                <a:avLst/>
                <a:gdLst>
                  <a:gd name="connsiteX0" fmla="*/ 0 w 7915275"/>
                  <a:gd name="connsiteY0" fmla="*/ 61 h 9525"/>
                  <a:gd name="connsiteX1" fmla="*/ 7915275 w 7915275"/>
                  <a:gd name="connsiteY1" fmla="*/ 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61"/>
                    </a:moveTo>
                    <a:lnTo>
                      <a:pt x="7915275" y="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8B174D-C34D-E31B-C0B0-885C724A3AAE}"/>
              </a:ext>
            </a:extLst>
          </p:cNvPr>
          <p:cNvSpPr/>
          <p:nvPr/>
        </p:nvSpPr>
        <p:spPr>
          <a:xfrm>
            <a:off x="2138362" y="3582774"/>
            <a:ext cx="7915275" cy="9525"/>
          </a:xfrm>
          <a:custGeom>
            <a:avLst/>
            <a:gdLst>
              <a:gd name="connsiteX0" fmla="*/ 0 w 7915275"/>
              <a:gd name="connsiteY0" fmla="*/ 228 h 9525"/>
              <a:gd name="connsiteX1" fmla="*/ 7915275 w 7915275"/>
              <a:gd name="connsiteY1" fmla="*/ 2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5275" h="9525">
                <a:moveTo>
                  <a:pt x="0" y="228"/>
                </a:moveTo>
                <a:lnTo>
                  <a:pt x="7915275" y="228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982653-3E5F-2210-3152-D9A542439944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FF5FC1-C6B9-D952-4F52-6B52A38874DE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FC554D0-0734-44C8-132F-EA6561E15155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3065E0-6D54-CBC5-FF13-FEFDDF047FB4}"/>
              </a:ext>
            </a:extLst>
          </p:cNvPr>
          <p:cNvSpPr/>
          <p:nvPr/>
        </p:nvSpPr>
        <p:spPr>
          <a:xfrm>
            <a:off x="2128837" y="188703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920BCFEF-1B5C-9F32-1017-C33F6F1D00FD}"/>
              </a:ext>
            </a:extLst>
          </p:cNvPr>
          <p:cNvGrpSpPr/>
          <p:nvPr/>
        </p:nvGrpSpPr>
        <p:grpSpPr>
          <a:xfrm>
            <a:off x="1691925" y="4465866"/>
            <a:ext cx="8509560" cy="553630"/>
            <a:chOff x="1239488" y="4431030"/>
            <a:chExt cx="8509560" cy="564832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E5248-8A56-4737-D293-4E915B313D06}"/>
                </a:ext>
              </a:extLst>
            </p:cNvPr>
            <p:cNvSpPr txBox="1"/>
            <p:nvPr/>
          </p:nvSpPr>
          <p:spPr>
            <a:xfrm>
              <a:off x="1468088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AD396-5924-58DE-A9E6-74511884B2BB}"/>
                </a:ext>
              </a:extLst>
            </p:cNvPr>
            <p:cNvSpPr txBox="1"/>
            <p:nvPr/>
          </p:nvSpPr>
          <p:spPr>
            <a:xfrm>
              <a:off x="1239488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2, 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F3D7A9-D18C-E4A6-2AF1-0AC980D863F4}"/>
                </a:ext>
              </a:extLst>
            </p:cNvPr>
            <p:cNvSpPr txBox="1"/>
            <p:nvPr/>
          </p:nvSpPr>
          <p:spPr>
            <a:xfrm>
              <a:off x="2751677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070A48-BAF0-5CCB-B341-A766FA872971}"/>
                </a:ext>
              </a:extLst>
            </p:cNvPr>
            <p:cNvSpPr txBox="1"/>
            <p:nvPr/>
          </p:nvSpPr>
          <p:spPr>
            <a:xfrm>
              <a:off x="4035171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0ADFB-D52E-D90A-20BA-F6835C539969}"/>
                </a:ext>
              </a:extLst>
            </p:cNvPr>
            <p:cNvSpPr txBox="1"/>
            <p:nvPr/>
          </p:nvSpPr>
          <p:spPr>
            <a:xfrm>
              <a:off x="5318760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1A3834-EC43-09A9-1F3E-6A21D096A610}"/>
                </a:ext>
              </a:extLst>
            </p:cNvPr>
            <p:cNvSpPr txBox="1"/>
            <p:nvPr/>
          </p:nvSpPr>
          <p:spPr>
            <a:xfrm>
              <a:off x="6602349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E6FE4-2B11-BE6C-6EC2-9181D16E9961}"/>
                </a:ext>
              </a:extLst>
            </p:cNvPr>
            <p:cNvSpPr txBox="1"/>
            <p:nvPr/>
          </p:nvSpPr>
          <p:spPr>
            <a:xfrm>
              <a:off x="7885842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C0A50-2490-A107-A856-B10FB2A1C591}"/>
                </a:ext>
              </a:extLst>
            </p:cNvPr>
            <p:cNvSpPr txBox="1"/>
            <p:nvPr/>
          </p:nvSpPr>
          <p:spPr>
            <a:xfrm>
              <a:off x="9073634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3E37CB-7B98-CC00-D023-BAB08DD3E41B}"/>
                </a:ext>
              </a:extLst>
            </p:cNvPr>
            <p:cNvSpPr txBox="1"/>
            <p:nvPr/>
          </p:nvSpPr>
          <p:spPr>
            <a:xfrm>
              <a:off x="8618610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5, 2019</a:t>
              </a:r>
            </a:p>
          </p:txBody>
        </p:sp>
      </p:grp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95B555E-086E-8E7B-FEF0-8E389F7CD024}"/>
              </a:ext>
            </a:extLst>
          </p:cNvPr>
          <p:cNvGrpSpPr/>
          <p:nvPr/>
        </p:nvGrpSpPr>
        <p:grpSpPr>
          <a:xfrm>
            <a:off x="1664580" y="1822078"/>
            <a:ext cx="495649" cy="2576427"/>
            <a:chOff x="1229727" y="1935289"/>
            <a:chExt cx="495649" cy="2576427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A3402-06B6-AF04-F921-6D7B889AA135}"/>
                </a:ext>
              </a:extLst>
            </p:cNvPr>
            <p:cNvSpPr txBox="1"/>
            <p:nvPr/>
          </p:nvSpPr>
          <p:spPr>
            <a:xfrm>
              <a:off x="1229727" y="4173162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908449-1847-68F5-CD96-866F7B964482}"/>
                </a:ext>
              </a:extLst>
            </p:cNvPr>
            <p:cNvSpPr txBox="1"/>
            <p:nvPr/>
          </p:nvSpPr>
          <p:spPr>
            <a:xfrm>
              <a:off x="1329690" y="384067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E742FE-A94B-FBA4-234D-DCBBF1FC812A}"/>
                </a:ext>
              </a:extLst>
            </p:cNvPr>
            <p:cNvSpPr txBox="1"/>
            <p:nvPr/>
          </p:nvSpPr>
          <p:spPr>
            <a:xfrm>
              <a:off x="1434464" y="3523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85F8E-D44C-E906-BCFA-BE65AFD038CB}"/>
                </a:ext>
              </a:extLst>
            </p:cNvPr>
            <p:cNvSpPr txBox="1"/>
            <p:nvPr/>
          </p:nvSpPr>
          <p:spPr>
            <a:xfrm>
              <a:off x="1434464" y="32055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85BA0E-DB29-B2CD-3F8D-73C72EA23553}"/>
                </a:ext>
              </a:extLst>
            </p:cNvPr>
            <p:cNvSpPr txBox="1"/>
            <p:nvPr/>
          </p:nvSpPr>
          <p:spPr>
            <a:xfrm>
              <a:off x="1329690" y="288797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13364-8951-5E12-21A7-914FD11B8CE6}"/>
                </a:ext>
              </a:extLst>
            </p:cNvPr>
            <p:cNvSpPr txBox="1"/>
            <p:nvPr/>
          </p:nvSpPr>
          <p:spPr>
            <a:xfrm>
              <a:off x="1329690" y="257041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78DD9-5E6C-0899-79C6-CE0E4C89C926}"/>
                </a:ext>
              </a:extLst>
            </p:cNvPr>
            <p:cNvSpPr txBox="1"/>
            <p:nvPr/>
          </p:nvSpPr>
          <p:spPr>
            <a:xfrm>
              <a:off x="1329690" y="22528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9D6A59-97B4-6A70-0804-732F56B2DE5D}"/>
                </a:ext>
              </a:extLst>
            </p:cNvPr>
            <p:cNvSpPr txBox="1"/>
            <p:nvPr/>
          </p:nvSpPr>
          <p:spPr>
            <a:xfrm>
              <a:off x="1329690" y="19352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C32A136-D6BC-AC9F-124E-1AB1D5B8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t="13025" r="16398" b="25060"/>
          <a:stretch/>
        </p:blipFill>
        <p:spPr>
          <a:xfrm>
            <a:off x="2069582" y="1907041"/>
            <a:ext cx="7999486" cy="2358962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8FC7B6-FBDA-D5A9-1D71-44C0E3CF6166}"/>
              </a:ext>
            </a:extLst>
          </p:cNvPr>
          <p:cNvSpPr txBox="1"/>
          <p:nvPr/>
        </p:nvSpPr>
        <p:spPr>
          <a:xfrm rot="16200000">
            <a:off x="-179540" y="2832933"/>
            <a:ext cx="324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7F0850-06BB-3B2A-A17A-BF3F2FB66ABC}"/>
              </a:ext>
            </a:extLst>
          </p:cNvPr>
          <p:cNvSpPr txBox="1"/>
          <p:nvPr/>
        </p:nvSpPr>
        <p:spPr>
          <a:xfrm>
            <a:off x="6069325" y="1545878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FAE2DD-B95B-B8DA-82B6-11241C03FBA5}"/>
              </a:ext>
            </a:extLst>
          </p:cNvPr>
          <p:cNvCxnSpPr>
            <a:cxnSpLocks/>
          </p:cNvCxnSpPr>
          <p:nvPr/>
        </p:nvCxnSpPr>
        <p:spPr>
          <a:xfrm>
            <a:off x="7054786" y="1876069"/>
            <a:ext cx="0" cy="1180882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6A18EF-0AB1-808D-2E1C-19FF3FC6746B}"/>
              </a:ext>
            </a:extLst>
          </p:cNvPr>
          <p:cNvSpPr txBox="1"/>
          <p:nvPr/>
        </p:nvSpPr>
        <p:spPr>
          <a:xfrm>
            <a:off x="4537105" y="2125095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1E7BB-B408-1E16-1802-47F87455C200}"/>
              </a:ext>
            </a:extLst>
          </p:cNvPr>
          <p:cNvCxnSpPr>
            <a:cxnSpLocks/>
          </p:cNvCxnSpPr>
          <p:nvPr/>
        </p:nvCxnSpPr>
        <p:spPr>
          <a:xfrm>
            <a:off x="4917399" y="2654893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C7FC7D-62E0-8417-0845-CE6ACA21A768}"/>
              </a:ext>
            </a:extLst>
          </p:cNvPr>
          <p:cNvSpPr txBox="1"/>
          <p:nvPr/>
        </p:nvSpPr>
        <p:spPr>
          <a:xfrm>
            <a:off x="2688632" y="1884432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96E031-7147-77C9-8108-016D1967647A}"/>
              </a:ext>
            </a:extLst>
          </p:cNvPr>
          <p:cNvCxnSpPr>
            <a:cxnSpLocks/>
          </p:cNvCxnSpPr>
          <p:nvPr/>
        </p:nvCxnSpPr>
        <p:spPr>
          <a:xfrm>
            <a:off x="3035730" y="2678522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1F1445-93A9-4D1C-1376-DABBAEB1C523}"/>
              </a:ext>
            </a:extLst>
          </p:cNvPr>
          <p:cNvSpPr txBox="1"/>
          <p:nvPr/>
        </p:nvSpPr>
        <p:spPr>
          <a:xfrm>
            <a:off x="7133666" y="1942073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91FC18-AA75-D43D-9B22-CBB5C74B4C88}"/>
              </a:ext>
            </a:extLst>
          </p:cNvPr>
          <p:cNvCxnSpPr>
            <a:cxnSpLocks/>
          </p:cNvCxnSpPr>
          <p:nvPr/>
        </p:nvCxnSpPr>
        <p:spPr>
          <a:xfrm>
            <a:off x="7530534" y="2221524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0B59AA-C42B-F386-2989-4FF4EC60600A}"/>
              </a:ext>
            </a:extLst>
          </p:cNvPr>
          <p:cNvCxnSpPr>
            <a:cxnSpLocks/>
          </p:cNvCxnSpPr>
          <p:nvPr/>
        </p:nvCxnSpPr>
        <p:spPr>
          <a:xfrm flipV="1">
            <a:off x="3485371" y="3243968"/>
            <a:ext cx="0" cy="7271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C0AE1A-90D5-FF5F-30C5-A3C69F6CEF1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5371" y="3664784"/>
            <a:ext cx="417923" cy="562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AB4C61-9960-1A76-FC4F-30D1910BB61B}"/>
              </a:ext>
            </a:extLst>
          </p:cNvPr>
          <p:cNvSpPr txBox="1"/>
          <p:nvPr/>
        </p:nvSpPr>
        <p:spPr>
          <a:xfrm>
            <a:off x="3903294" y="4042760"/>
            <a:ext cx="1647638" cy="36933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“Mirror” effect</a:t>
            </a:r>
          </a:p>
        </p:txBody>
      </p:sp>
    </p:spTree>
    <p:extLst>
      <p:ext uri="{BB962C8B-B14F-4D97-AF65-F5344CB8AC3E}">
        <p14:creationId xmlns:p14="http://schemas.microsoft.com/office/powerpoint/2010/main" val="1127744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57EE33D-E5FE-EF8A-C671-D75DC1469CC8}"/>
              </a:ext>
            </a:extLst>
          </p:cNvPr>
          <p:cNvGrpSpPr/>
          <p:nvPr/>
        </p:nvGrpSpPr>
        <p:grpSpPr>
          <a:xfrm>
            <a:off x="3076575" y="1047750"/>
            <a:ext cx="5467350" cy="4381500"/>
            <a:chOff x="3076575" y="1047750"/>
            <a:chExt cx="54673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E125BA-96E8-8E70-AEE9-6801B3CF94C6}"/>
                </a:ext>
              </a:extLst>
            </p:cNvPr>
            <p:cNvGrpSpPr/>
            <p:nvPr/>
          </p:nvGrpSpPr>
          <p:grpSpPr>
            <a:xfrm>
              <a:off x="3662362" y="1047750"/>
              <a:ext cx="4686300" cy="4381500"/>
              <a:chOff x="3662362" y="1047750"/>
              <a:chExt cx="468630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A37197-0A60-61A5-01BD-3A695C23E427}"/>
                  </a:ext>
                </a:extLst>
              </p:cNvPr>
              <p:cNvSpPr/>
              <p:nvPr/>
            </p:nvSpPr>
            <p:spPr>
              <a:xfrm>
                <a:off x="3662362" y="1047750"/>
                <a:ext cx="9525" cy="4381500"/>
              </a:xfrm>
              <a:custGeom>
                <a:avLst/>
                <a:gdLst>
                  <a:gd name="connsiteX0" fmla="*/ 145 w 9525"/>
                  <a:gd name="connsiteY0" fmla="*/ 0 h 4381500"/>
                  <a:gd name="connsiteX1" fmla="*/ 1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45" y="0"/>
                    </a:moveTo>
                    <a:lnTo>
                      <a:pt x="1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038047-7190-F728-FCA4-F3C3C958AB68}"/>
                  </a:ext>
                </a:extLst>
              </p:cNvPr>
              <p:cNvSpPr/>
              <p:nvPr/>
            </p:nvSpPr>
            <p:spPr>
              <a:xfrm>
                <a:off x="4443412" y="1047750"/>
                <a:ext cx="9525" cy="4381500"/>
              </a:xfrm>
              <a:custGeom>
                <a:avLst/>
                <a:gdLst>
                  <a:gd name="connsiteX0" fmla="*/ 227 w 9525"/>
                  <a:gd name="connsiteY0" fmla="*/ 0 h 4381500"/>
                  <a:gd name="connsiteX1" fmla="*/ 22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7" y="0"/>
                    </a:moveTo>
                    <a:lnTo>
                      <a:pt x="22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C571A20-C63B-9013-9014-E71BD729E164}"/>
                  </a:ext>
                </a:extLst>
              </p:cNvPr>
              <p:cNvSpPr/>
              <p:nvPr/>
            </p:nvSpPr>
            <p:spPr>
              <a:xfrm>
                <a:off x="5224462" y="1047750"/>
                <a:ext cx="9525" cy="4381500"/>
              </a:xfrm>
              <a:custGeom>
                <a:avLst/>
                <a:gdLst>
                  <a:gd name="connsiteX0" fmla="*/ 309 w 9525"/>
                  <a:gd name="connsiteY0" fmla="*/ 0 h 4381500"/>
                  <a:gd name="connsiteX1" fmla="*/ 30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09" y="0"/>
                    </a:moveTo>
                    <a:lnTo>
                      <a:pt x="30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90F8D11-7A71-5A3A-AFE8-D1D4B75A378C}"/>
                  </a:ext>
                </a:extLst>
              </p:cNvPr>
              <p:cNvSpPr/>
              <p:nvPr/>
            </p:nvSpPr>
            <p:spPr>
              <a:xfrm>
                <a:off x="6005512" y="1047750"/>
                <a:ext cx="9525" cy="4381500"/>
              </a:xfrm>
              <a:custGeom>
                <a:avLst/>
                <a:gdLst>
                  <a:gd name="connsiteX0" fmla="*/ 391 w 9525"/>
                  <a:gd name="connsiteY0" fmla="*/ 0 h 4381500"/>
                  <a:gd name="connsiteX1" fmla="*/ 39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91" y="0"/>
                    </a:moveTo>
                    <a:lnTo>
                      <a:pt x="39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933CDE1-75E7-4E9F-953F-D716AD7F3F51}"/>
                  </a:ext>
                </a:extLst>
              </p:cNvPr>
              <p:cNvSpPr/>
              <p:nvPr/>
            </p:nvSpPr>
            <p:spPr>
              <a:xfrm>
                <a:off x="6786562" y="1047750"/>
                <a:ext cx="9525" cy="4381500"/>
              </a:xfrm>
              <a:custGeom>
                <a:avLst/>
                <a:gdLst>
                  <a:gd name="connsiteX0" fmla="*/ 473 w 9525"/>
                  <a:gd name="connsiteY0" fmla="*/ 0 h 4381500"/>
                  <a:gd name="connsiteX1" fmla="*/ 47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73" y="0"/>
                    </a:moveTo>
                    <a:lnTo>
                      <a:pt x="47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0E1B7DF-1B30-E265-5B21-C7039213AA62}"/>
                  </a:ext>
                </a:extLst>
              </p:cNvPr>
              <p:cNvSpPr/>
              <p:nvPr/>
            </p:nvSpPr>
            <p:spPr>
              <a:xfrm>
                <a:off x="7567612" y="1047750"/>
                <a:ext cx="9525" cy="4381500"/>
              </a:xfrm>
              <a:custGeom>
                <a:avLst/>
                <a:gdLst>
                  <a:gd name="connsiteX0" fmla="*/ 555 w 9525"/>
                  <a:gd name="connsiteY0" fmla="*/ 0 h 4381500"/>
                  <a:gd name="connsiteX1" fmla="*/ 5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5" y="0"/>
                    </a:moveTo>
                    <a:lnTo>
                      <a:pt x="5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56799C-2E75-76F7-1F58-CC28FC665469}"/>
                  </a:ext>
                </a:extLst>
              </p:cNvPr>
              <p:cNvSpPr/>
              <p:nvPr/>
            </p:nvSpPr>
            <p:spPr>
              <a:xfrm>
                <a:off x="8348662" y="1047750"/>
                <a:ext cx="9525" cy="4381500"/>
              </a:xfrm>
              <a:custGeom>
                <a:avLst/>
                <a:gdLst>
                  <a:gd name="connsiteX0" fmla="*/ 637 w 9525"/>
                  <a:gd name="connsiteY0" fmla="*/ 0 h 4381500"/>
                  <a:gd name="connsiteX1" fmla="*/ 63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7" y="0"/>
                    </a:moveTo>
                    <a:lnTo>
                      <a:pt x="63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8BF96DF-7237-8DBB-24BD-E6CA45436E31}"/>
                </a:ext>
              </a:extLst>
            </p:cNvPr>
            <p:cNvGrpSpPr/>
            <p:nvPr/>
          </p:nvGrpSpPr>
          <p:grpSpPr>
            <a:xfrm>
              <a:off x="3076575" y="1273873"/>
              <a:ext cx="5467350" cy="2956083"/>
              <a:chOff x="3076575" y="1273873"/>
              <a:chExt cx="5467350" cy="2956083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25E46E3-3EB5-009C-CBDD-E0CE77D5278C}"/>
                  </a:ext>
                </a:extLst>
              </p:cNvPr>
              <p:cNvSpPr/>
              <p:nvPr/>
            </p:nvSpPr>
            <p:spPr>
              <a:xfrm>
                <a:off x="3076575" y="4229957"/>
                <a:ext cx="5467350" cy="9525"/>
              </a:xfrm>
              <a:custGeom>
                <a:avLst/>
                <a:gdLst>
                  <a:gd name="connsiteX0" fmla="*/ 0 w 5467350"/>
                  <a:gd name="connsiteY0" fmla="*/ 384 h 9525"/>
                  <a:gd name="connsiteX1" fmla="*/ 5467350 w 5467350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384"/>
                    </a:moveTo>
                    <a:lnTo>
                      <a:pt x="5467350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D58412-5590-A5C4-CEEC-B0BB297DD0EE}"/>
                  </a:ext>
                </a:extLst>
              </p:cNvPr>
              <p:cNvSpPr/>
              <p:nvPr/>
            </p:nvSpPr>
            <p:spPr>
              <a:xfrm>
                <a:off x="3076575" y="3244596"/>
                <a:ext cx="5467350" cy="9525"/>
              </a:xfrm>
              <a:custGeom>
                <a:avLst/>
                <a:gdLst>
                  <a:gd name="connsiteX0" fmla="*/ 0 w 5467350"/>
                  <a:gd name="connsiteY0" fmla="*/ 281 h 9525"/>
                  <a:gd name="connsiteX1" fmla="*/ 5467350 w 5467350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281"/>
                    </a:moveTo>
                    <a:lnTo>
                      <a:pt x="5467350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8E7105-4135-C78B-C677-236F0AE1F768}"/>
                  </a:ext>
                </a:extLst>
              </p:cNvPr>
              <p:cNvSpPr/>
              <p:nvPr/>
            </p:nvSpPr>
            <p:spPr>
              <a:xfrm>
                <a:off x="3076575" y="2259234"/>
                <a:ext cx="5467350" cy="9525"/>
              </a:xfrm>
              <a:custGeom>
                <a:avLst/>
                <a:gdLst>
                  <a:gd name="connsiteX0" fmla="*/ 0 w 5467350"/>
                  <a:gd name="connsiteY0" fmla="*/ 177 h 9525"/>
                  <a:gd name="connsiteX1" fmla="*/ 5467350 w 5467350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177"/>
                    </a:moveTo>
                    <a:lnTo>
                      <a:pt x="5467350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1F9825-453F-B0D9-46D1-95EF61C90403}"/>
                  </a:ext>
                </a:extLst>
              </p:cNvPr>
              <p:cNvSpPr/>
              <p:nvPr/>
            </p:nvSpPr>
            <p:spPr>
              <a:xfrm>
                <a:off x="3076575" y="1273873"/>
                <a:ext cx="5467350" cy="9525"/>
              </a:xfrm>
              <a:custGeom>
                <a:avLst/>
                <a:gdLst>
                  <a:gd name="connsiteX0" fmla="*/ 0 w 5467350"/>
                  <a:gd name="connsiteY0" fmla="*/ 74 h 9525"/>
                  <a:gd name="connsiteX1" fmla="*/ 5467350 w 5467350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74"/>
                    </a:moveTo>
                    <a:lnTo>
                      <a:pt x="5467350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9DE0AB-BFCF-7168-BF1D-9723841287C7}"/>
              </a:ext>
            </a:extLst>
          </p:cNvPr>
          <p:cNvSpPr/>
          <p:nvPr/>
        </p:nvSpPr>
        <p:spPr>
          <a:xfrm>
            <a:off x="3076575" y="5215318"/>
            <a:ext cx="5467350" cy="9525"/>
          </a:xfrm>
          <a:custGeom>
            <a:avLst/>
            <a:gdLst>
              <a:gd name="connsiteX0" fmla="*/ 0 w 5467350"/>
              <a:gd name="connsiteY0" fmla="*/ 488 h 9525"/>
              <a:gd name="connsiteX1" fmla="*/ 5467350 w 5467350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350" h="9525">
                <a:moveTo>
                  <a:pt x="0" y="488"/>
                </a:moveTo>
                <a:lnTo>
                  <a:pt x="5467350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FD5BF-BE36-FABC-D9BE-DFB681017DEE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86CD6FC-7CD4-66B3-3E9A-FD2ACA35B871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2AB0AC71-C9EB-36EA-5C84-07DA2BCB1235}"/>
              </a:ext>
            </a:extLst>
          </p:cNvPr>
          <p:cNvGrpSpPr/>
          <p:nvPr/>
        </p:nvGrpSpPr>
        <p:grpSpPr>
          <a:xfrm>
            <a:off x="3076575" y="1266825"/>
            <a:ext cx="5467350" cy="3943350"/>
            <a:chOff x="3076575" y="1266825"/>
            <a:chExt cx="5467350" cy="39433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E2D44B-D9F1-62EE-1FE0-A9C3A1590910}"/>
                </a:ext>
              </a:extLst>
            </p:cNvPr>
            <p:cNvSpPr/>
            <p:nvPr/>
          </p:nvSpPr>
          <p:spPr>
            <a:xfrm>
              <a:off x="3076575" y="1266825"/>
              <a:ext cx="5467350" cy="3943350"/>
            </a:xfrm>
            <a:custGeom>
              <a:avLst/>
              <a:gdLst>
                <a:gd name="connsiteX0" fmla="*/ 83 w 5467350"/>
                <a:gd name="connsiteY0" fmla="*/ 3943400 h 3943350"/>
                <a:gd name="connsiteX1" fmla="*/ 325552 w 5467350"/>
                <a:gd name="connsiteY1" fmla="*/ 3941495 h 3943350"/>
                <a:gd name="connsiteX2" fmla="*/ 358033 w 5467350"/>
                <a:gd name="connsiteY2" fmla="*/ 3928541 h 3943350"/>
                <a:gd name="connsiteX3" fmla="*/ 390608 w 5467350"/>
                <a:gd name="connsiteY3" fmla="*/ 3894251 h 3943350"/>
                <a:gd name="connsiteX4" fmla="*/ 423183 w 5467350"/>
                <a:gd name="connsiteY4" fmla="*/ 3832910 h 3943350"/>
                <a:gd name="connsiteX5" fmla="*/ 520815 w 5467350"/>
                <a:gd name="connsiteY5" fmla="*/ 3642982 h 3943350"/>
                <a:gd name="connsiteX6" fmla="*/ 553295 w 5467350"/>
                <a:gd name="connsiteY6" fmla="*/ 3609930 h 3943350"/>
                <a:gd name="connsiteX7" fmla="*/ 716077 w 5467350"/>
                <a:gd name="connsiteY7" fmla="*/ 3479342 h 3943350"/>
                <a:gd name="connsiteX8" fmla="*/ 748558 w 5467350"/>
                <a:gd name="connsiteY8" fmla="*/ 3469627 h 3943350"/>
                <a:gd name="connsiteX9" fmla="*/ 846189 w 5467350"/>
                <a:gd name="connsiteY9" fmla="*/ 3465150 h 3943350"/>
                <a:gd name="connsiteX10" fmla="*/ 878764 w 5467350"/>
                <a:gd name="connsiteY10" fmla="*/ 3465150 h 3943350"/>
                <a:gd name="connsiteX11" fmla="*/ 1106602 w 5467350"/>
                <a:gd name="connsiteY11" fmla="*/ 3464769 h 3943350"/>
                <a:gd name="connsiteX12" fmla="*/ 1139083 w 5467350"/>
                <a:gd name="connsiteY12" fmla="*/ 3409048 h 3943350"/>
                <a:gd name="connsiteX13" fmla="*/ 1269289 w 5467350"/>
                <a:gd name="connsiteY13" fmla="*/ 3164541 h 3943350"/>
                <a:gd name="connsiteX14" fmla="*/ 1301865 w 5467350"/>
                <a:gd name="connsiteY14" fmla="*/ 3091484 h 3943350"/>
                <a:gd name="connsiteX15" fmla="*/ 1334345 w 5467350"/>
                <a:gd name="connsiteY15" fmla="*/ 3043478 h 3943350"/>
                <a:gd name="connsiteX16" fmla="*/ 1366921 w 5467350"/>
                <a:gd name="connsiteY16" fmla="*/ 3015379 h 3943350"/>
                <a:gd name="connsiteX17" fmla="*/ 1497127 w 5467350"/>
                <a:gd name="connsiteY17" fmla="*/ 2927464 h 3943350"/>
                <a:gd name="connsiteX18" fmla="*/ 1529608 w 5467350"/>
                <a:gd name="connsiteY18" fmla="*/ 2922796 h 3943350"/>
                <a:gd name="connsiteX19" fmla="*/ 1887652 w 5467350"/>
                <a:gd name="connsiteY19" fmla="*/ 2917462 h 3943350"/>
                <a:gd name="connsiteX20" fmla="*/ 1920133 w 5467350"/>
                <a:gd name="connsiteY20" fmla="*/ 2877267 h 3943350"/>
                <a:gd name="connsiteX21" fmla="*/ 1952708 w 5467350"/>
                <a:gd name="connsiteY21" fmla="*/ 2807925 h 3943350"/>
                <a:gd name="connsiteX22" fmla="*/ 1985284 w 5467350"/>
                <a:gd name="connsiteY22" fmla="*/ 2766301 h 3943350"/>
                <a:gd name="connsiteX23" fmla="*/ 2017764 w 5467350"/>
                <a:gd name="connsiteY23" fmla="*/ 2697911 h 3943350"/>
                <a:gd name="connsiteX24" fmla="*/ 2050339 w 5467350"/>
                <a:gd name="connsiteY24" fmla="*/ 2605709 h 3943350"/>
                <a:gd name="connsiteX25" fmla="*/ 2115395 w 5467350"/>
                <a:gd name="connsiteY25" fmla="*/ 2498267 h 3943350"/>
                <a:gd name="connsiteX26" fmla="*/ 2147971 w 5467350"/>
                <a:gd name="connsiteY26" fmla="*/ 2458072 h 3943350"/>
                <a:gd name="connsiteX27" fmla="*/ 2213026 w 5467350"/>
                <a:gd name="connsiteY27" fmla="*/ 2414923 h 3943350"/>
                <a:gd name="connsiteX28" fmla="*/ 2245602 w 5467350"/>
                <a:gd name="connsiteY28" fmla="*/ 2386920 h 3943350"/>
                <a:gd name="connsiteX29" fmla="*/ 2310658 w 5467350"/>
                <a:gd name="connsiteY29" fmla="*/ 2360916 h 3943350"/>
                <a:gd name="connsiteX30" fmla="*/ 2343233 w 5467350"/>
                <a:gd name="connsiteY30" fmla="*/ 2358916 h 3943350"/>
                <a:gd name="connsiteX31" fmla="*/ 2668703 w 5467350"/>
                <a:gd name="connsiteY31" fmla="*/ 2356916 h 3943350"/>
                <a:gd name="connsiteX32" fmla="*/ 2701182 w 5467350"/>
                <a:gd name="connsiteY32" fmla="*/ 2338628 h 3943350"/>
                <a:gd name="connsiteX33" fmla="*/ 2733758 w 5467350"/>
                <a:gd name="connsiteY33" fmla="*/ 2313863 h 3943350"/>
                <a:gd name="connsiteX34" fmla="*/ 2766334 w 5467350"/>
                <a:gd name="connsiteY34" fmla="*/ 2250236 h 3943350"/>
                <a:gd name="connsiteX35" fmla="*/ 2831389 w 5467350"/>
                <a:gd name="connsiteY35" fmla="*/ 2102694 h 3943350"/>
                <a:gd name="connsiteX36" fmla="*/ 2863965 w 5467350"/>
                <a:gd name="connsiteY36" fmla="*/ 2044591 h 3943350"/>
                <a:gd name="connsiteX37" fmla="*/ 2896445 w 5467350"/>
                <a:gd name="connsiteY37" fmla="*/ 1988489 h 3943350"/>
                <a:gd name="connsiteX38" fmla="*/ 2929021 w 5467350"/>
                <a:gd name="connsiteY38" fmla="*/ 1959247 h 3943350"/>
                <a:gd name="connsiteX39" fmla="*/ 2961596 w 5467350"/>
                <a:gd name="connsiteY39" fmla="*/ 1933625 h 3943350"/>
                <a:gd name="connsiteX40" fmla="*/ 2994076 w 5467350"/>
                <a:gd name="connsiteY40" fmla="*/ 1888953 h 3943350"/>
                <a:gd name="connsiteX41" fmla="*/ 3059228 w 5467350"/>
                <a:gd name="connsiteY41" fmla="*/ 1852377 h 3943350"/>
                <a:gd name="connsiteX42" fmla="*/ 3091707 w 5467350"/>
                <a:gd name="connsiteY42" fmla="*/ 1849138 h 3943350"/>
                <a:gd name="connsiteX43" fmla="*/ 3221914 w 5467350"/>
                <a:gd name="connsiteY43" fmla="*/ 1846281 h 3943350"/>
                <a:gd name="connsiteX44" fmla="*/ 3254490 w 5467350"/>
                <a:gd name="connsiteY44" fmla="*/ 1846281 h 3943350"/>
                <a:gd name="connsiteX45" fmla="*/ 3417177 w 5467350"/>
                <a:gd name="connsiteY45" fmla="*/ 1843995 h 3943350"/>
                <a:gd name="connsiteX46" fmla="*/ 3449753 w 5467350"/>
                <a:gd name="connsiteY46" fmla="*/ 1826659 h 3943350"/>
                <a:gd name="connsiteX47" fmla="*/ 3482232 w 5467350"/>
                <a:gd name="connsiteY47" fmla="*/ 1805704 h 3943350"/>
                <a:gd name="connsiteX48" fmla="*/ 3514808 w 5467350"/>
                <a:gd name="connsiteY48" fmla="*/ 1743506 h 3943350"/>
                <a:gd name="connsiteX49" fmla="*/ 3547384 w 5467350"/>
                <a:gd name="connsiteY49" fmla="*/ 1680832 h 3943350"/>
                <a:gd name="connsiteX50" fmla="*/ 3579864 w 5467350"/>
                <a:gd name="connsiteY50" fmla="*/ 1583867 h 3943350"/>
                <a:gd name="connsiteX51" fmla="*/ 3645015 w 5467350"/>
                <a:gd name="connsiteY51" fmla="*/ 1421466 h 3943350"/>
                <a:gd name="connsiteX52" fmla="*/ 3677495 w 5467350"/>
                <a:gd name="connsiteY52" fmla="*/ 1377175 h 3943350"/>
                <a:gd name="connsiteX53" fmla="*/ 3710071 w 5467350"/>
                <a:gd name="connsiteY53" fmla="*/ 1329740 h 3943350"/>
                <a:gd name="connsiteX54" fmla="*/ 3742646 w 5467350"/>
                <a:gd name="connsiteY54" fmla="*/ 1299260 h 3943350"/>
                <a:gd name="connsiteX55" fmla="*/ 3840278 w 5467350"/>
                <a:gd name="connsiteY55" fmla="*/ 1178864 h 3943350"/>
                <a:gd name="connsiteX56" fmla="*/ 3872757 w 5467350"/>
                <a:gd name="connsiteY56" fmla="*/ 1152099 h 3943350"/>
                <a:gd name="connsiteX57" fmla="*/ 3937909 w 5467350"/>
                <a:gd name="connsiteY57" fmla="*/ 1104855 h 3943350"/>
                <a:gd name="connsiteX58" fmla="*/ 3970389 w 5467350"/>
                <a:gd name="connsiteY58" fmla="*/ 1095806 h 3943350"/>
                <a:gd name="connsiteX59" fmla="*/ 4035540 w 5467350"/>
                <a:gd name="connsiteY59" fmla="*/ 1020749 h 3943350"/>
                <a:gd name="connsiteX60" fmla="*/ 4068020 w 5467350"/>
                <a:gd name="connsiteY60" fmla="*/ 977506 h 3943350"/>
                <a:gd name="connsiteX61" fmla="*/ 4100596 w 5467350"/>
                <a:gd name="connsiteY61" fmla="*/ 924451 h 3943350"/>
                <a:gd name="connsiteX62" fmla="*/ 4133171 w 5467350"/>
                <a:gd name="connsiteY62" fmla="*/ 890447 h 3943350"/>
                <a:gd name="connsiteX63" fmla="*/ 4263283 w 5467350"/>
                <a:gd name="connsiteY63" fmla="*/ 858062 h 3943350"/>
                <a:gd name="connsiteX64" fmla="*/ 4295858 w 5467350"/>
                <a:gd name="connsiteY64" fmla="*/ 821486 h 3943350"/>
                <a:gd name="connsiteX65" fmla="*/ 4426065 w 5467350"/>
                <a:gd name="connsiteY65" fmla="*/ 612984 h 3943350"/>
                <a:gd name="connsiteX66" fmla="*/ 4458545 w 5467350"/>
                <a:gd name="connsiteY66" fmla="*/ 579742 h 3943350"/>
                <a:gd name="connsiteX67" fmla="*/ 4523696 w 5467350"/>
                <a:gd name="connsiteY67" fmla="*/ 520306 h 3943350"/>
                <a:gd name="connsiteX68" fmla="*/ 4556176 w 5467350"/>
                <a:gd name="connsiteY68" fmla="*/ 486682 h 3943350"/>
                <a:gd name="connsiteX69" fmla="*/ 4588752 w 5467350"/>
                <a:gd name="connsiteY69" fmla="*/ 449535 h 3943350"/>
                <a:gd name="connsiteX70" fmla="*/ 4621328 w 5467350"/>
                <a:gd name="connsiteY70" fmla="*/ 431723 h 3943350"/>
                <a:gd name="connsiteX71" fmla="*/ 4751439 w 5467350"/>
                <a:gd name="connsiteY71" fmla="*/ 429151 h 3943350"/>
                <a:gd name="connsiteX72" fmla="*/ 4784014 w 5467350"/>
                <a:gd name="connsiteY72" fmla="*/ 429151 h 3943350"/>
                <a:gd name="connsiteX73" fmla="*/ 5011852 w 5467350"/>
                <a:gd name="connsiteY73" fmla="*/ 429151 h 3943350"/>
                <a:gd name="connsiteX74" fmla="*/ 5044333 w 5467350"/>
                <a:gd name="connsiteY74" fmla="*/ 404386 h 3943350"/>
                <a:gd name="connsiteX75" fmla="*/ 5141964 w 5467350"/>
                <a:gd name="connsiteY75" fmla="*/ 254558 h 3943350"/>
                <a:gd name="connsiteX76" fmla="*/ 5174539 w 5467350"/>
                <a:gd name="connsiteY76" fmla="*/ 173596 h 3943350"/>
                <a:gd name="connsiteX77" fmla="*/ 5239595 w 5467350"/>
                <a:gd name="connsiteY77" fmla="*/ 94348 h 3943350"/>
                <a:gd name="connsiteX78" fmla="*/ 5272171 w 5467350"/>
                <a:gd name="connsiteY78" fmla="*/ 73297 h 3943350"/>
                <a:gd name="connsiteX79" fmla="*/ 5369802 w 5467350"/>
                <a:gd name="connsiteY79" fmla="*/ 12623 h 3943350"/>
                <a:gd name="connsiteX80" fmla="*/ 5402377 w 5467350"/>
                <a:gd name="connsiteY80" fmla="*/ 1860 h 3943350"/>
                <a:gd name="connsiteX81" fmla="*/ 5467433 w 5467350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3943350">
                  <a:moveTo>
                    <a:pt x="83" y="3943400"/>
                  </a:moveTo>
                  <a:lnTo>
                    <a:pt x="325552" y="3941495"/>
                  </a:lnTo>
                  <a:lnTo>
                    <a:pt x="358033" y="3928541"/>
                  </a:lnTo>
                  <a:lnTo>
                    <a:pt x="390608" y="3894251"/>
                  </a:lnTo>
                  <a:lnTo>
                    <a:pt x="423183" y="3832910"/>
                  </a:lnTo>
                  <a:lnTo>
                    <a:pt x="520815" y="3642982"/>
                  </a:lnTo>
                  <a:lnTo>
                    <a:pt x="553295" y="3609930"/>
                  </a:lnTo>
                  <a:lnTo>
                    <a:pt x="716077" y="3479342"/>
                  </a:lnTo>
                  <a:lnTo>
                    <a:pt x="748558" y="3469627"/>
                  </a:lnTo>
                  <a:lnTo>
                    <a:pt x="846189" y="3465150"/>
                  </a:lnTo>
                  <a:lnTo>
                    <a:pt x="878764" y="3465150"/>
                  </a:lnTo>
                  <a:lnTo>
                    <a:pt x="1106602" y="3464769"/>
                  </a:lnTo>
                  <a:lnTo>
                    <a:pt x="1139083" y="3409048"/>
                  </a:lnTo>
                  <a:lnTo>
                    <a:pt x="1269289" y="3164541"/>
                  </a:lnTo>
                  <a:lnTo>
                    <a:pt x="1301865" y="3091484"/>
                  </a:lnTo>
                  <a:lnTo>
                    <a:pt x="1334345" y="3043478"/>
                  </a:lnTo>
                  <a:lnTo>
                    <a:pt x="1366921" y="3015379"/>
                  </a:lnTo>
                  <a:lnTo>
                    <a:pt x="1497127" y="2927464"/>
                  </a:lnTo>
                  <a:lnTo>
                    <a:pt x="1529608" y="2922796"/>
                  </a:lnTo>
                  <a:lnTo>
                    <a:pt x="1887652" y="2917462"/>
                  </a:lnTo>
                  <a:lnTo>
                    <a:pt x="1920133" y="2877267"/>
                  </a:lnTo>
                  <a:lnTo>
                    <a:pt x="1952708" y="2807925"/>
                  </a:lnTo>
                  <a:lnTo>
                    <a:pt x="1985284" y="2766301"/>
                  </a:lnTo>
                  <a:lnTo>
                    <a:pt x="2017764" y="2697911"/>
                  </a:lnTo>
                  <a:lnTo>
                    <a:pt x="2050339" y="2605709"/>
                  </a:lnTo>
                  <a:lnTo>
                    <a:pt x="2115395" y="2498267"/>
                  </a:lnTo>
                  <a:lnTo>
                    <a:pt x="2147971" y="2458072"/>
                  </a:lnTo>
                  <a:lnTo>
                    <a:pt x="2213026" y="2414923"/>
                  </a:lnTo>
                  <a:lnTo>
                    <a:pt x="2245602" y="2386920"/>
                  </a:lnTo>
                  <a:lnTo>
                    <a:pt x="2310658" y="2360916"/>
                  </a:lnTo>
                  <a:lnTo>
                    <a:pt x="2343233" y="2358916"/>
                  </a:lnTo>
                  <a:lnTo>
                    <a:pt x="2668703" y="2356916"/>
                  </a:lnTo>
                  <a:lnTo>
                    <a:pt x="2701182" y="2338628"/>
                  </a:lnTo>
                  <a:lnTo>
                    <a:pt x="2733758" y="2313863"/>
                  </a:lnTo>
                  <a:lnTo>
                    <a:pt x="2766334" y="2250236"/>
                  </a:lnTo>
                  <a:lnTo>
                    <a:pt x="2831389" y="2102694"/>
                  </a:lnTo>
                  <a:lnTo>
                    <a:pt x="2863965" y="2044591"/>
                  </a:lnTo>
                  <a:lnTo>
                    <a:pt x="2896445" y="1988489"/>
                  </a:lnTo>
                  <a:lnTo>
                    <a:pt x="2929021" y="1959247"/>
                  </a:lnTo>
                  <a:lnTo>
                    <a:pt x="2961596" y="1933625"/>
                  </a:lnTo>
                  <a:lnTo>
                    <a:pt x="2994076" y="1888953"/>
                  </a:lnTo>
                  <a:lnTo>
                    <a:pt x="3059228" y="1852377"/>
                  </a:lnTo>
                  <a:lnTo>
                    <a:pt x="3091707" y="1849138"/>
                  </a:lnTo>
                  <a:lnTo>
                    <a:pt x="3221914" y="1846281"/>
                  </a:lnTo>
                  <a:lnTo>
                    <a:pt x="3254490" y="1846281"/>
                  </a:lnTo>
                  <a:lnTo>
                    <a:pt x="3417177" y="1843995"/>
                  </a:lnTo>
                  <a:lnTo>
                    <a:pt x="3449753" y="1826659"/>
                  </a:lnTo>
                  <a:lnTo>
                    <a:pt x="3482232" y="1805704"/>
                  </a:lnTo>
                  <a:lnTo>
                    <a:pt x="3514808" y="1743506"/>
                  </a:lnTo>
                  <a:lnTo>
                    <a:pt x="3547384" y="1680832"/>
                  </a:lnTo>
                  <a:lnTo>
                    <a:pt x="3579864" y="1583867"/>
                  </a:lnTo>
                  <a:lnTo>
                    <a:pt x="3645015" y="1421466"/>
                  </a:lnTo>
                  <a:lnTo>
                    <a:pt x="3677495" y="1377175"/>
                  </a:lnTo>
                  <a:lnTo>
                    <a:pt x="3710071" y="1329740"/>
                  </a:lnTo>
                  <a:lnTo>
                    <a:pt x="3742646" y="1299260"/>
                  </a:lnTo>
                  <a:lnTo>
                    <a:pt x="3840278" y="1178864"/>
                  </a:lnTo>
                  <a:lnTo>
                    <a:pt x="3872757" y="1152099"/>
                  </a:lnTo>
                  <a:lnTo>
                    <a:pt x="3937909" y="1104855"/>
                  </a:lnTo>
                  <a:lnTo>
                    <a:pt x="3970389" y="1095806"/>
                  </a:lnTo>
                  <a:lnTo>
                    <a:pt x="4035540" y="1020749"/>
                  </a:lnTo>
                  <a:lnTo>
                    <a:pt x="4068020" y="977506"/>
                  </a:lnTo>
                  <a:lnTo>
                    <a:pt x="4100596" y="924451"/>
                  </a:lnTo>
                  <a:lnTo>
                    <a:pt x="4133171" y="890447"/>
                  </a:lnTo>
                  <a:lnTo>
                    <a:pt x="4263283" y="858062"/>
                  </a:lnTo>
                  <a:lnTo>
                    <a:pt x="4295858" y="821486"/>
                  </a:lnTo>
                  <a:lnTo>
                    <a:pt x="4426065" y="612984"/>
                  </a:lnTo>
                  <a:lnTo>
                    <a:pt x="4458545" y="579742"/>
                  </a:lnTo>
                  <a:lnTo>
                    <a:pt x="4523696" y="520306"/>
                  </a:lnTo>
                  <a:lnTo>
                    <a:pt x="4556176" y="486682"/>
                  </a:lnTo>
                  <a:lnTo>
                    <a:pt x="4588752" y="449535"/>
                  </a:lnTo>
                  <a:lnTo>
                    <a:pt x="4621328" y="431723"/>
                  </a:lnTo>
                  <a:lnTo>
                    <a:pt x="4751439" y="429151"/>
                  </a:lnTo>
                  <a:lnTo>
                    <a:pt x="4784014" y="429151"/>
                  </a:lnTo>
                  <a:lnTo>
                    <a:pt x="5011852" y="429151"/>
                  </a:lnTo>
                  <a:lnTo>
                    <a:pt x="5044333" y="404386"/>
                  </a:lnTo>
                  <a:lnTo>
                    <a:pt x="5141964" y="254558"/>
                  </a:lnTo>
                  <a:lnTo>
                    <a:pt x="5174539" y="173596"/>
                  </a:lnTo>
                  <a:lnTo>
                    <a:pt x="5239595" y="94348"/>
                  </a:lnTo>
                  <a:lnTo>
                    <a:pt x="5272171" y="73297"/>
                  </a:lnTo>
                  <a:lnTo>
                    <a:pt x="5369802" y="12623"/>
                  </a:lnTo>
                  <a:lnTo>
                    <a:pt x="5402377" y="186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CE31F3-418E-FDD5-3A2D-0A886241204B}"/>
                </a:ext>
              </a:extLst>
            </p:cNvPr>
            <p:cNvSpPr/>
            <p:nvPr/>
          </p:nvSpPr>
          <p:spPr>
            <a:xfrm>
              <a:off x="3076575" y="4001261"/>
              <a:ext cx="5467350" cy="1208913"/>
            </a:xfrm>
            <a:custGeom>
              <a:avLst/>
              <a:gdLst>
                <a:gd name="connsiteX0" fmla="*/ 83 w 5467350"/>
                <a:gd name="connsiteY0" fmla="*/ 1208963 h 1208913"/>
                <a:gd name="connsiteX1" fmla="*/ 520815 w 5467350"/>
                <a:gd name="connsiteY1" fmla="*/ 1204010 h 1208913"/>
                <a:gd name="connsiteX2" fmla="*/ 553295 w 5467350"/>
                <a:gd name="connsiteY2" fmla="*/ 1194580 h 1208913"/>
                <a:gd name="connsiteX3" fmla="*/ 683502 w 5467350"/>
                <a:gd name="connsiteY3" fmla="*/ 1191913 h 1208913"/>
                <a:gd name="connsiteX4" fmla="*/ 716077 w 5467350"/>
                <a:gd name="connsiteY4" fmla="*/ 1191913 h 1208913"/>
                <a:gd name="connsiteX5" fmla="*/ 1106602 w 5467350"/>
                <a:gd name="connsiteY5" fmla="*/ 1191913 h 1208913"/>
                <a:gd name="connsiteX6" fmla="*/ 1139083 w 5467350"/>
                <a:gd name="connsiteY6" fmla="*/ 1170959 h 1208913"/>
                <a:gd name="connsiteX7" fmla="*/ 1236714 w 5467350"/>
                <a:gd name="connsiteY7" fmla="*/ 1168863 h 1208913"/>
                <a:gd name="connsiteX8" fmla="*/ 1269289 w 5467350"/>
                <a:gd name="connsiteY8" fmla="*/ 1155814 h 1208913"/>
                <a:gd name="connsiteX9" fmla="*/ 1301865 w 5467350"/>
                <a:gd name="connsiteY9" fmla="*/ 1122762 h 1208913"/>
                <a:gd name="connsiteX10" fmla="*/ 1334345 w 5467350"/>
                <a:gd name="connsiteY10" fmla="*/ 1112951 h 1208913"/>
                <a:gd name="connsiteX11" fmla="*/ 1887652 w 5467350"/>
                <a:gd name="connsiteY11" fmla="*/ 1108284 h 1208913"/>
                <a:gd name="connsiteX12" fmla="*/ 1920133 w 5467350"/>
                <a:gd name="connsiteY12" fmla="*/ 1093330 h 1208913"/>
                <a:gd name="connsiteX13" fmla="*/ 1952708 w 5467350"/>
                <a:gd name="connsiteY13" fmla="*/ 1057420 h 1208913"/>
                <a:gd name="connsiteX14" fmla="*/ 1985284 w 5467350"/>
                <a:gd name="connsiteY14" fmla="*/ 1057420 h 1208913"/>
                <a:gd name="connsiteX15" fmla="*/ 2082915 w 5467350"/>
                <a:gd name="connsiteY15" fmla="*/ 1051896 h 1208913"/>
                <a:gd name="connsiteX16" fmla="*/ 2115395 w 5467350"/>
                <a:gd name="connsiteY16" fmla="*/ 1035037 h 1208913"/>
                <a:gd name="connsiteX17" fmla="*/ 2147971 w 5467350"/>
                <a:gd name="connsiteY17" fmla="*/ 1016368 h 1208913"/>
                <a:gd name="connsiteX18" fmla="*/ 2180546 w 5467350"/>
                <a:gd name="connsiteY18" fmla="*/ 1008748 h 1208913"/>
                <a:gd name="connsiteX19" fmla="*/ 2310658 w 5467350"/>
                <a:gd name="connsiteY19" fmla="*/ 1006176 h 1208913"/>
                <a:gd name="connsiteX20" fmla="*/ 2343233 w 5467350"/>
                <a:gd name="connsiteY20" fmla="*/ 1006176 h 1208913"/>
                <a:gd name="connsiteX21" fmla="*/ 2733758 w 5467350"/>
                <a:gd name="connsiteY21" fmla="*/ 1002937 h 1208913"/>
                <a:gd name="connsiteX22" fmla="*/ 2766334 w 5467350"/>
                <a:gd name="connsiteY22" fmla="*/ 979601 h 1208913"/>
                <a:gd name="connsiteX23" fmla="*/ 2798814 w 5467350"/>
                <a:gd name="connsiteY23" fmla="*/ 961504 h 1208913"/>
                <a:gd name="connsiteX24" fmla="*/ 2831389 w 5467350"/>
                <a:gd name="connsiteY24" fmla="*/ 960837 h 1208913"/>
                <a:gd name="connsiteX25" fmla="*/ 2929021 w 5467350"/>
                <a:gd name="connsiteY25" fmla="*/ 956265 h 1208913"/>
                <a:gd name="connsiteX26" fmla="*/ 2961596 w 5467350"/>
                <a:gd name="connsiteY26" fmla="*/ 956265 h 1208913"/>
                <a:gd name="connsiteX27" fmla="*/ 3547384 w 5467350"/>
                <a:gd name="connsiteY27" fmla="*/ 955027 h 1208913"/>
                <a:gd name="connsiteX28" fmla="*/ 3579864 w 5467350"/>
                <a:gd name="connsiteY28" fmla="*/ 933405 h 1208913"/>
                <a:gd name="connsiteX29" fmla="*/ 3612439 w 5467350"/>
                <a:gd name="connsiteY29" fmla="*/ 889400 h 1208913"/>
                <a:gd name="connsiteX30" fmla="*/ 3645015 w 5467350"/>
                <a:gd name="connsiteY30" fmla="*/ 867492 h 1208913"/>
                <a:gd name="connsiteX31" fmla="*/ 3677495 w 5467350"/>
                <a:gd name="connsiteY31" fmla="*/ 858538 h 1208913"/>
                <a:gd name="connsiteX32" fmla="*/ 3710071 w 5467350"/>
                <a:gd name="connsiteY32" fmla="*/ 835869 h 1208913"/>
                <a:gd name="connsiteX33" fmla="*/ 3742646 w 5467350"/>
                <a:gd name="connsiteY33" fmla="*/ 808913 h 1208913"/>
                <a:gd name="connsiteX34" fmla="*/ 3775126 w 5467350"/>
                <a:gd name="connsiteY34" fmla="*/ 765860 h 1208913"/>
                <a:gd name="connsiteX35" fmla="*/ 3840278 w 5467350"/>
                <a:gd name="connsiteY35" fmla="*/ 700519 h 1208913"/>
                <a:gd name="connsiteX36" fmla="*/ 3872757 w 5467350"/>
                <a:gd name="connsiteY36" fmla="*/ 681945 h 1208913"/>
                <a:gd name="connsiteX37" fmla="*/ 3937909 w 5467350"/>
                <a:gd name="connsiteY37" fmla="*/ 637368 h 1208913"/>
                <a:gd name="connsiteX38" fmla="*/ 3970389 w 5467350"/>
                <a:gd name="connsiteY38" fmla="*/ 626986 h 1208913"/>
                <a:gd name="connsiteX39" fmla="*/ 4035540 w 5467350"/>
                <a:gd name="connsiteY39" fmla="*/ 548309 h 1208913"/>
                <a:gd name="connsiteX40" fmla="*/ 4068020 w 5467350"/>
                <a:gd name="connsiteY40" fmla="*/ 505066 h 1208913"/>
                <a:gd name="connsiteX41" fmla="*/ 4100596 w 5467350"/>
                <a:gd name="connsiteY41" fmla="*/ 453345 h 1208913"/>
                <a:gd name="connsiteX42" fmla="*/ 4133171 w 5467350"/>
                <a:gd name="connsiteY42" fmla="*/ 420293 h 1208913"/>
                <a:gd name="connsiteX43" fmla="*/ 4263283 w 5467350"/>
                <a:gd name="connsiteY43" fmla="*/ 383812 h 1208913"/>
                <a:gd name="connsiteX44" fmla="*/ 4295858 w 5467350"/>
                <a:gd name="connsiteY44" fmla="*/ 353142 h 1208913"/>
                <a:gd name="connsiteX45" fmla="*/ 4426065 w 5467350"/>
                <a:gd name="connsiteY45" fmla="*/ 177787 h 1208913"/>
                <a:gd name="connsiteX46" fmla="*/ 4458545 w 5467350"/>
                <a:gd name="connsiteY46" fmla="*/ 146640 h 1208913"/>
                <a:gd name="connsiteX47" fmla="*/ 4523696 w 5467350"/>
                <a:gd name="connsiteY47" fmla="*/ 88442 h 1208913"/>
                <a:gd name="connsiteX48" fmla="*/ 4556176 w 5467350"/>
                <a:gd name="connsiteY48" fmla="*/ 55771 h 1208913"/>
                <a:gd name="connsiteX49" fmla="*/ 4588752 w 5467350"/>
                <a:gd name="connsiteY49" fmla="*/ 19672 h 1208913"/>
                <a:gd name="connsiteX50" fmla="*/ 4621328 w 5467350"/>
                <a:gd name="connsiteY50" fmla="*/ 2622 h 1208913"/>
                <a:gd name="connsiteX51" fmla="*/ 4751439 w 5467350"/>
                <a:gd name="connsiteY51" fmla="*/ 50 h 1208913"/>
                <a:gd name="connsiteX52" fmla="*/ 4784014 w 5467350"/>
                <a:gd name="connsiteY52" fmla="*/ 50 h 1208913"/>
                <a:gd name="connsiteX53" fmla="*/ 5467433 w 5467350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67350" h="1208913">
                  <a:moveTo>
                    <a:pt x="83" y="1208963"/>
                  </a:moveTo>
                  <a:lnTo>
                    <a:pt x="520815" y="1204010"/>
                  </a:lnTo>
                  <a:lnTo>
                    <a:pt x="553295" y="1194580"/>
                  </a:lnTo>
                  <a:lnTo>
                    <a:pt x="683502" y="1191913"/>
                  </a:lnTo>
                  <a:lnTo>
                    <a:pt x="716077" y="1191913"/>
                  </a:lnTo>
                  <a:lnTo>
                    <a:pt x="1106602" y="1191913"/>
                  </a:lnTo>
                  <a:lnTo>
                    <a:pt x="1139083" y="1170959"/>
                  </a:lnTo>
                  <a:lnTo>
                    <a:pt x="1236714" y="1168863"/>
                  </a:lnTo>
                  <a:lnTo>
                    <a:pt x="1269289" y="1155814"/>
                  </a:lnTo>
                  <a:lnTo>
                    <a:pt x="1301865" y="1122762"/>
                  </a:lnTo>
                  <a:lnTo>
                    <a:pt x="1334345" y="1112951"/>
                  </a:lnTo>
                  <a:lnTo>
                    <a:pt x="1887652" y="1108284"/>
                  </a:lnTo>
                  <a:lnTo>
                    <a:pt x="1920133" y="1093330"/>
                  </a:lnTo>
                  <a:lnTo>
                    <a:pt x="1952708" y="1057420"/>
                  </a:lnTo>
                  <a:lnTo>
                    <a:pt x="1985284" y="1057420"/>
                  </a:lnTo>
                  <a:lnTo>
                    <a:pt x="2082915" y="1051896"/>
                  </a:lnTo>
                  <a:lnTo>
                    <a:pt x="2115395" y="1035037"/>
                  </a:lnTo>
                  <a:lnTo>
                    <a:pt x="2147971" y="1016368"/>
                  </a:lnTo>
                  <a:lnTo>
                    <a:pt x="2180546" y="1008748"/>
                  </a:lnTo>
                  <a:lnTo>
                    <a:pt x="2310658" y="1006176"/>
                  </a:lnTo>
                  <a:lnTo>
                    <a:pt x="2343233" y="1006176"/>
                  </a:lnTo>
                  <a:lnTo>
                    <a:pt x="2733758" y="1002937"/>
                  </a:lnTo>
                  <a:lnTo>
                    <a:pt x="2766334" y="979601"/>
                  </a:lnTo>
                  <a:lnTo>
                    <a:pt x="2798814" y="961504"/>
                  </a:lnTo>
                  <a:lnTo>
                    <a:pt x="2831389" y="960837"/>
                  </a:lnTo>
                  <a:lnTo>
                    <a:pt x="2929021" y="956265"/>
                  </a:lnTo>
                  <a:lnTo>
                    <a:pt x="2961596" y="956265"/>
                  </a:lnTo>
                  <a:lnTo>
                    <a:pt x="3547384" y="955027"/>
                  </a:lnTo>
                  <a:lnTo>
                    <a:pt x="3579864" y="933405"/>
                  </a:lnTo>
                  <a:lnTo>
                    <a:pt x="3612439" y="889400"/>
                  </a:lnTo>
                  <a:lnTo>
                    <a:pt x="3645015" y="867492"/>
                  </a:lnTo>
                  <a:lnTo>
                    <a:pt x="3677495" y="858538"/>
                  </a:lnTo>
                  <a:lnTo>
                    <a:pt x="3710071" y="835869"/>
                  </a:lnTo>
                  <a:lnTo>
                    <a:pt x="3742646" y="808913"/>
                  </a:lnTo>
                  <a:lnTo>
                    <a:pt x="3775126" y="765860"/>
                  </a:lnTo>
                  <a:lnTo>
                    <a:pt x="3840278" y="700519"/>
                  </a:lnTo>
                  <a:lnTo>
                    <a:pt x="3872757" y="681945"/>
                  </a:lnTo>
                  <a:lnTo>
                    <a:pt x="3937909" y="637368"/>
                  </a:lnTo>
                  <a:lnTo>
                    <a:pt x="3970389" y="626986"/>
                  </a:lnTo>
                  <a:lnTo>
                    <a:pt x="4035540" y="548309"/>
                  </a:lnTo>
                  <a:lnTo>
                    <a:pt x="4068020" y="505066"/>
                  </a:lnTo>
                  <a:lnTo>
                    <a:pt x="4100596" y="453345"/>
                  </a:lnTo>
                  <a:lnTo>
                    <a:pt x="4133171" y="420293"/>
                  </a:lnTo>
                  <a:lnTo>
                    <a:pt x="4263283" y="383812"/>
                  </a:lnTo>
                  <a:lnTo>
                    <a:pt x="4295858" y="353142"/>
                  </a:lnTo>
                  <a:lnTo>
                    <a:pt x="4426065" y="177787"/>
                  </a:lnTo>
                  <a:lnTo>
                    <a:pt x="4458545" y="146640"/>
                  </a:lnTo>
                  <a:lnTo>
                    <a:pt x="4523696" y="88442"/>
                  </a:lnTo>
                  <a:lnTo>
                    <a:pt x="4556176" y="55771"/>
                  </a:lnTo>
                  <a:lnTo>
                    <a:pt x="4588752" y="19672"/>
                  </a:lnTo>
                  <a:lnTo>
                    <a:pt x="4621328" y="2622"/>
                  </a:lnTo>
                  <a:lnTo>
                    <a:pt x="4751439" y="50"/>
                  </a:lnTo>
                  <a:lnTo>
                    <a:pt x="4784014" y="5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70AD47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59CF379-FA67-7419-40FB-72B0F7294C72}"/>
                </a:ext>
              </a:extLst>
            </p:cNvPr>
            <p:cNvSpPr/>
            <p:nvPr/>
          </p:nvSpPr>
          <p:spPr>
            <a:xfrm>
              <a:off x="3076575" y="3442430"/>
              <a:ext cx="5467350" cy="1767744"/>
            </a:xfrm>
            <a:custGeom>
              <a:avLst/>
              <a:gdLst>
                <a:gd name="connsiteX0" fmla="*/ 83 w 5467350"/>
                <a:gd name="connsiteY0" fmla="*/ 1767795 h 1767744"/>
                <a:gd name="connsiteX1" fmla="*/ 390608 w 5467350"/>
                <a:gd name="connsiteY1" fmla="*/ 1764747 h 1767744"/>
                <a:gd name="connsiteX2" fmla="*/ 423183 w 5467350"/>
                <a:gd name="connsiteY2" fmla="*/ 1719217 h 1767744"/>
                <a:gd name="connsiteX3" fmla="*/ 455664 w 5467350"/>
                <a:gd name="connsiteY3" fmla="*/ 1671497 h 1767744"/>
                <a:gd name="connsiteX4" fmla="*/ 488239 w 5467350"/>
                <a:gd name="connsiteY4" fmla="*/ 1671497 h 1767744"/>
                <a:gd name="connsiteX5" fmla="*/ 553295 w 5467350"/>
                <a:gd name="connsiteY5" fmla="*/ 1664067 h 1767744"/>
                <a:gd name="connsiteX6" fmla="*/ 585871 w 5467350"/>
                <a:gd name="connsiteY6" fmla="*/ 1664067 h 1767744"/>
                <a:gd name="connsiteX7" fmla="*/ 683502 w 5467350"/>
                <a:gd name="connsiteY7" fmla="*/ 1653019 h 1767744"/>
                <a:gd name="connsiteX8" fmla="*/ 716077 w 5467350"/>
                <a:gd name="connsiteY8" fmla="*/ 1650352 h 1767744"/>
                <a:gd name="connsiteX9" fmla="*/ 813709 w 5467350"/>
                <a:gd name="connsiteY9" fmla="*/ 1640541 h 1767744"/>
                <a:gd name="connsiteX10" fmla="*/ 846189 w 5467350"/>
                <a:gd name="connsiteY10" fmla="*/ 1640541 h 1767744"/>
                <a:gd name="connsiteX11" fmla="*/ 1106602 w 5467350"/>
                <a:gd name="connsiteY11" fmla="*/ 1636350 h 1767744"/>
                <a:gd name="connsiteX12" fmla="*/ 1139083 w 5467350"/>
                <a:gd name="connsiteY12" fmla="*/ 1616823 h 1767744"/>
                <a:gd name="connsiteX13" fmla="*/ 1269289 w 5467350"/>
                <a:gd name="connsiteY13" fmla="*/ 1609585 h 1767744"/>
                <a:gd name="connsiteX14" fmla="*/ 1301865 w 5467350"/>
                <a:gd name="connsiteY14" fmla="*/ 1589296 h 1767744"/>
                <a:gd name="connsiteX15" fmla="*/ 1334345 w 5467350"/>
                <a:gd name="connsiteY15" fmla="*/ 1560626 h 1767744"/>
                <a:gd name="connsiteX16" fmla="*/ 1366921 w 5467350"/>
                <a:gd name="connsiteY16" fmla="*/ 1542243 h 1767744"/>
                <a:gd name="connsiteX17" fmla="*/ 1464552 w 5467350"/>
                <a:gd name="connsiteY17" fmla="*/ 1476330 h 1767744"/>
                <a:gd name="connsiteX18" fmla="*/ 1497127 w 5467350"/>
                <a:gd name="connsiteY18" fmla="*/ 1470424 h 1767744"/>
                <a:gd name="connsiteX19" fmla="*/ 1724870 w 5467350"/>
                <a:gd name="connsiteY19" fmla="*/ 1470424 h 1767744"/>
                <a:gd name="connsiteX20" fmla="*/ 1757446 w 5467350"/>
                <a:gd name="connsiteY20" fmla="*/ 1457565 h 1767744"/>
                <a:gd name="connsiteX21" fmla="*/ 1855077 w 5467350"/>
                <a:gd name="connsiteY21" fmla="*/ 1457565 h 1767744"/>
                <a:gd name="connsiteX22" fmla="*/ 1887652 w 5467350"/>
                <a:gd name="connsiteY22" fmla="*/ 1446993 h 1767744"/>
                <a:gd name="connsiteX23" fmla="*/ 1920133 w 5467350"/>
                <a:gd name="connsiteY23" fmla="*/ 1437468 h 1767744"/>
                <a:gd name="connsiteX24" fmla="*/ 1952708 w 5467350"/>
                <a:gd name="connsiteY24" fmla="*/ 1420418 h 1767744"/>
                <a:gd name="connsiteX25" fmla="*/ 2050339 w 5467350"/>
                <a:gd name="connsiteY25" fmla="*/ 1414798 h 1767744"/>
                <a:gd name="connsiteX26" fmla="*/ 2082915 w 5467350"/>
                <a:gd name="connsiteY26" fmla="*/ 1404225 h 1767744"/>
                <a:gd name="connsiteX27" fmla="*/ 2147971 w 5467350"/>
                <a:gd name="connsiteY27" fmla="*/ 1331645 h 1767744"/>
                <a:gd name="connsiteX28" fmla="*/ 2180546 w 5467350"/>
                <a:gd name="connsiteY28" fmla="*/ 1318405 h 1767744"/>
                <a:gd name="connsiteX29" fmla="*/ 2245602 w 5467350"/>
                <a:gd name="connsiteY29" fmla="*/ 1280591 h 1767744"/>
                <a:gd name="connsiteX30" fmla="*/ 2278177 w 5467350"/>
                <a:gd name="connsiteY30" fmla="*/ 1271638 h 1767744"/>
                <a:gd name="connsiteX31" fmla="*/ 2668703 w 5467350"/>
                <a:gd name="connsiteY31" fmla="*/ 1268589 h 1767744"/>
                <a:gd name="connsiteX32" fmla="*/ 2701182 w 5467350"/>
                <a:gd name="connsiteY32" fmla="*/ 1258112 h 1767744"/>
                <a:gd name="connsiteX33" fmla="*/ 2733758 w 5467350"/>
                <a:gd name="connsiteY33" fmla="*/ 1255255 h 1767744"/>
                <a:gd name="connsiteX34" fmla="*/ 2766334 w 5467350"/>
                <a:gd name="connsiteY34" fmla="*/ 1210963 h 1767744"/>
                <a:gd name="connsiteX35" fmla="*/ 2798814 w 5467350"/>
                <a:gd name="connsiteY35" fmla="*/ 1161624 h 1767744"/>
                <a:gd name="connsiteX36" fmla="*/ 2831389 w 5467350"/>
                <a:gd name="connsiteY36" fmla="*/ 1142193 h 1767744"/>
                <a:gd name="connsiteX37" fmla="*/ 2863965 w 5467350"/>
                <a:gd name="connsiteY37" fmla="*/ 1142193 h 1767744"/>
                <a:gd name="connsiteX38" fmla="*/ 2896445 w 5467350"/>
                <a:gd name="connsiteY38" fmla="*/ 1134954 h 1767744"/>
                <a:gd name="connsiteX39" fmla="*/ 2961596 w 5467350"/>
                <a:gd name="connsiteY39" fmla="*/ 1133049 h 1767744"/>
                <a:gd name="connsiteX40" fmla="*/ 2994076 w 5467350"/>
                <a:gd name="connsiteY40" fmla="*/ 1113523 h 1767744"/>
                <a:gd name="connsiteX41" fmla="*/ 3059228 w 5467350"/>
                <a:gd name="connsiteY41" fmla="*/ 1108950 h 1767744"/>
                <a:gd name="connsiteX42" fmla="*/ 3091707 w 5467350"/>
                <a:gd name="connsiteY42" fmla="*/ 1108950 h 1767744"/>
                <a:gd name="connsiteX43" fmla="*/ 3189339 w 5467350"/>
                <a:gd name="connsiteY43" fmla="*/ 1106093 h 1767744"/>
                <a:gd name="connsiteX44" fmla="*/ 3221914 w 5467350"/>
                <a:gd name="connsiteY44" fmla="*/ 1106093 h 1767744"/>
                <a:gd name="connsiteX45" fmla="*/ 3254490 w 5467350"/>
                <a:gd name="connsiteY45" fmla="*/ 1106093 h 1767744"/>
                <a:gd name="connsiteX46" fmla="*/ 3286970 w 5467350"/>
                <a:gd name="connsiteY46" fmla="*/ 1096378 h 1767744"/>
                <a:gd name="connsiteX47" fmla="*/ 3384601 w 5467350"/>
                <a:gd name="connsiteY47" fmla="*/ 1096092 h 1767744"/>
                <a:gd name="connsiteX48" fmla="*/ 3417177 w 5467350"/>
                <a:gd name="connsiteY48" fmla="*/ 1088186 h 1767744"/>
                <a:gd name="connsiteX49" fmla="*/ 3449753 w 5467350"/>
                <a:gd name="connsiteY49" fmla="*/ 1073041 h 1767744"/>
                <a:gd name="connsiteX50" fmla="*/ 3482232 w 5467350"/>
                <a:gd name="connsiteY50" fmla="*/ 1072374 h 1767744"/>
                <a:gd name="connsiteX51" fmla="*/ 3547384 w 5467350"/>
                <a:gd name="connsiteY51" fmla="*/ 1037037 h 1767744"/>
                <a:gd name="connsiteX52" fmla="*/ 3579864 w 5467350"/>
                <a:gd name="connsiteY52" fmla="*/ 974267 h 1767744"/>
                <a:gd name="connsiteX53" fmla="*/ 3612439 w 5467350"/>
                <a:gd name="connsiteY53" fmla="*/ 905497 h 1767744"/>
                <a:gd name="connsiteX54" fmla="*/ 3645015 w 5467350"/>
                <a:gd name="connsiteY54" fmla="*/ 862824 h 1767744"/>
                <a:gd name="connsiteX55" fmla="*/ 3710071 w 5467350"/>
                <a:gd name="connsiteY55" fmla="*/ 788053 h 1767744"/>
                <a:gd name="connsiteX56" fmla="*/ 3742646 w 5467350"/>
                <a:gd name="connsiteY56" fmla="*/ 765003 h 1767744"/>
                <a:gd name="connsiteX57" fmla="*/ 3840278 w 5467350"/>
                <a:gd name="connsiteY57" fmla="*/ 644607 h 1767744"/>
                <a:gd name="connsiteX58" fmla="*/ 3872757 w 5467350"/>
                <a:gd name="connsiteY58" fmla="*/ 619461 h 1767744"/>
                <a:gd name="connsiteX59" fmla="*/ 3905333 w 5467350"/>
                <a:gd name="connsiteY59" fmla="*/ 595363 h 1767744"/>
                <a:gd name="connsiteX60" fmla="*/ 3937909 w 5467350"/>
                <a:gd name="connsiteY60" fmla="*/ 588695 h 1767744"/>
                <a:gd name="connsiteX61" fmla="*/ 3970389 w 5467350"/>
                <a:gd name="connsiteY61" fmla="*/ 575265 h 1767744"/>
                <a:gd name="connsiteX62" fmla="*/ 4002964 w 5467350"/>
                <a:gd name="connsiteY62" fmla="*/ 542594 h 1767744"/>
                <a:gd name="connsiteX63" fmla="*/ 4035540 w 5467350"/>
                <a:gd name="connsiteY63" fmla="*/ 512590 h 1767744"/>
                <a:gd name="connsiteX64" fmla="*/ 4068020 w 5467350"/>
                <a:gd name="connsiteY64" fmla="*/ 501922 h 1767744"/>
                <a:gd name="connsiteX65" fmla="*/ 4133171 w 5467350"/>
                <a:gd name="connsiteY65" fmla="*/ 432485 h 1767744"/>
                <a:gd name="connsiteX66" fmla="*/ 4165651 w 5467350"/>
                <a:gd name="connsiteY66" fmla="*/ 427341 h 1767744"/>
                <a:gd name="connsiteX67" fmla="*/ 4263283 w 5467350"/>
                <a:gd name="connsiteY67" fmla="*/ 419436 h 1767744"/>
                <a:gd name="connsiteX68" fmla="*/ 4295858 w 5467350"/>
                <a:gd name="connsiteY68" fmla="*/ 399529 h 1767744"/>
                <a:gd name="connsiteX69" fmla="*/ 4360914 w 5467350"/>
                <a:gd name="connsiteY69" fmla="*/ 318185 h 1767744"/>
                <a:gd name="connsiteX70" fmla="*/ 4393489 w 5467350"/>
                <a:gd name="connsiteY70" fmla="*/ 289515 h 1767744"/>
                <a:gd name="connsiteX71" fmla="*/ 4588752 w 5467350"/>
                <a:gd name="connsiteY71" fmla="*/ 94443 h 1767744"/>
                <a:gd name="connsiteX72" fmla="*/ 4621328 w 5467350"/>
                <a:gd name="connsiteY72" fmla="*/ 76726 h 1767744"/>
                <a:gd name="connsiteX73" fmla="*/ 4718959 w 5467350"/>
                <a:gd name="connsiteY73" fmla="*/ 74154 h 1767744"/>
                <a:gd name="connsiteX74" fmla="*/ 4751439 w 5467350"/>
                <a:gd name="connsiteY74" fmla="*/ 74154 h 1767744"/>
                <a:gd name="connsiteX75" fmla="*/ 5141964 w 5467350"/>
                <a:gd name="connsiteY75" fmla="*/ 72249 h 1767744"/>
                <a:gd name="connsiteX76" fmla="*/ 5174539 w 5467350"/>
                <a:gd name="connsiteY76" fmla="*/ 57010 h 1767744"/>
                <a:gd name="connsiteX77" fmla="*/ 5239595 w 5467350"/>
                <a:gd name="connsiteY77" fmla="*/ 45770 h 1767744"/>
                <a:gd name="connsiteX78" fmla="*/ 5272171 w 5467350"/>
                <a:gd name="connsiteY78" fmla="*/ 42913 h 1767744"/>
                <a:gd name="connsiteX79" fmla="*/ 5337227 w 5467350"/>
                <a:gd name="connsiteY79" fmla="*/ 23196 h 1767744"/>
                <a:gd name="connsiteX80" fmla="*/ 5369802 w 5467350"/>
                <a:gd name="connsiteY80" fmla="*/ 3574 h 1767744"/>
                <a:gd name="connsiteX81" fmla="*/ 5467433 w 5467350"/>
                <a:gd name="connsiteY81" fmla="*/ 50 h 17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767744">
                  <a:moveTo>
                    <a:pt x="83" y="1767795"/>
                  </a:moveTo>
                  <a:lnTo>
                    <a:pt x="390608" y="1764747"/>
                  </a:lnTo>
                  <a:lnTo>
                    <a:pt x="423183" y="1719217"/>
                  </a:lnTo>
                  <a:lnTo>
                    <a:pt x="455664" y="1671497"/>
                  </a:lnTo>
                  <a:lnTo>
                    <a:pt x="488239" y="1671497"/>
                  </a:lnTo>
                  <a:lnTo>
                    <a:pt x="553295" y="1664067"/>
                  </a:lnTo>
                  <a:lnTo>
                    <a:pt x="585871" y="1664067"/>
                  </a:lnTo>
                  <a:lnTo>
                    <a:pt x="683502" y="1653019"/>
                  </a:lnTo>
                  <a:lnTo>
                    <a:pt x="716077" y="1650352"/>
                  </a:lnTo>
                  <a:lnTo>
                    <a:pt x="813709" y="1640541"/>
                  </a:lnTo>
                  <a:lnTo>
                    <a:pt x="846189" y="1640541"/>
                  </a:lnTo>
                  <a:lnTo>
                    <a:pt x="1106602" y="1636350"/>
                  </a:lnTo>
                  <a:lnTo>
                    <a:pt x="1139083" y="1616823"/>
                  </a:lnTo>
                  <a:lnTo>
                    <a:pt x="1269289" y="1609585"/>
                  </a:lnTo>
                  <a:lnTo>
                    <a:pt x="1301865" y="1589296"/>
                  </a:lnTo>
                  <a:lnTo>
                    <a:pt x="1334345" y="1560626"/>
                  </a:lnTo>
                  <a:lnTo>
                    <a:pt x="1366921" y="1542243"/>
                  </a:lnTo>
                  <a:lnTo>
                    <a:pt x="1464552" y="1476330"/>
                  </a:lnTo>
                  <a:lnTo>
                    <a:pt x="1497127" y="1470424"/>
                  </a:lnTo>
                  <a:lnTo>
                    <a:pt x="1724870" y="1470424"/>
                  </a:lnTo>
                  <a:lnTo>
                    <a:pt x="1757446" y="1457565"/>
                  </a:lnTo>
                  <a:lnTo>
                    <a:pt x="1855077" y="1457565"/>
                  </a:lnTo>
                  <a:lnTo>
                    <a:pt x="1887652" y="1446993"/>
                  </a:lnTo>
                  <a:lnTo>
                    <a:pt x="1920133" y="1437468"/>
                  </a:lnTo>
                  <a:lnTo>
                    <a:pt x="1952708" y="1420418"/>
                  </a:lnTo>
                  <a:lnTo>
                    <a:pt x="2050339" y="1414798"/>
                  </a:lnTo>
                  <a:lnTo>
                    <a:pt x="2082915" y="1404225"/>
                  </a:lnTo>
                  <a:lnTo>
                    <a:pt x="2147971" y="1331645"/>
                  </a:lnTo>
                  <a:lnTo>
                    <a:pt x="2180546" y="1318405"/>
                  </a:lnTo>
                  <a:lnTo>
                    <a:pt x="2245602" y="1280591"/>
                  </a:lnTo>
                  <a:lnTo>
                    <a:pt x="2278177" y="1271638"/>
                  </a:lnTo>
                  <a:lnTo>
                    <a:pt x="2668703" y="1268589"/>
                  </a:lnTo>
                  <a:lnTo>
                    <a:pt x="2701182" y="1258112"/>
                  </a:lnTo>
                  <a:lnTo>
                    <a:pt x="2733758" y="1255255"/>
                  </a:lnTo>
                  <a:lnTo>
                    <a:pt x="2766334" y="1210963"/>
                  </a:lnTo>
                  <a:lnTo>
                    <a:pt x="2798814" y="1161624"/>
                  </a:lnTo>
                  <a:lnTo>
                    <a:pt x="2831389" y="1142193"/>
                  </a:lnTo>
                  <a:lnTo>
                    <a:pt x="2863965" y="1142193"/>
                  </a:lnTo>
                  <a:lnTo>
                    <a:pt x="2896445" y="1134954"/>
                  </a:lnTo>
                  <a:lnTo>
                    <a:pt x="2961596" y="1133049"/>
                  </a:lnTo>
                  <a:lnTo>
                    <a:pt x="2994076" y="1113523"/>
                  </a:lnTo>
                  <a:lnTo>
                    <a:pt x="3059228" y="1108950"/>
                  </a:lnTo>
                  <a:lnTo>
                    <a:pt x="3091707" y="1108950"/>
                  </a:lnTo>
                  <a:lnTo>
                    <a:pt x="3189339" y="1106093"/>
                  </a:lnTo>
                  <a:lnTo>
                    <a:pt x="3221914" y="1106093"/>
                  </a:lnTo>
                  <a:lnTo>
                    <a:pt x="3254490" y="1106093"/>
                  </a:lnTo>
                  <a:lnTo>
                    <a:pt x="3286970" y="1096378"/>
                  </a:lnTo>
                  <a:lnTo>
                    <a:pt x="3384601" y="1096092"/>
                  </a:lnTo>
                  <a:lnTo>
                    <a:pt x="3417177" y="1088186"/>
                  </a:lnTo>
                  <a:lnTo>
                    <a:pt x="3449753" y="1073041"/>
                  </a:lnTo>
                  <a:lnTo>
                    <a:pt x="3482232" y="1072374"/>
                  </a:lnTo>
                  <a:lnTo>
                    <a:pt x="3547384" y="1037037"/>
                  </a:lnTo>
                  <a:lnTo>
                    <a:pt x="3579864" y="974267"/>
                  </a:lnTo>
                  <a:lnTo>
                    <a:pt x="3612439" y="905497"/>
                  </a:lnTo>
                  <a:lnTo>
                    <a:pt x="3645015" y="862824"/>
                  </a:lnTo>
                  <a:lnTo>
                    <a:pt x="3710071" y="788053"/>
                  </a:lnTo>
                  <a:lnTo>
                    <a:pt x="3742646" y="765003"/>
                  </a:lnTo>
                  <a:lnTo>
                    <a:pt x="3840278" y="644607"/>
                  </a:lnTo>
                  <a:lnTo>
                    <a:pt x="3872757" y="619461"/>
                  </a:lnTo>
                  <a:lnTo>
                    <a:pt x="3905333" y="595363"/>
                  </a:lnTo>
                  <a:lnTo>
                    <a:pt x="3937909" y="588695"/>
                  </a:lnTo>
                  <a:lnTo>
                    <a:pt x="3970389" y="575265"/>
                  </a:lnTo>
                  <a:lnTo>
                    <a:pt x="4002964" y="542594"/>
                  </a:lnTo>
                  <a:lnTo>
                    <a:pt x="4035540" y="512590"/>
                  </a:lnTo>
                  <a:lnTo>
                    <a:pt x="4068020" y="501922"/>
                  </a:lnTo>
                  <a:lnTo>
                    <a:pt x="4133171" y="432485"/>
                  </a:lnTo>
                  <a:lnTo>
                    <a:pt x="4165651" y="427341"/>
                  </a:lnTo>
                  <a:lnTo>
                    <a:pt x="4263283" y="419436"/>
                  </a:lnTo>
                  <a:lnTo>
                    <a:pt x="4295858" y="399529"/>
                  </a:lnTo>
                  <a:lnTo>
                    <a:pt x="4360914" y="318185"/>
                  </a:lnTo>
                  <a:lnTo>
                    <a:pt x="4393489" y="289515"/>
                  </a:lnTo>
                  <a:lnTo>
                    <a:pt x="4588752" y="94443"/>
                  </a:lnTo>
                  <a:lnTo>
                    <a:pt x="4621328" y="76726"/>
                  </a:lnTo>
                  <a:lnTo>
                    <a:pt x="4718959" y="74154"/>
                  </a:lnTo>
                  <a:lnTo>
                    <a:pt x="4751439" y="74154"/>
                  </a:lnTo>
                  <a:lnTo>
                    <a:pt x="5141964" y="72249"/>
                  </a:lnTo>
                  <a:lnTo>
                    <a:pt x="5174539" y="57010"/>
                  </a:lnTo>
                  <a:lnTo>
                    <a:pt x="5239595" y="45770"/>
                  </a:lnTo>
                  <a:lnTo>
                    <a:pt x="5272171" y="42913"/>
                  </a:lnTo>
                  <a:lnTo>
                    <a:pt x="5337227" y="23196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2D9E76-A6E8-4B31-D60F-592287F800AD}"/>
                </a:ext>
              </a:extLst>
            </p:cNvPr>
            <p:cNvSpPr/>
            <p:nvPr/>
          </p:nvSpPr>
          <p:spPr>
            <a:xfrm>
              <a:off x="3076575" y="3685793"/>
              <a:ext cx="5467350" cy="1524285"/>
            </a:xfrm>
            <a:custGeom>
              <a:avLst/>
              <a:gdLst>
                <a:gd name="connsiteX0" fmla="*/ 83 w 5467350"/>
                <a:gd name="connsiteY0" fmla="*/ 1524336 h 1524285"/>
                <a:gd name="connsiteX1" fmla="*/ 97714 w 5467350"/>
                <a:gd name="connsiteY1" fmla="*/ 1521764 h 1524285"/>
                <a:gd name="connsiteX2" fmla="*/ 130290 w 5467350"/>
                <a:gd name="connsiteY2" fmla="*/ 1521764 h 1524285"/>
                <a:gd name="connsiteX3" fmla="*/ 390608 w 5467350"/>
                <a:gd name="connsiteY3" fmla="*/ 1521764 h 1524285"/>
                <a:gd name="connsiteX4" fmla="*/ 423183 w 5467350"/>
                <a:gd name="connsiteY4" fmla="*/ 1506905 h 1524285"/>
                <a:gd name="connsiteX5" fmla="*/ 488239 w 5467350"/>
                <a:gd name="connsiteY5" fmla="*/ 1504810 h 1524285"/>
                <a:gd name="connsiteX6" fmla="*/ 520815 w 5467350"/>
                <a:gd name="connsiteY6" fmla="*/ 1494999 h 1524285"/>
                <a:gd name="connsiteX7" fmla="*/ 650926 w 5467350"/>
                <a:gd name="connsiteY7" fmla="*/ 1458709 h 1524285"/>
                <a:gd name="connsiteX8" fmla="*/ 683502 w 5467350"/>
                <a:gd name="connsiteY8" fmla="*/ 1441564 h 1524285"/>
                <a:gd name="connsiteX9" fmla="*/ 748558 w 5467350"/>
                <a:gd name="connsiteY9" fmla="*/ 1420894 h 1524285"/>
                <a:gd name="connsiteX10" fmla="*/ 781133 w 5467350"/>
                <a:gd name="connsiteY10" fmla="*/ 1416132 h 1524285"/>
                <a:gd name="connsiteX11" fmla="*/ 1106602 w 5467350"/>
                <a:gd name="connsiteY11" fmla="*/ 1415941 h 1524285"/>
                <a:gd name="connsiteX12" fmla="*/ 1139083 w 5467350"/>
                <a:gd name="connsiteY12" fmla="*/ 1377841 h 1524285"/>
                <a:gd name="connsiteX13" fmla="*/ 1171658 w 5467350"/>
                <a:gd name="connsiteY13" fmla="*/ 1359458 h 1524285"/>
                <a:gd name="connsiteX14" fmla="*/ 1204234 w 5467350"/>
                <a:gd name="connsiteY14" fmla="*/ 1354410 h 1524285"/>
                <a:gd name="connsiteX15" fmla="*/ 1301865 w 5467350"/>
                <a:gd name="connsiteY15" fmla="*/ 1345076 h 1524285"/>
                <a:gd name="connsiteX16" fmla="*/ 1334345 w 5467350"/>
                <a:gd name="connsiteY16" fmla="*/ 1330502 h 1524285"/>
                <a:gd name="connsiteX17" fmla="*/ 1431976 w 5467350"/>
                <a:gd name="connsiteY17" fmla="*/ 1314310 h 1524285"/>
                <a:gd name="connsiteX18" fmla="*/ 1464552 w 5467350"/>
                <a:gd name="connsiteY18" fmla="*/ 1308118 h 1524285"/>
                <a:gd name="connsiteX19" fmla="*/ 1529608 w 5467350"/>
                <a:gd name="connsiteY19" fmla="*/ 1298498 h 1524285"/>
                <a:gd name="connsiteX20" fmla="*/ 1562183 w 5467350"/>
                <a:gd name="connsiteY20" fmla="*/ 1298498 h 1524285"/>
                <a:gd name="connsiteX21" fmla="*/ 1887652 w 5467350"/>
                <a:gd name="connsiteY21" fmla="*/ 1292593 h 1524285"/>
                <a:gd name="connsiteX22" fmla="*/ 1920133 w 5467350"/>
                <a:gd name="connsiteY22" fmla="*/ 1271733 h 1524285"/>
                <a:gd name="connsiteX23" fmla="*/ 1952708 w 5467350"/>
                <a:gd name="connsiteY23" fmla="*/ 1244396 h 1524285"/>
                <a:gd name="connsiteX24" fmla="*/ 1985284 w 5467350"/>
                <a:gd name="connsiteY24" fmla="*/ 1241920 h 1524285"/>
                <a:gd name="connsiteX25" fmla="*/ 2017764 w 5467350"/>
                <a:gd name="connsiteY25" fmla="*/ 1241729 h 1524285"/>
                <a:gd name="connsiteX26" fmla="*/ 2050339 w 5467350"/>
                <a:gd name="connsiteY26" fmla="*/ 1234014 h 1524285"/>
                <a:gd name="connsiteX27" fmla="*/ 2082915 w 5467350"/>
                <a:gd name="connsiteY27" fmla="*/ 1234014 h 1524285"/>
                <a:gd name="connsiteX28" fmla="*/ 2115395 w 5467350"/>
                <a:gd name="connsiteY28" fmla="*/ 1211916 h 1524285"/>
                <a:gd name="connsiteX29" fmla="*/ 2147971 w 5467350"/>
                <a:gd name="connsiteY29" fmla="*/ 1190675 h 1524285"/>
                <a:gd name="connsiteX30" fmla="*/ 2180546 w 5467350"/>
                <a:gd name="connsiteY30" fmla="*/ 1186484 h 1524285"/>
                <a:gd name="connsiteX31" fmla="*/ 2213026 w 5467350"/>
                <a:gd name="connsiteY31" fmla="*/ 1182388 h 1524285"/>
                <a:gd name="connsiteX32" fmla="*/ 2245602 w 5467350"/>
                <a:gd name="connsiteY32" fmla="*/ 1169625 h 1524285"/>
                <a:gd name="connsiteX33" fmla="*/ 2310658 w 5467350"/>
                <a:gd name="connsiteY33" fmla="*/ 1156099 h 1524285"/>
                <a:gd name="connsiteX34" fmla="*/ 2343233 w 5467350"/>
                <a:gd name="connsiteY34" fmla="*/ 1154576 h 1524285"/>
                <a:gd name="connsiteX35" fmla="*/ 2668703 w 5467350"/>
                <a:gd name="connsiteY35" fmla="*/ 1153051 h 1524285"/>
                <a:gd name="connsiteX36" fmla="*/ 2701182 w 5467350"/>
                <a:gd name="connsiteY36" fmla="*/ 1145717 h 1524285"/>
                <a:gd name="connsiteX37" fmla="*/ 2733758 w 5467350"/>
                <a:gd name="connsiteY37" fmla="*/ 1145717 h 1524285"/>
                <a:gd name="connsiteX38" fmla="*/ 2766334 w 5467350"/>
                <a:gd name="connsiteY38" fmla="*/ 1128382 h 1524285"/>
                <a:gd name="connsiteX39" fmla="*/ 2798814 w 5467350"/>
                <a:gd name="connsiteY39" fmla="*/ 1107617 h 1524285"/>
                <a:gd name="connsiteX40" fmla="*/ 2831389 w 5467350"/>
                <a:gd name="connsiteY40" fmla="*/ 1105807 h 1524285"/>
                <a:gd name="connsiteX41" fmla="*/ 2863965 w 5467350"/>
                <a:gd name="connsiteY41" fmla="*/ 1102759 h 1524285"/>
                <a:gd name="connsiteX42" fmla="*/ 2896445 w 5467350"/>
                <a:gd name="connsiteY42" fmla="*/ 1080947 h 1524285"/>
                <a:gd name="connsiteX43" fmla="*/ 2961596 w 5467350"/>
                <a:gd name="connsiteY43" fmla="*/ 1065136 h 1524285"/>
                <a:gd name="connsiteX44" fmla="*/ 2994076 w 5467350"/>
                <a:gd name="connsiteY44" fmla="*/ 1042180 h 1524285"/>
                <a:gd name="connsiteX45" fmla="*/ 3059228 w 5467350"/>
                <a:gd name="connsiteY45" fmla="*/ 1030941 h 1524285"/>
                <a:gd name="connsiteX46" fmla="*/ 3091707 w 5467350"/>
                <a:gd name="connsiteY46" fmla="*/ 1029512 h 1524285"/>
                <a:gd name="connsiteX47" fmla="*/ 3189339 w 5467350"/>
                <a:gd name="connsiteY47" fmla="*/ 1026178 h 1524285"/>
                <a:gd name="connsiteX48" fmla="*/ 3221914 w 5467350"/>
                <a:gd name="connsiteY48" fmla="*/ 1026178 h 1524285"/>
                <a:gd name="connsiteX49" fmla="*/ 3417177 w 5467350"/>
                <a:gd name="connsiteY49" fmla="*/ 1023892 h 1524285"/>
                <a:gd name="connsiteX50" fmla="*/ 3449753 w 5467350"/>
                <a:gd name="connsiteY50" fmla="*/ 1006652 h 1524285"/>
                <a:gd name="connsiteX51" fmla="*/ 3482232 w 5467350"/>
                <a:gd name="connsiteY51" fmla="*/ 992269 h 1524285"/>
                <a:gd name="connsiteX52" fmla="*/ 3514808 w 5467350"/>
                <a:gd name="connsiteY52" fmla="*/ 947883 h 1524285"/>
                <a:gd name="connsiteX53" fmla="*/ 3547384 w 5467350"/>
                <a:gd name="connsiteY53" fmla="*/ 908259 h 1524285"/>
                <a:gd name="connsiteX54" fmla="*/ 3579864 w 5467350"/>
                <a:gd name="connsiteY54" fmla="*/ 843394 h 1524285"/>
                <a:gd name="connsiteX55" fmla="*/ 3612439 w 5467350"/>
                <a:gd name="connsiteY55" fmla="*/ 787768 h 1524285"/>
                <a:gd name="connsiteX56" fmla="*/ 3645015 w 5467350"/>
                <a:gd name="connsiteY56" fmla="*/ 750715 h 1524285"/>
                <a:gd name="connsiteX57" fmla="*/ 3872757 w 5467350"/>
                <a:gd name="connsiteY57" fmla="*/ 523639 h 1524285"/>
                <a:gd name="connsiteX58" fmla="*/ 3905333 w 5467350"/>
                <a:gd name="connsiteY58" fmla="*/ 500875 h 1524285"/>
                <a:gd name="connsiteX59" fmla="*/ 3970389 w 5467350"/>
                <a:gd name="connsiteY59" fmla="*/ 469633 h 1524285"/>
                <a:gd name="connsiteX60" fmla="*/ 4002964 w 5467350"/>
                <a:gd name="connsiteY60" fmla="*/ 434580 h 1524285"/>
                <a:gd name="connsiteX61" fmla="*/ 4100596 w 5467350"/>
                <a:gd name="connsiteY61" fmla="*/ 316090 h 1524285"/>
                <a:gd name="connsiteX62" fmla="*/ 4133171 w 5467350"/>
                <a:gd name="connsiteY62" fmla="*/ 291420 h 1524285"/>
                <a:gd name="connsiteX63" fmla="*/ 4230803 w 5467350"/>
                <a:gd name="connsiteY63" fmla="*/ 286276 h 1524285"/>
                <a:gd name="connsiteX64" fmla="*/ 4263283 w 5467350"/>
                <a:gd name="connsiteY64" fmla="*/ 283609 h 1524285"/>
                <a:gd name="connsiteX65" fmla="*/ 4295858 w 5467350"/>
                <a:gd name="connsiteY65" fmla="*/ 266179 h 1524285"/>
                <a:gd name="connsiteX66" fmla="*/ 4328434 w 5467350"/>
                <a:gd name="connsiteY66" fmla="*/ 234270 h 1524285"/>
                <a:gd name="connsiteX67" fmla="*/ 4426065 w 5467350"/>
                <a:gd name="connsiteY67" fmla="*/ 188645 h 1524285"/>
                <a:gd name="connsiteX68" fmla="*/ 4458545 w 5467350"/>
                <a:gd name="connsiteY68" fmla="*/ 168357 h 1524285"/>
                <a:gd name="connsiteX69" fmla="*/ 4523696 w 5467350"/>
                <a:gd name="connsiteY69" fmla="*/ 123589 h 1524285"/>
                <a:gd name="connsiteX70" fmla="*/ 4556176 w 5467350"/>
                <a:gd name="connsiteY70" fmla="*/ 98348 h 1524285"/>
                <a:gd name="connsiteX71" fmla="*/ 4588752 w 5467350"/>
                <a:gd name="connsiteY71" fmla="*/ 67963 h 1524285"/>
                <a:gd name="connsiteX72" fmla="*/ 4621328 w 5467350"/>
                <a:gd name="connsiteY72" fmla="*/ 54914 h 1524285"/>
                <a:gd name="connsiteX73" fmla="*/ 4751439 w 5467350"/>
                <a:gd name="connsiteY73" fmla="*/ 53104 h 1524285"/>
                <a:gd name="connsiteX74" fmla="*/ 4784014 w 5467350"/>
                <a:gd name="connsiteY74" fmla="*/ 53104 h 1524285"/>
                <a:gd name="connsiteX75" fmla="*/ 5011852 w 5467350"/>
                <a:gd name="connsiteY75" fmla="*/ 53104 h 1524285"/>
                <a:gd name="connsiteX76" fmla="*/ 5044333 w 5467350"/>
                <a:gd name="connsiteY76" fmla="*/ 42151 h 1524285"/>
                <a:gd name="connsiteX77" fmla="*/ 5174539 w 5467350"/>
                <a:gd name="connsiteY77" fmla="*/ 14433 h 1524285"/>
                <a:gd name="connsiteX78" fmla="*/ 5207115 w 5467350"/>
                <a:gd name="connsiteY78" fmla="*/ 14433 h 1524285"/>
                <a:gd name="connsiteX79" fmla="*/ 5337227 w 5467350"/>
                <a:gd name="connsiteY79" fmla="*/ 8622 h 1524285"/>
                <a:gd name="connsiteX80" fmla="*/ 5369802 w 5467350"/>
                <a:gd name="connsiteY80" fmla="*/ 3574 h 1524285"/>
                <a:gd name="connsiteX81" fmla="*/ 5467433 w 5467350"/>
                <a:gd name="connsiteY81" fmla="*/ 50 h 15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524285">
                  <a:moveTo>
                    <a:pt x="83" y="1524336"/>
                  </a:moveTo>
                  <a:lnTo>
                    <a:pt x="97714" y="1521764"/>
                  </a:lnTo>
                  <a:lnTo>
                    <a:pt x="130290" y="1521764"/>
                  </a:lnTo>
                  <a:lnTo>
                    <a:pt x="390608" y="1521764"/>
                  </a:lnTo>
                  <a:lnTo>
                    <a:pt x="423183" y="1506905"/>
                  </a:lnTo>
                  <a:lnTo>
                    <a:pt x="488239" y="1504810"/>
                  </a:lnTo>
                  <a:lnTo>
                    <a:pt x="520815" y="1494999"/>
                  </a:lnTo>
                  <a:lnTo>
                    <a:pt x="650926" y="1458709"/>
                  </a:lnTo>
                  <a:lnTo>
                    <a:pt x="683502" y="1441564"/>
                  </a:lnTo>
                  <a:lnTo>
                    <a:pt x="748558" y="1420894"/>
                  </a:lnTo>
                  <a:lnTo>
                    <a:pt x="781133" y="1416132"/>
                  </a:lnTo>
                  <a:lnTo>
                    <a:pt x="1106602" y="1415941"/>
                  </a:lnTo>
                  <a:lnTo>
                    <a:pt x="1139083" y="1377841"/>
                  </a:lnTo>
                  <a:lnTo>
                    <a:pt x="1171658" y="1359458"/>
                  </a:lnTo>
                  <a:lnTo>
                    <a:pt x="1204234" y="1354410"/>
                  </a:lnTo>
                  <a:lnTo>
                    <a:pt x="1301865" y="1345076"/>
                  </a:lnTo>
                  <a:lnTo>
                    <a:pt x="1334345" y="1330502"/>
                  </a:lnTo>
                  <a:lnTo>
                    <a:pt x="1431976" y="1314310"/>
                  </a:lnTo>
                  <a:lnTo>
                    <a:pt x="1464552" y="1308118"/>
                  </a:lnTo>
                  <a:lnTo>
                    <a:pt x="1529608" y="1298498"/>
                  </a:lnTo>
                  <a:lnTo>
                    <a:pt x="1562183" y="1298498"/>
                  </a:lnTo>
                  <a:lnTo>
                    <a:pt x="1887652" y="1292593"/>
                  </a:lnTo>
                  <a:lnTo>
                    <a:pt x="1920133" y="1271733"/>
                  </a:lnTo>
                  <a:lnTo>
                    <a:pt x="1952708" y="1244396"/>
                  </a:lnTo>
                  <a:lnTo>
                    <a:pt x="1985284" y="1241920"/>
                  </a:lnTo>
                  <a:lnTo>
                    <a:pt x="2017764" y="1241729"/>
                  </a:lnTo>
                  <a:lnTo>
                    <a:pt x="2050339" y="1234014"/>
                  </a:lnTo>
                  <a:lnTo>
                    <a:pt x="2082915" y="1234014"/>
                  </a:lnTo>
                  <a:lnTo>
                    <a:pt x="2115395" y="1211916"/>
                  </a:lnTo>
                  <a:lnTo>
                    <a:pt x="2147971" y="1190675"/>
                  </a:lnTo>
                  <a:lnTo>
                    <a:pt x="2180546" y="1186484"/>
                  </a:lnTo>
                  <a:lnTo>
                    <a:pt x="2213026" y="1182388"/>
                  </a:lnTo>
                  <a:lnTo>
                    <a:pt x="2245602" y="1169625"/>
                  </a:lnTo>
                  <a:lnTo>
                    <a:pt x="2310658" y="1156099"/>
                  </a:lnTo>
                  <a:lnTo>
                    <a:pt x="2343233" y="1154576"/>
                  </a:lnTo>
                  <a:lnTo>
                    <a:pt x="2668703" y="1153051"/>
                  </a:lnTo>
                  <a:lnTo>
                    <a:pt x="2701182" y="1145717"/>
                  </a:lnTo>
                  <a:lnTo>
                    <a:pt x="2733758" y="1145717"/>
                  </a:lnTo>
                  <a:lnTo>
                    <a:pt x="2766334" y="1128382"/>
                  </a:lnTo>
                  <a:lnTo>
                    <a:pt x="2798814" y="1107617"/>
                  </a:lnTo>
                  <a:lnTo>
                    <a:pt x="2831389" y="1105807"/>
                  </a:lnTo>
                  <a:lnTo>
                    <a:pt x="2863965" y="1102759"/>
                  </a:lnTo>
                  <a:lnTo>
                    <a:pt x="2896445" y="1080947"/>
                  </a:lnTo>
                  <a:lnTo>
                    <a:pt x="2961596" y="1065136"/>
                  </a:lnTo>
                  <a:lnTo>
                    <a:pt x="2994076" y="1042180"/>
                  </a:lnTo>
                  <a:lnTo>
                    <a:pt x="3059228" y="1030941"/>
                  </a:lnTo>
                  <a:lnTo>
                    <a:pt x="3091707" y="1029512"/>
                  </a:lnTo>
                  <a:lnTo>
                    <a:pt x="3189339" y="1026178"/>
                  </a:lnTo>
                  <a:lnTo>
                    <a:pt x="3221914" y="1026178"/>
                  </a:lnTo>
                  <a:lnTo>
                    <a:pt x="3417177" y="1023892"/>
                  </a:lnTo>
                  <a:lnTo>
                    <a:pt x="3449753" y="1006652"/>
                  </a:lnTo>
                  <a:lnTo>
                    <a:pt x="3482232" y="992269"/>
                  </a:lnTo>
                  <a:lnTo>
                    <a:pt x="3514808" y="947883"/>
                  </a:lnTo>
                  <a:lnTo>
                    <a:pt x="3547384" y="908259"/>
                  </a:lnTo>
                  <a:lnTo>
                    <a:pt x="3579864" y="843394"/>
                  </a:lnTo>
                  <a:lnTo>
                    <a:pt x="3612439" y="787768"/>
                  </a:lnTo>
                  <a:lnTo>
                    <a:pt x="3645015" y="750715"/>
                  </a:lnTo>
                  <a:lnTo>
                    <a:pt x="3872757" y="523639"/>
                  </a:lnTo>
                  <a:lnTo>
                    <a:pt x="3905333" y="500875"/>
                  </a:lnTo>
                  <a:lnTo>
                    <a:pt x="3970389" y="469633"/>
                  </a:lnTo>
                  <a:lnTo>
                    <a:pt x="4002964" y="434580"/>
                  </a:lnTo>
                  <a:lnTo>
                    <a:pt x="4100596" y="316090"/>
                  </a:lnTo>
                  <a:lnTo>
                    <a:pt x="4133171" y="291420"/>
                  </a:lnTo>
                  <a:lnTo>
                    <a:pt x="4230803" y="286276"/>
                  </a:lnTo>
                  <a:lnTo>
                    <a:pt x="4263283" y="283609"/>
                  </a:lnTo>
                  <a:lnTo>
                    <a:pt x="4295858" y="266179"/>
                  </a:lnTo>
                  <a:lnTo>
                    <a:pt x="4328434" y="234270"/>
                  </a:lnTo>
                  <a:lnTo>
                    <a:pt x="4426065" y="188645"/>
                  </a:lnTo>
                  <a:lnTo>
                    <a:pt x="4458545" y="168357"/>
                  </a:lnTo>
                  <a:lnTo>
                    <a:pt x="4523696" y="123589"/>
                  </a:lnTo>
                  <a:lnTo>
                    <a:pt x="4556176" y="98348"/>
                  </a:lnTo>
                  <a:lnTo>
                    <a:pt x="4588752" y="67963"/>
                  </a:lnTo>
                  <a:lnTo>
                    <a:pt x="4621328" y="54914"/>
                  </a:lnTo>
                  <a:lnTo>
                    <a:pt x="4751439" y="53104"/>
                  </a:lnTo>
                  <a:lnTo>
                    <a:pt x="4784014" y="53104"/>
                  </a:lnTo>
                  <a:lnTo>
                    <a:pt x="5011852" y="53104"/>
                  </a:lnTo>
                  <a:lnTo>
                    <a:pt x="5044333" y="42151"/>
                  </a:lnTo>
                  <a:lnTo>
                    <a:pt x="5174539" y="14433"/>
                  </a:lnTo>
                  <a:lnTo>
                    <a:pt x="5207115" y="14433"/>
                  </a:lnTo>
                  <a:lnTo>
                    <a:pt x="5337227" y="8622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8CCF718F-2686-D81B-F0F5-18A4CAD3902A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2525FCC-5C43-367C-6F21-5A0B2AB5CA4E}"/>
              </a:ext>
            </a:extLst>
          </p:cNvPr>
          <p:cNvSpPr/>
          <p:nvPr/>
        </p:nvSpPr>
        <p:spPr>
          <a:xfrm>
            <a:off x="3067050" y="1047750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0363D8F4-D7C1-7E8B-429C-4D8CCABD1854}"/>
              </a:ext>
            </a:extLst>
          </p:cNvPr>
          <p:cNvGrpSpPr/>
          <p:nvPr/>
        </p:nvGrpSpPr>
        <p:grpSpPr>
          <a:xfrm>
            <a:off x="3266122" y="5200646"/>
            <a:ext cx="5397424" cy="627637"/>
            <a:chOff x="3266122" y="5383530"/>
            <a:chExt cx="5397424" cy="627637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FC4653-1115-28CC-455E-04980866A946}"/>
                </a:ext>
              </a:extLst>
            </p:cNvPr>
            <p:cNvSpPr txBox="1"/>
            <p:nvPr/>
          </p:nvSpPr>
          <p:spPr>
            <a:xfrm>
              <a:off x="3266122" y="53835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3EF90-27AC-2EC8-8874-DAD95CB9168E}"/>
                </a:ext>
              </a:extLst>
            </p:cNvPr>
            <p:cNvSpPr txBox="1"/>
            <p:nvPr/>
          </p:nvSpPr>
          <p:spPr>
            <a:xfrm>
              <a:off x="3266122" y="567261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1FB42-481A-CF86-E5BE-C472BD2172D2}"/>
                </a:ext>
              </a:extLst>
            </p:cNvPr>
            <p:cNvSpPr txBox="1"/>
            <p:nvPr/>
          </p:nvSpPr>
          <p:spPr>
            <a:xfrm>
              <a:off x="41424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2D25C5-3A8F-8A99-5BDE-AD9BA13EE5A7}"/>
                </a:ext>
              </a:extLst>
            </p:cNvPr>
            <p:cNvSpPr txBox="1"/>
            <p:nvPr/>
          </p:nvSpPr>
          <p:spPr>
            <a:xfrm>
              <a:off x="49234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90D40-1AA8-C26C-B69C-7DA8C07D0E3B}"/>
                </a:ext>
              </a:extLst>
            </p:cNvPr>
            <p:cNvSpPr txBox="1"/>
            <p:nvPr/>
          </p:nvSpPr>
          <p:spPr>
            <a:xfrm>
              <a:off x="57045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1E57D-8D78-550A-30DC-71AFE5ABE996}"/>
                </a:ext>
              </a:extLst>
            </p:cNvPr>
            <p:cNvSpPr txBox="1"/>
            <p:nvPr/>
          </p:nvSpPr>
          <p:spPr>
            <a:xfrm>
              <a:off x="64855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4B087-FAA7-3006-7250-9DC232B61574}"/>
                </a:ext>
              </a:extLst>
            </p:cNvPr>
            <p:cNvSpPr txBox="1"/>
            <p:nvPr/>
          </p:nvSpPr>
          <p:spPr>
            <a:xfrm>
              <a:off x="72666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33B8A-C5A3-FFE9-9151-839FBB5D2FC8}"/>
                </a:ext>
              </a:extLst>
            </p:cNvPr>
            <p:cNvSpPr txBox="1"/>
            <p:nvPr/>
          </p:nvSpPr>
          <p:spPr>
            <a:xfrm>
              <a:off x="80476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2A4FF7BF-9F9B-8660-4DF0-B16405F38599}"/>
              </a:ext>
            </a:extLst>
          </p:cNvPr>
          <p:cNvGrpSpPr/>
          <p:nvPr/>
        </p:nvGrpSpPr>
        <p:grpSpPr>
          <a:xfrm>
            <a:off x="2589438" y="1100994"/>
            <a:ext cx="498411" cy="4279999"/>
            <a:chOff x="2615565" y="1100994"/>
            <a:chExt cx="498411" cy="4279999"/>
          </a:xfrm>
          <a:solidFill>
            <a:srgbClr val="2A3F5F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BCC8EE-593E-B93B-552D-154DEEF69669}"/>
                </a:ext>
              </a:extLst>
            </p:cNvPr>
            <p:cNvSpPr txBox="1"/>
            <p:nvPr/>
          </p:nvSpPr>
          <p:spPr>
            <a:xfrm>
              <a:off x="2825114" y="50424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3B0A8F-C88C-2406-43EE-FBF4CC76BEC4}"/>
                </a:ext>
              </a:extLst>
            </p:cNvPr>
            <p:cNvSpPr txBox="1"/>
            <p:nvPr/>
          </p:nvSpPr>
          <p:spPr>
            <a:xfrm>
              <a:off x="2720340" y="4057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51A99-F833-8D0A-5FDC-2432D8E5ED77}"/>
                </a:ext>
              </a:extLst>
            </p:cNvPr>
            <p:cNvSpPr txBox="1"/>
            <p:nvPr/>
          </p:nvSpPr>
          <p:spPr>
            <a:xfrm>
              <a:off x="2615565" y="307171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8ED7D0-87BB-8DD3-E866-EBF11086793E}"/>
                </a:ext>
              </a:extLst>
            </p:cNvPr>
            <p:cNvSpPr txBox="1"/>
            <p:nvPr/>
          </p:nvSpPr>
          <p:spPr>
            <a:xfrm>
              <a:off x="2615565" y="208635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C2A05B-91CE-21C0-6088-4104034D45DD}"/>
                </a:ext>
              </a:extLst>
            </p:cNvPr>
            <p:cNvSpPr txBox="1"/>
            <p:nvPr/>
          </p:nvSpPr>
          <p:spPr>
            <a:xfrm>
              <a:off x="2615565" y="11009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8A3328-0B58-3B6B-FCCD-942D14CA7BDA}"/>
              </a:ext>
            </a:extLst>
          </p:cNvPr>
          <p:cNvSpPr txBox="1"/>
          <p:nvPr/>
        </p:nvSpPr>
        <p:spPr>
          <a:xfrm rot="16200000">
            <a:off x="990108" y="303368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9" name="Right Triangle 67">
            <a:extLst>
              <a:ext uri="{FF2B5EF4-FFF2-40B4-BE49-F238E27FC236}">
                <a16:creationId xmlns:a16="http://schemas.microsoft.com/office/drawing/2014/main" id="{3B43D1A6-55D3-1586-299E-4358A4C73C35}"/>
              </a:ext>
            </a:extLst>
          </p:cNvPr>
          <p:cNvSpPr/>
          <p:nvPr/>
        </p:nvSpPr>
        <p:spPr>
          <a:xfrm rot="5400000">
            <a:off x="3774083" y="423696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ight Triangle 68">
            <a:extLst>
              <a:ext uri="{FF2B5EF4-FFF2-40B4-BE49-F238E27FC236}">
                <a16:creationId xmlns:a16="http://schemas.microsoft.com/office/drawing/2014/main" id="{DFD8CA95-04DF-A38C-585C-8C72ED35825A}"/>
              </a:ext>
            </a:extLst>
          </p:cNvPr>
          <p:cNvSpPr/>
          <p:nvPr/>
        </p:nvSpPr>
        <p:spPr>
          <a:xfrm rot="16200000">
            <a:off x="5437161" y="2086792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AC460-9F2A-492C-D2C0-FA7CAD0A1155}"/>
              </a:ext>
            </a:extLst>
          </p:cNvPr>
          <p:cNvSpPr txBox="1"/>
          <p:nvPr/>
        </p:nvSpPr>
        <p:spPr>
          <a:xfrm>
            <a:off x="5021119" y="2314401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15018-09C2-F6FA-99D6-7831394F87C5}"/>
              </a:ext>
            </a:extLst>
          </p:cNvPr>
          <p:cNvSpPr txBox="1"/>
          <p:nvPr/>
        </p:nvSpPr>
        <p:spPr>
          <a:xfrm>
            <a:off x="7459535" y="449386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0B35EE-4719-FC40-48FE-6D809D6CF8BE}"/>
              </a:ext>
            </a:extLst>
          </p:cNvPr>
          <p:cNvCxnSpPr/>
          <p:nvPr/>
        </p:nvCxnSpPr>
        <p:spPr>
          <a:xfrm>
            <a:off x="5372300" y="2977932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A2CD29-FD84-A32B-EA11-58B3AAD6C777}"/>
              </a:ext>
            </a:extLst>
          </p:cNvPr>
          <p:cNvCxnSpPr>
            <a:cxnSpLocks/>
          </p:cNvCxnSpPr>
          <p:nvPr/>
        </p:nvCxnSpPr>
        <p:spPr>
          <a:xfrm flipV="1">
            <a:off x="7932969" y="4067747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/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blipFill>
                <a:blip r:embed="rId2"/>
                <a:stretch>
                  <a:fillRect l="-31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/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blipFill>
                <a:blip r:embed="rId3"/>
                <a:stretch>
                  <a:fillRect l="-2113" t="-10345" r="-140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54F38-CB9D-D0C6-DB7C-2FEFEBAEC90F}"/>
              </a:ext>
            </a:extLst>
          </p:cNvPr>
          <p:cNvCxnSpPr>
            <a:cxnSpLocks/>
          </p:cNvCxnSpPr>
          <p:nvPr/>
        </p:nvCxnSpPr>
        <p:spPr>
          <a:xfrm>
            <a:off x="6870787" y="3661912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21DEBD-743C-2304-7CB5-32098633ABF0}"/>
              </a:ext>
            </a:extLst>
          </p:cNvPr>
          <p:cNvCxnSpPr>
            <a:cxnSpLocks/>
          </p:cNvCxnSpPr>
          <p:nvPr/>
        </p:nvCxnSpPr>
        <p:spPr>
          <a:xfrm>
            <a:off x="8047672" y="312828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702C3-1112-2580-4943-59E7741323AF}"/>
              </a:ext>
            </a:extLst>
          </p:cNvPr>
          <p:cNvCxnSpPr>
            <a:cxnSpLocks/>
          </p:cNvCxnSpPr>
          <p:nvPr/>
        </p:nvCxnSpPr>
        <p:spPr>
          <a:xfrm>
            <a:off x="8642268" y="1234237"/>
            <a:ext cx="0" cy="24689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89DB16-0510-C5E5-5BA6-7AD79E08DAD1}"/>
              </a:ext>
            </a:extLst>
          </p:cNvPr>
          <p:cNvCxnSpPr>
            <a:cxnSpLocks/>
          </p:cNvCxnSpPr>
          <p:nvPr/>
        </p:nvCxnSpPr>
        <p:spPr>
          <a:xfrm>
            <a:off x="8637419" y="3729712"/>
            <a:ext cx="0" cy="2631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F51F1B-3EEA-2702-4157-2EC9FAEA7521}"/>
              </a:ext>
            </a:extLst>
          </p:cNvPr>
          <p:cNvSpPr txBox="1"/>
          <p:nvPr/>
        </p:nvSpPr>
        <p:spPr>
          <a:xfrm>
            <a:off x="8655252" y="2130969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3258359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0592CA6-FFBD-874A-86C4-14C7A79099DE}"/>
              </a:ext>
            </a:extLst>
          </p:cNvPr>
          <p:cNvGrpSpPr/>
          <p:nvPr/>
        </p:nvGrpSpPr>
        <p:grpSpPr>
          <a:xfrm>
            <a:off x="2914650" y="1524000"/>
            <a:ext cx="6515100" cy="3667125"/>
            <a:chOff x="2914650" y="1524000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C61D633-0988-EFC3-207D-480D1B150F5B}"/>
                </a:ext>
              </a:extLst>
            </p:cNvPr>
            <p:cNvGrpSpPr/>
            <p:nvPr/>
          </p:nvGrpSpPr>
          <p:grpSpPr>
            <a:xfrm>
              <a:off x="3581400" y="1524000"/>
              <a:ext cx="5829300" cy="3667125"/>
              <a:chOff x="3581400" y="1524000"/>
              <a:chExt cx="58293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9CAE431-0DD0-EAB8-48FA-3EA158257BC6}"/>
                  </a:ext>
                </a:extLst>
              </p:cNvPr>
              <p:cNvSpPr/>
              <p:nvPr/>
            </p:nvSpPr>
            <p:spPr>
              <a:xfrm>
                <a:off x="3581400" y="1524000"/>
                <a:ext cx="9525" cy="3667125"/>
              </a:xfrm>
              <a:custGeom>
                <a:avLst/>
                <a:gdLst>
                  <a:gd name="connsiteX0" fmla="*/ 136 w 9525"/>
                  <a:gd name="connsiteY0" fmla="*/ 0 h 3667125"/>
                  <a:gd name="connsiteX1" fmla="*/ 1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36" y="0"/>
                    </a:moveTo>
                    <a:lnTo>
                      <a:pt x="1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8117BDA-7786-2802-81DB-42E0545D9F5A}"/>
                  </a:ext>
                </a:extLst>
              </p:cNvPr>
              <p:cNvSpPr/>
              <p:nvPr/>
            </p:nvSpPr>
            <p:spPr>
              <a:xfrm>
                <a:off x="4229100" y="1524000"/>
                <a:ext cx="9525" cy="3667125"/>
              </a:xfrm>
              <a:custGeom>
                <a:avLst/>
                <a:gdLst>
                  <a:gd name="connsiteX0" fmla="*/ 204 w 9525"/>
                  <a:gd name="connsiteY0" fmla="*/ 0 h 3667125"/>
                  <a:gd name="connsiteX1" fmla="*/ 20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04" y="0"/>
                    </a:moveTo>
                    <a:lnTo>
                      <a:pt x="20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45A215A-6970-07DD-39A3-6C971E95AD42}"/>
                  </a:ext>
                </a:extLst>
              </p:cNvPr>
              <p:cNvSpPr/>
              <p:nvPr/>
            </p:nvSpPr>
            <p:spPr>
              <a:xfrm>
                <a:off x="4876800" y="1524000"/>
                <a:ext cx="9525" cy="3667125"/>
              </a:xfrm>
              <a:custGeom>
                <a:avLst/>
                <a:gdLst>
                  <a:gd name="connsiteX0" fmla="*/ 272 w 9525"/>
                  <a:gd name="connsiteY0" fmla="*/ 0 h 3667125"/>
                  <a:gd name="connsiteX1" fmla="*/ 27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72" y="0"/>
                    </a:moveTo>
                    <a:lnTo>
                      <a:pt x="27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14DEB2E-84A6-F1F2-4A49-1ED7D02BF2A2}"/>
                  </a:ext>
                </a:extLst>
              </p:cNvPr>
              <p:cNvSpPr/>
              <p:nvPr/>
            </p:nvSpPr>
            <p:spPr>
              <a:xfrm>
                <a:off x="5524500" y="1524000"/>
                <a:ext cx="9525" cy="3667125"/>
              </a:xfrm>
              <a:custGeom>
                <a:avLst/>
                <a:gdLst>
                  <a:gd name="connsiteX0" fmla="*/ 340 w 9525"/>
                  <a:gd name="connsiteY0" fmla="*/ 0 h 3667125"/>
                  <a:gd name="connsiteX1" fmla="*/ 34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0" y="0"/>
                    </a:moveTo>
                    <a:lnTo>
                      <a:pt x="34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30CC0E-C865-C981-C4AB-FD4B8A9D3DDD}"/>
                  </a:ext>
                </a:extLst>
              </p:cNvPr>
              <p:cNvSpPr/>
              <p:nvPr/>
            </p:nvSpPr>
            <p:spPr>
              <a:xfrm>
                <a:off x="6172200" y="1524000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A603F0A-22DD-BA93-ED91-FDA44390A289}"/>
                  </a:ext>
                </a:extLst>
              </p:cNvPr>
              <p:cNvSpPr/>
              <p:nvPr/>
            </p:nvSpPr>
            <p:spPr>
              <a:xfrm>
                <a:off x="6819900" y="1524000"/>
                <a:ext cx="9525" cy="3667125"/>
              </a:xfrm>
              <a:custGeom>
                <a:avLst/>
                <a:gdLst>
                  <a:gd name="connsiteX0" fmla="*/ 476 w 9525"/>
                  <a:gd name="connsiteY0" fmla="*/ 0 h 3667125"/>
                  <a:gd name="connsiteX1" fmla="*/ 47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6" y="0"/>
                    </a:moveTo>
                    <a:lnTo>
                      <a:pt x="47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DAC75EB-13D5-9111-5CE0-B63528B5ABB0}"/>
                  </a:ext>
                </a:extLst>
              </p:cNvPr>
              <p:cNvSpPr/>
              <p:nvPr/>
            </p:nvSpPr>
            <p:spPr>
              <a:xfrm>
                <a:off x="7467600" y="1524000"/>
                <a:ext cx="9525" cy="3667125"/>
              </a:xfrm>
              <a:custGeom>
                <a:avLst/>
                <a:gdLst>
                  <a:gd name="connsiteX0" fmla="*/ 544 w 9525"/>
                  <a:gd name="connsiteY0" fmla="*/ 0 h 3667125"/>
                  <a:gd name="connsiteX1" fmla="*/ 5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4" y="0"/>
                    </a:moveTo>
                    <a:lnTo>
                      <a:pt x="5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DF921A2-AE10-099E-4CAC-038A90D35CF7}"/>
                  </a:ext>
                </a:extLst>
              </p:cNvPr>
              <p:cNvSpPr/>
              <p:nvPr/>
            </p:nvSpPr>
            <p:spPr>
              <a:xfrm>
                <a:off x="8115300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E6E13F-C125-EB0F-A073-EAA1CEFF5967}"/>
                  </a:ext>
                </a:extLst>
              </p:cNvPr>
              <p:cNvSpPr/>
              <p:nvPr/>
            </p:nvSpPr>
            <p:spPr>
              <a:xfrm>
                <a:off x="8763000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2426E7E-E259-C6EF-A9B6-7E18ECEA8739}"/>
                  </a:ext>
                </a:extLst>
              </p:cNvPr>
              <p:cNvSpPr/>
              <p:nvPr/>
            </p:nvSpPr>
            <p:spPr>
              <a:xfrm>
                <a:off x="9410700" y="1524000"/>
                <a:ext cx="9525" cy="3667125"/>
              </a:xfrm>
              <a:custGeom>
                <a:avLst/>
                <a:gdLst>
                  <a:gd name="connsiteX0" fmla="*/ 748 w 9525"/>
                  <a:gd name="connsiteY0" fmla="*/ 0 h 3667125"/>
                  <a:gd name="connsiteX1" fmla="*/ 7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8" y="0"/>
                    </a:moveTo>
                    <a:lnTo>
                      <a:pt x="7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7FD9BECA-8319-C26F-BF59-46FC5F5E2ED8}"/>
                </a:ext>
              </a:extLst>
            </p:cNvPr>
            <p:cNvGrpSpPr/>
            <p:nvPr/>
          </p:nvGrpSpPr>
          <p:grpSpPr>
            <a:xfrm>
              <a:off x="2914650" y="1722215"/>
              <a:ext cx="6515100" cy="2973324"/>
              <a:chOff x="2914650" y="1722215"/>
              <a:chExt cx="6515100" cy="2973324"/>
            </a:xfrm>
            <a:solidFill>
              <a:srgbClr val="000000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9BE2B1C-4BDE-F0AD-944C-DB619EDF789F}"/>
                  </a:ext>
                </a:extLst>
              </p:cNvPr>
              <p:cNvSpPr/>
              <p:nvPr/>
            </p:nvSpPr>
            <p:spPr>
              <a:xfrm>
                <a:off x="2914650" y="4695539"/>
                <a:ext cx="6515100" cy="9525"/>
              </a:xfrm>
              <a:custGeom>
                <a:avLst/>
                <a:gdLst>
                  <a:gd name="connsiteX0" fmla="*/ 0 w 6515100"/>
                  <a:gd name="connsiteY0" fmla="*/ 383 h 9525"/>
                  <a:gd name="connsiteX1" fmla="*/ 6515100 w 6515100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83"/>
                    </a:moveTo>
                    <a:lnTo>
                      <a:pt x="6515100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7B58A0-E0BF-3FDA-D6D1-8C1B86E13CFC}"/>
                  </a:ext>
                </a:extLst>
              </p:cNvPr>
              <p:cNvSpPr/>
              <p:nvPr/>
            </p:nvSpPr>
            <p:spPr>
              <a:xfrm>
                <a:off x="2914650" y="4200048"/>
                <a:ext cx="6515100" cy="9525"/>
              </a:xfrm>
              <a:custGeom>
                <a:avLst/>
                <a:gdLst>
                  <a:gd name="connsiteX0" fmla="*/ 0 w 6515100"/>
                  <a:gd name="connsiteY0" fmla="*/ 331 h 9525"/>
                  <a:gd name="connsiteX1" fmla="*/ 6515100 w 6515100"/>
                  <a:gd name="connsiteY1" fmla="*/ 3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31"/>
                    </a:moveTo>
                    <a:lnTo>
                      <a:pt x="6515100" y="3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9E3B29B-B476-F8B5-C44F-0371AE0C0C40}"/>
                  </a:ext>
                </a:extLst>
              </p:cNvPr>
              <p:cNvSpPr/>
              <p:nvPr/>
            </p:nvSpPr>
            <p:spPr>
              <a:xfrm>
                <a:off x="2914650" y="3704462"/>
                <a:ext cx="6515100" cy="9525"/>
              </a:xfrm>
              <a:custGeom>
                <a:avLst/>
                <a:gdLst>
                  <a:gd name="connsiteX0" fmla="*/ 0 w 6515100"/>
                  <a:gd name="connsiteY0" fmla="*/ 279 h 9525"/>
                  <a:gd name="connsiteX1" fmla="*/ 6515100 w 6515100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79"/>
                    </a:moveTo>
                    <a:lnTo>
                      <a:pt x="6515100" y="27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AD73734-56B5-0FA5-AD36-0E9B67BC235A}"/>
                  </a:ext>
                </a:extLst>
              </p:cNvPr>
              <p:cNvSpPr/>
              <p:nvPr/>
            </p:nvSpPr>
            <p:spPr>
              <a:xfrm>
                <a:off x="2914650" y="3208877"/>
                <a:ext cx="6515100" cy="9525"/>
              </a:xfrm>
              <a:custGeom>
                <a:avLst/>
                <a:gdLst>
                  <a:gd name="connsiteX0" fmla="*/ 0 w 6515100"/>
                  <a:gd name="connsiteY0" fmla="*/ 227 h 9525"/>
                  <a:gd name="connsiteX1" fmla="*/ 6515100 w 651510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27"/>
                    </a:moveTo>
                    <a:lnTo>
                      <a:pt x="651510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DF13631-5DBD-9BC4-1A74-9F0D99283B4A}"/>
                  </a:ext>
                </a:extLst>
              </p:cNvPr>
              <p:cNvSpPr/>
              <p:nvPr/>
            </p:nvSpPr>
            <p:spPr>
              <a:xfrm>
                <a:off x="2914650" y="2713291"/>
                <a:ext cx="6515100" cy="9525"/>
              </a:xfrm>
              <a:custGeom>
                <a:avLst/>
                <a:gdLst>
                  <a:gd name="connsiteX0" fmla="*/ 0 w 6515100"/>
                  <a:gd name="connsiteY0" fmla="*/ 175 h 9525"/>
                  <a:gd name="connsiteX1" fmla="*/ 6515100 w 6515100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5"/>
                    </a:moveTo>
                    <a:lnTo>
                      <a:pt x="6515100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F7C552-209B-7339-E656-1FC0572CFB01}"/>
                  </a:ext>
                </a:extLst>
              </p:cNvPr>
              <p:cNvSpPr/>
              <p:nvPr/>
            </p:nvSpPr>
            <p:spPr>
              <a:xfrm>
                <a:off x="2914650" y="2217801"/>
                <a:ext cx="6515100" cy="9525"/>
              </a:xfrm>
              <a:custGeom>
                <a:avLst/>
                <a:gdLst>
                  <a:gd name="connsiteX0" fmla="*/ 0 w 6515100"/>
                  <a:gd name="connsiteY0" fmla="*/ 123 h 9525"/>
                  <a:gd name="connsiteX1" fmla="*/ 6515100 w 6515100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23"/>
                    </a:moveTo>
                    <a:lnTo>
                      <a:pt x="6515100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3A74C4F-6DD9-AEB2-69BA-3D735C4642E4}"/>
                  </a:ext>
                </a:extLst>
              </p:cNvPr>
              <p:cNvSpPr/>
              <p:nvPr/>
            </p:nvSpPr>
            <p:spPr>
              <a:xfrm>
                <a:off x="2914650" y="1722215"/>
                <a:ext cx="6515100" cy="9525"/>
              </a:xfrm>
              <a:custGeom>
                <a:avLst/>
                <a:gdLst>
                  <a:gd name="connsiteX0" fmla="*/ 0 w 6515100"/>
                  <a:gd name="connsiteY0" fmla="*/ 71 h 9525"/>
                  <a:gd name="connsiteX1" fmla="*/ 6515100 w 6515100"/>
                  <a:gd name="connsiteY1" fmla="*/ 7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71"/>
                    </a:moveTo>
                    <a:lnTo>
                      <a:pt x="6515100" y="7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56E9F595-DFD8-2CB4-3586-CD8285DFB23C}"/>
              </a:ext>
            </a:extLst>
          </p:cNvPr>
          <p:cNvGrpSpPr/>
          <p:nvPr/>
        </p:nvGrpSpPr>
        <p:grpSpPr>
          <a:xfrm>
            <a:off x="2932234" y="1524000"/>
            <a:ext cx="6515100" cy="3676650"/>
            <a:chOff x="2932234" y="1524000"/>
            <a:chExt cx="6515100" cy="3676650"/>
          </a:xfrm>
          <a:solidFill>
            <a:srgbClr val="00000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451A960-8BF2-ECB7-E546-C87DEE53E106}"/>
                </a:ext>
              </a:extLst>
            </p:cNvPr>
            <p:cNvSpPr/>
            <p:nvPr/>
          </p:nvSpPr>
          <p:spPr>
            <a:xfrm>
              <a:off x="2933700" y="1524000"/>
              <a:ext cx="9525" cy="3667125"/>
            </a:xfrm>
            <a:custGeom>
              <a:avLst/>
              <a:gdLst>
                <a:gd name="connsiteX0" fmla="*/ 68 w 9525"/>
                <a:gd name="connsiteY0" fmla="*/ 0 h 3667125"/>
                <a:gd name="connsiteX1" fmla="*/ 68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8" y="0"/>
                  </a:moveTo>
                  <a:lnTo>
                    <a:pt x="68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E765E5-2F7B-F2F6-F87C-62CCA4E7F5D6}"/>
                </a:ext>
              </a:extLst>
            </p:cNvPr>
            <p:cNvSpPr/>
            <p:nvPr/>
          </p:nvSpPr>
          <p:spPr>
            <a:xfrm>
              <a:off x="2932234" y="5191125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D81C49BC-3425-66B4-E512-5BB662FDC0FA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F33C5BB-4627-DE69-0638-2C754B93475B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078D134-9BCA-EE2C-F587-DD573E264717}"/>
              </a:ext>
            </a:extLst>
          </p:cNvPr>
          <p:cNvGrpSpPr/>
          <p:nvPr/>
        </p:nvGrpSpPr>
        <p:grpSpPr>
          <a:xfrm>
            <a:off x="2933700" y="1689258"/>
            <a:ext cx="6477000" cy="3006090"/>
            <a:chOff x="2933700" y="1689258"/>
            <a:chExt cx="6477000" cy="3006090"/>
          </a:xfrm>
          <a:noFill/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8279AC4-3DAE-310C-EAE0-34484C65B924}"/>
                </a:ext>
              </a:extLst>
            </p:cNvPr>
            <p:cNvSpPr/>
            <p:nvPr/>
          </p:nvSpPr>
          <p:spPr>
            <a:xfrm>
              <a:off x="2933700" y="1689258"/>
              <a:ext cx="6477000" cy="2596610"/>
            </a:xfrm>
            <a:custGeom>
              <a:avLst/>
              <a:gdLst>
                <a:gd name="connsiteX0" fmla="*/ 66 w 6477000"/>
                <a:gd name="connsiteY0" fmla="*/ 50 h 2596610"/>
                <a:gd name="connsiteX1" fmla="*/ 647766 w 6477000"/>
                <a:gd name="connsiteY1" fmla="*/ 473443 h 2596610"/>
                <a:gd name="connsiteX2" fmla="*/ 971616 w 6477000"/>
                <a:gd name="connsiteY2" fmla="*/ 704900 h 2596610"/>
                <a:gd name="connsiteX3" fmla="*/ 1619316 w 6477000"/>
                <a:gd name="connsiteY3" fmla="*/ 1151718 h 2596610"/>
                <a:gd name="connsiteX4" fmla="*/ 1943166 w 6477000"/>
                <a:gd name="connsiteY4" fmla="*/ 1353172 h 2596610"/>
                <a:gd name="connsiteX5" fmla="*/ 2267016 w 6477000"/>
                <a:gd name="connsiteY5" fmla="*/ 1543005 h 2596610"/>
                <a:gd name="connsiteX6" fmla="*/ 2590866 w 6477000"/>
                <a:gd name="connsiteY6" fmla="*/ 1715026 h 2596610"/>
                <a:gd name="connsiteX7" fmla="*/ 2914716 w 6477000"/>
                <a:gd name="connsiteY7" fmla="*/ 1873618 h 2596610"/>
                <a:gd name="connsiteX8" fmla="*/ 3238566 w 6477000"/>
                <a:gd name="connsiteY8" fmla="*/ 2021065 h 2596610"/>
                <a:gd name="connsiteX9" fmla="*/ 3562416 w 6477000"/>
                <a:gd name="connsiteY9" fmla="*/ 2155843 h 2596610"/>
                <a:gd name="connsiteX10" fmla="*/ 3886266 w 6477000"/>
                <a:gd name="connsiteY10" fmla="*/ 2270715 h 2596610"/>
                <a:gd name="connsiteX11" fmla="*/ 4210116 w 6477000"/>
                <a:gd name="connsiteY11" fmla="*/ 2361583 h 2596610"/>
                <a:gd name="connsiteX12" fmla="*/ 4533966 w 6477000"/>
                <a:gd name="connsiteY12" fmla="*/ 2440736 h 2596610"/>
                <a:gd name="connsiteX13" fmla="*/ 4857816 w 6477000"/>
                <a:gd name="connsiteY13" fmla="*/ 2493790 h 2596610"/>
                <a:gd name="connsiteX14" fmla="*/ 5181666 w 6477000"/>
                <a:gd name="connsiteY14" fmla="*/ 2516936 h 2596610"/>
                <a:gd name="connsiteX15" fmla="*/ 6477066 w 6477000"/>
                <a:gd name="connsiteY15" fmla="*/ 2596660 h 25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77000" h="2596610">
                  <a:moveTo>
                    <a:pt x="66" y="50"/>
                  </a:moveTo>
                  <a:lnTo>
                    <a:pt x="647766" y="473443"/>
                  </a:lnTo>
                  <a:lnTo>
                    <a:pt x="971616" y="704900"/>
                  </a:lnTo>
                  <a:lnTo>
                    <a:pt x="1619316" y="1151718"/>
                  </a:lnTo>
                  <a:lnTo>
                    <a:pt x="1943166" y="1353172"/>
                  </a:lnTo>
                  <a:lnTo>
                    <a:pt x="2267016" y="1543005"/>
                  </a:lnTo>
                  <a:lnTo>
                    <a:pt x="2590866" y="1715026"/>
                  </a:lnTo>
                  <a:lnTo>
                    <a:pt x="2914716" y="1873618"/>
                  </a:lnTo>
                  <a:lnTo>
                    <a:pt x="3238566" y="2021065"/>
                  </a:lnTo>
                  <a:lnTo>
                    <a:pt x="3562416" y="2155843"/>
                  </a:lnTo>
                  <a:lnTo>
                    <a:pt x="3886266" y="2270715"/>
                  </a:lnTo>
                  <a:lnTo>
                    <a:pt x="4210116" y="2361583"/>
                  </a:lnTo>
                  <a:lnTo>
                    <a:pt x="4533966" y="2440736"/>
                  </a:lnTo>
                  <a:lnTo>
                    <a:pt x="4857816" y="2493790"/>
                  </a:lnTo>
                  <a:lnTo>
                    <a:pt x="5181666" y="2516936"/>
                  </a:lnTo>
                  <a:lnTo>
                    <a:pt x="6477066" y="2596660"/>
                  </a:lnTo>
                </a:path>
              </a:pathLst>
            </a:custGeom>
            <a:noFill/>
            <a:ln w="3810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92E3D9C-C711-347E-7580-8EFFF1A58A46}"/>
                </a:ext>
              </a:extLst>
            </p:cNvPr>
            <p:cNvSpPr/>
            <p:nvPr/>
          </p:nvSpPr>
          <p:spPr>
            <a:xfrm>
              <a:off x="2933700" y="1689258"/>
              <a:ext cx="6477000" cy="3006090"/>
            </a:xfrm>
            <a:custGeom>
              <a:avLst/>
              <a:gdLst>
                <a:gd name="connsiteX0" fmla="*/ 66 w 6477000"/>
                <a:gd name="connsiteY0" fmla="*/ 50 h 3006090"/>
                <a:gd name="connsiteX1" fmla="*/ 323916 w 6477000"/>
                <a:gd name="connsiteY1" fmla="*/ 257415 h 3006090"/>
                <a:gd name="connsiteX2" fmla="*/ 647766 w 6477000"/>
                <a:gd name="connsiteY2" fmla="*/ 498779 h 3006090"/>
                <a:gd name="connsiteX3" fmla="*/ 1619316 w 6477000"/>
                <a:gd name="connsiteY3" fmla="*/ 1214011 h 3006090"/>
                <a:gd name="connsiteX4" fmla="*/ 1943166 w 6477000"/>
                <a:gd name="connsiteY4" fmla="*/ 1448517 h 3006090"/>
                <a:gd name="connsiteX5" fmla="*/ 2914716 w 6477000"/>
                <a:gd name="connsiteY5" fmla="*/ 2143175 h 3006090"/>
                <a:gd name="connsiteX6" fmla="*/ 3238566 w 6477000"/>
                <a:gd name="connsiteY6" fmla="*/ 2351296 h 3006090"/>
                <a:gd name="connsiteX7" fmla="*/ 3562416 w 6477000"/>
                <a:gd name="connsiteY7" fmla="*/ 2522937 h 3006090"/>
                <a:gd name="connsiteX8" fmla="*/ 3886266 w 6477000"/>
                <a:gd name="connsiteY8" fmla="*/ 2641428 h 3006090"/>
                <a:gd name="connsiteX9" fmla="*/ 4210116 w 6477000"/>
                <a:gd name="connsiteY9" fmla="*/ 2702197 h 3006090"/>
                <a:gd name="connsiteX10" fmla="*/ 4533966 w 6477000"/>
                <a:gd name="connsiteY10" fmla="*/ 2752966 h 3006090"/>
                <a:gd name="connsiteX11" fmla="*/ 5181666 w 6477000"/>
                <a:gd name="connsiteY11" fmla="*/ 2846501 h 3006090"/>
                <a:gd name="connsiteX12" fmla="*/ 5505516 w 6477000"/>
                <a:gd name="connsiteY12" fmla="*/ 2888221 h 3006090"/>
                <a:gd name="connsiteX13" fmla="*/ 6477066 w 6477000"/>
                <a:gd name="connsiteY13" fmla="*/ 3006140 h 300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0" h="3006090">
                  <a:moveTo>
                    <a:pt x="66" y="50"/>
                  </a:moveTo>
                  <a:lnTo>
                    <a:pt x="323916" y="257415"/>
                  </a:lnTo>
                  <a:lnTo>
                    <a:pt x="647766" y="498779"/>
                  </a:lnTo>
                  <a:lnTo>
                    <a:pt x="1619316" y="1214011"/>
                  </a:lnTo>
                  <a:lnTo>
                    <a:pt x="1943166" y="1448517"/>
                  </a:lnTo>
                  <a:lnTo>
                    <a:pt x="2914716" y="2143175"/>
                  </a:lnTo>
                  <a:lnTo>
                    <a:pt x="3238566" y="2351296"/>
                  </a:lnTo>
                  <a:lnTo>
                    <a:pt x="3562416" y="2522937"/>
                  </a:lnTo>
                  <a:lnTo>
                    <a:pt x="3886266" y="2641428"/>
                  </a:lnTo>
                  <a:lnTo>
                    <a:pt x="4210116" y="2702197"/>
                  </a:lnTo>
                  <a:lnTo>
                    <a:pt x="4533966" y="2752966"/>
                  </a:lnTo>
                  <a:lnTo>
                    <a:pt x="5181666" y="2846501"/>
                  </a:lnTo>
                  <a:lnTo>
                    <a:pt x="5505516" y="2888221"/>
                  </a:lnTo>
                  <a:lnTo>
                    <a:pt x="6477066" y="3006140"/>
                  </a:lnTo>
                </a:path>
              </a:pathLst>
            </a:custGeom>
            <a:noFill/>
            <a:ln w="3810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402D0E79-5456-149C-C76A-976D900D7890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3573A97-6DD9-7C3D-23CF-5B6AD44985D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161429A6-29F9-A711-59E6-CFAA48A8EB22}"/>
              </a:ext>
            </a:extLst>
          </p:cNvPr>
          <p:cNvGrpSpPr/>
          <p:nvPr/>
        </p:nvGrpSpPr>
        <p:grpSpPr>
          <a:xfrm>
            <a:off x="2789872" y="5219836"/>
            <a:ext cx="6817669" cy="338554"/>
            <a:chOff x="2789872" y="5145405"/>
            <a:chExt cx="6817669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64476F-437D-0EC0-3B07-56E31B647844}"/>
                </a:ext>
              </a:extLst>
            </p:cNvPr>
            <p:cNvSpPr txBox="1"/>
            <p:nvPr/>
          </p:nvSpPr>
          <p:spPr>
            <a:xfrm>
              <a:off x="27898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5FF70-4CF6-00CC-6871-70AFC3C340EB}"/>
                </a:ext>
              </a:extLst>
            </p:cNvPr>
            <p:cNvSpPr txBox="1"/>
            <p:nvPr/>
          </p:nvSpPr>
          <p:spPr>
            <a:xfrm>
              <a:off x="34375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56E6FD-5280-FAA5-0F35-1DC5B08C70D8}"/>
                </a:ext>
              </a:extLst>
            </p:cNvPr>
            <p:cNvSpPr txBox="1"/>
            <p:nvPr/>
          </p:nvSpPr>
          <p:spPr>
            <a:xfrm>
              <a:off x="40852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063E58-3BE1-450F-8F94-6A368F39422C}"/>
                </a:ext>
              </a:extLst>
            </p:cNvPr>
            <p:cNvSpPr txBox="1"/>
            <p:nvPr/>
          </p:nvSpPr>
          <p:spPr>
            <a:xfrm>
              <a:off x="47329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181739-8418-2F98-697E-8D1AF2A2E963}"/>
                </a:ext>
              </a:extLst>
            </p:cNvPr>
            <p:cNvSpPr txBox="1"/>
            <p:nvPr/>
          </p:nvSpPr>
          <p:spPr>
            <a:xfrm>
              <a:off x="53806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B71B1-C71F-3096-8D68-F69B54728300}"/>
                </a:ext>
              </a:extLst>
            </p:cNvPr>
            <p:cNvSpPr txBox="1"/>
            <p:nvPr/>
          </p:nvSpPr>
          <p:spPr>
            <a:xfrm>
              <a:off x="60283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82EFB-1D75-6B14-7443-FC71F9412987}"/>
                </a:ext>
              </a:extLst>
            </p:cNvPr>
            <p:cNvSpPr txBox="1"/>
            <p:nvPr/>
          </p:nvSpPr>
          <p:spPr>
            <a:xfrm>
              <a:off x="66760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6020-9007-60D6-675F-CB60A0639914}"/>
                </a:ext>
              </a:extLst>
            </p:cNvPr>
            <p:cNvSpPr txBox="1"/>
            <p:nvPr/>
          </p:nvSpPr>
          <p:spPr>
            <a:xfrm>
              <a:off x="73237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9232D9-2D22-A538-DBB4-5C2797921A22}"/>
                </a:ext>
              </a:extLst>
            </p:cNvPr>
            <p:cNvSpPr txBox="1"/>
            <p:nvPr/>
          </p:nvSpPr>
          <p:spPr>
            <a:xfrm>
              <a:off x="79714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83F22-6432-8EA6-70CD-6E0CA5219AAA}"/>
                </a:ext>
              </a:extLst>
            </p:cNvPr>
            <p:cNvSpPr txBox="1"/>
            <p:nvPr/>
          </p:nvSpPr>
          <p:spPr>
            <a:xfrm>
              <a:off x="86191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66C9FE-40F7-B85F-091A-05B55862A1F8}"/>
                </a:ext>
              </a:extLst>
            </p:cNvPr>
            <p:cNvSpPr txBox="1"/>
            <p:nvPr/>
          </p:nvSpPr>
          <p:spPr>
            <a:xfrm>
              <a:off x="92144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EFD63D92-6182-C394-227F-D123AADBE227}"/>
              </a:ext>
            </a:extLst>
          </p:cNvPr>
          <p:cNvGrpSpPr/>
          <p:nvPr/>
        </p:nvGrpSpPr>
        <p:grpSpPr>
          <a:xfrm>
            <a:off x="2551383" y="1549336"/>
            <a:ext cx="393637" cy="3807464"/>
            <a:chOff x="2604135" y="1549336"/>
            <a:chExt cx="393637" cy="3807464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193D83-88D8-F49C-25CA-8CA51E2F74F6}"/>
                </a:ext>
              </a:extLst>
            </p:cNvPr>
            <p:cNvSpPr txBox="1"/>
            <p:nvPr/>
          </p:nvSpPr>
          <p:spPr>
            <a:xfrm>
              <a:off x="270891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B7F6D8-2F44-92CD-ECC8-17136691D682}"/>
                </a:ext>
              </a:extLst>
            </p:cNvPr>
            <p:cNvSpPr txBox="1"/>
            <p:nvPr/>
          </p:nvSpPr>
          <p:spPr>
            <a:xfrm>
              <a:off x="2708910" y="45226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BE6D5F-EEAF-1B54-B57E-5F79A936EC7E}"/>
                </a:ext>
              </a:extLst>
            </p:cNvPr>
            <p:cNvSpPr txBox="1"/>
            <p:nvPr/>
          </p:nvSpPr>
          <p:spPr>
            <a:xfrm>
              <a:off x="2604135" y="4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378F0B-8C7B-45D8-D563-04D359352E2E}"/>
                </a:ext>
              </a:extLst>
            </p:cNvPr>
            <p:cNvSpPr txBox="1"/>
            <p:nvPr/>
          </p:nvSpPr>
          <p:spPr>
            <a:xfrm>
              <a:off x="2604135" y="353158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F0D61B-A137-9023-7493-3AF29F664A6A}"/>
                </a:ext>
              </a:extLst>
            </p:cNvPr>
            <p:cNvSpPr txBox="1"/>
            <p:nvPr/>
          </p:nvSpPr>
          <p:spPr>
            <a:xfrm>
              <a:off x="2604135" y="30359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BECBD8-A578-C6D5-6424-D0531894FEF2}"/>
                </a:ext>
              </a:extLst>
            </p:cNvPr>
            <p:cNvSpPr txBox="1"/>
            <p:nvPr/>
          </p:nvSpPr>
          <p:spPr>
            <a:xfrm>
              <a:off x="2604135" y="254041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1F1AF9-EE92-C4E1-071E-455D9B916354}"/>
                </a:ext>
              </a:extLst>
            </p:cNvPr>
            <p:cNvSpPr txBox="1"/>
            <p:nvPr/>
          </p:nvSpPr>
          <p:spPr>
            <a:xfrm>
              <a:off x="2604135" y="204492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D4610B-88A6-CEF5-35AD-CEC2364B1EF2}"/>
                </a:ext>
              </a:extLst>
            </p:cNvPr>
            <p:cNvSpPr txBox="1"/>
            <p:nvPr/>
          </p:nvSpPr>
          <p:spPr>
            <a:xfrm>
              <a:off x="2604135" y="1549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060A732-1285-A218-BA77-098321896F44}"/>
              </a:ext>
            </a:extLst>
          </p:cNvPr>
          <p:cNvSpPr/>
          <p:nvPr/>
        </p:nvSpPr>
        <p:spPr>
          <a:xfrm>
            <a:off x="2933700" y="1689544"/>
            <a:ext cx="6477000" cy="9525"/>
          </a:xfrm>
          <a:custGeom>
            <a:avLst/>
            <a:gdLst>
              <a:gd name="connsiteX0" fmla="*/ 0 w 6477000"/>
              <a:gd name="connsiteY0" fmla="*/ 0 h 9525"/>
              <a:gd name="connsiteX1" fmla="*/ 6477000 w 64770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0" h="9525">
                <a:moveTo>
                  <a:pt x="0" y="0"/>
                </a:moveTo>
                <a:lnTo>
                  <a:pt x="6477000" y="0"/>
                </a:lnTo>
              </a:path>
            </a:pathLst>
          </a:custGeom>
          <a:solidFill>
            <a:srgbClr val="000000">
              <a:alpha val="0"/>
            </a:srgbClr>
          </a:solidFill>
          <a:ln w="5715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5D2672-E9FA-EBDA-F4CC-9A58B523947D}"/>
              </a:ext>
            </a:extLst>
          </p:cNvPr>
          <p:cNvSpPr txBox="1"/>
          <p:nvPr/>
        </p:nvSpPr>
        <p:spPr>
          <a:xfrm>
            <a:off x="4307878" y="5488341"/>
            <a:ext cx="374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sizes per household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13BC8-AFA2-0A54-E413-5CFADD899136}"/>
              </a:ext>
            </a:extLst>
          </p:cNvPr>
          <p:cNvSpPr txBox="1"/>
          <p:nvPr/>
        </p:nvSpPr>
        <p:spPr>
          <a:xfrm rot="16200000">
            <a:off x="857553" y="3157506"/>
            <a:ext cx="29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the community [€]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EDAF3-BB93-9DCD-EBB3-6341EC6F8836}"/>
              </a:ext>
            </a:extLst>
          </p:cNvPr>
          <p:cNvSpPr txBox="1"/>
          <p:nvPr/>
        </p:nvSpPr>
        <p:spPr>
          <a:xfrm>
            <a:off x="3429001" y="1319397"/>
            <a:ext cx="21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A39FF-8D14-C850-BE6B-7DCC595DA5FB}"/>
              </a:ext>
            </a:extLst>
          </p:cNvPr>
          <p:cNvSpPr txBox="1"/>
          <p:nvPr/>
        </p:nvSpPr>
        <p:spPr>
          <a:xfrm>
            <a:off x="4448341" y="3650863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Perfect dispatch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8CDB8F-498E-8375-B281-612D12A8876C}"/>
              </a:ext>
            </a:extLst>
          </p:cNvPr>
          <p:cNvCxnSpPr>
            <a:cxnSpLocks/>
          </p:cNvCxnSpPr>
          <p:nvPr/>
        </p:nvCxnSpPr>
        <p:spPr>
          <a:xfrm flipV="1">
            <a:off x="4883419" y="3215181"/>
            <a:ext cx="0" cy="469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13574A2-EAE1-AC46-0D4A-58CCF7CC7C9B}"/>
              </a:ext>
            </a:extLst>
          </p:cNvPr>
          <p:cNvSpPr txBox="1"/>
          <p:nvPr/>
        </p:nvSpPr>
        <p:spPr>
          <a:xfrm>
            <a:off x="5739092" y="2379214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from forecast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B7D378-E968-AC21-B310-8D4F9F85EC61}"/>
              </a:ext>
            </a:extLst>
          </p:cNvPr>
          <p:cNvCxnSpPr>
            <a:cxnSpLocks/>
          </p:cNvCxnSpPr>
          <p:nvPr/>
        </p:nvCxnSpPr>
        <p:spPr>
          <a:xfrm>
            <a:off x="6166884" y="2987563"/>
            <a:ext cx="0" cy="6709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316408-FAEE-F94F-C952-6F52819533C0}"/>
              </a:ext>
            </a:extLst>
          </p:cNvPr>
          <p:cNvSpPr txBox="1"/>
          <p:nvPr/>
        </p:nvSpPr>
        <p:spPr>
          <a:xfrm>
            <a:off x="4298356" y="22497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6.6%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5245B9-646B-47C4-A3F7-0B5CE19A5D2D}"/>
              </a:ext>
            </a:extLst>
          </p:cNvPr>
          <p:cNvCxnSpPr>
            <a:cxnSpLocks/>
          </p:cNvCxnSpPr>
          <p:nvPr/>
        </p:nvCxnSpPr>
        <p:spPr>
          <a:xfrm>
            <a:off x="4867242" y="2519948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9AF5618-2AA6-2C25-ADF7-369702EB9E42}"/>
              </a:ext>
            </a:extLst>
          </p:cNvPr>
          <p:cNvSpPr txBox="1"/>
          <p:nvPr/>
        </p:nvSpPr>
        <p:spPr>
          <a:xfrm>
            <a:off x="6254557" y="328551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14%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2BEB1B-5DB4-21FE-6489-EC46F131ACDB}"/>
              </a:ext>
            </a:extLst>
          </p:cNvPr>
          <p:cNvCxnSpPr>
            <a:cxnSpLocks/>
          </p:cNvCxnSpPr>
          <p:nvPr/>
        </p:nvCxnSpPr>
        <p:spPr>
          <a:xfrm>
            <a:off x="6823443" y="3555738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EEAC2E-028D-5DB1-6D07-758C9A585284}"/>
              </a:ext>
            </a:extLst>
          </p:cNvPr>
          <p:cNvSpPr txBox="1"/>
          <p:nvPr/>
        </p:nvSpPr>
        <p:spPr>
          <a:xfrm>
            <a:off x="8196220" y="365854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12.6%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B6AFCEE-4C95-F531-C31C-98DDF10B5BB4}"/>
              </a:ext>
            </a:extLst>
          </p:cNvPr>
          <p:cNvCxnSpPr>
            <a:cxnSpLocks/>
          </p:cNvCxnSpPr>
          <p:nvPr/>
        </p:nvCxnSpPr>
        <p:spPr>
          <a:xfrm>
            <a:off x="8780518" y="3947364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E8F5819-BF70-A03D-4110-F258AC2CAA52}"/>
              </a:ext>
            </a:extLst>
          </p:cNvPr>
          <p:cNvGrpSpPr/>
          <p:nvPr/>
        </p:nvGrpSpPr>
        <p:grpSpPr>
          <a:xfrm>
            <a:off x="1665889" y="1047750"/>
            <a:ext cx="7327915" cy="4436209"/>
            <a:chOff x="2286000" y="1047750"/>
            <a:chExt cx="7327915" cy="4436209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41C5DEED-7910-1B9A-8C9D-4CA3932B1AA5}"/>
                </a:ext>
              </a:extLst>
            </p:cNvPr>
            <p:cNvGrpSpPr/>
            <p:nvPr/>
          </p:nvGrpSpPr>
          <p:grpSpPr>
            <a:xfrm>
              <a:off x="2914650" y="1524000"/>
              <a:ext cx="6515100" cy="3667125"/>
              <a:chOff x="2914650" y="1524000"/>
              <a:chExt cx="6515100" cy="366712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FD35551B-8C86-E224-5582-C96F9562D9A6}"/>
                  </a:ext>
                </a:extLst>
              </p:cNvPr>
              <p:cNvGrpSpPr/>
              <p:nvPr/>
            </p:nvGrpSpPr>
            <p:grpSpPr>
              <a:xfrm>
                <a:off x="4204811" y="1524000"/>
                <a:ext cx="5160454" cy="3667125"/>
                <a:chOff x="4204811" y="1524000"/>
                <a:chExt cx="5160454" cy="366712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6308AF9-C425-AB2D-632A-05CE19BBD895}"/>
                    </a:ext>
                  </a:extLst>
                </p:cNvPr>
                <p:cNvSpPr/>
                <p:nvPr/>
              </p:nvSpPr>
              <p:spPr>
                <a:xfrm>
                  <a:off x="4204811" y="1524000"/>
                  <a:ext cx="9525" cy="3667125"/>
                </a:xfrm>
                <a:custGeom>
                  <a:avLst/>
                  <a:gdLst>
                    <a:gd name="connsiteX0" fmla="*/ 201 w 9525"/>
                    <a:gd name="connsiteY0" fmla="*/ 0 h 3667125"/>
                    <a:gd name="connsiteX1" fmla="*/ 201 w 9525"/>
                    <a:gd name="connsiteY1" fmla="*/ 3667125 h 366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667125">
                      <a:moveTo>
                        <a:pt x="201" y="0"/>
                      </a:moveTo>
                      <a:lnTo>
                        <a:pt x="201" y="366712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D1DCA584-7745-43F6-A487-BD763965DCE4}"/>
                    </a:ext>
                  </a:extLst>
                </p:cNvPr>
                <p:cNvSpPr/>
                <p:nvPr/>
              </p:nvSpPr>
              <p:spPr>
                <a:xfrm>
                  <a:off x="5494877" y="1524000"/>
                  <a:ext cx="9525" cy="3667125"/>
                </a:xfrm>
                <a:custGeom>
                  <a:avLst/>
                  <a:gdLst>
                    <a:gd name="connsiteX0" fmla="*/ 337 w 9525"/>
                    <a:gd name="connsiteY0" fmla="*/ 0 h 3667125"/>
                    <a:gd name="connsiteX1" fmla="*/ 337 w 9525"/>
                    <a:gd name="connsiteY1" fmla="*/ 3667125 h 366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667125">
                      <a:moveTo>
                        <a:pt x="337" y="0"/>
                      </a:moveTo>
                      <a:lnTo>
                        <a:pt x="337" y="366712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0CCCF5AE-C547-B3C6-1B20-5D8BA8747439}"/>
                    </a:ext>
                  </a:extLst>
                </p:cNvPr>
                <p:cNvSpPr/>
                <p:nvPr/>
              </p:nvSpPr>
              <p:spPr>
                <a:xfrm>
                  <a:off x="6785038" y="1524000"/>
                  <a:ext cx="9525" cy="3667125"/>
                </a:xfrm>
                <a:custGeom>
                  <a:avLst/>
                  <a:gdLst>
                    <a:gd name="connsiteX0" fmla="*/ 472 w 9525"/>
                    <a:gd name="connsiteY0" fmla="*/ 0 h 3667125"/>
                    <a:gd name="connsiteX1" fmla="*/ 472 w 9525"/>
                    <a:gd name="connsiteY1" fmla="*/ 3667125 h 366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667125">
                      <a:moveTo>
                        <a:pt x="472" y="0"/>
                      </a:moveTo>
                      <a:lnTo>
                        <a:pt x="472" y="366712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2A04C80-B591-5B23-993E-B5534E19975F}"/>
                    </a:ext>
                  </a:extLst>
                </p:cNvPr>
                <p:cNvSpPr/>
                <p:nvPr/>
              </p:nvSpPr>
              <p:spPr>
                <a:xfrm>
                  <a:off x="8075104" y="1524000"/>
                  <a:ext cx="9525" cy="3667125"/>
                </a:xfrm>
                <a:custGeom>
                  <a:avLst/>
                  <a:gdLst>
                    <a:gd name="connsiteX0" fmla="*/ 608 w 9525"/>
                    <a:gd name="connsiteY0" fmla="*/ 0 h 3667125"/>
                    <a:gd name="connsiteX1" fmla="*/ 608 w 9525"/>
                    <a:gd name="connsiteY1" fmla="*/ 3667125 h 366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667125">
                      <a:moveTo>
                        <a:pt x="608" y="0"/>
                      </a:moveTo>
                      <a:lnTo>
                        <a:pt x="608" y="366712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B3AD047C-0E5F-4150-9BC4-5DF7FB54AD5D}"/>
                    </a:ext>
                  </a:extLst>
                </p:cNvPr>
                <p:cNvSpPr/>
                <p:nvPr/>
              </p:nvSpPr>
              <p:spPr>
                <a:xfrm>
                  <a:off x="9365265" y="1524000"/>
                  <a:ext cx="9525" cy="3667125"/>
                </a:xfrm>
                <a:custGeom>
                  <a:avLst/>
                  <a:gdLst>
                    <a:gd name="connsiteX0" fmla="*/ 743 w 9525"/>
                    <a:gd name="connsiteY0" fmla="*/ 0 h 3667125"/>
                    <a:gd name="connsiteX1" fmla="*/ 743 w 9525"/>
                    <a:gd name="connsiteY1" fmla="*/ 3667125 h 366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667125">
                      <a:moveTo>
                        <a:pt x="743" y="0"/>
                      </a:moveTo>
                      <a:lnTo>
                        <a:pt x="743" y="366712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EF3637D6-1834-8078-8A57-6D5AFF1646E7}"/>
                  </a:ext>
                </a:extLst>
              </p:cNvPr>
              <p:cNvGrpSpPr/>
              <p:nvPr/>
            </p:nvGrpSpPr>
            <p:grpSpPr>
              <a:xfrm>
                <a:off x="2914650" y="1579530"/>
                <a:ext cx="6515100" cy="3333750"/>
                <a:chOff x="2914650" y="1579530"/>
                <a:chExt cx="6515100" cy="333375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93E76AF-EE39-7560-5468-3DC9B94DBEAE}"/>
                    </a:ext>
                  </a:extLst>
                </p:cNvPr>
                <p:cNvSpPr/>
                <p:nvPr/>
              </p:nvSpPr>
              <p:spPr>
                <a:xfrm>
                  <a:off x="2914650" y="4913280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406 h 9525"/>
                    <a:gd name="connsiteX1" fmla="*/ 6515100 w 6515100"/>
                    <a:gd name="connsiteY1" fmla="*/ 406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406"/>
                      </a:moveTo>
                      <a:lnTo>
                        <a:pt x="6515100" y="406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C3DC226-660B-30AC-3ACE-EEEBBE7BEC3B}"/>
                    </a:ext>
                  </a:extLst>
                </p:cNvPr>
                <p:cNvSpPr/>
                <p:nvPr/>
              </p:nvSpPr>
              <p:spPr>
                <a:xfrm>
                  <a:off x="2914650" y="4635531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377 h 9525"/>
                    <a:gd name="connsiteX1" fmla="*/ 6515100 w 6515100"/>
                    <a:gd name="connsiteY1" fmla="*/ 3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377"/>
                      </a:moveTo>
                      <a:lnTo>
                        <a:pt x="6515100" y="3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F97EE83-9578-4A6A-B6E7-7A07D6046D02}"/>
                    </a:ext>
                  </a:extLst>
                </p:cNvPr>
                <p:cNvSpPr/>
                <p:nvPr/>
              </p:nvSpPr>
              <p:spPr>
                <a:xfrm>
                  <a:off x="2914650" y="4357687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348 h 9525"/>
                    <a:gd name="connsiteX1" fmla="*/ 6515100 w 6515100"/>
                    <a:gd name="connsiteY1" fmla="*/ 34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348"/>
                      </a:moveTo>
                      <a:lnTo>
                        <a:pt x="6515100" y="34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291928E-BDF1-A60E-53D0-15F6D65354D4}"/>
                    </a:ext>
                  </a:extLst>
                </p:cNvPr>
                <p:cNvSpPr/>
                <p:nvPr/>
              </p:nvSpPr>
              <p:spPr>
                <a:xfrm>
                  <a:off x="2914650" y="4079843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318 h 9525"/>
                    <a:gd name="connsiteX1" fmla="*/ 6515100 w 6515100"/>
                    <a:gd name="connsiteY1" fmla="*/ 31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318"/>
                      </a:moveTo>
                      <a:lnTo>
                        <a:pt x="6515100" y="31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91E84E00-B0C5-06E4-3567-B6C29BD1B348}"/>
                    </a:ext>
                  </a:extLst>
                </p:cNvPr>
                <p:cNvSpPr/>
                <p:nvPr/>
              </p:nvSpPr>
              <p:spPr>
                <a:xfrm>
                  <a:off x="2914650" y="3802094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289 h 9525"/>
                    <a:gd name="connsiteX1" fmla="*/ 6515100 w 6515100"/>
                    <a:gd name="connsiteY1" fmla="*/ 28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289"/>
                      </a:moveTo>
                      <a:lnTo>
                        <a:pt x="6515100" y="289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E27A0E2-0711-5B11-1BE7-EA76AF065566}"/>
                    </a:ext>
                  </a:extLst>
                </p:cNvPr>
                <p:cNvSpPr/>
                <p:nvPr/>
              </p:nvSpPr>
              <p:spPr>
                <a:xfrm>
                  <a:off x="2914650" y="3524250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260 h 9525"/>
                    <a:gd name="connsiteX1" fmla="*/ 6515100 w 6515100"/>
                    <a:gd name="connsiteY1" fmla="*/ 26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260"/>
                      </a:moveTo>
                      <a:lnTo>
                        <a:pt x="6515100" y="26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022A5528-1B02-79F6-42A2-AF8C1FAE1411}"/>
                    </a:ext>
                  </a:extLst>
                </p:cNvPr>
                <p:cNvSpPr/>
                <p:nvPr/>
              </p:nvSpPr>
              <p:spPr>
                <a:xfrm>
                  <a:off x="2914650" y="3246405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231 h 9525"/>
                    <a:gd name="connsiteX1" fmla="*/ 6515100 w 6515100"/>
                    <a:gd name="connsiteY1" fmla="*/ 23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231"/>
                      </a:moveTo>
                      <a:lnTo>
                        <a:pt x="6515100" y="23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096B845-8F5D-238E-4D12-786BF570F6B1}"/>
                    </a:ext>
                  </a:extLst>
                </p:cNvPr>
                <p:cNvSpPr/>
                <p:nvPr/>
              </p:nvSpPr>
              <p:spPr>
                <a:xfrm>
                  <a:off x="2914650" y="2968656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202 h 9525"/>
                    <a:gd name="connsiteX1" fmla="*/ 6515100 w 6515100"/>
                    <a:gd name="connsiteY1" fmla="*/ 20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202"/>
                      </a:moveTo>
                      <a:lnTo>
                        <a:pt x="6515100" y="20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1DB13201-39C7-7E6A-9689-5DEC83FAE4F2}"/>
                    </a:ext>
                  </a:extLst>
                </p:cNvPr>
                <p:cNvSpPr/>
                <p:nvPr/>
              </p:nvSpPr>
              <p:spPr>
                <a:xfrm>
                  <a:off x="2914650" y="2690812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173 h 9525"/>
                    <a:gd name="connsiteX1" fmla="*/ 6515100 w 6515100"/>
                    <a:gd name="connsiteY1" fmla="*/ 173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173"/>
                      </a:moveTo>
                      <a:lnTo>
                        <a:pt x="6515100" y="173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1FB9193A-9868-E6D7-AFE6-E9A4D028E841}"/>
                    </a:ext>
                  </a:extLst>
                </p:cNvPr>
                <p:cNvSpPr/>
                <p:nvPr/>
              </p:nvSpPr>
              <p:spPr>
                <a:xfrm>
                  <a:off x="2914650" y="2412968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143 h 9525"/>
                    <a:gd name="connsiteX1" fmla="*/ 6515100 w 6515100"/>
                    <a:gd name="connsiteY1" fmla="*/ 143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143"/>
                      </a:moveTo>
                      <a:lnTo>
                        <a:pt x="6515100" y="143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5EDC4097-2676-F6A0-2EF7-3B292B40FE65}"/>
                    </a:ext>
                  </a:extLst>
                </p:cNvPr>
                <p:cNvSpPr/>
                <p:nvPr/>
              </p:nvSpPr>
              <p:spPr>
                <a:xfrm>
                  <a:off x="2914650" y="2135219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114 h 9525"/>
                    <a:gd name="connsiteX1" fmla="*/ 6515100 w 6515100"/>
                    <a:gd name="connsiteY1" fmla="*/ 11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114"/>
                      </a:moveTo>
                      <a:lnTo>
                        <a:pt x="6515100" y="11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BF8CF8EA-B79C-3FAF-D2B5-9065133CE720}"/>
                    </a:ext>
                  </a:extLst>
                </p:cNvPr>
                <p:cNvSpPr/>
                <p:nvPr/>
              </p:nvSpPr>
              <p:spPr>
                <a:xfrm>
                  <a:off x="2914650" y="1857375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85 h 9525"/>
                    <a:gd name="connsiteX1" fmla="*/ 6515100 w 6515100"/>
                    <a:gd name="connsiteY1" fmla="*/ 8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85"/>
                      </a:moveTo>
                      <a:lnTo>
                        <a:pt x="6515100" y="8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987E243-A247-D2F3-7BF4-6F1D6D7AA84A}"/>
                    </a:ext>
                  </a:extLst>
                </p:cNvPr>
                <p:cNvSpPr/>
                <p:nvPr/>
              </p:nvSpPr>
              <p:spPr>
                <a:xfrm>
                  <a:off x="2914650" y="1579530"/>
                  <a:ext cx="6515100" cy="9525"/>
                </a:xfrm>
                <a:custGeom>
                  <a:avLst/>
                  <a:gdLst>
                    <a:gd name="connsiteX0" fmla="*/ 0 w 6515100"/>
                    <a:gd name="connsiteY0" fmla="*/ 56 h 9525"/>
                    <a:gd name="connsiteX1" fmla="*/ 6515100 w 6515100"/>
                    <a:gd name="connsiteY1" fmla="*/ 56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515100" h="9525">
                      <a:moveTo>
                        <a:pt x="0" y="56"/>
                      </a:moveTo>
                      <a:lnTo>
                        <a:pt x="6515100" y="56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28" name="Graphic 2">
              <a:extLst>
                <a:ext uri="{FF2B5EF4-FFF2-40B4-BE49-F238E27FC236}">
                  <a16:creationId xmlns:a16="http://schemas.microsoft.com/office/drawing/2014/main" id="{7F44DDD0-937A-FACA-DEA7-0AF0F7AEB697}"/>
                </a:ext>
              </a:extLst>
            </p:cNvPr>
            <p:cNvGrpSpPr/>
            <p:nvPr/>
          </p:nvGrpSpPr>
          <p:grpSpPr>
            <a:xfrm>
              <a:off x="2914650" y="1524000"/>
              <a:ext cx="6515100" cy="3667125"/>
              <a:chOff x="2914650" y="1524000"/>
              <a:chExt cx="6515100" cy="3667125"/>
            </a:xfrm>
            <a:solidFill>
              <a:srgbClr val="000000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45F9CD3-DF75-FA3C-1C08-6BA99E8440A2}"/>
                  </a:ext>
                </a:extLst>
              </p:cNvPr>
              <p:cNvSpPr/>
              <p:nvPr/>
            </p:nvSpPr>
            <p:spPr>
              <a:xfrm>
                <a:off x="2914650" y="1524000"/>
                <a:ext cx="9525" cy="3667125"/>
              </a:xfrm>
              <a:custGeom>
                <a:avLst/>
                <a:gdLst>
                  <a:gd name="connsiteX0" fmla="*/ 66 w 9525"/>
                  <a:gd name="connsiteY0" fmla="*/ 0 h 3667125"/>
                  <a:gd name="connsiteX1" fmla="*/ 6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" y="0"/>
                    </a:moveTo>
                    <a:lnTo>
                      <a:pt x="66" y="3667125"/>
                    </a:lnTo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2FAB0CE-148F-B16B-4CD8-02D7FB1635F4}"/>
                  </a:ext>
                </a:extLst>
              </p:cNvPr>
              <p:cNvSpPr/>
              <p:nvPr/>
            </p:nvSpPr>
            <p:spPr>
              <a:xfrm>
                <a:off x="2914650" y="5191125"/>
                <a:ext cx="6515100" cy="9525"/>
              </a:xfrm>
              <a:custGeom>
                <a:avLst/>
                <a:gdLst>
                  <a:gd name="connsiteX0" fmla="*/ 0 w 6515100"/>
                  <a:gd name="connsiteY0" fmla="*/ 435 h 9525"/>
                  <a:gd name="connsiteX1" fmla="*/ 6515100 w 6515100"/>
                  <a:gd name="connsiteY1" fmla="*/ 4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435"/>
                    </a:moveTo>
                    <a:lnTo>
                      <a:pt x="6515100" y="435"/>
                    </a:lnTo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5E8446-EDEF-AF70-BE48-F67BD884408A}"/>
                </a:ext>
              </a:extLst>
            </p:cNvPr>
            <p:cNvSpPr/>
            <p:nvPr/>
          </p:nvSpPr>
          <p:spPr>
            <a:xfrm>
              <a:off x="2286000" y="1047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BD34CA-57A4-A3D3-82CF-0469CADBED6D}"/>
                </a:ext>
              </a:extLst>
            </p:cNvPr>
            <p:cNvSpPr/>
            <p:nvPr/>
          </p:nvSpPr>
          <p:spPr>
            <a:xfrm>
              <a:off x="2286000" y="1047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5A98919F-DC4B-43D6-1BF4-F213D35E829E}"/>
                </a:ext>
              </a:extLst>
            </p:cNvPr>
            <p:cNvGrpSpPr/>
            <p:nvPr/>
          </p:nvGrpSpPr>
          <p:grpSpPr>
            <a:xfrm>
              <a:off x="3043618" y="1629917"/>
              <a:ext cx="6331173" cy="3118676"/>
              <a:chOff x="3043618" y="1629917"/>
              <a:chExt cx="6331173" cy="3118676"/>
            </a:xfrm>
            <a:no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2B20B3B-CB83-6608-DA44-ECBB9C2FD148}"/>
                  </a:ext>
                </a:extLst>
              </p:cNvPr>
              <p:cNvSpPr/>
              <p:nvPr/>
            </p:nvSpPr>
            <p:spPr>
              <a:xfrm>
                <a:off x="3043618" y="2853213"/>
                <a:ext cx="6266687" cy="1771745"/>
              </a:xfrm>
              <a:custGeom>
                <a:avLst/>
                <a:gdLst>
                  <a:gd name="connsiteX0" fmla="*/ 66 w 7611713"/>
                  <a:gd name="connsiteY0" fmla="*/ 502780 h 1771745"/>
                  <a:gd name="connsiteX1" fmla="*/ 64645 w 7611713"/>
                  <a:gd name="connsiteY1" fmla="*/ 487825 h 1771745"/>
                  <a:gd name="connsiteX2" fmla="*/ 129130 w 7611713"/>
                  <a:gd name="connsiteY2" fmla="*/ 1191342 h 1771745"/>
                  <a:gd name="connsiteX3" fmla="*/ 193614 w 7611713"/>
                  <a:gd name="connsiteY3" fmla="*/ 728808 h 1771745"/>
                  <a:gd name="connsiteX4" fmla="*/ 258098 w 7611713"/>
                  <a:gd name="connsiteY4" fmla="*/ 1345552 h 1771745"/>
                  <a:gd name="connsiteX5" fmla="*/ 322678 w 7611713"/>
                  <a:gd name="connsiteY5" fmla="*/ 1225918 h 1771745"/>
                  <a:gd name="connsiteX6" fmla="*/ 387162 w 7611713"/>
                  <a:gd name="connsiteY6" fmla="*/ 1427085 h 1771745"/>
                  <a:gd name="connsiteX7" fmla="*/ 451646 w 7611713"/>
                  <a:gd name="connsiteY7" fmla="*/ 354761 h 1771745"/>
                  <a:gd name="connsiteX8" fmla="*/ 516131 w 7611713"/>
                  <a:gd name="connsiteY8" fmla="*/ 1050181 h 1771745"/>
                  <a:gd name="connsiteX9" fmla="*/ 580710 w 7611713"/>
                  <a:gd name="connsiteY9" fmla="*/ 1690642 h 1771745"/>
                  <a:gd name="connsiteX10" fmla="*/ 645194 w 7611713"/>
                  <a:gd name="connsiteY10" fmla="*/ 1033703 h 1771745"/>
                  <a:gd name="connsiteX11" fmla="*/ 709679 w 7611713"/>
                  <a:gd name="connsiteY11" fmla="*/ 800341 h 1771745"/>
                  <a:gd name="connsiteX12" fmla="*/ 774163 w 7611713"/>
                  <a:gd name="connsiteY12" fmla="*/ 877969 h 1771745"/>
                  <a:gd name="connsiteX13" fmla="*/ 838647 w 7611713"/>
                  <a:gd name="connsiteY13" fmla="*/ 906544 h 1771745"/>
                  <a:gd name="connsiteX14" fmla="*/ 903227 w 7611713"/>
                  <a:gd name="connsiteY14" fmla="*/ 1441468 h 1771745"/>
                  <a:gd name="connsiteX15" fmla="*/ 967711 w 7611713"/>
                  <a:gd name="connsiteY15" fmla="*/ 896924 h 1771745"/>
                  <a:gd name="connsiteX16" fmla="*/ 1032195 w 7611713"/>
                  <a:gd name="connsiteY16" fmla="*/ 1355934 h 1771745"/>
                  <a:gd name="connsiteX17" fmla="*/ 1096679 w 7611713"/>
                  <a:gd name="connsiteY17" fmla="*/ 236651 h 1771745"/>
                  <a:gd name="connsiteX18" fmla="*/ 1161259 w 7611713"/>
                  <a:gd name="connsiteY18" fmla="*/ 50 h 1771745"/>
                  <a:gd name="connsiteX19" fmla="*/ 1225743 w 7611713"/>
                  <a:gd name="connsiteY19" fmla="*/ 1396701 h 1771745"/>
                  <a:gd name="connsiteX20" fmla="*/ 1290227 w 7611713"/>
                  <a:gd name="connsiteY20" fmla="*/ 1771795 h 1771745"/>
                  <a:gd name="connsiteX21" fmla="*/ 1354712 w 7611713"/>
                  <a:gd name="connsiteY21" fmla="*/ 1583772 h 1771745"/>
                  <a:gd name="connsiteX22" fmla="*/ 1419196 w 7611713"/>
                  <a:gd name="connsiteY22" fmla="*/ 1363077 h 1771745"/>
                  <a:gd name="connsiteX23" fmla="*/ 1483775 w 7611713"/>
                  <a:gd name="connsiteY23" fmla="*/ 1256969 h 1771745"/>
                  <a:gd name="connsiteX24" fmla="*/ 1548260 w 7611713"/>
                  <a:gd name="connsiteY24" fmla="*/ 517638 h 1771745"/>
                  <a:gd name="connsiteX25" fmla="*/ 1612744 w 7611713"/>
                  <a:gd name="connsiteY25" fmla="*/ 930262 h 1771745"/>
                  <a:gd name="connsiteX26" fmla="*/ 1677228 w 7611713"/>
                  <a:gd name="connsiteY26" fmla="*/ 1037608 h 1771745"/>
                  <a:gd name="connsiteX27" fmla="*/ 1741808 w 7611713"/>
                  <a:gd name="connsiteY27" fmla="*/ 1268209 h 1771745"/>
                  <a:gd name="connsiteX28" fmla="*/ 1806292 w 7611713"/>
                  <a:gd name="connsiteY28" fmla="*/ 1300593 h 1771745"/>
                  <a:gd name="connsiteX29" fmla="*/ 1870776 w 7611713"/>
                  <a:gd name="connsiteY29" fmla="*/ 1640922 h 1771745"/>
                  <a:gd name="connsiteX30" fmla="*/ 1935260 w 7611713"/>
                  <a:gd name="connsiteY30" fmla="*/ 1312214 h 1771745"/>
                  <a:gd name="connsiteX31" fmla="*/ 1999840 w 7611713"/>
                  <a:gd name="connsiteY31" fmla="*/ 1214392 h 1771745"/>
                  <a:gd name="connsiteX32" fmla="*/ 2064324 w 7611713"/>
                  <a:gd name="connsiteY32" fmla="*/ 780243 h 1771745"/>
                  <a:gd name="connsiteX33" fmla="*/ 2128808 w 7611713"/>
                  <a:gd name="connsiteY33" fmla="*/ 1151718 h 1771745"/>
                  <a:gd name="connsiteX34" fmla="*/ 2193293 w 7611713"/>
                  <a:gd name="connsiteY34" fmla="*/ 1255921 h 1771745"/>
                  <a:gd name="connsiteX35" fmla="*/ 2257777 w 7611713"/>
                  <a:gd name="connsiteY35" fmla="*/ 1227346 h 1771745"/>
                  <a:gd name="connsiteX36" fmla="*/ 2322356 w 7611713"/>
                  <a:gd name="connsiteY36" fmla="*/ 860443 h 1771745"/>
                  <a:gd name="connsiteX37" fmla="*/ 2386841 w 7611713"/>
                  <a:gd name="connsiteY37" fmla="*/ 1157433 h 1771745"/>
                  <a:gd name="connsiteX38" fmla="*/ 2451325 w 7611713"/>
                  <a:gd name="connsiteY38" fmla="*/ 1055706 h 1771745"/>
                  <a:gd name="connsiteX39" fmla="*/ 2515809 w 7611713"/>
                  <a:gd name="connsiteY39" fmla="*/ 795768 h 1771745"/>
                  <a:gd name="connsiteX40" fmla="*/ 2580389 w 7611713"/>
                  <a:gd name="connsiteY40" fmla="*/ 1570342 h 1771745"/>
                  <a:gd name="connsiteX41" fmla="*/ 2644873 w 7611713"/>
                  <a:gd name="connsiteY41" fmla="*/ 1464328 h 1771745"/>
                  <a:gd name="connsiteX42" fmla="*/ 2709357 w 7611713"/>
                  <a:gd name="connsiteY42" fmla="*/ 817200 h 1771745"/>
                  <a:gd name="connsiteX43" fmla="*/ 2773841 w 7611713"/>
                  <a:gd name="connsiteY43" fmla="*/ 890923 h 1771745"/>
                  <a:gd name="connsiteX44" fmla="*/ 2838326 w 7611713"/>
                  <a:gd name="connsiteY44" fmla="*/ 986650 h 1771745"/>
                  <a:gd name="connsiteX45" fmla="*/ 2902905 w 7611713"/>
                  <a:gd name="connsiteY45" fmla="*/ 1533480 h 1771745"/>
                  <a:gd name="connsiteX46" fmla="*/ 2967389 w 7611713"/>
                  <a:gd name="connsiteY46" fmla="*/ 1088662 h 1771745"/>
                  <a:gd name="connsiteX47" fmla="*/ 3096358 w 7611713"/>
                  <a:gd name="connsiteY47" fmla="*/ 1510239 h 1771745"/>
                  <a:gd name="connsiteX48" fmla="*/ 3160938 w 7611713"/>
                  <a:gd name="connsiteY48" fmla="*/ 766051 h 1771745"/>
                  <a:gd name="connsiteX49" fmla="*/ 3225422 w 7611713"/>
                  <a:gd name="connsiteY49" fmla="*/ 1428705 h 1771745"/>
                  <a:gd name="connsiteX50" fmla="*/ 3289906 w 7611713"/>
                  <a:gd name="connsiteY50" fmla="*/ 1161338 h 1771745"/>
                  <a:gd name="connsiteX51" fmla="*/ 3354390 w 7611713"/>
                  <a:gd name="connsiteY51" fmla="*/ 1035513 h 1771745"/>
                  <a:gd name="connsiteX52" fmla="*/ 3418970 w 7611713"/>
                  <a:gd name="connsiteY52" fmla="*/ 1030084 h 1771745"/>
                  <a:gd name="connsiteX53" fmla="*/ 3483454 w 7611713"/>
                  <a:gd name="connsiteY53" fmla="*/ 1249825 h 1771745"/>
                  <a:gd name="connsiteX54" fmla="*/ 3547938 w 7611713"/>
                  <a:gd name="connsiteY54" fmla="*/ 1238300 h 1771745"/>
                  <a:gd name="connsiteX55" fmla="*/ 3612422 w 7611713"/>
                  <a:gd name="connsiteY55" fmla="*/ 1455375 h 1771745"/>
                  <a:gd name="connsiteX56" fmla="*/ 3676907 w 7611713"/>
                  <a:gd name="connsiteY56" fmla="*/ 932262 h 1771745"/>
                  <a:gd name="connsiteX57" fmla="*/ 3741486 w 7611713"/>
                  <a:gd name="connsiteY57" fmla="*/ 1232109 h 1771745"/>
                  <a:gd name="connsiteX58" fmla="*/ 3805970 w 7611713"/>
                  <a:gd name="connsiteY58" fmla="*/ 679944 h 1771745"/>
                  <a:gd name="connsiteX59" fmla="*/ 3870455 w 7611713"/>
                  <a:gd name="connsiteY59" fmla="*/ 1547291 h 1771745"/>
                  <a:gd name="connsiteX60" fmla="*/ 3934939 w 7611713"/>
                  <a:gd name="connsiteY60" fmla="*/ 1015129 h 1771745"/>
                  <a:gd name="connsiteX61" fmla="*/ 3999518 w 7611713"/>
                  <a:gd name="connsiteY61" fmla="*/ 1261827 h 1771745"/>
                  <a:gd name="connsiteX62" fmla="*/ 4064003 w 7611713"/>
                  <a:gd name="connsiteY62" fmla="*/ 1042371 h 1771745"/>
                  <a:gd name="connsiteX63" fmla="*/ 4128487 w 7611713"/>
                  <a:gd name="connsiteY63" fmla="*/ 1446612 h 1771745"/>
                  <a:gd name="connsiteX64" fmla="*/ 4192971 w 7611713"/>
                  <a:gd name="connsiteY64" fmla="*/ 1292307 h 1771745"/>
                  <a:gd name="connsiteX65" fmla="*/ 4257456 w 7611713"/>
                  <a:gd name="connsiteY65" fmla="*/ 1466995 h 1771745"/>
                  <a:gd name="connsiteX66" fmla="*/ 4322035 w 7611713"/>
                  <a:gd name="connsiteY66" fmla="*/ 1009129 h 1771745"/>
                  <a:gd name="connsiteX67" fmla="*/ 4386519 w 7611713"/>
                  <a:gd name="connsiteY67" fmla="*/ 1284115 h 1771745"/>
                  <a:gd name="connsiteX68" fmla="*/ 4451003 w 7611713"/>
                  <a:gd name="connsiteY68" fmla="*/ 1027226 h 1771745"/>
                  <a:gd name="connsiteX69" fmla="*/ 4515488 w 7611713"/>
                  <a:gd name="connsiteY69" fmla="*/ 1134668 h 1771745"/>
                  <a:gd name="connsiteX70" fmla="*/ 4580067 w 7611713"/>
                  <a:gd name="connsiteY70" fmla="*/ 1509762 h 1771745"/>
                  <a:gd name="connsiteX71" fmla="*/ 4644551 w 7611713"/>
                  <a:gd name="connsiteY71" fmla="*/ 1144669 h 1771745"/>
                  <a:gd name="connsiteX72" fmla="*/ 4709036 w 7611713"/>
                  <a:gd name="connsiteY72" fmla="*/ 1160576 h 1771745"/>
                  <a:gd name="connsiteX73" fmla="*/ 4773520 w 7611713"/>
                  <a:gd name="connsiteY73" fmla="*/ 988555 h 1771745"/>
                  <a:gd name="connsiteX74" fmla="*/ 4838099 w 7611713"/>
                  <a:gd name="connsiteY74" fmla="*/ 955884 h 1771745"/>
                  <a:gd name="connsiteX75" fmla="*/ 4902584 w 7611713"/>
                  <a:gd name="connsiteY75" fmla="*/ 1206772 h 1771745"/>
                  <a:gd name="connsiteX76" fmla="*/ 4967068 w 7611713"/>
                  <a:gd name="connsiteY76" fmla="*/ 1234871 h 1771745"/>
                  <a:gd name="connsiteX77" fmla="*/ 5031553 w 7611713"/>
                  <a:gd name="connsiteY77" fmla="*/ 1456327 h 1771745"/>
                  <a:gd name="connsiteX78" fmla="*/ 5096036 w 7611713"/>
                  <a:gd name="connsiteY78" fmla="*/ 1316881 h 1771745"/>
                  <a:gd name="connsiteX79" fmla="*/ 5160616 w 7611713"/>
                  <a:gd name="connsiteY79" fmla="*/ 1363268 h 1771745"/>
                  <a:gd name="connsiteX80" fmla="*/ 5225100 w 7611713"/>
                  <a:gd name="connsiteY80" fmla="*/ 1231537 h 1771745"/>
                  <a:gd name="connsiteX81" fmla="*/ 5289584 w 7611713"/>
                  <a:gd name="connsiteY81" fmla="*/ 1035798 h 1771745"/>
                  <a:gd name="connsiteX82" fmla="*/ 5354069 w 7611713"/>
                  <a:gd name="connsiteY82" fmla="*/ 1220298 h 1771745"/>
                  <a:gd name="connsiteX83" fmla="*/ 5418648 w 7611713"/>
                  <a:gd name="connsiteY83" fmla="*/ 1177721 h 1771745"/>
                  <a:gd name="connsiteX84" fmla="*/ 5483133 w 7611713"/>
                  <a:gd name="connsiteY84" fmla="*/ 1343075 h 1771745"/>
                  <a:gd name="connsiteX85" fmla="*/ 5547617 w 7611713"/>
                  <a:gd name="connsiteY85" fmla="*/ 1367078 h 1771745"/>
                  <a:gd name="connsiteX86" fmla="*/ 5612101 w 7611713"/>
                  <a:gd name="connsiteY86" fmla="*/ 1347361 h 1771745"/>
                  <a:gd name="connsiteX87" fmla="*/ 5676585 w 7611713"/>
                  <a:gd name="connsiteY87" fmla="*/ 1189532 h 1771745"/>
                  <a:gd name="connsiteX88" fmla="*/ 5741165 w 7611713"/>
                  <a:gd name="connsiteY88" fmla="*/ 1121809 h 1771745"/>
                  <a:gd name="connsiteX89" fmla="*/ 5805649 w 7611713"/>
                  <a:gd name="connsiteY89" fmla="*/ 871968 h 1771745"/>
                  <a:gd name="connsiteX90" fmla="*/ 5870133 w 7611713"/>
                  <a:gd name="connsiteY90" fmla="*/ 1282591 h 1771745"/>
                  <a:gd name="connsiteX91" fmla="*/ 5934618 w 7611713"/>
                  <a:gd name="connsiteY91" fmla="*/ 912545 h 1771745"/>
                  <a:gd name="connsiteX92" fmla="*/ 5999197 w 7611713"/>
                  <a:gd name="connsiteY92" fmla="*/ 906639 h 1771745"/>
                  <a:gd name="connsiteX93" fmla="*/ 6063681 w 7611713"/>
                  <a:gd name="connsiteY93" fmla="*/ 1233442 h 1771745"/>
                  <a:gd name="connsiteX94" fmla="*/ 6128165 w 7611713"/>
                  <a:gd name="connsiteY94" fmla="*/ 1048181 h 1771745"/>
                  <a:gd name="connsiteX95" fmla="*/ 6192650 w 7611713"/>
                  <a:gd name="connsiteY95" fmla="*/ 1272495 h 1771745"/>
                  <a:gd name="connsiteX96" fmla="*/ 6257229 w 7611713"/>
                  <a:gd name="connsiteY96" fmla="*/ 1368793 h 1771745"/>
                  <a:gd name="connsiteX97" fmla="*/ 6321713 w 7611713"/>
                  <a:gd name="connsiteY97" fmla="*/ 977315 h 1771745"/>
                  <a:gd name="connsiteX98" fmla="*/ 6386198 w 7611713"/>
                  <a:gd name="connsiteY98" fmla="*/ 1300784 h 1771745"/>
                  <a:gd name="connsiteX99" fmla="*/ 6450682 w 7611713"/>
                  <a:gd name="connsiteY99" fmla="*/ 1178293 h 1771745"/>
                  <a:gd name="connsiteX100" fmla="*/ 6515166 w 7611713"/>
                  <a:gd name="connsiteY100" fmla="*/ 865492 h 1771745"/>
                  <a:gd name="connsiteX101" fmla="*/ 6579746 w 7611713"/>
                  <a:gd name="connsiteY101" fmla="*/ 1171816 h 1771745"/>
                  <a:gd name="connsiteX102" fmla="*/ 6644230 w 7611713"/>
                  <a:gd name="connsiteY102" fmla="*/ 1108855 h 1771745"/>
                  <a:gd name="connsiteX103" fmla="*/ 6708714 w 7611713"/>
                  <a:gd name="connsiteY103" fmla="*/ 1232966 h 1771745"/>
                  <a:gd name="connsiteX104" fmla="*/ 6773199 w 7611713"/>
                  <a:gd name="connsiteY104" fmla="*/ 1129620 h 1771745"/>
                  <a:gd name="connsiteX105" fmla="*/ 6837778 w 7611713"/>
                  <a:gd name="connsiteY105" fmla="*/ 1184579 h 1771745"/>
                  <a:gd name="connsiteX106" fmla="*/ 6902262 w 7611713"/>
                  <a:gd name="connsiteY106" fmla="*/ 1338884 h 1771745"/>
                  <a:gd name="connsiteX107" fmla="*/ 6966747 w 7611713"/>
                  <a:gd name="connsiteY107" fmla="*/ 1154290 h 1771745"/>
                  <a:gd name="connsiteX108" fmla="*/ 7031230 w 7611713"/>
                  <a:gd name="connsiteY108" fmla="*/ 1263446 h 1771745"/>
                  <a:gd name="connsiteX109" fmla="*/ 7095810 w 7611713"/>
                  <a:gd name="connsiteY109" fmla="*/ 1013129 h 1771745"/>
                  <a:gd name="connsiteX110" fmla="*/ 7160295 w 7611713"/>
                  <a:gd name="connsiteY110" fmla="*/ 1210677 h 1771745"/>
                  <a:gd name="connsiteX111" fmla="*/ 7224779 w 7611713"/>
                  <a:gd name="connsiteY111" fmla="*/ 1026464 h 1771745"/>
                  <a:gd name="connsiteX112" fmla="*/ 7289263 w 7611713"/>
                  <a:gd name="connsiteY112" fmla="*/ 1039894 h 1771745"/>
                  <a:gd name="connsiteX113" fmla="*/ 7353747 w 7611713"/>
                  <a:gd name="connsiteY113" fmla="*/ 1161910 h 1771745"/>
                  <a:gd name="connsiteX114" fmla="*/ 7418327 w 7611713"/>
                  <a:gd name="connsiteY114" fmla="*/ 1179531 h 1771745"/>
                  <a:gd name="connsiteX115" fmla="*/ 7482811 w 7611713"/>
                  <a:gd name="connsiteY115" fmla="*/ 1093615 h 1771745"/>
                  <a:gd name="connsiteX116" fmla="*/ 7547295 w 7611713"/>
                  <a:gd name="connsiteY116" fmla="*/ 1107998 h 1771745"/>
                  <a:gd name="connsiteX117" fmla="*/ 7611779 w 7611713"/>
                  <a:gd name="connsiteY117" fmla="*/ 1187246 h 177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7611713" h="1771745">
                    <a:moveTo>
                      <a:pt x="66" y="502780"/>
                    </a:moveTo>
                    <a:lnTo>
                      <a:pt x="64645" y="487825"/>
                    </a:lnTo>
                    <a:lnTo>
                      <a:pt x="129130" y="1191342"/>
                    </a:lnTo>
                    <a:lnTo>
                      <a:pt x="193614" y="728808"/>
                    </a:lnTo>
                    <a:lnTo>
                      <a:pt x="258098" y="1345552"/>
                    </a:lnTo>
                    <a:lnTo>
                      <a:pt x="322678" y="1225918"/>
                    </a:lnTo>
                    <a:lnTo>
                      <a:pt x="387162" y="1427085"/>
                    </a:lnTo>
                    <a:lnTo>
                      <a:pt x="451646" y="354761"/>
                    </a:lnTo>
                    <a:lnTo>
                      <a:pt x="516131" y="1050181"/>
                    </a:lnTo>
                    <a:lnTo>
                      <a:pt x="580710" y="1690642"/>
                    </a:lnTo>
                    <a:lnTo>
                      <a:pt x="645194" y="1033703"/>
                    </a:lnTo>
                    <a:lnTo>
                      <a:pt x="709679" y="800341"/>
                    </a:lnTo>
                    <a:lnTo>
                      <a:pt x="774163" y="877969"/>
                    </a:lnTo>
                    <a:lnTo>
                      <a:pt x="838647" y="906544"/>
                    </a:lnTo>
                    <a:lnTo>
                      <a:pt x="903227" y="1441468"/>
                    </a:lnTo>
                    <a:lnTo>
                      <a:pt x="967711" y="896924"/>
                    </a:lnTo>
                    <a:lnTo>
                      <a:pt x="1032195" y="1355934"/>
                    </a:lnTo>
                    <a:lnTo>
                      <a:pt x="1096679" y="236651"/>
                    </a:lnTo>
                    <a:lnTo>
                      <a:pt x="1161259" y="50"/>
                    </a:lnTo>
                    <a:lnTo>
                      <a:pt x="1225743" y="1396701"/>
                    </a:lnTo>
                    <a:lnTo>
                      <a:pt x="1290227" y="1771795"/>
                    </a:lnTo>
                    <a:lnTo>
                      <a:pt x="1354712" y="1583772"/>
                    </a:lnTo>
                    <a:lnTo>
                      <a:pt x="1419196" y="1363077"/>
                    </a:lnTo>
                    <a:lnTo>
                      <a:pt x="1483775" y="1256969"/>
                    </a:lnTo>
                    <a:lnTo>
                      <a:pt x="1548260" y="517638"/>
                    </a:lnTo>
                    <a:lnTo>
                      <a:pt x="1612744" y="930262"/>
                    </a:lnTo>
                    <a:lnTo>
                      <a:pt x="1677228" y="1037608"/>
                    </a:lnTo>
                    <a:lnTo>
                      <a:pt x="1741808" y="1268209"/>
                    </a:lnTo>
                    <a:lnTo>
                      <a:pt x="1806292" y="1300593"/>
                    </a:lnTo>
                    <a:lnTo>
                      <a:pt x="1870776" y="1640922"/>
                    </a:lnTo>
                    <a:lnTo>
                      <a:pt x="1935260" y="1312214"/>
                    </a:lnTo>
                    <a:lnTo>
                      <a:pt x="1999840" y="1214392"/>
                    </a:lnTo>
                    <a:lnTo>
                      <a:pt x="2064324" y="780243"/>
                    </a:lnTo>
                    <a:lnTo>
                      <a:pt x="2128808" y="1151718"/>
                    </a:lnTo>
                    <a:lnTo>
                      <a:pt x="2193293" y="1255921"/>
                    </a:lnTo>
                    <a:lnTo>
                      <a:pt x="2257777" y="1227346"/>
                    </a:lnTo>
                    <a:lnTo>
                      <a:pt x="2322356" y="860443"/>
                    </a:lnTo>
                    <a:lnTo>
                      <a:pt x="2386841" y="1157433"/>
                    </a:lnTo>
                    <a:lnTo>
                      <a:pt x="2451325" y="1055706"/>
                    </a:lnTo>
                    <a:lnTo>
                      <a:pt x="2515809" y="795768"/>
                    </a:lnTo>
                    <a:lnTo>
                      <a:pt x="2580389" y="1570342"/>
                    </a:lnTo>
                    <a:lnTo>
                      <a:pt x="2644873" y="1464328"/>
                    </a:lnTo>
                    <a:lnTo>
                      <a:pt x="2709357" y="817200"/>
                    </a:lnTo>
                    <a:lnTo>
                      <a:pt x="2773841" y="890923"/>
                    </a:lnTo>
                    <a:lnTo>
                      <a:pt x="2838326" y="986650"/>
                    </a:lnTo>
                    <a:lnTo>
                      <a:pt x="2902905" y="1533480"/>
                    </a:lnTo>
                    <a:lnTo>
                      <a:pt x="2967389" y="1088662"/>
                    </a:lnTo>
                    <a:lnTo>
                      <a:pt x="3096358" y="1510239"/>
                    </a:lnTo>
                    <a:lnTo>
                      <a:pt x="3160938" y="766051"/>
                    </a:lnTo>
                    <a:lnTo>
                      <a:pt x="3225422" y="1428705"/>
                    </a:lnTo>
                    <a:lnTo>
                      <a:pt x="3289906" y="1161338"/>
                    </a:lnTo>
                    <a:lnTo>
                      <a:pt x="3354390" y="1035513"/>
                    </a:lnTo>
                    <a:lnTo>
                      <a:pt x="3418970" y="1030084"/>
                    </a:lnTo>
                    <a:lnTo>
                      <a:pt x="3483454" y="1249825"/>
                    </a:lnTo>
                    <a:lnTo>
                      <a:pt x="3547938" y="1238300"/>
                    </a:lnTo>
                    <a:lnTo>
                      <a:pt x="3612422" y="1455375"/>
                    </a:lnTo>
                    <a:lnTo>
                      <a:pt x="3676907" y="932262"/>
                    </a:lnTo>
                    <a:lnTo>
                      <a:pt x="3741486" y="1232109"/>
                    </a:lnTo>
                    <a:lnTo>
                      <a:pt x="3805970" y="679944"/>
                    </a:lnTo>
                    <a:lnTo>
                      <a:pt x="3870455" y="1547291"/>
                    </a:lnTo>
                    <a:lnTo>
                      <a:pt x="3934939" y="1015129"/>
                    </a:lnTo>
                    <a:lnTo>
                      <a:pt x="3999518" y="1261827"/>
                    </a:lnTo>
                    <a:lnTo>
                      <a:pt x="4064003" y="1042371"/>
                    </a:lnTo>
                    <a:lnTo>
                      <a:pt x="4128487" y="1446612"/>
                    </a:lnTo>
                    <a:lnTo>
                      <a:pt x="4192971" y="1292307"/>
                    </a:lnTo>
                    <a:lnTo>
                      <a:pt x="4257456" y="1466995"/>
                    </a:lnTo>
                    <a:lnTo>
                      <a:pt x="4322035" y="1009129"/>
                    </a:lnTo>
                    <a:lnTo>
                      <a:pt x="4386519" y="1284115"/>
                    </a:lnTo>
                    <a:lnTo>
                      <a:pt x="4451003" y="1027226"/>
                    </a:lnTo>
                    <a:lnTo>
                      <a:pt x="4515488" y="1134668"/>
                    </a:lnTo>
                    <a:lnTo>
                      <a:pt x="4580067" y="1509762"/>
                    </a:lnTo>
                    <a:lnTo>
                      <a:pt x="4644551" y="1144669"/>
                    </a:lnTo>
                    <a:lnTo>
                      <a:pt x="4709036" y="1160576"/>
                    </a:lnTo>
                    <a:lnTo>
                      <a:pt x="4773520" y="988555"/>
                    </a:lnTo>
                    <a:lnTo>
                      <a:pt x="4838099" y="955884"/>
                    </a:lnTo>
                    <a:lnTo>
                      <a:pt x="4902584" y="1206772"/>
                    </a:lnTo>
                    <a:lnTo>
                      <a:pt x="4967068" y="1234871"/>
                    </a:lnTo>
                    <a:lnTo>
                      <a:pt x="5031553" y="1456327"/>
                    </a:lnTo>
                    <a:lnTo>
                      <a:pt x="5096036" y="1316881"/>
                    </a:lnTo>
                    <a:lnTo>
                      <a:pt x="5160616" y="1363268"/>
                    </a:lnTo>
                    <a:lnTo>
                      <a:pt x="5225100" y="1231537"/>
                    </a:lnTo>
                    <a:lnTo>
                      <a:pt x="5289584" y="1035798"/>
                    </a:lnTo>
                    <a:lnTo>
                      <a:pt x="5354069" y="1220298"/>
                    </a:lnTo>
                    <a:lnTo>
                      <a:pt x="5418648" y="1177721"/>
                    </a:lnTo>
                    <a:lnTo>
                      <a:pt x="5483133" y="1343075"/>
                    </a:lnTo>
                    <a:lnTo>
                      <a:pt x="5547617" y="1367078"/>
                    </a:lnTo>
                    <a:lnTo>
                      <a:pt x="5612101" y="1347361"/>
                    </a:lnTo>
                    <a:lnTo>
                      <a:pt x="5676585" y="1189532"/>
                    </a:lnTo>
                    <a:lnTo>
                      <a:pt x="5741165" y="1121809"/>
                    </a:lnTo>
                    <a:lnTo>
                      <a:pt x="5805649" y="871968"/>
                    </a:lnTo>
                    <a:lnTo>
                      <a:pt x="5870133" y="1282591"/>
                    </a:lnTo>
                    <a:lnTo>
                      <a:pt x="5934618" y="912545"/>
                    </a:lnTo>
                    <a:lnTo>
                      <a:pt x="5999197" y="906639"/>
                    </a:lnTo>
                    <a:lnTo>
                      <a:pt x="6063681" y="1233442"/>
                    </a:lnTo>
                    <a:lnTo>
                      <a:pt x="6128165" y="1048181"/>
                    </a:lnTo>
                    <a:lnTo>
                      <a:pt x="6192650" y="1272495"/>
                    </a:lnTo>
                    <a:lnTo>
                      <a:pt x="6257229" y="1368793"/>
                    </a:lnTo>
                    <a:lnTo>
                      <a:pt x="6321713" y="977315"/>
                    </a:lnTo>
                    <a:lnTo>
                      <a:pt x="6386198" y="1300784"/>
                    </a:lnTo>
                    <a:lnTo>
                      <a:pt x="6450682" y="1178293"/>
                    </a:lnTo>
                    <a:lnTo>
                      <a:pt x="6515166" y="865492"/>
                    </a:lnTo>
                    <a:lnTo>
                      <a:pt x="6579746" y="1171816"/>
                    </a:lnTo>
                    <a:lnTo>
                      <a:pt x="6644230" y="1108855"/>
                    </a:lnTo>
                    <a:lnTo>
                      <a:pt x="6708714" y="1232966"/>
                    </a:lnTo>
                    <a:lnTo>
                      <a:pt x="6773199" y="1129620"/>
                    </a:lnTo>
                    <a:lnTo>
                      <a:pt x="6837778" y="1184579"/>
                    </a:lnTo>
                    <a:lnTo>
                      <a:pt x="6902262" y="1338884"/>
                    </a:lnTo>
                    <a:lnTo>
                      <a:pt x="6966747" y="1154290"/>
                    </a:lnTo>
                    <a:lnTo>
                      <a:pt x="7031230" y="1263446"/>
                    </a:lnTo>
                    <a:lnTo>
                      <a:pt x="7095810" y="1013129"/>
                    </a:lnTo>
                    <a:lnTo>
                      <a:pt x="7160295" y="1210677"/>
                    </a:lnTo>
                    <a:lnTo>
                      <a:pt x="7224779" y="1026464"/>
                    </a:lnTo>
                    <a:lnTo>
                      <a:pt x="7289263" y="1039894"/>
                    </a:lnTo>
                    <a:lnTo>
                      <a:pt x="7353747" y="1161910"/>
                    </a:lnTo>
                    <a:lnTo>
                      <a:pt x="7418327" y="1179531"/>
                    </a:lnTo>
                    <a:lnTo>
                      <a:pt x="7482811" y="1093615"/>
                    </a:lnTo>
                    <a:lnTo>
                      <a:pt x="7547295" y="1107998"/>
                    </a:lnTo>
                    <a:lnTo>
                      <a:pt x="7611779" y="1187246"/>
                    </a:lnTo>
                  </a:path>
                </a:pathLst>
              </a:custGeom>
              <a:noFill/>
              <a:ln w="28575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AF51230-8892-503D-D876-5013A1F17E6C}"/>
                  </a:ext>
                </a:extLst>
              </p:cNvPr>
              <p:cNvSpPr/>
              <p:nvPr/>
            </p:nvSpPr>
            <p:spPr>
              <a:xfrm>
                <a:off x="3043619" y="2962846"/>
                <a:ext cx="6274026" cy="1785747"/>
              </a:xfrm>
              <a:custGeom>
                <a:avLst/>
                <a:gdLst>
                  <a:gd name="connsiteX0" fmla="*/ 66 w 7611713"/>
                  <a:gd name="connsiteY0" fmla="*/ 528021 h 1785747"/>
                  <a:gd name="connsiteX1" fmla="*/ 64645 w 7611713"/>
                  <a:gd name="connsiteY1" fmla="*/ 526116 h 1785747"/>
                  <a:gd name="connsiteX2" fmla="*/ 129130 w 7611713"/>
                  <a:gd name="connsiteY2" fmla="*/ 1264208 h 1785747"/>
                  <a:gd name="connsiteX3" fmla="*/ 193614 w 7611713"/>
                  <a:gd name="connsiteY3" fmla="*/ 779767 h 1785747"/>
                  <a:gd name="connsiteX4" fmla="*/ 258098 w 7611713"/>
                  <a:gd name="connsiteY4" fmla="*/ 1441564 h 1785747"/>
                  <a:gd name="connsiteX5" fmla="*/ 322678 w 7611713"/>
                  <a:gd name="connsiteY5" fmla="*/ 1238681 h 1785747"/>
                  <a:gd name="connsiteX6" fmla="*/ 387162 w 7611713"/>
                  <a:gd name="connsiteY6" fmla="*/ 1503476 h 1785747"/>
                  <a:gd name="connsiteX7" fmla="*/ 451646 w 7611713"/>
                  <a:gd name="connsiteY7" fmla="*/ 503637 h 1785747"/>
                  <a:gd name="connsiteX8" fmla="*/ 516131 w 7611713"/>
                  <a:gd name="connsiteY8" fmla="*/ 1105807 h 1785747"/>
                  <a:gd name="connsiteX9" fmla="*/ 580710 w 7611713"/>
                  <a:gd name="connsiteY9" fmla="*/ 1725028 h 1785747"/>
                  <a:gd name="connsiteX10" fmla="*/ 645194 w 7611713"/>
                  <a:gd name="connsiteY10" fmla="*/ 1064469 h 1785747"/>
                  <a:gd name="connsiteX11" fmla="*/ 709679 w 7611713"/>
                  <a:gd name="connsiteY11" fmla="*/ 775099 h 1785747"/>
                  <a:gd name="connsiteX12" fmla="*/ 774163 w 7611713"/>
                  <a:gd name="connsiteY12" fmla="*/ 915974 h 1785747"/>
                  <a:gd name="connsiteX13" fmla="*/ 838647 w 7611713"/>
                  <a:gd name="connsiteY13" fmla="*/ 973505 h 1785747"/>
                  <a:gd name="connsiteX14" fmla="*/ 903227 w 7611713"/>
                  <a:gd name="connsiteY14" fmla="*/ 1461090 h 1785747"/>
                  <a:gd name="connsiteX15" fmla="*/ 967711 w 7611713"/>
                  <a:gd name="connsiteY15" fmla="*/ 891685 h 1785747"/>
                  <a:gd name="connsiteX16" fmla="*/ 1032195 w 7611713"/>
                  <a:gd name="connsiteY16" fmla="*/ 1379461 h 1785747"/>
                  <a:gd name="connsiteX17" fmla="*/ 1096679 w 7611713"/>
                  <a:gd name="connsiteY17" fmla="*/ 286181 h 1785747"/>
                  <a:gd name="connsiteX18" fmla="*/ 1161259 w 7611713"/>
                  <a:gd name="connsiteY18" fmla="*/ 50 h 1785747"/>
                  <a:gd name="connsiteX19" fmla="*/ 1225743 w 7611713"/>
                  <a:gd name="connsiteY19" fmla="*/ 1419085 h 1785747"/>
                  <a:gd name="connsiteX20" fmla="*/ 1290227 w 7611713"/>
                  <a:gd name="connsiteY20" fmla="*/ 1785797 h 1785747"/>
                  <a:gd name="connsiteX21" fmla="*/ 1354712 w 7611713"/>
                  <a:gd name="connsiteY21" fmla="*/ 1613585 h 1785747"/>
                  <a:gd name="connsiteX22" fmla="*/ 1419196 w 7611713"/>
                  <a:gd name="connsiteY22" fmla="*/ 1419561 h 1785747"/>
                  <a:gd name="connsiteX23" fmla="*/ 1483775 w 7611713"/>
                  <a:gd name="connsiteY23" fmla="*/ 1297164 h 1785747"/>
                  <a:gd name="connsiteX24" fmla="*/ 1548260 w 7611713"/>
                  <a:gd name="connsiteY24" fmla="*/ 520687 h 1785747"/>
                  <a:gd name="connsiteX25" fmla="*/ 1612744 w 7611713"/>
                  <a:gd name="connsiteY25" fmla="*/ 909402 h 1785747"/>
                  <a:gd name="connsiteX26" fmla="*/ 1677228 w 7611713"/>
                  <a:gd name="connsiteY26" fmla="*/ 1037132 h 1785747"/>
                  <a:gd name="connsiteX27" fmla="*/ 1741808 w 7611713"/>
                  <a:gd name="connsiteY27" fmla="*/ 1252969 h 1785747"/>
                  <a:gd name="connsiteX28" fmla="*/ 1806292 w 7611713"/>
                  <a:gd name="connsiteY28" fmla="*/ 1285925 h 1785747"/>
                  <a:gd name="connsiteX29" fmla="*/ 1870776 w 7611713"/>
                  <a:gd name="connsiteY29" fmla="*/ 1665877 h 1785747"/>
                  <a:gd name="connsiteX30" fmla="*/ 1935260 w 7611713"/>
                  <a:gd name="connsiteY30" fmla="*/ 1381270 h 1785747"/>
                  <a:gd name="connsiteX31" fmla="*/ 1999840 w 7611713"/>
                  <a:gd name="connsiteY31" fmla="*/ 1214869 h 1785747"/>
                  <a:gd name="connsiteX32" fmla="*/ 2064324 w 7611713"/>
                  <a:gd name="connsiteY32" fmla="*/ 784624 h 1785747"/>
                  <a:gd name="connsiteX33" fmla="*/ 2128808 w 7611713"/>
                  <a:gd name="connsiteY33" fmla="*/ 1142669 h 1785747"/>
                  <a:gd name="connsiteX34" fmla="*/ 2193293 w 7611713"/>
                  <a:gd name="connsiteY34" fmla="*/ 1278305 h 1785747"/>
                  <a:gd name="connsiteX35" fmla="*/ 2257777 w 7611713"/>
                  <a:gd name="connsiteY35" fmla="*/ 1247730 h 1785747"/>
                  <a:gd name="connsiteX36" fmla="*/ 2322356 w 7611713"/>
                  <a:gd name="connsiteY36" fmla="*/ 839869 h 1785747"/>
                  <a:gd name="connsiteX37" fmla="*/ 2386841 w 7611713"/>
                  <a:gd name="connsiteY37" fmla="*/ 1152004 h 1785747"/>
                  <a:gd name="connsiteX38" fmla="*/ 2451325 w 7611713"/>
                  <a:gd name="connsiteY38" fmla="*/ 1038561 h 1785747"/>
                  <a:gd name="connsiteX39" fmla="*/ 2515809 w 7611713"/>
                  <a:gd name="connsiteY39" fmla="*/ 785196 h 1785747"/>
                  <a:gd name="connsiteX40" fmla="*/ 2580389 w 7611713"/>
                  <a:gd name="connsiteY40" fmla="*/ 1595297 h 1785747"/>
                  <a:gd name="connsiteX41" fmla="*/ 2644873 w 7611713"/>
                  <a:gd name="connsiteY41" fmla="*/ 1476044 h 1785747"/>
                  <a:gd name="connsiteX42" fmla="*/ 2709357 w 7611713"/>
                  <a:gd name="connsiteY42" fmla="*/ 797102 h 1785747"/>
                  <a:gd name="connsiteX43" fmla="*/ 2773841 w 7611713"/>
                  <a:gd name="connsiteY43" fmla="*/ 878350 h 1785747"/>
                  <a:gd name="connsiteX44" fmla="*/ 2838326 w 7611713"/>
                  <a:gd name="connsiteY44" fmla="*/ 991126 h 1785747"/>
                  <a:gd name="connsiteX45" fmla="*/ 2902905 w 7611713"/>
                  <a:gd name="connsiteY45" fmla="*/ 1532432 h 1785747"/>
                  <a:gd name="connsiteX46" fmla="*/ 2967389 w 7611713"/>
                  <a:gd name="connsiteY46" fmla="*/ 1075613 h 1785747"/>
                  <a:gd name="connsiteX47" fmla="*/ 3096358 w 7611713"/>
                  <a:gd name="connsiteY47" fmla="*/ 1541957 h 1785747"/>
                  <a:gd name="connsiteX48" fmla="*/ 3160938 w 7611713"/>
                  <a:gd name="connsiteY48" fmla="*/ 762145 h 1785747"/>
                  <a:gd name="connsiteX49" fmla="*/ 3225422 w 7611713"/>
                  <a:gd name="connsiteY49" fmla="*/ 1417084 h 1785747"/>
                  <a:gd name="connsiteX50" fmla="*/ 3289906 w 7611713"/>
                  <a:gd name="connsiteY50" fmla="*/ 1150194 h 1785747"/>
                  <a:gd name="connsiteX51" fmla="*/ 3354390 w 7611713"/>
                  <a:gd name="connsiteY51" fmla="*/ 1024559 h 1785747"/>
                  <a:gd name="connsiteX52" fmla="*/ 3418970 w 7611713"/>
                  <a:gd name="connsiteY52" fmla="*/ 1014367 h 1785747"/>
                  <a:gd name="connsiteX53" fmla="*/ 3483454 w 7611713"/>
                  <a:gd name="connsiteY53" fmla="*/ 1258398 h 1785747"/>
                  <a:gd name="connsiteX54" fmla="*/ 3547938 w 7611713"/>
                  <a:gd name="connsiteY54" fmla="*/ 1250587 h 1785747"/>
                  <a:gd name="connsiteX55" fmla="*/ 3612422 w 7611713"/>
                  <a:gd name="connsiteY55" fmla="*/ 1454422 h 1785747"/>
                  <a:gd name="connsiteX56" fmla="*/ 3676907 w 7611713"/>
                  <a:gd name="connsiteY56" fmla="*/ 933500 h 1785747"/>
                  <a:gd name="connsiteX57" fmla="*/ 3741486 w 7611713"/>
                  <a:gd name="connsiteY57" fmla="*/ 1218298 h 1785747"/>
                  <a:gd name="connsiteX58" fmla="*/ 3805970 w 7611713"/>
                  <a:gd name="connsiteY58" fmla="*/ 664324 h 1785747"/>
                  <a:gd name="connsiteX59" fmla="*/ 3870455 w 7611713"/>
                  <a:gd name="connsiteY59" fmla="*/ 1568341 h 1785747"/>
                  <a:gd name="connsiteX60" fmla="*/ 3934939 w 7611713"/>
                  <a:gd name="connsiteY60" fmla="*/ 994079 h 1785747"/>
                  <a:gd name="connsiteX61" fmla="*/ 3999518 w 7611713"/>
                  <a:gd name="connsiteY61" fmla="*/ 1262113 h 1785747"/>
                  <a:gd name="connsiteX62" fmla="*/ 4064003 w 7611713"/>
                  <a:gd name="connsiteY62" fmla="*/ 1013224 h 1785747"/>
                  <a:gd name="connsiteX63" fmla="*/ 4128487 w 7611713"/>
                  <a:gd name="connsiteY63" fmla="*/ 1477663 h 1785747"/>
                  <a:gd name="connsiteX64" fmla="*/ 4192971 w 7611713"/>
                  <a:gd name="connsiteY64" fmla="*/ 1282591 h 1785747"/>
                  <a:gd name="connsiteX65" fmla="*/ 4257456 w 7611713"/>
                  <a:gd name="connsiteY65" fmla="*/ 1466043 h 1785747"/>
                  <a:gd name="connsiteX66" fmla="*/ 4322035 w 7611713"/>
                  <a:gd name="connsiteY66" fmla="*/ 985316 h 1785747"/>
                  <a:gd name="connsiteX67" fmla="*/ 4386519 w 7611713"/>
                  <a:gd name="connsiteY67" fmla="*/ 1276686 h 1785747"/>
                  <a:gd name="connsiteX68" fmla="*/ 4451003 w 7611713"/>
                  <a:gd name="connsiteY68" fmla="*/ 1010938 h 1785747"/>
                  <a:gd name="connsiteX69" fmla="*/ 4515488 w 7611713"/>
                  <a:gd name="connsiteY69" fmla="*/ 1126857 h 1785747"/>
                  <a:gd name="connsiteX70" fmla="*/ 4580067 w 7611713"/>
                  <a:gd name="connsiteY70" fmla="*/ 1526241 h 1785747"/>
                  <a:gd name="connsiteX71" fmla="*/ 4644551 w 7611713"/>
                  <a:gd name="connsiteY71" fmla="*/ 1145907 h 1785747"/>
                  <a:gd name="connsiteX72" fmla="*/ 4709036 w 7611713"/>
                  <a:gd name="connsiteY72" fmla="*/ 1153051 h 1785747"/>
                  <a:gd name="connsiteX73" fmla="*/ 4773520 w 7611713"/>
                  <a:gd name="connsiteY73" fmla="*/ 995413 h 1785747"/>
                  <a:gd name="connsiteX74" fmla="*/ 4838099 w 7611713"/>
                  <a:gd name="connsiteY74" fmla="*/ 942549 h 1785747"/>
                  <a:gd name="connsiteX75" fmla="*/ 4902584 w 7611713"/>
                  <a:gd name="connsiteY75" fmla="*/ 1202962 h 1785747"/>
                  <a:gd name="connsiteX76" fmla="*/ 4967068 w 7611713"/>
                  <a:gd name="connsiteY76" fmla="*/ 1223155 h 1785747"/>
                  <a:gd name="connsiteX77" fmla="*/ 5031553 w 7611713"/>
                  <a:gd name="connsiteY77" fmla="*/ 1466043 h 1785747"/>
                  <a:gd name="connsiteX78" fmla="*/ 5096036 w 7611713"/>
                  <a:gd name="connsiteY78" fmla="*/ 1326216 h 1785747"/>
                  <a:gd name="connsiteX79" fmla="*/ 5160616 w 7611713"/>
                  <a:gd name="connsiteY79" fmla="*/ 1369745 h 1785747"/>
                  <a:gd name="connsiteX80" fmla="*/ 5225100 w 7611713"/>
                  <a:gd name="connsiteY80" fmla="*/ 1220679 h 1785747"/>
                  <a:gd name="connsiteX81" fmla="*/ 5289584 w 7611713"/>
                  <a:gd name="connsiteY81" fmla="*/ 1024940 h 1785747"/>
                  <a:gd name="connsiteX82" fmla="*/ 5354069 w 7611713"/>
                  <a:gd name="connsiteY82" fmla="*/ 1216869 h 1785747"/>
                  <a:gd name="connsiteX83" fmla="*/ 5418648 w 7611713"/>
                  <a:gd name="connsiteY83" fmla="*/ 1161814 h 1785747"/>
                  <a:gd name="connsiteX84" fmla="*/ 5483133 w 7611713"/>
                  <a:gd name="connsiteY84" fmla="*/ 1338217 h 1785747"/>
                  <a:gd name="connsiteX85" fmla="*/ 5547617 w 7611713"/>
                  <a:gd name="connsiteY85" fmla="*/ 1358220 h 1785747"/>
                  <a:gd name="connsiteX86" fmla="*/ 5612101 w 7611713"/>
                  <a:gd name="connsiteY86" fmla="*/ 1340122 h 1785747"/>
                  <a:gd name="connsiteX87" fmla="*/ 5676585 w 7611713"/>
                  <a:gd name="connsiteY87" fmla="*/ 1170196 h 1785747"/>
                  <a:gd name="connsiteX88" fmla="*/ 5741165 w 7611713"/>
                  <a:gd name="connsiteY88" fmla="*/ 1110475 h 1785747"/>
                  <a:gd name="connsiteX89" fmla="*/ 5805649 w 7611713"/>
                  <a:gd name="connsiteY89" fmla="*/ 855109 h 1785747"/>
                  <a:gd name="connsiteX90" fmla="*/ 5870133 w 7611713"/>
                  <a:gd name="connsiteY90" fmla="*/ 1283353 h 1785747"/>
                  <a:gd name="connsiteX91" fmla="*/ 5934618 w 7611713"/>
                  <a:gd name="connsiteY91" fmla="*/ 895209 h 1785747"/>
                  <a:gd name="connsiteX92" fmla="*/ 5999197 w 7611713"/>
                  <a:gd name="connsiteY92" fmla="*/ 887209 h 1785747"/>
                  <a:gd name="connsiteX93" fmla="*/ 6063681 w 7611713"/>
                  <a:gd name="connsiteY93" fmla="*/ 1221917 h 1785747"/>
                  <a:gd name="connsiteX94" fmla="*/ 6128165 w 7611713"/>
                  <a:gd name="connsiteY94" fmla="*/ 1029798 h 1785747"/>
                  <a:gd name="connsiteX95" fmla="*/ 6192650 w 7611713"/>
                  <a:gd name="connsiteY95" fmla="*/ 1267161 h 1785747"/>
                  <a:gd name="connsiteX96" fmla="*/ 6257229 w 7611713"/>
                  <a:gd name="connsiteY96" fmla="*/ 1366888 h 1785747"/>
                  <a:gd name="connsiteX97" fmla="*/ 6321713 w 7611713"/>
                  <a:gd name="connsiteY97" fmla="*/ 957408 h 1785747"/>
                  <a:gd name="connsiteX98" fmla="*/ 6386198 w 7611713"/>
                  <a:gd name="connsiteY98" fmla="*/ 1296879 h 1785747"/>
                  <a:gd name="connsiteX99" fmla="*/ 6450682 w 7611713"/>
                  <a:gd name="connsiteY99" fmla="*/ 1170958 h 1785747"/>
                  <a:gd name="connsiteX100" fmla="*/ 6515166 w 7611713"/>
                  <a:gd name="connsiteY100" fmla="*/ 853395 h 1785747"/>
                  <a:gd name="connsiteX101" fmla="*/ 6579746 w 7611713"/>
                  <a:gd name="connsiteY101" fmla="*/ 1172387 h 1785747"/>
                  <a:gd name="connsiteX102" fmla="*/ 6644230 w 7611713"/>
                  <a:gd name="connsiteY102" fmla="*/ 1092282 h 1785747"/>
                  <a:gd name="connsiteX103" fmla="*/ 6708714 w 7611713"/>
                  <a:gd name="connsiteY103" fmla="*/ 1227156 h 1785747"/>
                  <a:gd name="connsiteX104" fmla="*/ 6773199 w 7611713"/>
                  <a:gd name="connsiteY104" fmla="*/ 1121905 h 1785747"/>
                  <a:gd name="connsiteX105" fmla="*/ 6837778 w 7611713"/>
                  <a:gd name="connsiteY105" fmla="*/ 1172292 h 1785747"/>
                  <a:gd name="connsiteX106" fmla="*/ 6902262 w 7611713"/>
                  <a:gd name="connsiteY106" fmla="*/ 1342123 h 1785747"/>
                  <a:gd name="connsiteX107" fmla="*/ 6966747 w 7611713"/>
                  <a:gd name="connsiteY107" fmla="*/ 1136668 h 1785747"/>
                  <a:gd name="connsiteX108" fmla="*/ 7031230 w 7611713"/>
                  <a:gd name="connsiteY108" fmla="*/ 1259350 h 1785747"/>
                  <a:gd name="connsiteX109" fmla="*/ 7095810 w 7611713"/>
                  <a:gd name="connsiteY109" fmla="*/ 995698 h 1785747"/>
                  <a:gd name="connsiteX110" fmla="*/ 7160295 w 7611713"/>
                  <a:gd name="connsiteY110" fmla="*/ 1195723 h 1785747"/>
                  <a:gd name="connsiteX111" fmla="*/ 7224779 w 7611713"/>
                  <a:gd name="connsiteY111" fmla="*/ 1019035 h 1785747"/>
                  <a:gd name="connsiteX112" fmla="*/ 7289263 w 7611713"/>
                  <a:gd name="connsiteY112" fmla="*/ 1028274 h 1785747"/>
                  <a:gd name="connsiteX113" fmla="*/ 7353747 w 7611713"/>
                  <a:gd name="connsiteY113" fmla="*/ 1148670 h 1785747"/>
                  <a:gd name="connsiteX114" fmla="*/ 7418327 w 7611713"/>
                  <a:gd name="connsiteY114" fmla="*/ 1164100 h 1785747"/>
                  <a:gd name="connsiteX115" fmla="*/ 7482811 w 7611713"/>
                  <a:gd name="connsiteY115" fmla="*/ 1082947 h 1785747"/>
                  <a:gd name="connsiteX116" fmla="*/ 7547295 w 7611713"/>
                  <a:gd name="connsiteY116" fmla="*/ 1088186 h 1785747"/>
                  <a:gd name="connsiteX117" fmla="*/ 7611779 w 7611713"/>
                  <a:gd name="connsiteY117" fmla="*/ 1185531 h 17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7611713" h="1785747">
                    <a:moveTo>
                      <a:pt x="66" y="528021"/>
                    </a:moveTo>
                    <a:lnTo>
                      <a:pt x="64645" y="526116"/>
                    </a:lnTo>
                    <a:lnTo>
                      <a:pt x="129130" y="1264208"/>
                    </a:lnTo>
                    <a:lnTo>
                      <a:pt x="193614" y="779767"/>
                    </a:lnTo>
                    <a:lnTo>
                      <a:pt x="258098" y="1441564"/>
                    </a:lnTo>
                    <a:lnTo>
                      <a:pt x="322678" y="1238681"/>
                    </a:lnTo>
                    <a:lnTo>
                      <a:pt x="387162" y="1503476"/>
                    </a:lnTo>
                    <a:lnTo>
                      <a:pt x="451646" y="503637"/>
                    </a:lnTo>
                    <a:lnTo>
                      <a:pt x="516131" y="1105807"/>
                    </a:lnTo>
                    <a:lnTo>
                      <a:pt x="580710" y="1725028"/>
                    </a:lnTo>
                    <a:lnTo>
                      <a:pt x="645194" y="1064469"/>
                    </a:lnTo>
                    <a:lnTo>
                      <a:pt x="709679" y="775099"/>
                    </a:lnTo>
                    <a:lnTo>
                      <a:pt x="774163" y="915974"/>
                    </a:lnTo>
                    <a:lnTo>
                      <a:pt x="838647" y="973505"/>
                    </a:lnTo>
                    <a:lnTo>
                      <a:pt x="903227" y="1461090"/>
                    </a:lnTo>
                    <a:lnTo>
                      <a:pt x="967711" y="891685"/>
                    </a:lnTo>
                    <a:lnTo>
                      <a:pt x="1032195" y="1379461"/>
                    </a:lnTo>
                    <a:lnTo>
                      <a:pt x="1096679" y="286181"/>
                    </a:lnTo>
                    <a:lnTo>
                      <a:pt x="1161259" y="50"/>
                    </a:lnTo>
                    <a:lnTo>
                      <a:pt x="1225743" y="1419085"/>
                    </a:lnTo>
                    <a:lnTo>
                      <a:pt x="1290227" y="1785797"/>
                    </a:lnTo>
                    <a:lnTo>
                      <a:pt x="1354712" y="1613585"/>
                    </a:lnTo>
                    <a:lnTo>
                      <a:pt x="1419196" y="1419561"/>
                    </a:lnTo>
                    <a:lnTo>
                      <a:pt x="1483775" y="1297164"/>
                    </a:lnTo>
                    <a:lnTo>
                      <a:pt x="1548260" y="520687"/>
                    </a:lnTo>
                    <a:lnTo>
                      <a:pt x="1612744" y="909402"/>
                    </a:lnTo>
                    <a:lnTo>
                      <a:pt x="1677228" y="1037132"/>
                    </a:lnTo>
                    <a:lnTo>
                      <a:pt x="1741808" y="1252969"/>
                    </a:lnTo>
                    <a:lnTo>
                      <a:pt x="1806292" y="1285925"/>
                    </a:lnTo>
                    <a:lnTo>
                      <a:pt x="1870776" y="1665877"/>
                    </a:lnTo>
                    <a:lnTo>
                      <a:pt x="1935260" y="1381270"/>
                    </a:lnTo>
                    <a:lnTo>
                      <a:pt x="1999840" y="1214869"/>
                    </a:lnTo>
                    <a:lnTo>
                      <a:pt x="2064324" y="784624"/>
                    </a:lnTo>
                    <a:lnTo>
                      <a:pt x="2128808" y="1142669"/>
                    </a:lnTo>
                    <a:lnTo>
                      <a:pt x="2193293" y="1278305"/>
                    </a:lnTo>
                    <a:lnTo>
                      <a:pt x="2257777" y="1247730"/>
                    </a:lnTo>
                    <a:lnTo>
                      <a:pt x="2322356" y="839869"/>
                    </a:lnTo>
                    <a:lnTo>
                      <a:pt x="2386841" y="1152004"/>
                    </a:lnTo>
                    <a:lnTo>
                      <a:pt x="2451325" y="1038561"/>
                    </a:lnTo>
                    <a:lnTo>
                      <a:pt x="2515809" y="785196"/>
                    </a:lnTo>
                    <a:lnTo>
                      <a:pt x="2580389" y="1595297"/>
                    </a:lnTo>
                    <a:lnTo>
                      <a:pt x="2644873" y="1476044"/>
                    </a:lnTo>
                    <a:lnTo>
                      <a:pt x="2709357" y="797102"/>
                    </a:lnTo>
                    <a:lnTo>
                      <a:pt x="2773841" y="878350"/>
                    </a:lnTo>
                    <a:lnTo>
                      <a:pt x="2838326" y="991126"/>
                    </a:lnTo>
                    <a:lnTo>
                      <a:pt x="2902905" y="1532432"/>
                    </a:lnTo>
                    <a:lnTo>
                      <a:pt x="2967389" y="1075613"/>
                    </a:lnTo>
                    <a:lnTo>
                      <a:pt x="3096358" y="1541957"/>
                    </a:lnTo>
                    <a:lnTo>
                      <a:pt x="3160938" y="762145"/>
                    </a:lnTo>
                    <a:lnTo>
                      <a:pt x="3225422" y="1417084"/>
                    </a:lnTo>
                    <a:lnTo>
                      <a:pt x="3289906" y="1150194"/>
                    </a:lnTo>
                    <a:lnTo>
                      <a:pt x="3354390" y="1024559"/>
                    </a:lnTo>
                    <a:lnTo>
                      <a:pt x="3418970" y="1014367"/>
                    </a:lnTo>
                    <a:lnTo>
                      <a:pt x="3483454" y="1258398"/>
                    </a:lnTo>
                    <a:lnTo>
                      <a:pt x="3547938" y="1250587"/>
                    </a:lnTo>
                    <a:lnTo>
                      <a:pt x="3612422" y="1454422"/>
                    </a:lnTo>
                    <a:lnTo>
                      <a:pt x="3676907" y="933500"/>
                    </a:lnTo>
                    <a:lnTo>
                      <a:pt x="3741486" y="1218298"/>
                    </a:lnTo>
                    <a:lnTo>
                      <a:pt x="3805970" y="664324"/>
                    </a:lnTo>
                    <a:lnTo>
                      <a:pt x="3870455" y="1568341"/>
                    </a:lnTo>
                    <a:lnTo>
                      <a:pt x="3934939" y="994079"/>
                    </a:lnTo>
                    <a:lnTo>
                      <a:pt x="3999518" y="1262113"/>
                    </a:lnTo>
                    <a:lnTo>
                      <a:pt x="4064003" y="1013224"/>
                    </a:lnTo>
                    <a:lnTo>
                      <a:pt x="4128487" y="1477663"/>
                    </a:lnTo>
                    <a:lnTo>
                      <a:pt x="4192971" y="1282591"/>
                    </a:lnTo>
                    <a:lnTo>
                      <a:pt x="4257456" y="1466043"/>
                    </a:lnTo>
                    <a:lnTo>
                      <a:pt x="4322035" y="985316"/>
                    </a:lnTo>
                    <a:lnTo>
                      <a:pt x="4386519" y="1276686"/>
                    </a:lnTo>
                    <a:lnTo>
                      <a:pt x="4451003" y="1010938"/>
                    </a:lnTo>
                    <a:lnTo>
                      <a:pt x="4515488" y="1126857"/>
                    </a:lnTo>
                    <a:lnTo>
                      <a:pt x="4580067" y="1526241"/>
                    </a:lnTo>
                    <a:lnTo>
                      <a:pt x="4644551" y="1145907"/>
                    </a:lnTo>
                    <a:lnTo>
                      <a:pt x="4709036" y="1153051"/>
                    </a:lnTo>
                    <a:lnTo>
                      <a:pt x="4773520" y="995413"/>
                    </a:lnTo>
                    <a:lnTo>
                      <a:pt x="4838099" y="942549"/>
                    </a:lnTo>
                    <a:lnTo>
                      <a:pt x="4902584" y="1202962"/>
                    </a:lnTo>
                    <a:lnTo>
                      <a:pt x="4967068" y="1223155"/>
                    </a:lnTo>
                    <a:lnTo>
                      <a:pt x="5031553" y="1466043"/>
                    </a:lnTo>
                    <a:lnTo>
                      <a:pt x="5096036" y="1326216"/>
                    </a:lnTo>
                    <a:lnTo>
                      <a:pt x="5160616" y="1369745"/>
                    </a:lnTo>
                    <a:lnTo>
                      <a:pt x="5225100" y="1220679"/>
                    </a:lnTo>
                    <a:lnTo>
                      <a:pt x="5289584" y="1024940"/>
                    </a:lnTo>
                    <a:lnTo>
                      <a:pt x="5354069" y="1216869"/>
                    </a:lnTo>
                    <a:lnTo>
                      <a:pt x="5418648" y="1161814"/>
                    </a:lnTo>
                    <a:lnTo>
                      <a:pt x="5483133" y="1338217"/>
                    </a:lnTo>
                    <a:lnTo>
                      <a:pt x="5547617" y="1358220"/>
                    </a:lnTo>
                    <a:lnTo>
                      <a:pt x="5612101" y="1340122"/>
                    </a:lnTo>
                    <a:lnTo>
                      <a:pt x="5676585" y="1170196"/>
                    </a:lnTo>
                    <a:lnTo>
                      <a:pt x="5741165" y="1110475"/>
                    </a:lnTo>
                    <a:lnTo>
                      <a:pt x="5805649" y="855109"/>
                    </a:lnTo>
                    <a:lnTo>
                      <a:pt x="5870133" y="1283353"/>
                    </a:lnTo>
                    <a:lnTo>
                      <a:pt x="5934618" y="895209"/>
                    </a:lnTo>
                    <a:lnTo>
                      <a:pt x="5999197" y="887209"/>
                    </a:lnTo>
                    <a:lnTo>
                      <a:pt x="6063681" y="1221917"/>
                    </a:lnTo>
                    <a:lnTo>
                      <a:pt x="6128165" y="1029798"/>
                    </a:lnTo>
                    <a:lnTo>
                      <a:pt x="6192650" y="1267161"/>
                    </a:lnTo>
                    <a:lnTo>
                      <a:pt x="6257229" y="1366888"/>
                    </a:lnTo>
                    <a:lnTo>
                      <a:pt x="6321713" y="957408"/>
                    </a:lnTo>
                    <a:lnTo>
                      <a:pt x="6386198" y="1296879"/>
                    </a:lnTo>
                    <a:lnTo>
                      <a:pt x="6450682" y="1170958"/>
                    </a:lnTo>
                    <a:lnTo>
                      <a:pt x="6515166" y="853395"/>
                    </a:lnTo>
                    <a:lnTo>
                      <a:pt x="6579746" y="1172387"/>
                    </a:lnTo>
                    <a:lnTo>
                      <a:pt x="6644230" y="1092282"/>
                    </a:lnTo>
                    <a:lnTo>
                      <a:pt x="6708714" y="1227156"/>
                    </a:lnTo>
                    <a:lnTo>
                      <a:pt x="6773199" y="1121905"/>
                    </a:lnTo>
                    <a:lnTo>
                      <a:pt x="6837778" y="1172292"/>
                    </a:lnTo>
                    <a:lnTo>
                      <a:pt x="6902262" y="1342123"/>
                    </a:lnTo>
                    <a:lnTo>
                      <a:pt x="6966747" y="1136668"/>
                    </a:lnTo>
                    <a:lnTo>
                      <a:pt x="7031230" y="1259350"/>
                    </a:lnTo>
                    <a:lnTo>
                      <a:pt x="7095810" y="995698"/>
                    </a:lnTo>
                    <a:lnTo>
                      <a:pt x="7160295" y="1195723"/>
                    </a:lnTo>
                    <a:lnTo>
                      <a:pt x="7224779" y="1019035"/>
                    </a:lnTo>
                    <a:lnTo>
                      <a:pt x="7289263" y="1028274"/>
                    </a:lnTo>
                    <a:lnTo>
                      <a:pt x="7353747" y="1148670"/>
                    </a:lnTo>
                    <a:lnTo>
                      <a:pt x="7418327" y="1164100"/>
                    </a:lnTo>
                    <a:lnTo>
                      <a:pt x="7482811" y="1082947"/>
                    </a:lnTo>
                    <a:lnTo>
                      <a:pt x="7547295" y="1088186"/>
                    </a:lnTo>
                    <a:lnTo>
                      <a:pt x="7611779" y="1185531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8588894-BA99-01DA-C545-CC6550CF943D}"/>
                  </a:ext>
                </a:extLst>
              </p:cNvPr>
              <p:cNvSpPr/>
              <p:nvPr/>
            </p:nvSpPr>
            <p:spPr>
              <a:xfrm>
                <a:off x="3043619" y="1629917"/>
                <a:ext cx="6331172" cy="1923478"/>
              </a:xfrm>
              <a:custGeom>
                <a:avLst/>
                <a:gdLst>
                  <a:gd name="connsiteX0" fmla="*/ 66 w 7611713"/>
                  <a:gd name="connsiteY0" fmla="*/ 520877 h 1923478"/>
                  <a:gd name="connsiteX1" fmla="*/ 64645 w 7611713"/>
                  <a:gd name="connsiteY1" fmla="*/ 528307 h 1923478"/>
                  <a:gd name="connsiteX2" fmla="*/ 129130 w 7611713"/>
                  <a:gd name="connsiteY2" fmla="*/ 1289925 h 1923478"/>
                  <a:gd name="connsiteX3" fmla="*/ 193614 w 7611713"/>
                  <a:gd name="connsiteY3" fmla="*/ 737476 h 1923478"/>
                  <a:gd name="connsiteX4" fmla="*/ 258098 w 7611713"/>
                  <a:gd name="connsiteY4" fmla="*/ 1500428 h 1923478"/>
                  <a:gd name="connsiteX5" fmla="*/ 322678 w 7611713"/>
                  <a:gd name="connsiteY5" fmla="*/ 1271733 h 1923478"/>
                  <a:gd name="connsiteX6" fmla="*/ 387162 w 7611713"/>
                  <a:gd name="connsiteY6" fmla="*/ 1533099 h 1923478"/>
                  <a:gd name="connsiteX7" fmla="*/ 451646 w 7611713"/>
                  <a:gd name="connsiteY7" fmla="*/ 520210 h 1923478"/>
                  <a:gd name="connsiteX8" fmla="*/ 516131 w 7611713"/>
                  <a:gd name="connsiteY8" fmla="*/ 1094187 h 1923478"/>
                  <a:gd name="connsiteX9" fmla="*/ 580710 w 7611713"/>
                  <a:gd name="connsiteY9" fmla="*/ 1873046 h 1923478"/>
                  <a:gd name="connsiteX10" fmla="*/ 645194 w 7611713"/>
                  <a:gd name="connsiteY10" fmla="*/ 1083424 h 1923478"/>
                  <a:gd name="connsiteX11" fmla="*/ 709679 w 7611713"/>
                  <a:gd name="connsiteY11" fmla="*/ 756621 h 1923478"/>
                  <a:gd name="connsiteX12" fmla="*/ 774163 w 7611713"/>
                  <a:gd name="connsiteY12" fmla="*/ 903401 h 1923478"/>
                  <a:gd name="connsiteX13" fmla="*/ 838647 w 7611713"/>
                  <a:gd name="connsiteY13" fmla="*/ 1001794 h 1923478"/>
                  <a:gd name="connsiteX14" fmla="*/ 903227 w 7611713"/>
                  <a:gd name="connsiteY14" fmla="*/ 1474044 h 1923478"/>
                  <a:gd name="connsiteX15" fmla="*/ 967711 w 7611713"/>
                  <a:gd name="connsiteY15" fmla="*/ 910164 h 1923478"/>
                  <a:gd name="connsiteX16" fmla="*/ 1032195 w 7611713"/>
                  <a:gd name="connsiteY16" fmla="*/ 1397177 h 1923478"/>
                  <a:gd name="connsiteX17" fmla="*/ 1096679 w 7611713"/>
                  <a:gd name="connsiteY17" fmla="*/ 311232 h 1923478"/>
                  <a:gd name="connsiteX18" fmla="*/ 1161259 w 7611713"/>
                  <a:gd name="connsiteY18" fmla="*/ 50 h 1923478"/>
                  <a:gd name="connsiteX19" fmla="*/ 1225743 w 7611713"/>
                  <a:gd name="connsiteY19" fmla="*/ 1443754 h 1923478"/>
                  <a:gd name="connsiteX20" fmla="*/ 1290227 w 7611713"/>
                  <a:gd name="connsiteY20" fmla="*/ 1923529 h 1923478"/>
                  <a:gd name="connsiteX21" fmla="*/ 1354712 w 7611713"/>
                  <a:gd name="connsiteY21" fmla="*/ 1642255 h 1923478"/>
                  <a:gd name="connsiteX22" fmla="*/ 1419196 w 7611713"/>
                  <a:gd name="connsiteY22" fmla="*/ 1438516 h 1923478"/>
                  <a:gd name="connsiteX23" fmla="*/ 1483775 w 7611713"/>
                  <a:gd name="connsiteY23" fmla="*/ 1336027 h 1923478"/>
                  <a:gd name="connsiteX24" fmla="*/ 1548260 w 7611713"/>
                  <a:gd name="connsiteY24" fmla="*/ 525259 h 1923478"/>
                  <a:gd name="connsiteX25" fmla="*/ 1612744 w 7611713"/>
                  <a:gd name="connsiteY25" fmla="*/ 930643 h 1923478"/>
                  <a:gd name="connsiteX26" fmla="*/ 1677228 w 7611713"/>
                  <a:gd name="connsiteY26" fmla="*/ 1043895 h 1923478"/>
                  <a:gd name="connsiteX27" fmla="*/ 1741808 w 7611713"/>
                  <a:gd name="connsiteY27" fmla="*/ 1274495 h 1923478"/>
                  <a:gd name="connsiteX28" fmla="*/ 1806292 w 7611713"/>
                  <a:gd name="connsiteY28" fmla="*/ 1294974 h 1923478"/>
                  <a:gd name="connsiteX29" fmla="*/ 1870776 w 7611713"/>
                  <a:gd name="connsiteY29" fmla="*/ 1721789 h 1923478"/>
                  <a:gd name="connsiteX30" fmla="*/ 1935260 w 7611713"/>
                  <a:gd name="connsiteY30" fmla="*/ 1408988 h 1923478"/>
                  <a:gd name="connsiteX31" fmla="*/ 1999840 w 7611713"/>
                  <a:gd name="connsiteY31" fmla="*/ 1234871 h 1923478"/>
                  <a:gd name="connsiteX32" fmla="*/ 2064324 w 7611713"/>
                  <a:gd name="connsiteY32" fmla="*/ 805294 h 1923478"/>
                  <a:gd name="connsiteX33" fmla="*/ 2128808 w 7611713"/>
                  <a:gd name="connsiteY33" fmla="*/ 1157147 h 1923478"/>
                  <a:gd name="connsiteX34" fmla="*/ 2193293 w 7611713"/>
                  <a:gd name="connsiteY34" fmla="*/ 1318310 h 1923478"/>
                  <a:gd name="connsiteX35" fmla="*/ 2257777 w 7611713"/>
                  <a:gd name="connsiteY35" fmla="*/ 1262779 h 1923478"/>
                  <a:gd name="connsiteX36" fmla="*/ 2322356 w 7611713"/>
                  <a:gd name="connsiteY36" fmla="*/ 851966 h 1923478"/>
                  <a:gd name="connsiteX37" fmla="*/ 2386841 w 7611713"/>
                  <a:gd name="connsiteY37" fmla="*/ 1186103 h 1923478"/>
                  <a:gd name="connsiteX38" fmla="*/ 2451325 w 7611713"/>
                  <a:gd name="connsiteY38" fmla="*/ 1048086 h 1923478"/>
                  <a:gd name="connsiteX39" fmla="*/ 2515809 w 7611713"/>
                  <a:gd name="connsiteY39" fmla="*/ 796245 h 1923478"/>
                  <a:gd name="connsiteX40" fmla="*/ 2580389 w 7611713"/>
                  <a:gd name="connsiteY40" fmla="*/ 1619205 h 1923478"/>
                  <a:gd name="connsiteX41" fmla="*/ 2644873 w 7611713"/>
                  <a:gd name="connsiteY41" fmla="*/ 1501571 h 1923478"/>
                  <a:gd name="connsiteX42" fmla="*/ 2709357 w 7611713"/>
                  <a:gd name="connsiteY42" fmla="*/ 801007 h 1923478"/>
                  <a:gd name="connsiteX43" fmla="*/ 2773841 w 7611713"/>
                  <a:gd name="connsiteY43" fmla="*/ 874255 h 1923478"/>
                  <a:gd name="connsiteX44" fmla="*/ 2838326 w 7611713"/>
                  <a:gd name="connsiteY44" fmla="*/ 1014463 h 1923478"/>
                  <a:gd name="connsiteX45" fmla="*/ 2902905 w 7611713"/>
                  <a:gd name="connsiteY45" fmla="*/ 1558912 h 1923478"/>
                  <a:gd name="connsiteX46" fmla="*/ 2967389 w 7611713"/>
                  <a:gd name="connsiteY46" fmla="*/ 1096759 h 1923478"/>
                  <a:gd name="connsiteX47" fmla="*/ 3096358 w 7611713"/>
                  <a:gd name="connsiteY47" fmla="*/ 1574818 h 1923478"/>
                  <a:gd name="connsiteX48" fmla="*/ 3160938 w 7611713"/>
                  <a:gd name="connsiteY48" fmla="*/ 785672 h 1923478"/>
                  <a:gd name="connsiteX49" fmla="*/ 3225422 w 7611713"/>
                  <a:gd name="connsiteY49" fmla="*/ 1440325 h 1923478"/>
                  <a:gd name="connsiteX50" fmla="*/ 3289906 w 7611713"/>
                  <a:gd name="connsiteY50" fmla="*/ 1178483 h 1923478"/>
                  <a:gd name="connsiteX51" fmla="*/ 3354390 w 7611713"/>
                  <a:gd name="connsiteY51" fmla="*/ 1041133 h 1923478"/>
                  <a:gd name="connsiteX52" fmla="*/ 3418970 w 7611713"/>
                  <a:gd name="connsiteY52" fmla="*/ 1042085 h 1923478"/>
                  <a:gd name="connsiteX53" fmla="*/ 3483454 w 7611713"/>
                  <a:gd name="connsiteY53" fmla="*/ 1281353 h 1923478"/>
                  <a:gd name="connsiteX54" fmla="*/ 3547938 w 7611713"/>
                  <a:gd name="connsiteY54" fmla="*/ 1271161 h 1923478"/>
                  <a:gd name="connsiteX55" fmla="*/ 3612422 w 7611713"/>
                  <a:gd name="connsiteY55" fmla="*/ 1480521 h 1923478"/>
                  <a:gd name="connsiteX56" fmla="*/ 3676907 w 7611713"/>
                  <a:gd name="connsiteY56" fmla="*/ 953598 h 1923478"/>
                  <a:gd name="connsiteX57" fmla="*/ 3741486 w 7611713"/>
                  <a:gd name="connsiteY57" fmla="*/ 1243920 h 1923478"/>
                  <a:gd name="connsiteX58" fmla="*/ 3805970 w 7611713"/>
                  <a:gd name="connsiteY58" fmla="*/ 684802 h 1923478"/>
                  <a:gd name="connsiteX59" fmla="*/ 3870455 w 7611713"/>
                  <a:gd name="connsiteY59" fmla="*/ 1606727 h 1923478"/>
                  <a:gd name="connsiteX60" fmla="*/ 3934939 w 7611713"/>
                  <a:gd name="connsiteY60" fmla="*/ 1004842 h 1923478"/>
                  <a:gd name="connsiteX61" fmla="*/ 3999518 w 7611713"/>
                  <a:gd name="connsiteY61" fmla="*/ 1288878 h 1923478"/>
                  <a:gd name="connsiteX62" fmla="*/ 4064003 w 7611713"/>
                  <a:gd name="connsiteY62" fmla="*/ 1030560 h 1923478"/>
                  <a:gd name="connsiteX63" fmla="*/ 4128487 w 7611713"/>
                  <a:gd name="connsiteY63" fmla="*/ 1513382 h 1923478"/>
                  <a:gd name="connsiteX64" fmla="*/ 4192971 w 7611713"/>
                  <a:gd name="connsiteY64" fmla="*/ 1304975 h 1923478"/>
                  <a:gd name="connsiteX65" fmla="*/ 4257456 w 7611713"/>
                  <a:gd name="connsiteY65" fmla="*/ 1489474 h 1923478"/>
                  <a:gd name="connsiteX66" fmla="*/ 4322035 w 7611713"/>
                  <a:gd name="connsiteY66" fmla="*/ 1003890 h 1923478"/>
                  <a:gd name="connsiteX67" fmla="*/ 4386519 w 7611713"/>
                  <a:gd name="connsiteY67" fmla="*/ 1290116 h 1923478"/>
                  <a:gd name="connsiteX68" fmla="*/ 4451003 w 7611713"/>
                  <a:gd name="connsiteY68" fmla="*/ 1030369 h 1923478"/>
                  <a:gd name="connsiteX69" fmla="*/ 4515488 w 7611713"/>
                  <a:gd name="connsiteY69" fmla="*/ 1153623 h 1923478"/>
                  <a:gd name="connsiteX70" fmla="*/ 4580067 w 7611713"/>
                  <a:gd name="connsiteY70" fmla="*/ 1553578 h 1923478"/>
                  <a:gd name="connsiteX71" fmla="*/ 4644551 w 7611713"/>
                  <a:gd name="connsiteY71" fmla="*/ 1167910 h 1923478"/>
                  <a:gd name="connsiteX72" fmla="*/ 4709036 w 7611713"/>
                  <a:gd name="connsiteY72" fmla="*/ 1184484 h 1923478"/>
                  <a:gd name="connsiteX73" fmla="*/ 4773520 w 7611713"/>
                  <a:gd name="connsiteY73" fmla="*/ 1021035 h 1923478"/>
                  <a:gd name="connsiteX74" fmla="*/ 4838099 w 7611713"/>
                  <a:gd name="connsiteY74" fmla="*/ 973124 h 1923478"/>
                  <a:gd name="connsiteX75" fmla="*/ 4902584 w 7611713"/>
                  <a:gd name="connsiteY75" fmla="*/ 1223727 h 1923478"/>
                  <a:gd name="connsiteX76" fmla="*/ 4967068 w 7611713"/>
                  <a:gd name="connsiteY76" fmla="*/ 1247825 h 1923478"/>
                  <a:gd name="connsiteX77" fmla="*/ 5031553 w 7611713"/>
                  <a:gd name="connsiteY77" fmla="*/ 1490141 h 1923478"/>
                  <a:gd name="connsiteX78" fmla="*/ 5096036 w 7611713"/>
                  <a:gd name="connsiteY78" fmla="*/ 1356791 h 1923478"/>
                  <a:gd name="connsiteX79" fmla="*/ 5160616 w 7611713"/>
                  <a:gd name="connsiteY79" fmla="*/ 1398320 h 1923478"/>
                  <a:gd name="connsiteX80" fmla="*/ 5225100 w 7611713"/>
                  <a:gd name="connsiteY80" fmla="*/ 1247825 h 1923478"/>
                  <a:gd name="connsiteX81" fmla="*/ 5289584 w 7611713"/>
                  <a:gd name="connsiteY81" fmla="*/ 1058563 h 1923478"/>
                  <a:gd name="connsiteX82" fmla="*/ 5354069 w 7611713"/>
                  <a:gd name="connsiteY82" fmla="*/ 1231633 h 1923478"/>
                  <a:gd name="connsiteX83" fmla="*/ 5418648 w 7611713"/>
                  <a:gd name="connsiteY83" fmla="*/ 1177912 h 1923478"/>
                  <a:gd name="connsiteX84" fmla="*/ 5483133 w 7611713"/>
                  <a:gd name="connsiteY84" fmla="*/ 1369174 h 1923478"/>
                  <a:gd name="connsiteX85" fmla="*/ 5547617 w 7611713"/>
                  <a:gd name="connsiteY85" fmla="*/ 1383461 h 1923478"/>
                  <a:gd name="connsiteX86" fmla="*/ 5612101 w 7611713"/>
                  <a:gd name="connsiteY86" fmla="*/ 1356886 h 1923478"/>
                  <a:gd name="connsiteX87" fmla="*/ 5676585 w 7611713"/>
                  <a:gd name="connsiteY87" fmla="*/ 1186008 h 1923478"/>
                  <a:gd name="connsiteX88" fmla="*/ 5741165 w 7611713"/>
                  <a:gd name="connsiteY88" fmla="*/ 1139812 h 1923478"/>
                  <a:gd name="connsiteX89" fmla="*/ 5805649 w 7611713"/>
                  <a:gd name="connsiteY89" fmla="*/ 880446 h 1923478"/>
                  <a:gd name="connsiteX90" fmla="*/ 5870133 w 7611713"/>
                  <a:gd name="connsiteY90" fmla="*/ 1306880 h 1923478"/>
                  <a:gd name="connsiteX91" fmla="*/ 5934618 w 7611713"/>
                  <a:gd name="connsiteY91" fmla="*/ 917212 h 1923478"/>
                  <a:gd name="connsiteX92" fmla="*/ 5999197 w 7611713"/>
                  <a:gd name="connsiteY92" fmla="*/ 901591 h 1923478"/>
                  <a:gd name="connsiteX93" fmla="*/ 6063681 w 7611713"/>
                  <a:gd name="connsiteY93" fmla="*/ 1243539 h 1923478"/>
                  <a:gd name="connsiteX94" fmla="*/ 6128165 w 7611713"/>
                  <a:gd name="connsiteY94" fmla="*/ 1050086 h 1923478"/>
                  <a:gd name="connsiteX95" fmla="*/ 6192650 w 7611713"/>
                  <a:gd name="connsiteY95" fmla="*/ 1301832 h 1923478"/>
                  <a:gd name="connsiteX96" fmla="*/ 6257229 w 7611713"/>
                  <a:gd name="connsiteY96" fmla="*/ 1396796 h 1923478"/>
                  <a:gd name="connsiteX97" fmla="*/ 6321713 w 7611713"/>
                  <a:gd name="connsiteY97" fmla="*/ 977029 h 1923478"/>
                  <a:gd name="connsiteX98" fmla="*/ 6386198 w 7611713"/>
                  <a:gd name="connsiteY98" fmla="*/ 1329169 h 1923478"/>
                  <a:gd name="connsiteX99" fmla="*/ 6450682 w 7611713"/>
                  <a:gd name="connsiteY99" fmla="*/ 1194580 h 1923478"/>
                  <a:gd name="connsiteX100" fmla="*/ 6515166 w 7611713"/>
                  <a:gd name="connsiteY100" fmla="*/ 875588 h 1923478"/>
                  <a:gd name="connsiteX101" fmla="*/ 6579746 w 7611713"/>
                  <a:gd name="connsiteY101" fmla="*/ 1195247 h 1923478"/>
                  <a:gd name="connsiteX102" fmla="*/ 6644230 w 7611713"/>
                  <a:gd name="connsiteY102" fmla="*/ 1121047 h 1923478"/>
                  <a:gd name="connsiteX103" fmla="*/ 6708714 w 7611713"/>
                  <a:gd name="connsiteY103" fmla="*/ 1244491 h 1923478"/>
                  <a:gd name="connsiteX104" fmla="*/ 6773199 w 7611713"/>
                  <a:gd name="connsiteY104" fmla="*/ 1147622 h 1923478"/>
                  <a:gd name="connsiteX105" fmla="*/ 6837778 w 7611713"/>
                  <a:gd name="connsiteY105" fmla="*/ 1196581 h 1923478"/>
                  <a:gd name="connsiteX106" fmla="*/ 6902262 w 7611713"/>
                  <a:gd name="connsiteY106" fmla="*/ 1374317 h 1923478"/>
                  <a:gd name="connsiteX107" fmla="*/ 6966747 w 7611713"/>
                  <a:gd name="connsiteY107" fmla="*/ 1156861 h 1923478"/>
                  <a:gd name="connsiteX108" fmla="*/ 7031230 w 7611713"/>
                  <a:gd name="connsiteY108" fmla="*/ 1291545 h 1923478"/>
                  <a:gd name="connsiteX109" fmla="*/ 7095810 w 7611713"/>
                  <a:gd name="connsiteY109" fmla="*/ 1019130 h 1923478"/>
                  <a:gd name="connsiteX110" fmla="*/ 7160295 w 7611713"/>
                  <a:gd name="connsiteY110" fmla="*/ 1223822 h 1923478"/>
                  <a:gd name="connsiteX111" fmla="*/ 7224779 w 7611713"/>
                  <a:gd name="connsiteY111" fmla="*/ 1039228 h 1923478"/>
                  <a:gd name="connsiteX112" fmla="*/ 7289263 w 7611713"/>
                  <a:gd name="connsiteY112" fmla="*/ 1050848 h 1923478"/>
                  <a:gd name="connsiteX113" fmla="*/ 7353747 w 7611713"/>
                  <a:gd name="connsiteY113" fmla="*/ 1167529 h 1923478"/>
                  <a:gd name="connsiteX114" fmla="*/ 7418327 w 7611713"/>
                  <a:gd name="connsiteY114" fmla="*/ 1186103 h 1923478"/>
                  <a:gd name="connsiteX115" fmla="*/ 7482811 w 7611713"/>
                  <a:gd name="connsiteY115" fmla="*/ 1110094 h 1923478"/>
                  <a:gd name="connsiteX116" fmla="*/ 7547295 w 7611713"/>
                  <a:gd name="connsiteY116" fmla="*/ 1111046 h 1923478"/>
                  <a:gd name="connsiteX117" fmla="*/ 7611779 w 7611713"/>
                  <a:gd name="connsiteY117" fmla="*/ 1210296 h 192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7611713" h="1923478">
                    <a:moveTo>
                      <a:pt x="66" y="520877"/>
                    </a:moveTo>
                    <a:lnTo>
                      <a:pt x="64645" y="528307"/>
                    </a:lnTo>
                    <a:lnTo>
                      <a:pt x="129130" y="1289925"/>
                    </a:lnTo>
                    <a:lnTo>
                      <a:pt x="193614" y="737476"/>
                    </a:lnTo>
                    <a:lnTo>
                      <a:pt x="258098" y="1500428"/>
                    </a:lnTo>
                    <a:lnTo>
                      <a:pt x="322678" y="1271733"/>
                    </a:lnTo>
                    <a:lnTo>
                      <a:pt x="387162" y="1533099"/>
                    </a:lnTo>
                    <a:lnTo>
                      <a:pt x="451646" y="520210"/>
                    </a:lnTo>
                    <a:lnTo>
                      <a:pt x="516131" y="1094187"/>
                    </a:lnTo>
                    <a:lnTo>
                      <a:pt x="580710" y="1873046"/>
                    </a:lnTo>
                    <a:lnTo>
                      <a:pt x="645194" y="1083424"/>
                    </a:lnTo>
                    <a:lnTo>
                      <a:pt x="709679" y="756621"/>
                    </a:lnTo>
                    <a:lnTo>
                      <a:pt x="774163" y="903401"/>
                    </a:lnTo>
                    <a:lnTo>
                      <a:pt x="838647" y="1001794"/>
                    </a:lnTo>
                    <a:lnTo>
                      <a:pt x="903227" y="1474044"/>
                    </a:lnTo>
                    <a:lnTo>
                      <a:pt x="967711" y="910164"/>
                    </a:lnTo>
                    <a:lnTo>
                      <a:pt x="1032195" y="1397177"/>
                    </a:lnTo>
                    <a:lnTo>
                      <a:pt x="1096679" y="311232"/>
                    </a:lnTo>
                    <a:lnTo>
                      <a:pt x="1161259" y="50"/>
                    </a:lnTo>
                    <a:lnTo>
                      <a:pt x="1225743" y="1443754"/>
                    </a:lnTo>
                    <a:lnTo>
                      <a:pt x="1290227" y="1923529"/>
                    </a:lnTo>
                    <a:lnTo>
                      <a:pt x="1354712" y="1642255"/>
                    </a:lnTo>
                    <a:lnTo>
                      <a:pt x="1419196" y="1438516"/>
                    </a:lnTo>
                    <a:lnTo>
                      <a:pt x="1483775" y="1336027"/>
                    </a:lnTo>
                    <a:lnTo>
                      <a:pt x="1548260" y="525259"/>
                    </a:lnTo>
                    <a:lnTo>
                      <a:pt x="1612744" y="930643"/>
                    </a:lnTo>
                    <a:lnTo>
                      <a:pt x="1677228" y="1043895"/>
                    </a:lnTo>
                    <a:lnTo>
                      <a:pt x="1741808" y="1274495"/>
                    </a:lnTo>
                    <a:lnTo>
                      <a:pt x="1806292" y="1294974"/>
                    </a:lnTo>
                    <a:lnTo>
                      <a:pt x="1870776" y="1721789"/>
                    </a:lnTo>
                    <a:lnTo>
                      <a:pt x="1935260" y="1408988"/>
                    </a:lnTo>
                    <a:lnTo>
                      <a:pt x="1999840" y="1234871"/>
                    </a:lnTo>
                    <a:lnTo>
                      <a:pt x="2064324" y="805294"/>
                    </a:lnTo>
                    <a:lnTo>
                      <a:pt x="2128808" y="1157147"/>
                    </a:lnTo>
                    <a:lnTo>
                      <a:pt x="2193293" y="1318310"/>
                    </a:lnTo>
                    <a:lnTo>
                      <a:pt x="2257777" y="1262779"/>
                    </a:lnTo>
                    <a:lnTo>
                      <a:pt x="2322356" y="851966"/>
                    </a:lnTo>
                    <a:lnTo>
                      <a:pt x="2386841" y="1186103"/>
                    </a:lnTo>
                    <a:lnTo>
                      <a:pt x="2451325" y="1048086"/>
                    </a:lnTo>
                    <a:lnTo>
                      <a:pt x="2515809" y="796245"/>
                    </a:lnTo>
                    <a:lnTo>
                      <a:pt x="2580389" y="1619205"/>
                    </a:lnTo>
                    <a:lnTo>
                      <a:pt x="2644873" y="1501571"/>
                    </a:lnTo>
                    <a:lnTo>
                      <a:pt x="2709357" y="801007"/>
                    </a:lnTo>
                    <a:lnTo>
                      <a:pt x="2773841" y="874255"/>
                    </a:lnTo>
                    <a:lnTo>
                      <a:pt x="2838326" y="1014463"/>
                    </a:lnTo>
                    <a:lnTo>
                      <a:pt x="2902905" y="1558912"/>
                    </a:lnTo>
                    <a:lnTo>
                      <a:pt x="2967389" y="1096759"/>
                    </a:lnTo>
                    <a:lnTo>
                      <a:pt x="3096358" y="1574818"/>
                    </a:lnTo>
                    <a:lnTo>
                      <a:pt x="3160938" y="785672"/>
                    </a:lnTo>
                    <a:lnTo>
                      <a:pt x="3225422" y="1440325"/>
                    </a:lnTo>
                    <a:lnTo>
                      <a:pt x="3289906" y="1178483"/>
                    </a:lnTo>
                    <a:lnTo>
                      <a:pt x="3354390" y="1041133"/>
                    </a:lnTo>
                    <a:lnTo>
                      <a:pt x="3418970" y="1042085"/>
                    </a:lnTo>
                    <a:lnTo>
                      <a:pt x="3483454" y="1281353"/>
                    </a:lnTo>
                    <a:lnTo>
                      <a:pt x="3547938" y="1271161"/>
                    </a:lnTo>
                    <a:lnTo>
                      <a:pt x="3612422" y="1480521"/>
                    </a:lnTo>
                    <a:lnTo>
                      <a:pt x="3676907" y="953598"/>
                    </a:lnTo>
                    <a:lnTo>
                      <a:pt x="3741486" y="1243920"/>
                    </a:lnTo>
                    <a:lnTo>
                      <a:pt x="3805970" y="684802"/>
                    </a:lnTo>
                    <a:lnTo>
                      <a:pt x="3870455" y="1606727"/>
                    </a:lnTo>
                    <a:lnTo>
                      <a:pt x="3934939" y="1004842"/>
                    </a:lnTo>
                    <a:lnTo>
                      <a:pt x="3999518" y="1288878"/>
                    </a:lnTo>
                    <a:lnTo>
                      <a:pt x="4064003" y="1030560"/>
                    </a:lnTo>
                    <a:lnTo>
                      <a:pt x="4128487" y="1513382"/>
                    </a:lnTo>
                    <a:lnTo>
                      <a:pt x="4192971" y="1304975"/>
                    </a:lnTo>
                    <a:lnTo>
                      <a:pt x="4257456" y="1489474"/>
                    </a:lnTo>
                    <a:lnTo>
                      <a:pt x="4322035" y="1003890"/>
                    </a:lnTo>
                    <a:lnTo>
                      <a:pt x="4386519" y="1290116"/>
                    </a:lnTo>
                    <a:lnTo>
                      <a:pt x="4451003" y="1030369"/>
                    </a:lnTo>
                    <a:lnTo>
                      <a:pt x="4515488" y="1153623"/>
                    </a:lnTo>
                    <a:lnTo>
                      <a:pt x="4580067" y="1553578"/>
                    </a:lnTo>
                    <a:lnTo>
                      <a:pt x="4644551" y="1167910"/>
                    </a:lnTo>
                    <a:lnTo>
                      <a:pt x="4709036" y="1184484"/>
                    </a:lnTo>
                    <a:lnTo>
                      <a:pt x="4773520" y="1021035"/>
                    </a:lnTo>
                    <a:lnTo>
                      <a:pt x="4838099" y="973124"/>
                    </a:lnTo>
                    <a:lnTo>
                      <a:pt x="4902584" y="1223727"/>
                    </a:lnTo>
                    <a:lnTo>
                      <a:pt x="4967068" y="1247825"/>
                    </a:lnTo>
                    <a:lnTo>
                      <a:pt x="5031553" y="1490141"/>
                    </a:lnTo>
                    <a:lnTo>
                      <a:pt x="5096036" y="1356791"/>
                    </a:lnTo>
                    <a:lnTo>
                      <a:pt x="5160616" y="1398320"/>
                    </a:lnTo>
                    <a:lnTo>
                      <a:pt x="5225100" y="1247825"/>
                    </a:lnTo>
                    <a:lnTo>
                      <a:pt x="5289584" y="1058563"/>
                    </a:lnTo>
                    <a:lnTo>
                      <a:pt x="5354069" y="1231633"/>
                    </a:lnTo>
                    <a:lnTo>
                      <a:pt x="5418648" y="1177912"/>
                    </a:lnTo>
                    <a:lnTo>
                      <a:pt x="5483133" y="1369174"/>
                    </a:lnTo>
                    <a:lnTo>
                      <a:pt x="5547617" y="1383461"/>
                    </a:lnTo>
                    <a:lnTo>
                      <a:pt x="5612101" y="1356886"/>
                    </a:lnTo>
                    <a:lnTo>
                      <a:pt x="5676585" y="1186008"/>
                    </a:lnTo>
                    <a:lnTo>
                      <a:pt x="5741165" y="1139812"/>
                    </a:lnTo>
                    <a:lnTo>
                      <a:pt x="5805649" y="880446"/>
                    </a:lnTo>
                    <a:lnTo>
                      <a:pt x="5870133" y="1306880"/>
                    </a:lnTo>
                    <a:lnTo>
                      <a:pt x="5934618" y="917212"/>
                    </a:lnTo>
                    <a:lnTo>
                      <a:pt x="5999197" y="901591"/>
                    </a:lnTo>
                    <a:lnTo>
                      <a:pt x="6063681" y="1243539"/>
                    </a:lnTo>
                    <a:lnTo>
                      <a:pt x="6128165" y="1050086"/>
                    </a:lnTo>
                    <a:lnTo>
                      <a:pt x="6192650" y="1301832"/>
                    </a:lnTo>
                    <a:lnTo>
                      <a:pt x="6257229" y="1396796"/>
                    </a:lnTo>
                    <a:lnTo>
                      <a:pt x="6321713" y="977029"/>
                    </a:lnTo>
                    <a:lnTo>
                      <a:pt x="6386198" y="1329169"/>
                    </a:lnTo>
                    <a:lnTo>
                      <a:pt x="6450682" y="1194580"/>
                    </a:lnTo>
                    <a:lnTo>
                      <a:pt x="6515166" y="875588"/>
                    </a:lnTo>
                    <a:lnTo>
                      <a:pt x="6579746" y="1195247"/>
                    </a:lnTo>
                    <a:lnTo>
                      <a:pt x="6644230" y="1121047"/>
                    </a:lnTo>
                    <a:lnTo>
                      <a:pt x="6708714" y="1244491"/>
                    </a:lnTo>
                    <a:lnTo>
                      <a:pt x="6773199" y="1147622"/>
                    </a:lnTo>
                    <a:lnTo>
                      <a:pt x="6837778" y="1196581"/>
                    </a:lnTo>
                    <a:lnTo>
                      <a:pt x="6902262" y="1374317"/>
                    </a:lnTo>
                    <a:lnTo>
                      <a:pt x="6966747" y="1156861"/>
                    </a:lnTo>
                    <a:lnTo>
                      <a:pt x="7031230" y="1291545"/>
                    </a:lnTo>
                    <a:lnTo>
                      <a:pt x="7095810" y="1019130"/>
                    </a:lnTo>
                    <a:lnTo>
                      <a:pt x="7160295" y="1223822"/>
                    </a:lnTo>
                    <a:lnTo>
                      <a:pt x="7224779" y="1039228"/>
                    </a:lnTo>
                    <a:lnTo>
                      <a:pt x="7289263" y="1050848"/>
                    </a:lnTo>
                    <a:lnTo>
                      <a:pt x="7353747" y="1167529"/>
                    </a:lnTo>
                    <a:lnTo>
                      <a:pt x="7418327" y="1186103"/>
                    </a:lnTo>
                    <a:lnTo>
                      <a:pt x="7482811" y="1110094"/>
                    </a:lnTo>
                    <a:lnTo>
                      <a:pt x="7547295" y="1111046"/>
                    </a:lnTo>
                    <a:lnTo>
                      <a:pt x="7611779" y="1210296"/>
                    </a:lnTo>
                  </a:path>
                </a:pathLst>
              </a:custGeom>
              <a:noFill/>
              <a:ln w="28575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/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D7E73A-1FFF-724A-F64A-392B38C107EE}"/>
                </a:ext>
              </a:extLst>
            </p:cNvPr>
            <p:cNvSpPr/>
            <p:nvPr/>
          </p:nvSpPr>
          <p:spPr>
            <a:xfrm>
              <a:off x="2286000" y="1047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BDFBDF-689A-268F-A775-EB872CBA2AA0}"/>
                </a:ext>
              </a:extLst>
            </p:cNvPr>
            <p:cNvSpPr/>
            <p:nvPr/>
          </p:nvSpPr>
          <p:spPr>
            <a:xfrm>
              <a:off x="2286000" y="1047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2113634B-0F17-E775-B5F2-3BC6BCAED01A}"/>
                </a:ext>
              </a:extLst>
            </p:cNvPr>
            <p:cNvGrpSpPr/>
            <p:nvPr/>
          </p:nvGrpSpPr>
          <p:grpSpPr>
            <a:xfrm>
              <a:off x="2770822" y="5145405"/>
              <a:ext cx="6843093" cy="338554"/>
              <a:chOff x="2770822" y="5145405"/>
              <a:chExt cx="6843093" cy="338554"/>
            </a:xfrm>
            <a:solidFill>
              <a:srgbClr val="2A3F5F"/>
            </a:solidFill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56083C-D081-03BE-D6E4-5234E7E7E052}"/>
                  </a:ext>
                </a:extLst>
              </p:cNvPr>
              <p:cNvSpPr txBox="1"/>
              <p:nvPr/>
            </p:nvSpPr>
            <p:spPr>
              <a:xfrm>
                <a:off x="2770822" y="514540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185161-248D-7876-5783-1A5E010EEF00}"/>
                  </a:ext>
                </a:extLst>
              </p:cNvPr>
              <p:cNvSpPr txBox="1"/>
              <p:nvPr/>
            </p:nvSpPr>
            <p:spPr>
              <a:xfrm>
                <a:off x="4008596" y="5145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2D4FED-DEFB-521F-F074-A8D69903BACF}"/>
                  </a:ext>
                </a:extLst>
              </p:cNvPr>
              <p:cNvSpPr txBox="1"/>
              <p:nvPr/>
            </p:nvSpPr>
            <p:spPr>
              <a:xfrm>
                <a:off x="5298662" y="5145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45E75D-05CC-D4FA-FB97-BEB582FD13D2}"/>
                  </a:ext>
                </a:extLst>
              </p:cNvPr>
              <p:cNvSpPr txBox="1"/>
              <p:nvPr/>
            </p:nvSpPr>
            <p:spPr>
              <a:xfrm>
                <a:off x="6588823" y="5145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40F1F5-B020-EB4A-6B58-2F93E89F02A8}"/>
                  </a:ext>
                </a:extLst>
              </p:cNvPr>
              <p:cNvSpPr txBox="1"/>
              <p:nvPr/>
            </p:nvSpPr>
            <p:spPr>
              <a:xfrm>
                <a:off x="7878889" y="5145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80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8AF9B6-698B-638F-300E-74A631DFD674}"/>
                  </a:ext>
                </a:extLst>
              </p:cNvPr>
              <p:cNvSpPr txBox="1"/>
              <p:nvPr/>
            </p:nvSpPr>
            <p:spPr>
              <a:xfrm>
                <a:off x="9116663" y="5145405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D162C0BC-C0A6-995F-38E4-6C63CCD8B135}"/>
                </a:ext>
              </a:extLst>
            </p:cNvPr>
            <p:cNvGrpSpPr/>
            <p:nvPr/>
          </p:nvGrpSpPr>
          <p:grpSpPr>
            <a:xfrm>
              <a:off x="2545944" y="1406651"/>
              <a:ext cx="393637" cy="3950149"/>
              <a:chOff x="2545944" y="1406651"/>
              <a:chExt cx="393637" cy="3950149"/>
            </a:xfrm>
            <a:solidFill>
              <a:srgbClr val="2A3F5F"/>
            </a:solidFill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239670-CFE8-A88A-33D1-D228677FD05B}"/>
                  </a:ext>
                </a:extLst>
              </p:cNvPr>
              <p:cNvSpPr txBox="1"/>
              <p:nvPr/>
            </p:nvSpPr>
            <p:spPr>
              <a:xfrm>
                <a:off x="2650719" y="501824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CACCF7-C4BD-F609-E83A-02DAD1E8F5BE}"/>
                  </a:ext>
                </a:extLst>
              </p:cNvPr>
              <p:cNvSpPr txBox="1"/>
              <p:nvPr/>
            </p:nvSpPr>
            <p:spPr>
              <a:xfrm>
                <a:off x="2650719" y="474040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73848A-C683-2640-6729-70F368620EE6}"/>
                  </a:ext>
                </a:extLst>
              </p:cNvPr>
              <p:cNvSpPr txBox="1"/>
              <p:nvPr/>
            </p:nvSpPr>
            <p:spPr>
              <a:xfrm>
                <a:off x="2650719" y="446265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C8EFAB-5D79-D52D-39A6-208CDB5863F2}"/>
                  </a:ext>
                </a:extLst>
              </p:cNvPr>
              <p:cNvSpPr txBox="1"/>
              <p:nvPr/>
            </p:nvSpPr>
            <p:spPr>
              <a:xfrm>
                <a:off x="2650719" y="41848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5A81A-8459-C264-E242-B2DAD3D82863}"/>
                  </a:ext>
                </a:extLst>
              </p:cNvPr>
              <p:cNvSpPr txBox="1"/>
              <p:nvPr/>
            </p:nvSpPr>
            <p:spPr>
              <a:xfrm>
                <a:off x="2650719" y="390696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424924-ECD2-F197-36F6-BDF7291CF392}"/>
                  </a:ext>
                </a:extLst>
              </p:cNvPr>
              <p:cNvSpPr txBox="1"/>
              <p:nvPr/>
            </p:nvSpPr>
            <p:spPr>
              <a:xfrm>
                <a:off x="2650719" y="362921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2ED2BC-303C-9BB0-C2C3-B6FFDEE11FF8}"/>
                  </a:ext>
                </a:extLst>
              </p:cNvPr>
              <p:cNvSpPr txBox="1"/>
              <p:nvPr/>
            </p:nvSpPr>
            <p:spPr>
              <a:xfrm>
                <a:off x="2650719" y="33513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B719EF-3396-A8A3-A235-96D4972A8E4A}"/>
                  </a:ext>
                </a:extLst>
              </p:cNvPr>
              <p:cNvSpPr txBox="1"/>
              <p:nvPr/>
            </p:nvSpPr>
            <p:spPr>
              <a:xfrm>
                <a:off x="2650719" y="307352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3B46C2C-FE52-FB88-CF20-0850CA7C34B6}"/>
                  </a:ext>
                </a:extLst>
              </p:cNvPr>
              <p:cNvSpPr txBox="1"/>
              <p:nvPr/>
            </p:nvSpPr>
            <p:spPr>
              <a:xfrm>
                <a:off x="2650719" y="279577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8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2F9C3F-8125-E6DD-E5B0-EA2788EBC132}"/>
                  </a:ext>
                </a:extLst>
              </p:cNvPr>
              <p:cNvSpPr txBox="1"/>
              <p:nvPr/>
            </p:nvSpPr>
            <p:spPr>
              <a:xfrm>
                <a:off x="2650719" y="25179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9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099C5D-7C19-9E66-4256-123153A5705E}"/>
                  </a:ext>
                </a:extLst>
              </p:cNvPr>
              <p:cNvSpPr txBox="1"/>
              <p:nvPr/>
            </p:nvSpPr>
            <p:spPr>
              <a:xfrm>
                <a:off x="2545944" y="22400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9AA6A0-9656-9EAB-1261-253EF06CC0F1}"/>
                  </a:ext>
                </a:extLst>
              </p:cNvPr>
              <p:cNvSpPr txBox="1"/>
              <p:nvPr/>
            </p:nvSpPr>
            <p:spPr>
              <a:xfrm>
                <a:off x="2545944" y="196234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FC8A37-B3B5-AAA2-8978-02725A7A5599}"/>
                  </a:ext>
                </a:extLst>
              </p:cNvPr>
              <p:cNvSpPr txBox="1"/>
              <p:nvPr/>
            </p:nvSpPr>
            <p:spPr>
              <a:xfrm>
                <a:off x="2545944" y="168449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36250A-995E-FB84-6B84-C00AC397CC9F}"/>
                  </a:ext>
                </a:extLst>
              </p:cNvPr>
              <p:cNvSpPr txBox="1"/>
              <p:nvPr/>
            </p:nvSpPr>
            <p:spPr>
              <a:xfrm>
                <a:off x="2545944" y="1406651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13</a:t>
                </a:r>
              </a:p>
            </p:txBody>
          </p:sp>
        </p:grp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ADD6B023-CB09-E929-682A-D935A2D81FEE}"/>
              </a:ext>
            </a:extLst>
          </p:cNvPr>
          <p:cNvGrpSpPr/>
          <p:nvPr/>
        </p:nvGrpSpPr>
        <p:grpSpPr>
          <a:xfrm>
            <a:off x="1599180" y="2860356"/>
            <a:ext cx="5299174" cy="2981386"/>
            <a:chOff x="2219291" y="2860356"/>
            <a:chExt cx="5299174" cy="2981386"/>
          </a:xfrm>
          <a:solidFill>
            <a:srgbClr val="2A3F5F"/>
          </a:solidFill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40B006-6EA8-7D71-601A-881C726D39F9}"/>
                </a:ext>
              </a:extLst>
            </p:cNvPr>
            <p:cNvSpPr txBox="1"/>
            <p:nvPr/>
          </p:nvSpPr>
          <p:spPr>
            <a:xfrm>
              <a:off x="4885372" y="5441632"/>
              <a:ext cx="2633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Community sizes [kWh]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5A6BE1-D849-BFEB-6DC7-DDDE9E177BE0}"/>
                </a:ext>
              </a:extLst>
            </p:cNvPr>
            <p:cNvSpPr txBox="1"/>
            <p:nvPr/>
          </p:nvSpPr>
          <p:spPr>
            <a:xfrm rot="16200000">
              <a:off x="1926903" y="3152744"/>
              <a:ext cx="98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ea typeface="Open Sans"/>
                  <a:cs typeface="Open Sans"/>
                  <a:sym typeface="Open Sans"/>
                  <a:rtl val="0"/>
                </a:rPr>
                <a:t>Cost [€]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06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53">
            <a:extLst>
              <a:ext uri="{FF2B5EF4-FFF2-40B4-BE49-F238E27FC236}">
                <a16:creationId xmlns:a16="http://schemas.microsoft.com/office/drawing/2014/main" id="{E9C7685C-6623-19B9-E752-767C98FF4D91}"/>
              </a:ext>
            </a:extLst>
          </p:cNvPr>
          <p:cNvGrpSpPr/>
          <p:nvPr/>
        </p:nvGrpSpPr>
        <p:grpSpPr>
          <a:xfrm>
            <a:off x="2871676" y="1524000"/>
            <a:ext cx="6419850" cy="3429000"/>
            <a:chOff x="2871676" y="1524000"/>
            <a:chExt cx="6419850" cy="3429000"/>
          </a:xfrm>
          <a:solidFill>
            <a:srgbClr val="000000"/>
          </a:solidFill>
        </p:grpSpPr>
        <p:grpSp>
          <p:nvGrpSpPr>
            <p:cNvPr id="59" name="Graphic 53">
              <a:extLst>
                <a:ext uri="{FF2B5EF4-FFF2-40B4-BE49-F238E27FC236}">
                  <a16:creationId xmlns:a16="http://schemas.microsoft.com/office/drawing/2014/main" id="{A5CB5E37-B455-B0D2-8F2F-AFAF51AD24F8}"/>
                </a:ext>
              </a:extLst>
            </p:cNvPr>
            <p:cNvGrpSpPr/>
            <p:nvPr/>
          </p:nvGrpSpPr>
          <p:grpSpPr>
            <a:xfrm>
              <a:off x="3941619" y="1524000"/>
              <a:ext cx="4279963" cy="3429000"/>
              <a:chOff x="3941619" y="1524000"/>
              <a:chExt cx="4279963" cy="3429000"/>
            </a:xfrm>
            <a:solidFill>
              <a:srgbClr val="000000"/>
            </a:solidFill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5989CA6-4CA8-4FD1-8ECC-A2827C40DE42}"/>
                  </a:ext>
                </a:extLst>
              </p:cNvPr>
              <p:cNvSpPr/>
              <p:nvPr/>
            </p:nvSpPr>
            <p:spPr>
              <a:xfrm>
                <a:off x="3941619" y="1524000"/>
                <a:ext cx="9525" cy="3429000"/>
              </a:xfrm>
              <a:custGeom>
                <a:avLst/>
                <a:gdLst>
                  <a:gd name="connsiteX0" fmla="*/ 188 w 9525"/>
                  <a:gd name="connsiteY0" fmla="*/ 0 h 3429000"/>
                  <a:gd name="connsiteX1" fmla="*/ 18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8" y="0"/>
                    </a:moveTo>
                    <a:lnTo>
                      <a:pt x="18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19C724F-1144-ECF6-E50A-A49759BB108D}"/>
                  </a:ext>
                </a:extLst>
              </p:cNvPr>
              <p:cNvSpPr/>
              <p:nvPr/>
            </p:nvSpPr>
            <p:spPr>
              <a:xfrm>
                <a:off x="5011657" y="1524000"/>
                <a:ext cx="9525" cy="3429000"/>
              </a:xfrm>
              <a:custGeom>
                <a:avLst/>
                <a:gdLst>
                  <a:gd name="connsiteX0" fmla="*/ 301 w 9525"/>
                  <a:gd name="connsiteY0" fmla="*/ 0 h 3429000"/>
                  <a:gd name="connsiteX1" fmla="*/ 30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01" y="0"/>
                    </a:moveTo>
                    <a:lnTo>
                      <a:pt x="30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703AC09-92C9-049F-DE23-F3B4EAC8E7E6}"/>
                  </a:ext>
                </a:extLst>
              </p:cNvPr>
              <p:cNvSpPr/>
              <p:nvPr/>
            </p:nvSpPr>
            <p:spPr>
              <a:xfrm>
                <a:off x="6081601" y="1524000"/>
                <a:ext cx="9525" cy="3429000"/>
              </a:xfrm>
              <a:custGeom>
                <a:avLst/>
                <a:gdLst>
                  <a:gd name="connsiteX0" fmla="*/ 413 w 9525"/>
                  <a:gd name="connsiteY0" fmla="*/ 0 h 3429000"/>
                  <a:gd name="connsiteX1" fmla="*/ 41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13" y="0"/>
                    </a:moveTo>
                    <a:lnTo>
                      <a:pt x="41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F18F370-1C70-DC4F-3937-F34C38082E30}"/>
                  </a:ext>
                </a:extLst>
              </p:cNvPr>
              <p:cNvSpPr/>
              <p:nvPr/>
            </p:nvSpPr>
            <p:spPr>
              <a:xfrm>
                <a:off x="7151544" y="1524000"/>
                <a:ext cx="9525" cy="3429000"/>
              </a:xfrm>
              <a:custGeom>
                <a:avLst/>
                <a:gdLst>
                  <a:gd name="connsiteX0" fmla="*/ 525 w 9525"/>
                  <a:gd name="connsiteY0" fmla="*/ 0 h 3429000"/>
                  <a:gd name="connsiteX1" fmla="*/ 525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25" y="0"/>
                    </a:moveTo>
                    <a:lnTo>
                      <a:pt x="525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552D39D-68BD-10B4-812A-754789183E8A}"/>
                  </a:ext>
                </a:extLst>
              </p:cNvPr>
              <p:cNvSpPr/>
              <p:nvPr/>
            </p:nvSpPr>
            <p:spPr>
              <a:xfrm>
                <a:off x="8221582" y="1524000"/>
                <a:ext cx="9525" cy="3429000"/>
              </a:xfrm>
              <a:custGeom>
                <a:avLst/>
                <a:gdLst>
                  <a:gd name="connsiteX0" fmla="*/ 638 w 9525"/>
                  <a:gd name="connsiteY0" fmla="*/ 0 h 3429000"/>
                  <a:gd name="connsiteX1" fmla="*/ 638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38" y="0"/>
                    </a:moveTo>
                    <a:lnTo>
                      <a:pt x="638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5" name="Graphic 53">
              <a:extLst>
                <a:ext uri="{FF2B5EF4-FFF2-40B4-BE49-F238E27FC236}">
                  <a16:creationId xmlns:a16="http://schemas.microsoft.com/office/drawing/2014/main" id="{5924B2D5-2262-55C4-06B1-ECBA4243A654}"/>
                </a:ext>
              </a:extLst>
            </p:cNvPr>
            <p:cNvGrpSpPr/>
            <p:nvPr/>
          </p:nvGrpSpPr>
          <p:grpSpPr>
            <a:xfrm>
              <a:off x="2871676" y="1585817"/>
              <a:ext cx="6419850" cy="2840640"/>
              <a:chOff x="2871676" y="1585817"/>
              <a:chExt cx="6419850" cy="2840640"/>
            </a:xfrm>
            <a:solidFill>
              <a:srgbClr val="000000"/>
            </a:solidFill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23B8485-08B4-AC21-7154-A0B87C93B39E}"/>
                  </a:ext>
                </a:extLst>
              </p:cNvPr>
              <p:cNvSpPr/>
              <p:nvPr/>
            </p:nvSpPr>
            <p:spPr>
              <a:xfrm>
                <a:off x="2871676" y="4426458"/>
                <a:ext cx="6419850" cy="9525"/>
              </a:xfrm>
              <a:custGeom>
                <a:avLst/>
                <a:gdLst>
                  <a:gd name="connsiteX0" fmla="*/ 0 w 6419850"/>
                  <a:gd name="connsiteY0" fmla="*/ 355 h 9525"/>
                  <a:gd name="connsiteX1" fmla="*/ 6419850 w 6419850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55"/>
                    </a:moveTo>
                    <a:lnTo>
                      <a:pt x="6419850" y="3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885863D-467E-8301-EEE3-C62061A9A6F4}"/>
                  </a:ext>
                </a:extLst>
              </p:cNvPr>
              <p:cNvSpPr/>
              <p:nvPr/>
            </p:nvSpPr>
            <p:spPr>
              <a:xfrm>
                <a:off x="2871676" y="4071366"/>
                <a:ext cx="6419850" cy="9525"/>
              </a:xfrm>
              <a:custGeom>
                <a:avLst/>
                <a:gdLst>
                  <a:gd name="connsiteX0" fmla="*/ 0 w 6419850"/>
                  <a:gd name="connsiteY0" fmla="*/ 317 h 9525"/>
                  <a:gd name="connsiteX1" fmla="*/ 6419850 w 6419850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317"/>
                    </a:moveTo>
                    <a:lnTo>
                      <a:pt x="6419850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907F76-513B-4AC1-FA2B-F390AFA43680}"/>
                  </a:ext>
                </a:extLst>
              </p:cNvPr>
              <p:cNvSpPr/>
              <p:nvPr/>
            </p:nvSpPr>
            <p:spPr>
              <a:xfrm>
                <a:off x="2871676" y="3716273"/>
                <a:ext cx="6419850" cy="9525"/>
              </a:xfrm>
              <a:custGeom>
                <a:avLst/>
                <a:gdLst>
                  <a:gd name="connsiteX0" fmla="*/ 0 w 6419850"/>
                  <a:gd name="connsiteY0" fmla="*/ 280 h 9525"/>
                  <a:gd name="connsiteX1" fmla="*/ 6419850 w 6419850"/>
                  <a:gd name="connsiteY1" fmla="*/ 2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80"/>
                    </a:moveTo>
                    <a:lnTo>
                      <a:pt x="6419850" y="2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5F4EF36-089C-B3B1-5EC1-7CD939288DDD}"/>
                  </a:ext>
                </a:extLst>
              </p:cNvPr>
              <p:cNvSpPr/>
              <p:nvPr/>
            </p:nvSpPr>
            <p:spPr>
              <a:xfrm>
                <a:off x="2871676" y="3361182"/>
                <a:ext cx="6419850" cy="9525"/>
              </a:xfrm>
              <a:custGeom>
                <a:avLst/>
                <a:gdLst>
                  <a:gd name="connsiteX0" fmla="*/ 0 w 6419850"/>
                  <a:gd name="connsiteY0" fmla="*/ 243 h 9525"/>
                  <a:gd name="connsiteX1" fmla="*/ 6419850 w 6419850"/>
                  <a:gd name="connsiteY1" fmla="*/ 24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43"/>
                    </a:moveTo>
                    <a:lnTo>
                      <a:pt x="6419850" y="24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552B31C-8379-BB54-0080-8E635A25859D}"/>
                  </a:ext>
                </a:extLst>
              </p:cNvPr>
              <p:cNvSpPr/>
              <p:nvPr/>
            </p:nvSpPr>
            <p:spPr>
              <a:xfrm>
                <a:off x="2871676" y="3006090"/>
                <a:ext cx="6419850" cy="9525"/>
              </a:xfrm>
              <a:custGeom>
                <a:avLst/>
                <a:gdLst>
                  <a:gd name="connsiteX0" fmla="*/ 0 w 6419850"/>
                  <a:gd name="connsiteY0" fmla="*/ 206 h 9525"/>
                  <a:gd name="connsiteX1" fmla="*/ 6419850 w 6419850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206"/>
                    </a:moveTo>
                    <a:lnTo>
                      <a:pt x="6419850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772A3B4F-3347-83D9-1C55-8301E3DF6BDD}"/>
                  </a:ext>
                </a:extLst>
              </p:cNvPr>
              <p:cNvSpPr/>
              <p:nvPr/>
            </p:nvSpPr>
            <p:spPr>
              <a:xfrm>
                <a:off x="2871676" y="2651093"/>
                <a:ext cx="6419850" cy="9525"/>
              </a:xfrm>
              <a:custGeom>
                <a:avLst/>
                <a:gdLst>
                  <a:gd name="connsiteX0" fmla="*/ 0 w 6419850"/>
                  <a:gd name="connsiteY0" fmla="*/ 168 h 9525"/>
                  <a:gd name="connsiteX1" fmla="*/ 6419850 w 6419850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68"/>
                    </a:moveTo>
                    <a:lnTo>
                      <a:pt x="6419850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452469C-60FA-1110-89C0-1A73F36E8683}"/>
                  </a:ext>
                </a:extLst>
              </p:cNvPr>
              <p:cNvSpPr/>
              <p:nvPr/>
            </p:nvSpPr>
            <p:spPr>
              <a:xfrm>
                <a:off x="2871676" y="2296001"/>
                <a:ext cx="6419850" cy="9525"/>
              </a:xfrm>
              <a:custGeom>
                <a:avLst/>
                <a:gdLst>
                  <a:gd name="connsiteX0" fmla="*/ 0 w 6419850"/>
                  <a:gd name="connsiteY0" fmla="*/ 131 h 9525"/>
                  <a:gd name="connsiteX1" fmla="*/ 6419850 w 641985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131"/>
                    </a:moveTo>
                    <a:lnTo>
                      <a:pt x="641985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65C8B1C-EAFA-A1D6-5009-642FA21396E1}"/>
                  </a:ext>
                </a:extLst>
              </p:cNvPr>
              <p:cNvSpPr/>
              <p:nvPr/>
            </p:nvSpPr>
            <p:spPr>
              <a:xfrm>
                <a:off x="2871676" y="1940909"/>
                <a:ext cx="6419850" cy="9525"/>
              </a:xfrm>
              <a:custGeom>
                <a:avLst/>
                <a:gdLst>
                  <a:gd name="connsiteX0" fmla="*/ 0 w 6419850"/>
                  <a:gd name="connsiteY0" fmla="*/ 94 h 9525"/>
                  <a:gd name="connsiteX1" fmla="*/ 6419850 w 6419850"/>
                  <a:gd name="connsiteY1" fmla="*/ 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94"/>
                    </a:moveTo>
                    <a:lnTo>
                      <a:pt x="6419850" y="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C18807-C37F-2A4D-B1DE-B606253763B8}"/>
                  </a:ext>
                </a:extLst>
              </p:cNvPr>
              <p:cNvSpPr/>
              <p:nvPr/>
            </p:nvSpPr>
            <p:spPr>
              <a:xfrm>
                <a:off x="2871676" y="1585817"/>
                <a:ext cx="6419850" cy="9525"/>
              </a:xfrm>
              <a:custGeom>
                <a:avLst/>
                <a:gdLst>
                  <a:gd name="connsiteX0" fmla="*/ 0 w 6419850"/>
                  <a:gd name="connsiteY0" fmla="*/ 56 h 9525"/>
                  <a:gd name="connsiteX1" fmla="*/ 6419850 w 6419850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9850" h="9525">
                    <a:moveTo>
                      <a:pt x="0" y="56"/>
                    </a:moveTo>
                    <a:lnTo>
                      <a:pt x="6419850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A2424D7E-E559-FB1B-5C1A-24DE5EC70CD7}"/>
              </a:ext>
            </a:extLst>
          </p:cNvPr>
          <p:cNvSpPr/>
          <p:nvPr/>
        </p:nvSpPr>
        <p:spPr>
          <a:xfrm flipV="1">
            <a:off x="2858190" y="4716215"/>
            <a:ext cx="6734860" cy="78831"/>
          </a:xfrm>
          <a:custGeom>
            <a:avLst/>
            <a:gdLst>
              <a:gd name="connsiteX0" fmla="*/ 0 w 6419850"/>
              <a:gd name="connsiteY0" fmla="*/ 392 h 9525"/>
              <a:gd name="connsiteX1" fmla="*/ 6419850 w 6419850"/>
              <a:gd name="connsiteY1" fmla="*/ 3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9850" h="9525">
                <a:moveTo>
                  <a:pt x="0" y="392"/>
                </a:moveTo>
                <a:lnTo>
                  <a:pt x="6419850" y="392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8E340409-9A7D-9650-150A-1CF0ADFDF458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DD2B1A1-AD62-C7E3-E5A6-5EFD1704AFD4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8" name="Graphic 53">
            <a:extLst>
              <a:ext uri="{FF2B5EF4-FFF2-40B4-BE49-F238E27FC236}">
                <a16:creationId xmlns:a16="http://schemas.microsoft.com/office/drawing/2014/main" id="{95B7D414-B000-DA60-F324-C1D183F0E545}"/>
              </a:ext>
            </a:extLst>
          </p:cNvPr>
          <p:cNvGrpSpPr/>
          <p:nvPr/>
        </p:nvGrpSpPr>
        <p:grpSpPr>
          <a:xfrm>
            <a:off x="2871676" y="1695450"/>
            <a:ext cx="6419850" cy="3086100"/>
            <a:chOff x="2871676" y="1695450"/>
            <a:chExt cx="6419850" cy="3086100"/>
          </a:xfrm>
          <a:noFill/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30340DE-E262-F204-CE76-BECACE48E61D}"/>
                </a:ext>
              </a:extLst>
            </p:cNvPr>
            <p:cNvSpPr/>
            <p:nvPr/>
          </p:nvSpPr>
          <p:spPr>
            <a:xfrm>
              <a:off x="2871676" y="3238500"/>
              <a:ext cx="6419850" cy="346519"/>
            </a:xfrm>
            <a:custGeom>
              <a:avLst/>
              <a:gdLst>
                <a:gd name="connsiteX0" fmla="*/ 76 w 6419850"/>
                <a:gd name="connsiteY0" fmla="*/ 346570 h 346519"/>
                <a:gd name="connsiteX1" fmla="*/ 642061 w 6419850"/>
                <a:gd name="connsiteY1" fmla="*/ 346570 h 346519"/>
                <a:gd name="connsiteX2" fmla="*/ 642061 w 6419850"/>
                <a:gd name="connsiteY2" fmla="*/ 346570 h 346519"/>
                <a:gd name="connsiteX3" fmla="*/ 1284046 w 6419850"/>
                <a:gd name="connsiteY3" fmla="*/ 346570 h 346519"/>
                <a:gd name="connsiteX4" fmla="*/ 1284046 w 6419850"/>
                <a:gd name="connsiteY4" fmla="*/ 346570 h 346519"/>
                <a:gd name="connsiteX5" fmla="*/ 1926031 w 6419850"/>
                <a:gd name="connsiteY5" fmla="*/ 346570 h 346519"/>
                <a:gd name="connsiteX6" fmla="*/ 1926031 w 6419850"/>
                <a:gd name="connsiteY6" fmla="*/ 346570 h 346519"/>
                <a:gd name="connsiteX7" fmla="*/ 2568016 w 6419850"/>
                <a:gd name="connsiteY7" fmla="*/ 346570 h 346519"/>
                <a:gd name="connsiteX8" fmla="*/ 2568016 w 6419850"/>
                <a:gd name="connsiteY8" fmla="*/ 346570 h 346519"/>
                <a:gd name="connsiteX9" fmla="*/ 3210001 w 6419850"/>
                <a:gd name="connsiteY9" fmla="*/ 346570 h 346519"/>
                <a:gd name="connsiteX10" fmla="*/ 3210001 w 6419850"/>
                <a:gd name="connsiteY10" fmla="*/ 50 h 346519"/>
                <a:gd name="connsiteX11" fmla="*/ 3851986 w 6419850"/>
                <a:gd name="connsiteY11" fmla="*/ 50 h 346519"/>
                <a:gd name="connsiteX12" fmla="*/ 3851986 w 6419850"/>
                <a:gd name="connsiteY12" fmla="*/ 50 h 346519"/>
                <a:gd name="connsiteX13" fmla="*/ 4493971 w 6419850"/>
                <a:gd name="connsiteY13" fmla="*/ 50 h 346519"/>
                <a:gd name="connsiteX14" fmla="*/ 4493971 w 6419850"/>
                <a:gd name="connsiteY14" fmla="*/ 50 h 346519"/>
                <a:gd name="connsiteX15" fmla="*/ 5135956 w 6419850"/>
                <a:gd name="connsiteY15" fmla="*/ 50 h 346519"/>
                <a:gd name="connsiteX16" fmla="*/ 5135956 w 6419850"/>
                <a:gd name="connsiteY16" fmla="*/ 50 h 346519"/>
                <a:gd name="connsiteX17" fmla="*/ 5777941 w 6419850"/>
                <a:gd name="connsiteY17" fmla="*/ 50 h 346519"/>
                <a:gd name="connsiteX18" fmla="*/ 5777941 w 6419850"/>
                <a:gd name="connsiteY18" fmla="*/ 50 h 346519"/>
                <a:gd name="connsiteX19" fmla="*/ 6419926 w 6419850"/>
                <a:gd name="connsiteY19" fmla="*/ 50 h 346519"/>
                <a:gd name="connsiteX20" fmla="*/ 6419926 w 6419850"/>
                <a:gd name="connsiteY20" fmla="*/ 23291 h 3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46519">
                  <a:moveTo>
                    <a:pt x="76" y="346570"/>
                  </a:moveTo>
                  <a:lnTo>
                    <a:pt x="642061" y="346570"/>
                  </a:lnTo>
                  <a:lnTo>
                    <a:pt x="642061" y="346570"/>
                  </a:lnTo>
                  <a:lnTo>
                    <a:pt x="1284046" y="346570"/>
                  </a:lnTo>
                  <a:lnTo>
                    <a:pt x="1284046" y="346570"/>
                  </a:lnTo>
                  <a:lnTo>
                    <a:pt x="1926031" y="346570"/>
                  </a:lnTo>
                  <a:lnTo>
                    <a:pt x="1926031" y="346570"/>
                  </a:lnTo>
                  <a:lnTo>
                    <a:pt x="2568016" y="346570"/>
                  </a:lnTo>
                  <a:lnTo>
                    <a:pt x="2568016" y="346570"/>
                  </a:lnTo>
                  <a:lnTo>
                    <a:pt x="3210001" y="346570"/>
                  </a:lnTo>
                  <a:lnTo>
                    <a:pt x="3210001" y="50"/>
                  </a:lnTo>
                  <a:lnTo>
                    <a:pt x="3851986" y="50"/>
                  </a:lnTo>
                  <a:lnTo>
                    <a:pt x="3851986" y="50"/>
                  </a:lnTo>
                  <a:lnTo>
                    <a:pt x="4493971" y="50"/>
                  </a:lnTo>
                  <a:lnTo>
                    <a:pt x="4493971" y="50"/>
                  </a:lnTo>
                  <a:lnTo>
                    <a:pt x="5135956" y="50"/>
                  </a:lnTo>
                  <a:lnTo>
                    <a:pt x="5135956" y="50"/>
                  </a:lnTo>
                  <a:lnTo>
                    <a:pt x="5777941" y="5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23291"/>
                  </a:lnTo>
                </a:path>
              </a:pathLst>
            </a:custGeom>
            <a:noFill/>
            <a:ln w="47625" cap="flat">
              <a:solidFill>
                <a:schemeClr val="accent1"/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1DB5846-C601-6206-AB5A-093B50E61AA8}"/>
                </a:ext>
              </a:extLst>
            </p:cNvPr>
            <p:cNvSpPr/>
            <p:nvPr/>
          </p:nvSpPr>
          <p:spPr>
            <a:xfrm>
              <a:off x="2871676" y="1695450"/>
              <a:ext cx="6419850" cy="3086100"/>
            </a:xfrm>
            <a:custGeom>
              <a:avLst/>
              <a:gdLst>
                <a:gd name="connsiteX0" fmla="*/ 76 w 6419850"/>
                <a:gd name="connsiteY0" fmla="*/ 3086150 h 3086100"/>
                <a:gd name="connsiteX1" fmla="*/ 642061 w 6419850"/>
                <a:gd name="connsiteY1" fmla="*/ 3086150 h 3086100"/>
                <a:gd name="connsiteX2" fmla="*/ 642061 w 6419850"/>
                <a:gd name="connsiteY2" fmla="*/ 1889620 h 3086100"/>
                <a:gd name="connsiteX3" fmla="*/ 1284046 w 6419850"/>
                <a:gd name="connsiteY3" fmla="*/ 1889620 h 3086100"/>
                <a:gd name="connsiteX4" fmla="*/ 1284046 w 6419850"/>
                <a:gd name="connsiteY4" fmla="*/ 1889620 h 3086100"/>
                <a:gd name="connsiteX5" fmla="*/ 1926031 w 6419850"/>
                <a:gd name="connsiteY5" fmla="*/ 1889620 h 3086100"/>
                <a:gd name="connsiteX6" fmla="*/ 1926031 w 6419850"/>
                <a:gd name="connsiteY6" fmla="*/ 1889620 h 3086100"/>
                <a:gd name="connsiteX7" fmla="*/ 2568016 w 6419850"/>
                <a:gd name="connsiteY7" fmla="*/ 1889620 h 3086100"/>
                <a:gd name="connsiteX8" fmla="*/ 2568016 w 6419850"/>
                <a:gd name="connsiteY8" fmla="*/ 693089 h 3086100"/>
                <a:gd name="connsiteX9" fmla="*/ 3210001 w 6419850"/>
                <a:gd name="connsiteY9" fmla="*/ 693089 h 3086100"/>
                <a:gd name="connsiteX10" fmla="*/ 3210001 w 6419850"/>
                <a:gd name="connsiteY10" fmla="*/ 3086150 h 3086100"/>
                <a:gd name="connsiteX11" fmla="*/ 3851986 w 6419850"/>
                <a:gd name="connsiteY11" fmla="*/ 3086150 h 3086100"/>
                <a:gd name="connsiteX12" fmla="*/ 3851986 w 6419850"/>
                <a:gd name="connsiteY12" fmla="*/ 1543100 h 3086100"/>
                <a:gd name="connsiteX13" fmla="*/ 4493971 w 6419850"/>
                <a:gd name="connsiteY13" fmla="*/ 1543100 h 3086100"/>
                <a:gd name="connsiteX14" fmla="*/ 4493971 w 6419850"/>
                <a:gd name="connsiteY14" fmla="*/ 1543100 h 3086100"/>
                <a:gd name="connsiteX15" fmla="*/ 5135956 w 6419850"/>
                <a:gd name="connsiteY15" fmla="*/ 1543100 h 3086100"/>
                <a:gd name="connsiteX16" fmla="*/ 5135956 w 6419850"/>
                <a:gd name="connsiteY16" fmla="*/ 1543100 h 3086100"/>
                <a:gd name="connsiteX17" fmla="*/ 5777941 w 6419850"/>
                <a:gd name="connsiteY17" fmla="*/ 1543100 h 3086100"/>
                <a:gd name="connsiteX18" fmla="*/ 5777941 w 6419850"/>
                <a:gd name="connsiteY18" fmla="*/ 50 h 3086100"/>
                <a:gd name="connsiteX19" fmla="*/ 6419926 w 6419850"/>
                <a:gd name="connsiteY19" fmla="*/ 50 h 3086100"/>
                <a:gd name="connsiteX20" fmla="*/ 6419926 w 6419850"/>
                <a:gd name="connsiteY20" fmla="*/ 308615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19850" h="3086100">
                  <a:moveTo>
                    <a:pt x="76" y="3086150"/>
                  </a:moveTo>
                  <a:lnTo>
                    <a:pt x="642061" y="3086150"/>
                  </a:lnTo>
                  <a:lnTo>
                    <a:pt x="642061" y="1889620"/>
                  </a:lnTo>
                  <a:lnTo>
                    <a:pt x="1284046" y="1889620"/>
                  </a:lnTo>
                  <a:lnTo>
                    <a:pt x="1284046" y="1889620"/>
                  </a:lnTo>
                  <a:lnTo>
                    <a:pt x="1926031" y="1889620"/>
                  </a:lnTo>
                  <a:lnTo>
                    <a:pt x="1926031" y="1889620"/>
                  </a:lnTo>
                  <a:lnTo>
                    <a:pt x="2568016" y="1889620"/>
                  </a:lnTo>
                  <a:lnTo>
                    <a:pt x="2568016" y="693089"/>
                  </a:lnTo>
                  <a:lnTo>
                    <a:pt x="3210001" y="693089"/>
                  </a:lnTo>
                  <a:lnTo>
                    <a:pt x="3210001" y="3086150"/>
                  </a:lnTo>
                  <a:lnTo>
                    <a:pt x="3851986" y="3086150"/>
                  </a:lnTo>
                  <a:lnTo>
                    <a:pt x="3851986" y="1543100"/>
                  </a:lnTo>
                  <a:lnTo>
                    <a:pt x="4493971" y="1543100"/>
                  </a:lnTo>
                  <a:lnTo>
                    <a:pt x="4493971" y="1543100"/>
                  </a:lnTo>
                  <a:lnTo>
                    <a:pt x="5135956" y="1543100"/>
                  </a:lnTo>
                  <a:lnTo>
                    <a:pt x="5135956" y="1543100"/>
                  </a:lnTo>
                  <a:lnTo>
                    <a:pt x="5777941" y="1543100"/>
                  </a:lnTo>
                  <a:lnTo>
                    <a:pt x="5777941" y="50"/>
                  </a:lnTo>
                  <a:lnTo>
                    <a:pt x="6419926" y="50"/>
                  </a:lnTo>
                  <a:lnTo>
                    <a:pt x="6419926" y="3086150"/>
                  </a:lnTo>
                </a:path>
              </a:pathLst>
            </a:custGeom>
            <a:noFill/>
            <a:ln w="57150" cap="flat">
              <a:solidFill>
                <a:srgbClr val="F58518">
                  <a:alpha val="6980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230C045F-9F99-5445-4E4B-6230ADA10AD5}"/>
              </a:ext>
            </a:extLst>
          </p:cNvPr>
          <p:cNvSpPr/>
          <p:nvPr/>
        </p:nvSpPr>
        <p:spPr>
          <a:xfrm>
            <a:off x="2147776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18276EE-1911-323C-91CA-D085961F4214}"/>
              </a:ext>
            </a:extLst>
          </p:cNvPr>
          <p:cNvSpPr/>
          <p:nvPr/>
        </p:nvSpPr>
        <p:spPr>
          <a:xfrm>
            <a:off x="2862151" y="1524000"/>
            <a:ext cx="45719" cy="3271046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83" name="Graphic 53">
            <a:extLst>
              <a:ext uri="{FF2B5EF4-FFF2-40B4-BE49-F238E27FC236}">
                <a16:creationId xmlns:a16="http://schemas.microsoft.com/office/drawing/2014/main" id="{E6F1ED65-CEFB-C308-54A0-F628F95CB26A}"/>
              </a:ext>
            </a:extLst>
          </p:cNvPr>
          <p:cNvGrpSpPr/>
          <p:nvPr/>
        </p:nvGrpSpPr>
        <p:grpSpPr>
          <a:xfrm>
            <a:off x="2223023" y="4907280"/>
            <a:ext cx="7399649" cy="564832"/>
            <a:chOff x="2223023" y="4907280"/>
            <a:chExt cx="7399649" cy="564832"/>
          </a:xfrm>
          <a:solidFill>
            <a:srgbClr val="2A3F5F"/>
          </a:solidFill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C2B1C2-B927-4339-4FD8-0BFD4062EB46}"/>
                </a:ext>
              </a:extLst>
            </p:cNvPr>
            <p:cNvSpPr txBox="1"/>
            <p:nvPr/>
          </p:nvSpPr>
          <p:spPr>
            <a:xfrm>
              <a:off x="254687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22:00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3CA2152-8146-6F9B-23C4-38B3E05F4D0F}"/>
                </a:ext>
              </a:extLst>
            </p:cNvPr>
            <p:cNvSpPr txBox="1"/>
            <p:nvPr/>
          </p:nvSpPr>
          <p:spPr>
            <a:xfrm>
              <a:off x="2223023" y="5133558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B3BE11-7063-1150-255B-21AE28206CD4}"/>
                </a:ext>
              </a:extLst>
            </p:cNvPr>
            <p:cNvSpPr txBox="1"/>
            <p:nvPr/>
          </p:nvSpPr>
          <p:spPr>
            <a:xfrm>
              <a:off x="361681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22:05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617B599-701E-2ACF-A21A-8915AB1B1A17}"/>
                </a:ext>
              </a:extLst>
            </p:cNvPr>
            <p:cNvSpPr txBox="1"/>
            <p:nvPr/>
          </p:nvSpPr>
          <p:spPr>
            <a:xfrm>
              <a:off x="468685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01EBD9-2217-F32C-1D51-0EA615BB26FA}"/>
                </a:ext>
              </a:extLst>
            </p:cNvPr>
            <p:cNvSpPr txBox="1"/>
            <p:nvPr/>
          </p:nvSpPr>
          <p:spPr>
            <a:xfrm>
              <a:off x="575679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22:15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24840F-4B80-3B38-4554-54D58135A7DE}"/>
                </a:ext>
              </a:extLst>
            </p:cNvPr>
            <p:cNvSpPr txBox="1"/>
            <p:nvPr/>
          </p:nvSpPr>
          <p:spPr>
            <a:xfrm>
              <a:off x="682674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8000ED-24E2-9643-41A1-02306FD92654}"/>
                </a:ext>
              </a:extLst>
            </p:cNvPr>
            <p:cNvSpPr txBox="1"/>
            <p:nvPr/>
          </p:nvSpPr>
          <p:spPr>
            <a:xfrm>
              <a:off x="789678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22:25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BF3DF8-0C4D-6F40-0D29-1E8D31EE7567}"/>
                </a:ext>
              </a:extLst>
            </p:cNvPr>
            <p:cNvSpPr txBox="1"/>
            <p:nvPr/>
          </p:nvSpPr>
          <p:spPr>
            <a:xfrm>
              <a:off x="896672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22:30</a:t>
              </a:r>
            </a:p>
          </p:txBody>
        </p:sp>
      </p:grpSp>
      <p:grpSp>
        <p:nvGrpSpPr>
          <p:cNvPr id="92" name="Graphic 53">
            <a:extLst>
              <a:ext uri="{FF2B5EF4-FFF2-40B4-BE49-F238E27FC236}">
                <a16:creationId xmlns:a16="http://schemas.microsoft.com/office/drawing/2014/main" id="{39AADDA9-C401-BA0A-88BC-D13AAC12FCDB}"/>
              </a:ext>
            </a:extLst>
          </p:cNvPr>
          <p:cNvGrpSpPr/>
          <p:nvPr/>
        </p:nvGrpSpPr>
        <p:grpSpPr>
          <a:xfrm>
            <a:off x="2549072" y="1412938"/>
            <a:ext cx="288862" cy="3528256"/>
            <a:chOff x="2620216" y="1412938"/>
            <a:chExt cx="288862" cy="3528256"/>
          </a:xfrm>
          <a:solidFill>
            <a:srgbClr val="2A3F5F"/>
          </a:solidFill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227455-3388-FD67-A4BB-D598C3A57E17}"/>
                </a:ext>
              </a:extLst>
            </p:cNvPr>
            <p:cNvSpPr txBox="1"/>
            <p:nvPr/>
          </p:nvSpPr>
          <p:spPr>
            <a:xfrm>
              <a:off x="2620216" y="46026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D17EA5-E535-77EC-20AB-43308F325900}"/>
                </a:ext>
              </a:extLst>
            </p:cNvPr>
            <p:cNvSpPr txBox="1"/>
            <p:nvPr/>
          </p:nvSpPr>
          <p:spPr>
            <a:xfrm>
              <a:off x="2620216" y="425357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C6716B-E5D0-CCB7-F411-348D497C3ACD}"/>
                </a:ext>
              </a:extLst>
            </p:cNvPr>
            <p:cNvSpPr txBox="1"/>
            <p:nvPr/>
          </p:nvSpPr>
          <p:spPr>
            <a:xfrm>
              <a:off x="2620216" y="38984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5F9A1A-EFA7-73CB-D6F4-233AB6A309A5}"/>
                </a:ext>
              </a:extLst>
            </p:cNvPr>
            <p:cNvSpPr txBox="1"/>
            <p:nvPr/>
          </p:nvSpPr>
          <p:spPr>
            <a:xfrm>
              <a:off x="2620216" y="35433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082846-8017-1DA4-2D10-8E49CF265758}"/>
                </a:ext>
              </a:extLst>
            </p:cNvPr>
            <p:cNvSpPr txBox="1"/>
            <p:nvPr/>
          </p:nvSpPr>
          <p:spPr>
            <a:xfrm>
              <a:off x="2620216" y="318830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E65C358-1E2A-DE58-CDE6-D20ED3154E5E}"/>
                </a:ext>
              </a:extLst>
            </p:cNvPr>
            <p:cNvSpPr txBox="1"/>
            <p:nvPr/>
          </p:nvSpPr>
          <p:spPr>
            <a:xfrm>
              <a:off x="2620216" y="283321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237F24-4C3F-D775-FA4C-8FA667E1CF86}"/>
                </a:ext>
              </a:extLst>
            </p:cNvPr>
            <p:cNvSpPr txBox="1"/>
            <p:nvPr/>
          </p:nvSpPr>
          <p:spPr>
            <a:xfrm>
              <a:off x="2620216" y="24782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5A73E8-8ECA-CDBC-F31D-514BB3E6FAD8}"/>
                </a:ext>
              </a:extLst>
            </p:cNvPr>
            <p:cNvSpPr txBox="1"/>
            <p:nvPr/>
          </p:nvSpPr>
          <p:spPr>
            <a:xfrm>
              <a:off x="2620216" y="2123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76CC16-FBDC-C250-1A63-FE74C6FF247A}"/>
                </a:ext>
              </a:extLst>
            </p:cNvPr>
            <p:cNvSpPr txBox="1"/>
            <p:nvPr/>
          </p:nvSpPr>
          <p:spPr>
            <a:xfrm>
              <a:off x="2620216" y="17680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3E72FA-9ECB-A62E-87FD-3020E62FB080}"/>
                </a:ext>
              </a:extLst>
            </p:cNvPr>
            <p:cNvSpPr txBox="1"/>
            <p:nvPr/>
          </p:nvSpPr>
          <p:spPr>
            <a:xfrm>
              <a:off x="2620216" y="14129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01B12B9-C9A1-B193-1828-C19121B78EDE}"/>
              </a:ext>
            </a:extLst>
          </p:cNvPr>
          <p:cNvSpPr txBox="1"/>
          <p:nvPr/>
        </p:nvSpPr>
        <p:spPr>
          <a:xfrm rot="16200000">
            <a:off x="1617231" y="3008743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A2EDF8-61A6-B4CB-185F-7F5FAD7300BD}"/>
              </a:ext>
            </a:extLst>
          </p:cNvPr>
          <p:cNvSpPr txBox="1"/>
          <p:nvPr/>
        </p:nvSpPr>
        <p:spPr>
          <a:xfrm>
            <a:off x="2874847" y="2417760"/>
            <a:ext cx="169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52CB10-C5C7-2BC8-A0A3-89553732D200}"/>
              </a:ext>
            </a:extLst>
          </p:cNvPr>
          <p:cNvCxnSpPr>
            <a:cxnSpLocks/>
          </p:cNvCxnSpPr>
          <p:nvPr/>
        </p:nvCxnSpPr>
        <p:spPr>
          <a:xfrm>
            <a:off x="3096174" y="2740634"/>
            <a:ext cx="0" cy="7862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D2AFD9-A90F-86FE-342B-8D267F4A8381}"/>
              </a:ext>
            </a:extLst>
          </p:cNvPr>
          <p:cNvSpPr txBox="1"/>
          <p:nvPr/>
        </p:nvSpPr>
        <p:spPr>
          <a:xfrm>
            <a:off x="3603804" y="1731130"/>
            <a:ext cx="24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Reactive battery dispatch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0181C3-D1BE-8F84-9FCC-38699B64B9B6}"/>
              </a:ext>
            </a:extLst>
          </p:cNvPr>
          <p:cNvCxnSpPr>
            <a:cxnSpLocks/>
          </p:cNvCxnSpPr>
          <p:nvPr/>
        </p:nvCxnSpPr>
        <p:spPr>
          <a:xfrm>
            <a:off x="4775896" y="2176332"/>
            <a:ext cx="0" cy="1277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BB12E6-884C-580D-C954-9EB916DA75FC}"/>
              </a:ext>
            </a:extLst>
          </p:cNvPr>
          <p:cNvCxnSpPr>
            <a:cxnSpLocks/>
            <a:endCxn id="80" idx="10"/>
          </p:cNvCxnSpPr>
          <p:nvPr/>
        </p:nvCxnSpPr>
        <p:spPr>
          <a:xfrm>
            <a:off x="6081677" y="1609259"/>
            <a:ext cx="0" cy="317234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CEBDB-7597-5AB3-E840-FC86BA14B77F}"/>
              </a:ext>
            </a:extLst>
          </p:cNvPr>
          <p:cNvSpPr txBox="1"/>
          <p:nvPr/>
        </p:nvSpPr>
        <p:spPr>
          <a:xfrm>
            <a:off x="4751640" y="1281552"/>
            <a:ext cx="213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Interval start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CBD1A6-B1B9-AA7E-D473-BFC0EB654518}"/>
              </a:ext>
            </a:extLst>
          </p:cNvPr>
          <p:cNvCxnSpPr>
            <a:cxnSpLocks/>
          </p:cNvCxnSpPr>
          <p:nvPr/>
        </p:nvCxnSpPr>
        <p:spPr>
          <a:xfrm>
            <a:off x="6118913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78C0A9-860E-8D5D-181B-2D3076E19AD5}"/>
              </a:ext>
            </a:extLst>
          </p:cNvPr>
          <p:cNvSpPr txBox="1"/>
          <p:nvPr/>
        </p:nvSpPr>
        <p:spPr>
          <a:xfrm>
            <a:off x="6065844" y="2383975"/>
            <a:ext cx="136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06B1B6-3BF6-E513-ED81-66D658091D5D}"/>
              </a:ext>
            </a:extLst>
          </p:cNvPr>
          <p:cNvSpPr txBox="1"/>
          <p:nvPr/>
        </p:nvSpPr>
        <p:spPr>
          <a:xfrm>
            <a:off x="6729546" y="3627140"/>
            <a:ext cx="229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  <a:r>
              <a:rPr lang="en-US" i="1" dirty="0"/>
              <a:t>netload(t-1)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92D593-E3A4-DD85-2A13-4A23FA897096}"/>
              </a:ext>
            </a:extLst>
          </p:cNvPr>
          <p:cNvCxnSpPr>
            <a:cxnSpLocks/>
          </p:cNvCxnSpPr>
          <p:nvPr/>
        </p:nvCxnSpPr>
        <p:spPr>
          <a:xfrm>
            <a:off x="6392178" y="2707069"/>
            <a:ext cx="0" cy="25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B021E5-B29E-BD88-C58F-7AAD1474D911}"/>
              </a:ext>
            </a:extLst>
          </p:cNvPr>
          <p:cNvCxnSpPr>
            <a:cxnSpLocks/>
          </p:cNvCxnSpPr>
          <p:nvPr/>
        </p:nvCxnSpPr>
        <p:spPr>
          <a:xfrm>
            <a:off x="6729547" y="3006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5C9BA5-185A-44CA-6931-D1E2F15EAD07}"/>
              </a:ext>
            </a:extLst>
          </p:cNvPr>
          <p:cNvCxnSpPr>
            <a:cxnSpLocks/>
          </p:cNvCxnSpPr>
          <p:nvPr/>
        </p:nvCxnSpPr>
        <p:spPr>
          <a:xfrm>
            <a:off x="7365514" y="3010852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2FCCAA5-EF5C-FAB4-F393-98D67F188B14}"/>
              </a:ext>
            </a:extLst>
          </p:cNvPr>
          <p:cNvCxnSpPr>
            <a:cxnSpLocks/>
          </p:cNvCxnSpPr>
          <p:nvPr/>
        </p:nvCxnSpPr>
        <p:spPr>
          <a:xfrm>
            <a:off x="8004837" y="3010801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7545D79-9785-B72C-B4D7-CD916594561D}"/>
              </a:ext>
            </a:extLst>
          </p:cNvPr>
          <p:cNvCxnSpPr>
            <a:cxnSpLocks/>
          </p:cNvCxnSpPr>
          <p:nvPr/>
        </p:nvCxnSpPr>
        <p:spPr>
          <a:xfrm>
            <a:off x="8680307" y="3002488"/>
            <a:ext cx="57283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1E470F-D16D-3B47-B0C8-A31B84C7FEAB}"/>
              </a:ext>
            </a:extLst>
          </p:cNvPr>
          <p:cNvCxnSpPr>
            <a:cxnSpLocks/>
          </p:cNvCxnSpPr>
          <p:nvPr/>
        </p:nvCxnSpPr>
        <p:spPr>
          <a:xfrm>
            <a:off x="7026736" y="3075996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739633A-07A5-D065-92F3-0989DBC687DC}"/>
              </a:ext>
            </a:extLst>
          </p:cNvPr>
          <p:cNvSpPr txBox="1"/>
          <p:nvPr/>
        </p:nvSpPr>
        <p:spPr>
          <a:xfrm>
            <a:off x="7026736" y="881722"/>
            <a:ext cx="272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to </a:t>
            </a:r>
          </a:p>
          <a:p>
            <a:r>
              <a:rPr lang="en-US" i="1" dirty="0"/>
              <a:t>netload(t-1) + netload(t)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EE2EAB6-D3D7-171B-26B6-CD4F2227FA67}"/>
              </a:ext>
            </a:extLst>
          </p:cNvPr>
          <p:cNvCxnSpPr>
            <a:cxnSpLocks/>
          </p:cNvCxnSpPr>
          <p:nvPr/>
        </p:nvCxnSpPr>
        <p:spPr>
          <a:xfrm>
            <a:off x="8956576" y="1480229"/>
            <a:ext cx="0" cy="1451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0FFFB9B-FD6C-496E-1BAF-FC4D3208A392}"/>
              </a:ext>
            </a:extLst>
          </p:cNvPr>
          <p:cNvCxnSpPr>
            <a:cxnSpLocks/>
          </p:cNvCxnSpPr>
          <p:nvPr/>
        </p:nvCxnSpPr>
        <p:spPr>
          <a:xfrm>
            <a:off x="7657181" y="3084309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1E913CC-ACF7-A451-4FC3-9BB54CFC2BF3}"/>
              </a:ext>
            </a:extLst>
          </p:cNvPr>
          <p:cNvCxnSpPr>
            <a:cxnSpLocks/>
          </p:cNvCxnSpPr>
          <p:nvPr/>
        </p:nvCxnSpPr>
        <p:spPr>
          <a:xfrm>
            <a:off x="8291252" y="3069692"/>
            <a:ext cx="0" cy="58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4">
            <a:extLst>
              <a:ext uri="{FF2B5EF4-FFF2-40B4-BE49-F238E27FC236}">
                <a16:creationId xmlns:a16="http://schemas.microsoft.com/office/drawing/2014/main" id="{BFBFE391-202C-EBC5-A150-462380F4351D}"/>
              </a:ext>
            </a:extLst>
          </p:cNvPr>
          <p:cNvGrpSpPr/>
          <p:nvPr/>
        </p:nvGrpSpPr>
        <p:grpSpPr>
          <a:xfrm>
            <a:off x="2587478" y="920159"/>
            <a:ext cx="6353175" cy="4381500"/>
            <a:chOff x="2587478" y="920159"/>
            <a:chExt cx="6353175" cy="4381500"/>
          </a:xfrm>
          <a:solidFill>
            <a:srgbClr val="000000"/>
          </a:solidFill>
        </p:grpSpPr>
        <p:grpSp>
          <p:nvGrpSpPr>
            <p:cNvPr id="10" name="Graphic 4">
              <a:extLst>
                <a:ext uri="{FF2B5EF4-FFF2-40B4-BE49-F238E27FC236}">
                  <a16:creationId xmlns:a16="http://schemas.microsoft.com/office/drawing/2014/main" id="{5BE46741-A966-6670-C7B7-22469813C19C}"/>
                </a:ext>
              </a:extLst>
            </p:cNvPr>
            <p:cNvGrpSpPr/>
            <p:nvPr/>
          </p:nvGrpSpPr>
          <p:grpSpPr>
            <a:xfrm>
              <a:off x="3272230" y="920159"/>
              <a:ext cx="5478208" cy="4381500"/>
              <a:chOff x="3272230" y="920159"/>
              <a:chExt cx="5478208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EE57F4E-D9B8-C602-7F73-96AF52E1552A}"/>
                  </a:ext>
                </a:extLst>
              </p:cNvPr>
              <p:cNvSpPr/>
              <p:nvPr/>
            </p:nvSpPr>
            <p:spPr>
              <a:xfrm>
                <a:off x="3272230" y="920159"/>
                <a:ext cx="9525" cy="4381500"/>
              </a:xfrm>
              <a:custGeom>
                <a:avLst/>
                <a:gdLst>
                  <a:gd name="connsiteX0" fmla="*/ 155 w 9525"/>
                  <a:gd name="connsiteY0" fmla="*/ 0 h 4381500"/>
                  <a:gd name="connsiteX1" fmla="*/ 1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55" y="0"/>
                    </a:moveTo>
                    <a:lnTo>
                      <a:pt x="1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F8BA40D-5B47-5FAA-2004-94DE8950A1D7}"/>
                  </a:ext>
                </a:extLst>
              </p:cNvPr>
              <p:cNvSpPr/>
              <p:nvPr/>
            </p:nvSpPr>
            <p:spPr>
              <a:xfrm>
                <a:off x="4185296" y="920159"/>
                <a:ext cx="9525" cy="4381500"/>
              </a:xfrm>
              <a:custGeom>
                <a:avLst/>
                <a:gdLst>
                  <a:gd name="connsiteX0" fmla="*/ 251 w 9525"/>
                  <a:gd name="connsiteY0" fmla="*/ 0 h 4381500"/>
                  <a:gd name="connsiteX1" fmla="*/ 25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1" y="0"/>
                    </a:moveTo>
                    <a:lnTo>
                      <a:pt x="25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8F6025C-6E5B-E837-C010-1E099A8A4461}"/>
                  </a:ext>
                </a:extLst>
              </p:cNvPr>
              <p:cNvSpPr/>
              <p:nvPr/>
            </p:nvSpPr>
            <p:spPr>
              <a:xfrm>
                <a:off x="5098268" y="920159"/>
                <a:ext cx="9525" cy="4381500"/>
              </a:xfrm>
              <a:custGeom>
                <a:avLst/>
                <a:gdLst>
                  <a:gd name="connsiteX0" fmla="*/ 347 w 9525"/>
                  <a:gd name="connsiteY0" fmla="*/ 0 h 4381500"/>
                  <a:gd name="connsiteX1" fmla="*/ 34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7" y="0"/>
                    </a:moveTo>
                    <a:lnTo>
                      <a:pt x="34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CCA6550-8494-F9C2-F88A-BC6D15BE2DF5}"/>
                  </a:ext>
                </a:extLst>
              </p:cNvPr>
              <p:cNvSpPr/>
              <p:nvPr/>
            </p:nvSpPr>
            <p:spPr>
              <a:xfrm>
                <a:off x="6011334" y="920159"/>
                <a:ext cx="9525" cy="4381500"/>
              </a:xfrm>
              <a:custGeom>
                <a:avLst/>
                <a:gdLst>
                  <a:gd name="connsiteX0" fmla="*/ 442 w 9525"/>
                  <a:gd name="connsiteY0" fmla="*/ 0 h 4381500"/>
                  <a:gd name="connsiteX1" fmla="*/ 44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42" y="0"/>
                    </a:moveTo>
                    <a:lnTo>
                      <a:pt x="44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2287294-44DA-3BF7-6231-838D556229AC}"/>
                  </a:ext>
                </a:extLst>
              </p:cNvPr>
              <p:cNvSpPr/>
              <p:nvPr/>
            </p:nvSpPr>
            <p:spPr>
              <a:xfrm>
                <a:off x="6924400" y="920159"/>
                <a:ext cx="9525" cy="4381500"/>
              </a:xfrm>
              <a:custGeom>
                <a:avLst/>
                <a:gdLst>
                  <a:gd name="connsiteX0" fmla="*/ 538 w 9525"/>
                  <a:gd name="connsiteY0" fmla="*/ 0 h 4381500"/>
                  <a:gd name="connsiteX1" fmla="*/ 53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38" y="0"/>
                    </a:moveTo>
                    <a:lnTo>
                      <a:pt x="53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D898BC8-DADF-68C9-6A0A-87379F2B67EA}"/>
                  </a:ext>
                </a:extLst>
              </p:cNvPr>
              <p:cNvSpPr/>
              <p:nvPr/>
            </p:nvSpPr>
            <p:spPr>
              <a:xfrm>
                <a:off x="7837372" y="920159"/>
                <a:ext cx="9525" cy="4381500"/>
              </a:xfrm>
              <a:custGeom>
                <a:avLst/>
                <a:gdLst>
                  <a:gd name="connsiteX0" fmla="*/ 634 w 9525"/>
                  <a:gd name="connsiteY0" fmla="*/ 0 h 4381500"/>
                  <a:gd name="connsiteX1" fmla="*/ 63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4" y="0"/>
                    </a:moveTo>
                    <a:lnTo>
                      <a:pt x="63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0E43C98-9628-121E-39E2-1C58843D7917}"/>
                  </a:ext>
                </a:extLst>
              </p:cNvPr>
              <p:cNvSpPr/>
              <p:nvPr/>
            </p:nvSpPr>
            <p:spPr>
              <a:xfrm>
                <a:off x="8750438" y="920159"/>
                <a:ext cx="9525" cy="4381500"/>
              </a:xfrm>
              <a:custGeom>
                <a:avLst/>
                <a:gdLst>
                  <a:gd name="connsiteX0" fmla="*/ 730 w 9525"/>
                  <a:gd name="connsiteY0" fmla="*/ 0 h 4381500"/>
                  <a:gd name="connsiteX1" fmla="*/ 73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30" y="0"/>
                    </a:moveTo>
                    <a:lnTo>
                      <a:pt x="73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74E55599-ED82-BD0F-6618-2992522D7858}"/>
                </a:ext>
              </a:extLst>
            </p:cNvPr>
            <p:cNvGrpSpPr/>
            <p:nvPr/>
          </p:nvGrpSpPr>
          <p:grpSpPr>
            <a:xfrm>
              <a:off x="2587478" y="1146282"/>
              <a:ext cx="6353175" cy="2956083"/>
              <a:chOff x="2587478" y="1146282"/>
              <a:chExt cx="6353175" cy="2956083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889B74-4C05-069E-FEB3-DD3788B62AE0}"/>
                  </a:ext>
                </a:extLst>
              </p:cNvPr>
              <p:cNvSpPr/>
              <p:nvPr/>
            </p:nvSpPr>
            <p:spPr>
              <a:xfrm>
                <a:off x="2587478" y="4102366"/>
                <a:ext cx="6353175" cy="9525"/>
              </a:xfrm>
              <a:custGeom>
                <a:avLst/>
                <a:gdLst>
                  <a:gd name="connsiteX0" fmla="*/ 0 w 6353175"/>
                  <a:gd name="connsiteY0" fmla="*/ 384 h 9525"/>
                  <a:gd name="connsiteX1" fmla="*/ 6353175 w 6353175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4"/>
                    </a:moveTo>
                    <a:lnTo>
                      <a:pt x="6353175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D55B5EA-1F38-93F7-AC65-0B4137136F5C}"/>
                  </a:ext>
                </a:extLst>
              </p:cNvPr>
              <p:cNvSpPr/>
              <p:nvPr/>
            </p:nvSpPr>
            <p:spPr>
              <a:xfrm>
                <a:off x="2587478" y="3117005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55015DB-AA09-7CC1-3533-8E1B159E5B75}"/>
                  </a:ext>
                </a:extLst>
              </p:cNvPr>
              <p:cNvSpPr/>
              <p:nvPr/>
            </p:nvSpPr>
            <p:spPr>
              <a:xfrm>
                <a:off x="2587478" y="2131643"/>
                <a:ext cx="6353175" cy="9525"/>
              </a:xfrm>
              <a:custGeom>
                <a:avLst/>
                <a:gdLst>
                  <a:gd name="connsiteX0" fmla="*/ 0 w 6353175"/>
                  <a:gd name="connsiteY0" fmla="*/ 177 h 9525"/>
                  <a:gd name="connsiteX1" fmla="*/ 6353175 w 6353175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7"/>
                    </a:moveTo>
                    <a:lnTo>
                      <a:pt x="6353175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2DD374D-EF97-DE9E-104F-ED4173EDD9D2}"/>
                  </a:ext>
                </a:extLst>
              </p:cNvPr>
              <p:cNvSpPr/>
              <p:nvPr/>
            </p:nvSpPr>
            <p:spPr>
              <a:xfrm>
                <a:off x="2587478" y="1146282"/>
                <a:ext cx="6353175" cy="9525"/>
              </a:xfrm>
              <a:custGeom>
                <a:avLst/>
                <a:gdLst>
                  <a:gd name="connsiteX0" fmla="*/ 0 w 6353175"/>
                  <a:gd name="connsiteY0" fmla="*/ 74 h 9525"/>
                  <a:gd name="connsiteX1" fmla="*/ 6353175 w 63531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74"/>
                    </a:moveTo>
                    <a:lnTo>
                      <a:pt x="63531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A485D9C3-63D3-5791-2A75-AA14A27A9477}"/>
              </a:ext>
            </a:extLst>
          </p:cNvPr>
          <p:cNvSpPr/>
          <p:nvPr/>
        </p:nvSpPr>
        <p:spPr>
          <a:xfrm>
            <a:off x="2587478" y="5087727"/>
            <a:ext cx="6353175" cy="9525"/>
          </a:xfrm>
          <a:custGeom>
            <a:avLst/>
            <a:gdLst>
              <a:gd name="connsiteX0" fmla="*/ 0 w 6353175"/>
              <a:gd name="connsiteY0" fmla="*/ 488 h 9525"/>
              <a:gd name="connsiteX1" fmla="*/ 6353175 w 6353175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88"/>
                </a:moveTo>
                <a:lnTo>
                  <a:pt x="6353175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BE533-B939-5BB0-EAA4-1E68E7398AC5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1DF8B15-291E-DC7B-9FC4-041987A5DF94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896B06D9-8BCF-0692-1025-D13C9134367D}"/>
              </a:ext>
            </a:extLst>
          </p:cNvPr>
          <p:cNvGrpSpPr/>
          <p:nvPr/>
        </p:nvGrpSpPr>
        <p:grpSpPr>
          <a:xfrm>
            <a:off x="2587478" y="1139234"/>
            <a:ext cx="6353175" cy="3943350"/>
            <a:chOff x="2587478" y="1139234"/>
            <a:chExt cx="6353175" cy="394335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573A398-2C23-EE5C-7416-F4E2B186483F}"/>
                </a:ext>
              </a:extLst>
            </p:cNvPr>
            <p:cNvSpPr/>
            <p:nvPr/>
          </p:nvSpPr>
          <p:spPr>
            <a:xfrm>
              <a:off x="2587478" y="1139234"/>
              <a:ext cx="6353175" cy="3943350"/>
            </a:xfrm>
            <a:custGeom>
              <a:avLst/>
              <a:gdLst>
                <a:gd name="connsiteX0" fmla="*/ 83 w 6353175"/>
                <a:gd name="connsiteY0" fmla="*/ 3943400 h 3943350"/>
                <a:gd name="connsiteX1" fmla="*/ 380512 w 6353175"/>
                <a:gd name="connsiteY1" fmla="*/ 3941495 h 3943350"/>
                <a:gd name="connsiteX2" fmla="*/ 418516 w 6353175"/>
                <a:gd name="connsiteY2" fmla="*/ 3928541 h 3943350"/>
                <a:gd name="connsiteX3" fmla="*/ 456616 w 6353175"/>
                <a:gd name="connsiteY3" fmla="*/ 3894251 h 3943350"/>
                <a:gd name="connsiteX4" fmla="*/ 494621 w 6353175"/>
                <a:gd name="connsiteY4" fmla="*/ 3832910 h 3943350"/>
                <a:gd name="connsiteX5" fmla="*/ 608731 w 6353175"/>
                <a:gd name="connsiteY5" fmla="*/ 3642982 h 3943350"/>
                <a:gd name="connsiteX6" fmla="*/ 646831 w 6353175"/>
                <a:gd name="connsiteY6" fmla="*/ 3609930 h 3943350"/>
                <a:gd name="connsiteX7" fmla="*/ 837045 w 6353175"/>
                <a:gd name="connsiteY7" fmla="*/ 3479342 h 3943350"/>
                <a:gd name="connsiteX8" fmla="*/ 875050 w 6353175"/>
                <a:gd name="connsiteY8" fmla="*/ 3469627 h 3943350"/>
                <a:gd name="connsiteX9" fmla="*/ 989159 w 6353175"/>
                <a:gd name="connsiteY9" fmla="*/ 3465150 h 3943350"/>
                <a:gd name="connsiteX10" fmla="*/ 1027259 w 6353175"/>
                <a:gd name="connsiteY10" fmla="*/ 3465150 h 3943350"/>
                <a:gd name="connsiteX11" fmla="*/ 1293578 w 6353175"/>
                <a:gd name="connsiteY11" fmla="*/ 3464769 h 3943350"/>
                <a:gd name="connsiteX12" fmla="*/ 1331583 w 6353175"/>
                <a:gd name="connsiteY12" fmla="*/ 3409048 h 3943350"/>
                <a:gd name="connsiteX13" fmla="*/ 1483792 w 6353175"/>
                <a:gd name="connsiteY13" fmla="*/ 3164541 h 3943350"/>
                <a:gd name="connsiteX14" fmla="*/ 1521797 w 6353175"/>
                <a:gd name="connsiteY14" fmla="*/ 3091484 h 3943350"/>
                <a:gd name="connsiteX15" fmla="*/ 1559802 w 6353175"/>
                <a:gd name="connsiteY15" fmla="*/ 3043478 h 3943350"/>
                <a:gd name="connsiteX16" fmla="*/ 1597902 w 6353175"/>
                <a:gd name="connsiteY16" fmla="*/ 3015379 h 3943350"/>
                <a:gd name="connsiteX17" fmla="*/ 1750016 w 6353175"/>
                <a:gd name="connsiteY17" fmla="*/ 2927464 h 3943350"/>
                <a:gd name="connsiteX18" fmla="*/ 1788116 w 6353175"/>
                <a:gd name="connsiteY18" fmla="*/ 2922796 h 3943350"/>
                <a:gd name="connsiteX19" fmla="*/ 2206549 w 6353175"/>
                <a:gd name="connsiteY19" fmla="*/ 2917462 h 3943350"/>
                <a:gd name="connsiteX20" fmla="*/ 2244649 w 6353175"/>
                <a:gd name="connsiteY20" fmla="*/ 2877267 h 3943350"/>
                <a:gd name="connsiteX21" fmla="*/ 2282654 w 6353175"/>
                <a:gd name="connsiteY21" fmla="*/ 2807925 h 3943350"/>
                <a:gd name="connsiteX22" fmla="*/ 2320659 w 6353175"/>
                <a:gd name="connsiteY22" fmla="*/ 2766301 h 3943350"/>
                <a:gd name="connsiteX23" fmla="*/ 2358759 w 6353175"/>
                <a:gd name="connsiteY23" fmla="*/ 2697911 h 3943350"/>
                <a:gd name="connsiteX24" fmla="*/ 2396764 w 6353175"/>
                <a:gd name="connsiteY24" fmla="*/ 2605709 h 3943350"/>
                <a:gd name="connsiteX25" fmla="*/ 2472868 w 6353175"/>
                <a:gd name="connsiteY25" fmla="*/ 2498267 h 3943350"/>
                <a:gd name="connsiteX26" fmla="*/ 2510873 w 6353175"/>
                <a:gd name="connsiteY26" fmla="*/ 2458072 h 3943350"/>
                <a:gd name="connsiteX27" fmla="*/ 2586978 w 6353175"/>
                <a:gd name="connsiteY27" fmla="*/ 2414923 h 3943350"/>
                <a:gd name="connsiteX28" fmla="*/ 2625078 w 6353175"/>
                <a:gd name="connsiteY28" fmla="*/ 2386920 h 3943350"/>
                <a:gd name="connsiteX29" fmla="*/ 2701087 w 6353175"/>
                <a:gd name="connsiteY29" fmla="*/ 2360916 h 3943350"/>
                <a:gd name="connsiteX30" fmla="*/ 2739187 w 6353175"/>
                <a:gd name="connsiteY30" fmla="*/ 2358916 h 3943350"/>
                <a:gd name="connsiteX31" fmla="*/ 3119616 w 6353175"/>
                <a:gd name="connsiteY31" fmla="*/ 2356916 h 3943350"/>
                <a:gd name="connsiteX32" fmla="*/ 3157621 w 6353175"/>
                <a:gd name="connsiteY32" fmla="*/ 2338628 h 3943350"/>
                <a:gd name="connsiteX33" fmla="*/ 3195721 w 6353175"/>
                <a:gd name="connsiteY33" fmla="*/ 2313863 h 3943350"/>
                <a:gd name="connsiteX34" fmla="*/ 3233725 w 6353175"/>
                <a:gd name="connsiteY34" fmla="*/ 2250236 h 3943350"/>
                <a:gd name="connsiteX35" fmla="*/ 3309830 w 6353175"/>
                <a:gd name="connsiteY35" fmla="*/ 2102694 h 3943350"/>
                <a:gd name="connsiteX36" fmla="*/ 3347835 w 6353175"/>
                <a:gd name="connsiteY36" fmla="*/ 2044591 h 3943350"/>
                <a:gd name="connsiteX37" fmla="*/ 3385935 w 6353175"/>
                <a:gd name="connsiteY37" fmla="*/ 1988489 h 3943350"/>
                <a:gd name="connsiteX38" fmla="*/ 3423940 w 6353175"/>
                <a:gd name="connsiteY38" fmla="*/ 1959247 h 3943350"/>
                <a:gd name="connsiteX39" fmla="*/ 3462040 w 6353175"/>
                <a:gd name="connsiteY39" fmla="*/ 1933625 h 3943350"/>
                <a:gd name="connsiteX40" fmla="*/ 3500044 w 6353175"/>
                <a:gd name="connsiteY40" fmla="*/ 1888953 h 3943350"/>
                <a:gd name="connsiteX41" fmla="*/ 3538049 w 6353175"/>
                <a:gd name="connsiteY41" fmla="*/ 1865045 h 3943350"/>
                <a:gd name="connsiteX42" fmla="*/ 3576149 w 6353175"/>
                <a:gd name="connsiteY42" fmla="*/ 1852377 h 3943350"/>
                <a:gd name="connsiteX43" fmla="*/ 3728263 w 6353175"/>
                <a:gd name="connsiteY43" fmla="*/ 1846281 h 3943350"/>
                <a:gd name="connsiteX44" fmla="*/ 3766363 w 6353175"/>
                <a:gd name="connsiteY44" fmla="*/ 1846281 h 3943350"/>
                <a:gd name="connsiteX45" fmla="*/ 3994582 w 6353175"/>
                <a:gd name="connsiteY45" fmla="*/ 1843995 h 3943350"/>
                <a:gd name="connsiteX46" fmla="*/ 4032682 w 6353175"/>
                <a:gd name="connsiteY46" fmla="*/ 1826659 h 3943350"/>
                <a:gd name="connsiteX47" fmla="*/ 4070687 w 6353175"/>
                <a:gd name="connsiteY47" fmla="*/ 1805704 h 3943350"/>
                <a:gd name="connsiteX48" fmla="*/ 4108692 w 6353175"/>
                <a:gd name="connsiteY48" fmla="*/ 1743506 h 3943350"/>
                <a:gd name="connsiteX49" fmla="*/ 4146792 w 6353175"/>
                <a:gd name="connsiteY49" fmla="*/ 1680832 h 3943350"/>
                <a:gd name="connsiteX50" fmla="*/ 4184797 w 6353175"/>
                <a:gd name="connsiteY50" fmla="*/ 1583867 h 3943350"/>
                <a:gd name="connsiteX51" fmla="*/ 4222897 w 6353175"/>
                <a:gd name="connsiteY51" fmla="*/ 1487950 h 3943350"/>
                <a:gd name="connsiteX52" fmla="*/ 4260901 w 6353175"/>
                <a:gd name="connsiteY52" fmla="*/ 1421466 h 3943350"/>
                <a:gd name="connsiteX53" fmla="*/ 4375011 w 6353175"/>
                <a:gd name="connsiteY53" fmla="*/ 1299260 h 3943350"/>
                <a:gd name="connsiteX54" fmla="*/ 4413111 w 6353175"/>
                <a:gd name="connsiteY54" fmla="*/ 1255921 h 3943350"/>
                <a:gd name="connsiteX55" fmla="*/ 4489121 w 6353175"/>
                <a:gd name="connsiteY55" fmla="*/ 1178864 h 3943350"/>
                <a:gd name="connsiteX56" fmla="*/ 4527221 w 6353175"/>
                <a:gd name="connsiteY56" fmla="*/ 1152099 h 3943350"/>
                <a:gd name="connsiteX57" fmla="*/ 4603325 w 6353175"/>
                <a:gd name="connsiteY57" fmla="*/ 1104855 h 3943350"/>
                <a:gd name="connsiteX58" fmla="*/ 4641330 w 6353175"/>
                <a:gd name="connsiteY58" fmla="*/ 1095806 h 3943350"/>
                <a:gd name="connsiteX59" fmla="*/ 4717435 w 6353175"/>
                <a:gd name="connsiteY59" fmla="*/ 1020749 h 3943350"/>
                <a:gd name="connsiteX60" fmla="*/ 4755439 w 6353175"/>
                <a:gd name="connsiteY60" fmla="*/ 977506 h 3943350"/>
                <a:gd name="connsiteX61" fmla="*/ 4793539 w 6353175"/>
                <a:gd name="connsiteY61" fmla="*/ 924451 h 3943350"/>
                <a:gd name="connsiteX62" fmla="*/ 4831544 w 6353175"/>
                <a:gd name="connsiteY62" fmla="*/ 890447 h 3943350"/>
                <a:gd name="connsiteX63" fmla="*/ 4983753 w 6353175"/>
                <a:gd name="connsiteY63" fmla="*/ 858062 h 3943350"/>
                <a:gd name="connsiteX64" fmla="*/ 5021759 w 6353175"/>
                <a:gd name="connsiteY64" fmla="*/ 821486 h 3943350"/>
                <a:gd name="connsiteX65" fmla="*/ 5173968 w 6353175"/>
                <a:gd name="connsiteY65" fmla="*/ 612984 h 3943350"/>
                <a:gd name="connsiteX66" fmla="*/ 5211973 w 6353175"/>
                <a:gd name="connsiteY66" fmla="*/ 579742 h 3943350"/>
                <a:gd name="connsiteX67" fmla="*/ 5288077 w 6353175"/>
                <a:gd name="connsiteY67" fmla="*/ 520306 h 3943350"/>
                <a:gd name="connsiteX68" fmla="*/ 5326082 w 6353175"/>
                <a:gd name="connsiteY68" fmla="*/ 486682 h 3943350"/>
                <a:gd name="connsiteX69" fmla="*/ 5364182 w 6353175"/>
                <a:gd name="connsiteY69" fmla="*/ 449535 h 3943350"/>
                <a:gd name="connsiteX70" fmla="*/ 5402187 w 6353175"/>
                <a:gd name="connsiteY70" fmla="*/ 431723 h 3943350"/>
                <a:gd name="connsiteX71" fmla="*/ 5554397 w 6353175"/>
                <a:gd name="connsiteY71" fmla="*/ 429151 h 3943350"/>
                <a:gd name="connsiteX72" fmla="*/ 5592401 w 6353175"/>
                <a:gd name="connsiteY72" fmla="*/ 429151 h 3943350"/>
                <a:gd name="connsiteX73" fmla="*/ 5858720 w 6353175"/>
                <a:gd name="connsiteY73" fmla="*/ 429151 h 3943350"/>
                <a:gd name="connsiteX74" fmla="*/ 5896725 w 6353175"/>
                <a:gd name="connsiteY74" fmla="*/ 404386 h 3943350"/>
                <a:gd name="connsiteX75" fmla="*/ 6010834 w 6353175"/>
                <a:gd name="connsiteY75" fmla="*/ 254558 h 3943350"/>
                <a:gd name="connsiteX76" fmla="*/ 6048934 w 6353175"/>
                <a:gd name="connsiteY76" fmla="*/ 173596 h 3943350"/>
                <a:gd name="connsiteX77" fmla="*/ 6125039 w 6353175"/>
                <a:gd name="connsiteY77" fmla="*/ 94348 h 3943350"/>
                <a:gd name="connsiteX78" fmla="*/ 6163044 w 6353175"/>
                <a:gd name="connsiteY78" fmla="*/ 73297 h 3943350"/>
                <a:gd name="connsiteX79" fmla="*/ 6277154 w 6353175"/>
                <a:gd name="connsiteY79" fmla="*/ 12623 h 3943350"/>
                <a:gd name="connsiteX80" fmla="*/ 6315254 w 6353175"/>
                <a:gd name="connsiteY80" fmla="*/ 1860 h 3943350"/>
                <a:gd name="connsiteX81" fmla="*/ 6353258 w 6353175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353175" h="3943350">
                  <a:moveTo>
                    <a:pt x="83" y="3943400"/>
                  </a:moveTo>
                  <a:lnTo>
                    <a:pt x="380512" y="3941495"/>
                  </a:lnTo>
                  <a:lnTo>
                    <a:pt x="418516" y="3928541"/>
                  </a:lnTo>
                  <a:lnTo>
                    <a:pt x="456616" y="3894251"/>
                  </a:lnTo>
                  <a:lnTo>
                    <a:pt x="494621" y="3832910"/>
                  </a:lnTo>
                  <a:lnTo>
                    <a:pt x="608731" y="3642982"/>
                  </a:lnTo>
                  <a:lnTo>
                    <a:pt x="646831" y="3609930"/>
                  </a:lnTo>
                  <a:lnTo>
                    <a:pt x="837045" y="3479342"/>
                  </a:lnTo>
                  <a:lnTo>
                    <a:pt x="875050" y="3469627"/>
                  </a:lnTo>
                  <a:lnTo>
                    <a:pt x="989159" y="3465150"/>
                  </a:lnTo>
                  <a:lnTo>
                    <a:pt x="1027259" y="3465150"/>
                  </a:lnTo>
                  <a:lnTo>
                    <a:pt x="1293578" y="3464769"/>
                  </a:lnTo>
                  <a:lnTo>
                    <a:pt x="1331583" y="3409048"/>
                  </a:lnTo>
                  <a:lnTo>
                    <a:pt x="1483792" y="3164541"/>
                  </a:lnTo>
                  <a:lnTo>
                    <a:pt x="1521797" y="3091484"/>
                  </a:lnTo>
                  <a:lnTo>
                    <a:pt x="1559802" y="3043478"/>
                  </a:lnTo>
                  <a:lnTo>
                    <a:pt x="1597902" y="3015379"/>
                  </a:lnTo>
                  <a:lnTo>
                    <a:pt x="1750016" y="2927464"/>
                  </a:lnTo>
                  <a:lnTo>
                    <a:pt x="1788116" y="2922796"/>
                  </a:lnTo>
                  <a:lnTo>
                    <a:pt x="2206549" y="2917462"/>
                  </a:lnTo>
                  <a:lnTo>
                    <a:pt x="2244649" y="2877267"/>
                  </a:lnTo>
                  <a:lnTo>
                    <a:pt x="2282654" y="2807925"/>
                  </a:lnTo>
                  <a:lnTo>
                    <a:pt x="2320659" y="2766301"/>
                  </a:lnTo>
                  <a:lnTo>
                    <a:pt x="2358759" y="2697911"/>
                  </a:lnTo>
                  <a:lnTo>
                    <a:pt x="2396764" y="2605709"/>
                  </a:lnTo>
                  <a:lnTo>
                    <a:pt x="2472868" y="2498267"/>
                  </a:lnTo>
                  <a:lnTo>
                    <a:pt x="2510873" y="2458072"/>
                  </a:lnTo>
                  <a:lnTo>
                    <a:pt x="2586978" y="2414923"/>
                  </a:lnTo>
                  <a:lnTo>
                    <a:pt x="2625078" y="2386920"/>
                  </a:lnTo>
                  <a:lnTo>
                    <a:pt x="2701087" y="2360916"/>
                  </a:lnTo>
                  <a:lnTo>
                    <a:pt x="2739187" y="2358916"/>
                  </a:lnTo>
                  <a:lnTo>
                    <a:pt x="3119616" y="2356916"/>
                  </a:lnTo>
                  <a:lnTo>
                    <a:pt x="3157621" y="2338628"/>
                  </a:lnTo>
                  <a:lnTo>
                    <a:pt x="3195721" y="2313863"/>
                  </a:lnTo>
                  <a:lnTo>
                    <a:pt x="3233725" y="2250236"/>
                  </a:lnTo>
                  <a:lnTo>
                    <a:pt x="3309830" y="2102694"/>
                  </a:lnTo>
                  <a:lnTo>
                    <a:pt x="3347835" y="2044591"/>
                  </a:lnTo>
                  <a:lnTo>
                    <a:pt x="3385935" y="1988489"/>
                  </a:lnTo>
                  <a:lnTo>
                    <a:pt x="3423940" y="1959247"/>
                  </a:lnTo>
                  <a:lnTo>
                    <a:pt x="3462040" y="1933625"/>
                  </a:lnTo>
                  <a:lnTo>
                    <a:pt x="3500044" y="1888953"/>
                  </a:lnTo>
                  <a:lnTo>
                    <a:pt x="3538049" y="1865045"/>
                  </a:lnTo>
                  <a:lnTo>
                    <a:pt x="3576149" y="1852377"/>
                  </a:lnTo>
                  <a:lnTo>
                    <a:pt x="3728263" y="1846281"/>
                  </a:lnTo>
                  <a:lnTo>
                    <a:pt x="3766363" y="1846281"/>
                  </a:lnTo>
                  <a:lnTo>
                    <a:pt x="3994582" y="1843995"/>
                  </a:lnTo>
                  <a:lnTo>
                    <a:pt x="4032682" y="1826659"/>
                  </a:lnTo>
                  <a:lnTo>
                    <a:pt x="4070687" y="1805704"/>
                  </a:lnTo>
                  <a:lnTo>
                    <a:pt x="4108692" y="1743506"/>
                  </a:lnTo>
                  <a:lnTo>
                    <a:pt x="4146792" y="1680832"/>
                  </a:lnTo>
                  <a:lnTo>
                    <a:pt x="4184797" y="1583867"/>
                  </a:lnTo>
                  <a:lnTo>
                    <a:pt x="4222897" y="1487950"/>
                  </a:lnTo>
                  <a:lnTo>
                    <a:pt x="4260901" y="1421466"/>
                  </a:lnTo>
                  <a:lnTo>
                    <a:pt x="4375011" y="1299260"/>
                  </a:lnTo>
                  <a:lnTo>
                    <a:pt x="4413111" y="1255921"/>
                  </a:lnTo>
                  <a:lnTo>
                    <a:pt x="4489121" y="1178864"/>
                  </a:lnTo>
                  <a:lnTo>
                    <a:pt x="4527221" y="1152099"/>
                  </a:lnTo>
                  <a:lnTo>
                    <a:pt x="4603325" y="1104855"/>
                  </a:lnTo>
                  <a:lnTo>
                    <a:pt x="4641330" y="1095806"/>
                  </a:lnTo>
                  <a:lnTo>
                    <a:pt x="4717435" y="1020749"/>
                  </a:lnTo>
                  <a:lnTo>
                    <a:pt x="4755439" y="977506"/>
                  </a:lnTo>
                  <a:lnTo>
                    <a:pt x="4793539" y="924451"/>
                  </a:lnTo>
                  <a:lnTo>
                    <a:pt x="4831544" y="890447"/>
                  </a:lnTo>
                  <a:lnTo>
                    <a:pt x="4983753" y="858062"/>
                  </a:lnTo>
                  <a:lnTo>
                    <a:pt x="5021759" y="821486"/>
                  </a:lnTo>
                  <a:lnTo>
                    <a:pt x="5173968" y="612984"/>
                  </a:lnTo>
                  <a:lnTo>
                    <a:pt x="5211973" y="579742"/>
                  </a:lnTo>
                  <a:lnTo>
                    <a:pt x="5288077" y="520306"/>
                  </a:lnTo>
                  <a:lnTo>
                    <a:pt x="5326082" y="486682"/>
                  </a:lnTo>
                  <a:lnTo>
                    <a:pt x="5364182" y="449535"/>
                  </a:lnTo>
                  <a:lnTo>
                    <a:pt x="5402187" y="431723"/>
                  </a:lnTo>
                  <a:lnTo>
                    <a:pt x="5554397" y="429151"/>
                  </a:lnTo>
                  <a:lnTo>
                    <a:pt x="5592401" y="429151"/>
                  </a:lnTo>
                  <a:lnTo>
                    <a:pt x="5858720" y="429151"/>
                  </a:lnTo>
                  <a:lnTo>
                    <a:pt x="5896725" y="404386"/>
                  </a:lnTo>
                  <a:lnTo>
                    <a:pt x="6010834" y="254558"/>
                  </a:lnTo>
                  <a:lnTo>
                    <a:pt x="6048934" y="173596"/>
                  </a:lnTo>
                  <a:lnTo>
                    <a:pt x="6125039" y="94348"/>
                  </a:lnTo>
                  <a:lnTo>
                    <a:pt x="6163044" y="73297"/>
                  </a:lnTo>
                  <a:lnTo>
                    <a:pt x="6277154" y="12623"/>
                  </a:lnTo>
                  <a:lnTo>
                    <a:pt x="6315254" y="186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53EC94-252E-D36A-F96A-CCA2F3617676}"/>
                </a:ext>
              </a:extLst>
            </p:cNvPr>
            <p:cNvSpPr/>
            <p:nvPr/>
          </p:nvSpPr>
          <p:spPr>
            <a:xfrm>
              <a:off x="2587478" y="3873670"/>
              <a:ext cx="6353175" cy="1208913"/>
            </a:xfrm>
            <a:custGeom>
              <a:avLst/>
              <a:gdLst>
                <a:gd name="connsiteX0" fmla="*/ 83 w 6353175"/>
                <a:gd name="connsiteY0" fmla="*/ 1208963 h 1208913"/>
                <a:gd name="connsiteX1" fmla="*/ 532721 w 6353175"/>
                <a:gd name="connsiteY1" fmla="*/ 1201248 h 1208913"/>
                <a:gd name="connsiteX2" fmla="*/ 570726 w 6353175"/>
                <a:gd name="connsiteY2" fmla="*/ 1198771 h 1208913"/>
                <a:gd name="connsiteX3" fmla="*/ 1293578 w 6353175"/>
                <a:gd name="connsiteY3" fmla="*/ 1191913 h 1208913"/>
                <a:gd name="connsiteX4" fmla="*/ 1331583 w 6353175"/>
                <a:gd name="connsiteY4" fmla="*/ 1180293 h 1208913"/>
                <a:gd name="connsiteX5" fmla="*/ 1407688 w 6353175"/>
                <a:gd name="connsiteY5" fmla="*/ 1162576 h 1208913"/>
                <a:gd name="connsiteX6" fmla="*/ 1445692 w 6353175"/>
                <a:gd name="connsiteY6" fmla="*/ 1141526 h 1208913"/>
                <a:gd name="connsiteX7" fmla="*/ 1750016 w 6353175"/>
                <a:gd name="connsiteY7" fmla="*/ 1108284 h 1208913"/>
                <a:gd name="connsiteX8" fmla="*/ 1788116 w 6353175"/>
                <a:gd name="connsiteY8" fmla="*/ 1108284 h 1208913"/>
                <a:gd name="connsiteX9" fmla="*/ 2206549 w 6353175"/>
                <a:gd name="connsiteY9" fmla="*/ 1105808 h 1208913"/>
                <a:gd name="connsiteX10" fmla="*/ 2244649 w 6353175"/>
                <a:gd name="connsiteY10" fmla="*/ 1089710 h 1208913"/>
                <a:gd name="connsiteX11" fmla="*/ 2282654 w 6353175"/>
                <a:gd name="connsiteY11" fmla="*/ 1069327 h 1208913"/>
                <a:gd name="connsiteX12" fmla="*/ 2320659 w 6353175"/>
                <a:gd name="connsiteY12" fmla="*/ 1067041 h 1208913"/>
                <a:gd name="connsiteX13" fmla="*/ 2396764 w 6353175"/>
                <a:gd name="connsiteY13" fmla="*/ 1041895 h 1208913"/>
                <a:gd name="connsiteX14" fmla="*/ 2434864 w 6353175"/>
                <a:gd name="connsiteY14" fmla="*/ 1036084 h 1208913"/>
                <a:gd name="connsiteX15" fmla="*/ 2548973 w 6353175"/>
                <a:gd name="connsiteY15" fmla="*/ 1012177 h 1208913"/>
                <a:gd name="connsiteX16" fmla="*/ 2586978 w 6353175"/>
                <a:gd name="connsiteY16" fmla="*/ 1012177 h 1208913"/>
                <a:gd name="connsiteX17" fmla="*/ 2853297 w 6353175"/>
                <a:gd name="connsiteY17" fmla="*/ 1006176 h 1208913"/>
                <a:gd name="connsiteX18" fmla="*/ 2891302 w 6353175"/>
                <a:gd name="connsiteY18" fmla="*/ 1006176 h 1208913"/>
                <a:gd name="connsiteX19" fmla="*/ 3195721 w 6353175"/>
                <a:gd name="connsiteY19" fmla="*/ 1001509 h 1208913"/>
                <a:gd name="connsiteX20" fmla="*/ 3233725 w 6353175"/>
                <a:gd name="connsiteY20" fmla="*/ 983983 h 1208913"/>
                <a:gd name="connsiteX21" fmla="*/ 3385935 w 6353175"/>
                <a:gd name="connsiteY21" fmla="*/ 959027 h 1208913"/>
                <a:gd name="connsiteX22" fmla="*/ 3423940 w 6353175"/>
                <a:gd name="connsiteY22" fmla="*/ 959027 h 1208913"/>
                <a:gd name="connsiteX23" fmla="*/ 3994582 w 6353175"/>
                <a:gd name="connsiteY23" fmla="*/ 955027 h 1208913"/>
                <a:gd name="connsiteX24" fmla="*/ 4032682 w 6353175"/>
                <a:gd name="connsiteY24" fmla="*/ 941596 h 1208913"/>
                <a:gd name="connsiteX25" fmla="*/ 4070687 w 6353175"/>
                <a:gd name="connsiteY25" fmla="*/ 931405 h 1208913"/>
                <a:gd name="connsiteX26" fmla="*/ 4108692 w 6353175"/>
                <a:gd name="connsiteY26" fmla="*/ 895591 h 1208913"/>
                <a:gd name="connsiteX27" fmla="*/ 4146792 w 6353175"/>
                <a:gd name="connsiteY27" fmla="*/ 851109 h 1208913"/>
                <a:gd name="connsiteX28" fmla="*/ 4184797 w 6353175"/>
                <a:gd name="connsiteY28" fmla="*/ 777290 h 1208913"/>
                <a:gd name="connsiteX29" fmla="*/ 4222897 w 6353175"/>
                <a:gd name="connsiteY29" fmla="*/ 707091 h 1208913"/>
                <a:gd name="connsiteX30" fmla="*/ 4260901 w 6353175"/>
                <a:gd name="connsiteY30" fmla="*/ 660133 h 1208913"/>
                <a:gd name="connsiteX31" fmla="*/ 4298906 w 6353175"/>
                <a:gd name="connsiteY31" fmla="*/ 628891 h 1208913"/>
                <a:gd name="connsiteX32" fmla="*/ 4337006 w 6353175"/>
                <a:gd name="connsiteY32" fmla="*/ 584600 h 1208913"/>
                <a:gd name="connsiteX33" fmla="*/ 4413111 w 6353175"/>
                <a:gd name="connsiteY33" fmla="*/ 541737 h 1208913"/>
                <a:gd name="connsiteX34" fmla="*/ 4451116 w 6353175"/>
                <a:gd name="connsiteY34" fmla="*/ 505351 h 1208913"/>
                <a:gd name="connsiteX35" fmla="*/ 4489121 w 6353175"/>
                <a:gd name="connsiteY35" fmla="*/ 474205 h 1208913"/>
                <a:gd name="connsiteX36" fmla="*/ 4527221 w 6353175"/>
                <a:gd name="connsiteY36" fmla="*/ 456107 h 1208913"/>
                <a:gd name="connsiteX37" fmla="*/ 4565225 w 6353175"/>
                <a:gd name="connsiteY37" fmla="*/ 432771 h 1208913"/>
                <a:gd name="connsiteX38" fmla="*/ 4603325 w 6353175"/>
                <a:gd name="connsiteY38" fmla="*/ 422484 h 1208913"/>
                <a:gd name="connsiteX39" fmla="*/ 4641330 w 6353175"/>
                <a:gd name="connsiteY39" fmla="*/ 412387 h 1208913"/>
                <a:gd name="connsiteX40" fmla="*/ 4679335 w 6353175"/>
                <a:gd name="connsiteY40" fmla="*/ 380288 h 1208913"/>
                <a:gd name="connsiteX41" fmla="*/ 4755439 w 6353175"/>
                <a:gd name="connsiteY41" fmla="*/ 305517 h 1208913"/>
                <a:gd name="connsiteX42" fmla="*/ 4793539 w 6353175"/>
                <a:gd name="connsiteY42" fmla="*/ 278275 h 1208913"/>
                <a:gd name="connsiteX43" fmla="*/ 4831544 w 6353175"/>
                <a:gd name="connsiteY43" fmla="*/ 252367 h 1208913"/>
                <a:gd name="connsiteX44" fmla="*/ 4869549 w 6353175"/>
                <a:gd name="connsiteY44" fmla="*/ 244176 h 1208913"/>
                <a:gd name="connsiteX45" fmla="*/ 4983753 w 6353175"/>
                <a:gd name="connsiteY45" fmla="*/ 227221 h 1208913"/>
                <a:gd name="connsiteX46" fmla="*/ 5021759 w 6353175"/>
                <a:gd name="connsiteY46" fmla="*/ 202361 h 1208913"/>
                <a:gd name="connsiteX47" fmla="*/ 5097863 w 6353175"/>
                <a:gd name="connsiteY47" fmla="*/ 122923 h 1208913"/>
                <a:gd name="connsiteX48" fmla="*/ 5135868 w 6353175"/>
                <a:gd name="connsiteY48" fmla="*/ 102444 h 1208913"/>
                <a:gd name="connsiteX49" fmla="*/ 5364182 w 6353175"/>
                <a:gd name="connsiteY49" fmla="*/ 8527 h 1208913"/>
                <a:gd name="connsiteX50" fmla="*/ 5402187 w 6353175"/>
                <a:gd name="connsiteY50" fmla="*/ 1479 h 1208913"/>
                <a:gd name="connsiteX51" fmla="*/ 5668506 w 6353175"/>
                <a:gd name="connsiteY51" fmla="*/ 50 h 1208913"/>
                <a:gd name="connsiteX52" fmla="*/ 5706511 w 6353175"/>
                <a:gd name="connsiteY52" fmla="*/ 50 h 1208913"/>
                <a:gd name="connsiteX53" fmla="*/ 6353258 w 6353175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353175" h="1208913">
                  <a:moveTo>
                    <a:pt x="83" y="1208963"/>
                  </a:moveTo>
                  <a:lnTo>
                    <a:pt x="532721" y="1201248"/>
                  </a:lnTo>
                  <a:lnTo>
                    <a:pt x="570726" y="1198771"/>
                  </a:lnTo>
                  <a:lnTo>
                    <a:pt x="1293578" y="1191913"/>
                  </a:lnTo>
                  <a:lnTo>
                    <a:pt x="1331583" y="1180293"/>
                  </a:lnTo>
                  <a:lnTo>
                    <a:pt x="1407688" y="1162576"/>
                  </a:lnTo>
                  <a:lnTo>
                    <a:pt x="1445692" y="1141526"/>
                  </a:lnTo>
                  <a:lnTo>
                    <a:pt x="1750016" y="1108284"/>
                  </a:lnTo>
                  <a:lnTo>
                    <a:pt x="1788116" y="1108284"/>
                  </a:lnTo>
                  <a:lnTo>
                    <a:pt x="2206549" y="1105808"/>
                  </a:lnTo>
                  <a:lnTo>
                    <a:pt x="2244649" y="1089710"/>
                  </a:lnTo>
                  <a:lnTo>
                    <a:pt x="2282654" y="1069327"/>
                  </a:lnTo>
                  <a:lnTo>
                    <a:pt x="2320659" y="1067041"/>
                  </a:lnTo>
                  <a:lnTo>
                    <a:pt x="2396764" y="1041895"/>
                  </a:lnTo>
                  <a:lnTo>
                    <a:pt x="2434864" y="1036084"/>
                  </a:lnTo>
                  <a:lnTo>
                    <a:pt x="2548973" y="1012177"/>
                  </a:lnTo>
                  <a:lnTo>
                    <a:pt x="2586978" y="1012177"/>
                  </a:lnTo>
                  <a:lnTo>
                    <a:pt x="2853297" y="1006176"/>
                  </a:lnTo>
                  <a:lnTo>
                    <a:pt x="2891302" y="1006176"/>
                  </a:lnTo>
                  <a:lnTo>
                    <a:pt x="3195721" y="1001509"/>
                  </a:lnTo>
                  <a:lnTo>
                    <a:pt x="3233725" y="983983"/>
                  </a:lnTo>
                  <a:lnTo>
                    <a:pt x="3385935" y="959027"/>
                  </a:lnTo>
                  <a:lnTo>
                    <a:pt x="3423940" y="959027"/>
                  </a:lnTo>
                  <a:lnTo>
                    <a:pt x="3994582" y="955027"/>
                  </a:lnTo>
                  <a:lnTo>
                    <a:pt x="4032682" y="941596"/>
                  </a:lnTo>
                  <a:lnTo>
                    <a:pt x="4070687" y="931405"/>
                  </a:lnTo>
                  <a:lnTo>
                    <a:pt x="4108692" y="895591"/>
                  </a:lnTo>
                  <a:lnTo>
                    <a:pt x="4146792" y="851109"/>
                  </a:lnTo>
                  <a:lnTo>
                    <a:pt x="4184797" y="777290"/>
                  </a:lnTo>
                  <a:lnTo>
                    <a:pt x="4222897" y="707091"/>
                  </a:lnTo>
                  <a:lnTo>
                    <a:pt x="4260901" y="660133"/>
                  </a:lnTo>
                  <a:lnTo>
                    <a:pt x="4298906" y="628891"/>
                  </a:lnTo>
                  <a:lnTo>
                    <a:pt x="4337006" y="584600"/>
                  </a:lnTo>
                  <a:lnTo>
                    <a:pt x="4413111" y="541737"/>
                  </a:lnTo>
                  <a:lnTo>
                    <a:pt x="4451116" y="505351"/>
                  </a:lnTo>
                  <a:lnTo>
                    <a:pt x="4489121" y="474205"/>
                  </a:lnTo>
                  <a:lnTo>
                    <a:pt x="4527221" y="456107"/>
                  </a:lnTo>
                  <a:lnTo>
                    <a:pt x="4565225" y="432771"/>
                  </a:lnTo>
                  <a:lnTo>
                    <a:pt x="4603325" y="422484"/>
                  </a:lnTo>
                  <a:lnTo>
                    <a:pt x="4641330" y="412387"/>
                  </a:lnTo>
                  <a:lnTo>
                    <a:pt x="4679335" y="380288"/>
                  </a:lnTo>
                  <a:lnTo>
                    <a:pt x="4755439" y="305517"/>
                  </a:lnTo>
                  <a:lnTo>
                    <a:pt x="4793539" y="278275"/>
                  </a:lnTo>
                  <a:lnTo>
                    <a:pt x="4831544" y="252367"/>
                  </a:lnTo>
                  <a:lnTo>
                    <a:pt x="4869549" y="244176"/>
                  </a:lnTo>
                  <a:lnTo>
                    <a:pt x="4983753" y="227221"/>
                  </a:lnTo>
                  <a:lnTo>
                    <a:pt x="5021759" y="202361"/>
                  </a:lnTo>
                  <a:lnTo>
                    <a:pt x="5097863" y="122923"/>
                  </a:lnTo>
                  <a:lnTo>
                    <a:pt x="5135868" y="102444"/>
                  </a:lnTo>
                  <a:lnTo>
                    <a:pt x="5364182" y="8527"/>
                  </a:lnTo>
                  <a:lnTo>
                    <a:pt x="5402187" y="1479"/>
                  </a:lnTo>
                  <a:lnTo>
                    <a:pt x="5668506" y="50"/>
                  </a:lnTo>
                  <a:lnTo>
                    <a:pt x="5706511" y="50"/>
                  </a:lnTo>
                  <a:lnTo>
                    <a:pt x="6353258" y="50"/>
                  </a:ln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801221-3931-C3CE-1669-9BF2BF62E040}"/>
                </a:ext>
              </a:extLst>
            </p:cNvPr>
            <p:cNvSpPr/>
            <p:nvPr/>
          </p:nvSpPr>
          <p:spPr>
            <a:xfrm>
              <a:off x="2587478" y="3875004"/>
              <a:ext cx="6353175" cy="1207579"/>
            </a:xfrm>
            <a:custGeom>
              <a:avLst/>
              <a:gdLst>
                <a:gd name="connsiteX0" fmla="*/ 83 w 6353175"/>
                <a:gd name="connsiteY0" fmla="*/ 1207630 h 1207579"/>
                <a:gd name="connsiteX1" fmla="*/ 837045 w 6353175"/>
                <a:gd name="connsiteY1" fmla="*/ 1202772 h 1207579"/>
                <a:gd name="connsiteX2" fmla="*/ 875050 w 6353175"/>
                <a:gd name="connsiteY2" fmla="*/ 1193056 h 1207579"/>
                <a:gd name="connsiteX3" fmla="*/ 1027259 w 6353175"/>
                <a:gd name="connsiteY3" fmla="*/ 1190770 h 1207579"/>
                <a:gd name="connsiteX4" fmla="*/ 1065264 w 6353175"/>
                <a:gd name="connsiteY4" fmla="*/ 1190770 h 1207579"/>
                <a:gd name="connsiteX5" fmla="*/ 1597902 w 6353175"/>
                <a:gd name="connsiteY5" fmla="*/ 1190770 h 1207579"/>
                <a:gd name="connsiteX6" fmla="*/ 1635907 w 6353175"/>
                <a:gd name="connsiteY6" fmla="*/ 1177816 h 1207579"/>
                <a:gd name="connsiteX7" fmla="*/ 1750016 w 6353175"/>
                <a:gd name="connsiteY7" fmla="*/ 1111808 h 1207579"/>
                <a:gd name="connsiteX8" fmla="*/ 1788116 w 6353175"/>
                <a:gd name="connsiteY8" fmla="*/ 1107046 h 1207579"/>
                <a:gd name="connsiteX9" fmla="*/ 2510873 w 6353175"/>
                <a:gd name="connsiteY9" fmla="*/ 1103712 h 1207579"/>
                <a:gd name="connsiteX10" fmla="*/ 2548973 w 6353175"/>
                <a:gd name="connsiteY10" fmla="*/ 1083709 h 1207579"/>
                <a:gd name="connsiteX11" fmla="*/ 2663082 w 6353175"/>
                <a:gd name="connsiteY11" fmla="*/ 1015224 h 1207579"/>
                <a:gd name="connsiteX12" fmla="*/ 2701087 w 6353175"/>
                <a:gd name="connsiteY12" fmla="*/ 1006557 h 1207579"/>
                <a:gd name="connsiteX13" fmla="*/ 2853297 w 6353175"/>
                <a:gd name="connsiteY13" fmla="*/ 1004747 h 1207579"/>
                <a:gd name="connsiteX14" fmla="*/ 2891302 w 6353175"/>
                <a:gd name="connsiteY14" fmla="*/ 1004747 h 1207579"/>
                <a:gd name="connsiteX15" fmla="*/ 3462040 w 6353175"/>
                <a:gd name="connsiteY15" fmla="*/ 1003795 h 1207579"/>
                <a:gd name="connsiteX16" fmla="*/ 3500044 w 6353175"/>
                <a:gd name="connsiteY16" fmla="*/ 993317 h 1207579"/>
                <a:gd name="connsiteX17" fmla="*/ 3538049 w 6353175"/>
                <a:gd name="connsiteY17" fmla="*/ 969505 h 1207579"/>
                <a:gd name="connsiteX18" fmla="*/ 3576149 w 6353175"/>
                <a:gd name="connsiteY18" fmla="*/ 956741 h 1207579"/>
                <a:gd name="connsiteX19" fmla="*/ 3690259 w 6353175"/>
                <a:gd name="connsiteY19" fmla="*/ 953503 h 1207579"/>
                <a:gd name="connsiteX20" fmla="*/ 3728263 w 6353175"/>
                <a:gd name="connsiteY20" fmla="*/ 953503 h 1207579"/>
                <a:gd name="connsiteX21" fmla="*/ 4260901 w 6353175"/>
                <a:gd name="connsiteY21" fmla="*/ 947121 h 1207579"/>
                <a:gd name="connsiteX22" fmla="*/ 4298906 w 6353175"/>
                <a:gd name="connsiteY22" fmla="*/ 944073 h 1207579"/>
                <a:gd name="connsiteX23" fmla="*/ 4337006 w 6353175"/>
                <a:gd name="connsiteY23" fmla="*/ 896733 h 1207579"/>
                <a:gd name="connsiteX24" fmla="*/ 4375011 w 6353175"/>
                <a:gd name="connsiteY24" fmla="*/ 866158 h 1207579"/>
                <a:gd name="connsiteX25" fmla="*/ 4489121 w 6353175"/>
                <a:gd name="connsiteY25" fmla="*/ 745857 h 1207579"/>
                <a:gd name="connsiteX26" fmla="*/ 4527221 w 6353175"/>
                <a:gd name="connsiteY26" fmla="*/ 718997 h 1207579"/>
                <a:gd name="connsiteX27" fmla="*/ 4603325 w 6353175"/>
                <a:gd name="connsiteY27" fmla="*/ 671848 h 1207579"/>
                <a:gd name="connsiteX28" fmla="*/ 4641330 w 6353175"/>
                <a:gd name="connsiteY28" fmla="*/ 662799 h 1207579"/>
                <a:gd name="connsiteX29" fmla="*/ 4679335 w 6353175"/>
                <a:gd name="connsiteY29" fmla="*/ 632986 h 1207579"/>
                <a:gd name="connsiteX30" fmla="*/ 4717435 w 6353175"/>
                <a:gd name="connsiteY30" fmla="*/ 589266 h 1207579"/>
                <a:gd name="connsiteX31" fmla="*/ 4831544 w 6353175"/>
                <a:gd name="connsiteY31" fmla="*/ 458964 h 1207579"/>
                <a:gd name="connsiteX32" fmla="*/ 4869549 w 6353175"/>
                <a:gd name="connsiteY32" fmla="*/ 452392 h 1207579"/>
                <a:gd name="connsiteX33" fmla="*/ 4945653 w 6353175"/>
                <a:gd name="connsiteY33" fmla="*/ 441534 h 1207579"/>
                <a:gd name="connsiteX34" fmla="*/ 4983753 w 6353175"/>
                <a:gd name="connsiteY34" fmla="*/ 428961 h 1207579"/>
                <a:gd name="connsiteX35" fmla="*/ 5021759 w 6353175"/>
                <a:gd name="connsiteY35" fmla="*/ 392289 h 1207579"/>
                <a:gd name="connsiteX36" fmla="*/ 5059763 w 6353175"/>
                <a:gd name="connsiteY36" fmla="*/ 336092 h 1207579"/>
                <a:gd name="connsiteX37" fmla="*/ 5097863 w 6353175"/>
                <a:gd name="connsiteY37" fmla="*/ 289324 h 1207579"/>
                <a:gd name="connsiteX38" fmla="*/ 5135868 w 6353175"/>
                <a:gd name="connsiteY38" fmla="*/ 227602 h 1207579"/>
                <a:gd name="connsiteX39" fmla="*/ 5211973 w 6353175"/>
                <a:gd name="connsiteY39" fmla="*/ 150545 h 1207579"/>
                <a:gd name="connsiteX40" fmla="*/ 5249977 w 6353175"/>
                <a:gd name="connsiteY40" fmla="*/ 123970 h 1207579"/>
                <a:gd name="connsiteX41" fmla="*/ 5364182 w 6353175"/>
                <a:gd name="connsiteY41" fmla="*/ 20338 h 1207579"/>
                <a:gd name="connsiteX42" fmla="*/ 5402187 w 6353175"/>
                <a:gd name="connsiteY42" fmla="*/ 2622 h 1207579"/>
                <a:gd name="connsiteX43" fmla="*/ 5516297 w 6353175"/>
                <a:gd name="connsiteY43" fmla="*/ 50 h 1207579"/>
                <a:gd name="connsiteX44" fmla="*/ 5554397 w 6353175"/>
                <a:gd name="connsiteY44" fmla="*/ 50 h 1207579"/>
                <a:gd name="connsiteX45" fmla="*/ 6353258 w 6353175"/>
                <a:gd name="connsiteY45" fmla="*/ 50 h 120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353175" h="1207579">
                  <a:moveTo>
                    <a:pt x="83" y="1207630"/>
                  </a:moveTo>
                  <a:lnTo>
                    <a:pt x="837045" y="1202772"/>
                  </a:lnTo>
                  <a:lnTo>
                    <a:pt x="875050" y="1193056"/>
                  </a:lnTo>
                  <a:lnTo>
                    <a:pt x="1027259" y="1190770"/>
                  </a:lnTo>
                  <a:lnTo>
                    <a:pt x="1065264" y="1190770"/>
                  </a:lnTo>
                  <a:lnTo>
                    <a:pt x="1597902" y="1190770"/>
                  </a:lnTo>
                  <a:lnTo>
                    <a:pt x="1635907" y="1177816"/>
                  </a:lnTo>
                  <a:lnTo>
                    <a:pt x="1750016" y="1111808"/>
                  </a:lnTo>
                  <a:lnTo>
                    <a:pt x="1788116" y="1107046"/>
                  </a:lnTo>
                  <a:lnTo>
                    <a:pt x="2510873" y="1103712"/>
                  </a:lnTo>
                  <a:lnTo>
                    <a:pt x="2548973" y="1083709"/>
                  </a:lnTo>
                  <a:lnTo>
                    <a:pt x="2663082" y="1015224"/>
                  </a:lnTo>
                  <a:lnTo>
                    <a:pt x="2701087" y="1006557"/>
                  </a:lnTo>
                  <a:lnTo>
                    <a:pt x="2853297" y="1004747"/>
                  </a:lnTo>
                  <a:lnTo>
                    <a:pt x="2891302" y="1004747"/>
                  </a:lnTo>
                  <a:lnTo>
                    <a:pt x="3462040" y="1003795"/>
                  </a:lnTo>
                  <a:lnTo>
                    <a:pt x="3500044" y="993317"/>
                  </a:lnTo>
                  <a:lnTo>
                    <a:pt x="3538049" y="969505"/>
                  </a:lnTo>
                  <a:lnTo>
                    <a:pt x="3576149" y="956741"/>
                  </a:lnTo>
                  <a:lnTo>
                    <a:pt x="3690259" y="953503"/>
                  </a:lnTo>
                  <a:lnTo>
                    <a:pt x="3728263" y="953503"/>
                  </a:lnTo>
                  <a:lnTo>
                    <a:pt x="4260901" y="947121"/>
                  </a:lnTo>
                  <a:lnTo>
                    <a:pt x="4298906" y="944073"/>
                  </a:lnTo>
                  <a:lnTo>
                    <a:pt x="4337006" y="896733"/>
                  </a:lnTo>
                  <a:lnTo>
                    <a:pt x="4375011" y="866158"/>
                  </a:lnTo>
                  <a:lnTo>
                    <a:pt x="4489121" y="745857"/>
                  </a:lnTo>
                  <a:lnTo>
                    <a:pt x="4527221" y="718997"/>
                  </a:lnTo>
                  <a:lnTo>
                    <a:pt x="4603325" y="671848"/>
                  </a:lnTo>
                  <a:lnTo>
                    <a:pt x="4641330" y="662799"/>
                  </a:lnTo>
                  <a:lnTo>
                    <a:pt x="4679335" y="632986"/>
                  </a:lnTo>
                  <a:lnTo>
                    <a:pt x="4717435" y="589266"/>
                  </a:lnTo>
                  <a:lnTo>
                    <a:pt x="4831544" y="458964"/>
                  </a:lnTo>
                  <a:lnTo>
                    <a:pt x="4869549" y="452392"/>
                  </a:lnTo>
                  <a:lnTo>
                    <a:pt x="4945653" y="441534"/>
                  </a:lnTo>
                  <a:lnTo>
                    <a:pt x="4983753" y="428961"/>
                  </a:lnTo>
                  <a:lnTo>
                    <a:pt x="5021759" y="392289"/>
                  </a:lnTo>
                  <a:lnTo>
                    <a:pt x="5059763" y="336092"/>
                  </a:lnTo>
                  <a:lnTo>
                    <a:pt x="5097863" y="289324"/>
                  </a:lnTo>
                  <a:lnTo>
                    <a:pt x="5135868" y="227602"/>
                  </a:lnTo>
                  <a:lnTo>
                    <a:pt x="5211973" y="150545"/>
                  </a:lnTo>
                  <a:lnTo>
                    <a:pt x="5249977" y="123970"/>
                  </a:lnTo>
                  <a:lnTo>
                    <a:pt x="5364182" y="20338"/>
                  </a:lnTo>
                  <a:lnTo>
                    <a:pt x="5402187" y="2622"/>
                  </a:lnTo>
                  <a:lnTo>
                    <a:pt x="5516297" y="50"/>
                  </a:lnTo>
                  <a:lnTo>
                    <a:pt x="5554397" y="50"/>
                  </a:lnTo>
                  <a:lnTo>
                    <a:pt x="6353258" y="50"/>
                  </a:ln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E19C4529-2C03-5A51-1FA7-DA76EB4B90C6}"/>
              </a:ext>
            </a:extLst>
          </p:cNvPr>
          <p:cNvSpPr/>
          <p:nvPr/>
        </p:nvSpPr>
        <p:spPr>
          <a:xfrm>
            <a:off x="1796903" y="4439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E1321D4-B565-BFF9-1953-50C6AB15CEFE}"/>
              </a:ext>
            </a:extLst>
          </p:cNvPr>
          <p:cNvSpPr/>
          <p:nvPr/>
        </p:nvSpPr>
        <p:spPr>
          <a:xfrm>
            <a:off x="2577953" y="920159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DB43AF19-BFD9-D55A-05AF-2241717CA046}"/>
              </a:ext>
            </a:extLst>
          </p:cNvPr>
          <p:cNvGrpSpPr/>
          <p:nvPr/>
        </p:nvGrpSpPr>
        <p:grpSpPr>
          <a:xfrm>
            <a:off x="2875990" y="5213406"/>
            <a:ext cx="6189332" cy="572981"/>
            <a:chOff x="2875990" y="5255939"/>
            <a:chExt cx="6189332" cy="564832"/>
          </a:xfrm>
          <a:solidFill>
            <a:srgbClr val="2A3F5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CC931-6A4A-0292-276B-A16F8C8FE5A0}"/>
                </a:ext>
              </a:extLst>
            </p:cNvPr>
            <p:cNvSpPr txBox="1"/>
            <p:nvPr/>
          </p:nvSpPr>
          <p:spPr>
            <a:xfrm>
              <a:off x="2875990" y="5255939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7EBF98-7001-89B5-E393-8866C3D1C073}"/>
                </a:ext>
              </a:extLst>
            </p:cNvPr>
            <p:cNvSpPr txBox="1"/>
            <p:nvPr/>
          </p:nvSpPr>
          <p:spPr>
            <a:xfrm>
              <a:off x="2976002" y="5482217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A71461-F9FD-93CF-4428-DCEE8060940F}"/>
                </a:ext>
              </a:extLst>
            </p:cNvPr>
            <p:cNvSpPr txBox="1"/>
            <p:nvPr/>
          </p:nvSpPr>
          <p:spPr>
            <a:xfrm>
              <a:off x="3884306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49EEEB-0880-32B4-849B-58B1F5DEC4C7}"/>
                </a:ext>
              </a:extLst>
            </p:cNvPr>
            <p:cNvSpPr txBox="1"/>
            <p:nvPr/>
          </p:nvSpPr>
          <p:spPr>
            <a:xfrm>
              <a:off x="479727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DE5DA8-7941-F0EA-A4F1-9876358DB0DA}"/>
                </a:ext>
              </a:extLst>
            </p:cNvPr>
            <p:cNvSpPr txBox="1"/>
            <p:nvPr/>
          </p:nvSpPr>
          <p:spPr>
            <a:xfrm>
              <a:off x="5710344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E81D6E-01CF-4AE7-628F-043BF31CCD0F}"/>
                </a:ext>
              </a:extLst>
            </p:cNvPr>
            <p:cNvSpPr txBox="1"/>
            <p:nvPr/>
          </p:nvSpPr>
          <p:spPr>
            <a:xfrm>
              <a:off x="6623410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D77627-02BB-6D3A-58DA-A21B33AF8FCF}"/>
                </a:ext>
              </a:extLst>
            </p:cNvPr>
            <p:cNvSpPr txBox="1"/>
            <p:nvPr/>
          </p:nvSpPr>
          <p:spPr>
            <a:xfrm>
              <a:off x="7536382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76E966-6BD0-225A-A4E9-023429EED28C}"/>
                </a:ext>
              </a:extLst>
            </p:cNvPr>
            <p:cNvSpPr txBox="1"/>
            <p:nvPr/>
          </p:nvSpPr>
          <p:spPr>
            <a:xfrm>
              <a:off x="8449448" y="5255939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4747F6B5-17BE-7274-08B8-370BCA6F7E57}"/>
              </a:ext>
            </a:extLst>
          </p:cNvPr>
          <p:cNvGrpSpPr/>
          <p:nvPr/>
        </p:nvGrpSpPr>
        <p:grpSpPr>
          <a:xfrm>
            <a:off x="2126468" y="973403"/>
            <a:ext cx="498411" cy="4279999"/>
            <a:chOff x="2126468" y="973403"/>
            <a:chExt cx="498411" cy="4279999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AA3520-9A90-2022-DFA8-96B65D54CA71}"/>
                </a:ext>
              </a:extLst>
            </p:cNvPr>
            <p:cNvSpPr txBox="1"/>
            <p:nvPr/>
          </p:nvSpPr>
          <p:spPr>
            <a:xfrm>
              <a:off x="2336017" y="49148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2CEF77-61EE-2638-E4B7-968052199E2D}"/>
                </a:ext>
              </a:extLst>
            </p:cNvPr>
            <p:cNvSpPr txBox="1"/>
            <p:nvPr/>
          </p:nvSpPr>
          <p:spPr>
            <a:xfrm>
              <a:off x="2231243" y="39294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7DC911-6310-7E7E-0C4A-CA5738C9D63F}"/>
                </a:ext>
              </a:extLst>
            </p:cNvPr>
            <p:cNvSpPr txBox="1"/>
            <p:nvPr/>
          </p:nvSpPr>
          <p:spPr>
            <a:xfrm>
              <a:off x="2126468" y="2944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F82ED-EE5A-D077-6C89-FF77FDE5F0DD}"/>
                </a:ext>
              </a:extLst>
            </p:cNvPr>
            <p:cNvSpPr txBox="1"/>
            <p:nvPr/>
          </p:nvSpPr>
          <p:spPr>
            <a:xfrm>
              <a:off x="2126468" y="19587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B3468F-8AD1-FB6B-C82C-6EAB8295AA28}"/>
                </a:ext>
              </a:extLst>
            </p:cNvPr>
            <p:cNvSpPr txBox="1"/>
            <p:nvPr/>
          </p:nvSpPr>
          <p:spPr>
            <a:xfrm>
              <a:off x="2126468" y="97340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77B1733-7827-E724-E09B-ABD0351A897A}"/>
              </a:ext>
            </a:extLst>
          </p:cNvPr>
          <p:cNvSpPr txBox="1"/>
          <p:nvPr/>
        </p:nvSpPr>
        <p:spPr>
          <a:xfrm rot="16200000">
            <a:off x="517637" y="2906091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49" name="Right Triangle 67">
            <a:extLst>
              <a:ext uri="{FF2B5EF4-FFF2-40B4-BE49-F238E27FC236}">
                <a16:creationId xmlns:a16="http://schemas.microsoft.com/office/drawing/2014/main" id="{E38B0AB8-635B-7397-4EF0-A90DC305F1A3}"/>
              </a:ext>
            </a:extLst>
          </p:cNvPr>
          <p:cNvSpPr/>
          <p:nvPr/>
        </p:nvSpPr>
        <p:spPr>
          <a:xfrm rot="5400000">
            <a:off x="3686152" y="-136667"/>
            <a:ext cx="4177093" cy="6353176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07B64-EB8F-5826-2947-AA7F60C2525E}"/>
              </a:ext>
            </a:extLst>
          </p:cNvPr>
          <p:cNvSpPr txBox="1"/>
          <p:nvPr/>
        </p:nvSpPr>
        <p:spPr>
          <a:xfrm>
            <a:off x="5023197" y="2241977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BC0A7B-6611-B755-03CB-0E64CD342968}"/>
              </a:ext>
            </a:extLst>
          </p:cNvPr>
          <p:cNvCxnSpPr/>
          <p:nvPr/>
        </p:nvCxnSpPr>
        <p:spPr>
          <a:xfrm>
            <a:off x="5374378" y="2905508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C31101-9C82-F68C-7FE0-DA175076C08E}"/>
              </a:ext>
            </a:extLst>
          </p:cNvPr>
          <p:cNvSpPr txBox="1"/>
          <p:nvPr/>
        </p:nvSpPr>
        <p:spPr>
          <a:xfrm>
            <a:off x="6733522" y="3018804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036A7-3EFB-3639-E964-0CC2D51ACC33}"/>
              </a:ext>
            </a:extLst>
          </p:cNvPr>
          <p:cNvCxnSpPr>
            <a:cxnSpLocks/>
          </p:cNvCxnSpPr>
          <p:nvPr/>
        </p:nvCxnSpPr>
        <p:spPr>
          <a:xfrm>
            <a:off x="7132527" y="3681565"/>
            <a:ext cx="0" cy="53799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919749-7915-8813-DD68-87F42E05AEA3}"/>
              </a:ext>
            </a:extLst>
          </p:cNvPr>
          <p:cNvSpPr txBox="1"/>
          <p:nvPr/>
        </p:nvSpPr>
        <p:spPr>
          <a:xfrm>
            <a:off x="7285332" y="4371402"/>
            <a:ext cx="132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 dispatch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A79885-71B6-537A-B9F5-C656F4AAAF66}"/>
              </a:ext>
            </a:extLst>
          </p:cNvPr>
          <p:cNvCxnSpPr>
            <a:cxnSpLocks/>
          </p:cNvCxnSpPr>
          <p:nvPr/>
        </p:nvCxnSpPr>
        <p:spPr>
          <a:xfrm flipV="1">
            <a:off x="7734676" y="4173955"/>
            <a:ext cx="0" cy="2713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9863E50-5DC7-6AF8-50B2-D50FD5C4338F}"/>
              </a:ext>
            </a:extLst>
          </p:cNvPr>
          <p:cNvSpPr txBox="1"/>
          <p:nvPr/>
        </p:nvSpPr>
        <p:spPr>
          <a:xfrm>
            <a:off x="7592593" y="31345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= 11.61 €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C5C4C4-9CD3-99E2-2A70-0AAE7B8FF8FD}"/>
              </a:ext>
            </a:extLst>
          </p:cNvPr>
          <p:cNvSpPr txBox="1"/>
          <p:nvPr/>
        </p:nvSpPr>
        <p:spPr>
          <a:xfrm>
            <a:off x="8240354" y="447926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1"/>
                </a:solidFill>
              </a:rPr>
              <a:t>= 12.19 €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37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80459DF-6586-A506-7A58-DCF0DD2B42D0}"/>
              </a:ext>
            </a:extLst>
          </p:cNvPr>
          <p:cNvGrpSpPr/>
          <p:nvPr/>
        </p:nvGrpSpPr>
        <p:grpSpPr>
          <a:xfrm>
            <a:off x="2552700" y="1524000"/>
            <a:ext cx="7353300" cy="3667125"/>
            <a:chOff x="2552700" y="1524000"/>
            <a:chExt cx="73533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77578E2-3B0B-50BF-FA32-447B8B1A5A90}"/>
                </a:ext>
              </a:extLst>
            </p:cNvPr>
            <p:cNvGrpSpPr/>
            <p:nvPr/>
          </p:nvGrpSpPr>
          <p:grpSpPr>
            <a:xfrm>
              <a:off x="2633472" y="1524000"/>
              <a:ext cx="6464426" cy="3667125"/>
              <a:chOff x="2633472" y="1524000"/>
              <a:chExt cx="6464426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6FD46D2-668A-78D7-4767-76E53EEE80EA}"/>
                  </a:ext>
                </a:extLst>
              </p:cNvPr>
              <p:cNvSpPr/>
              <p:nvPr/>
            </p:nvSpPr>
            <p:spPr>
              <a:xfrm>
                <a:off x="2633472" y="1524000"/>
                <a:ext cx="9525" cy="3667125"/>
              </a:xfrm>
              <a:custGeom>
                <a:avLst/>
                <a:gdLst>
                  <a:gd name="connsiteX0" fmla="*/ 86 w 9525"/>
                  <a:gd name="connsiteY0" fmla="*/ 0 h 3667125"/>
                  <a:gd name="connsiteX1" fmla="*/ 8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6" y="0"/>
                    </a:moveTo>
                    <a:lnTo>
                      <a:pt x="8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42A619F-1FC9-83B3-8A46-0FDA896B165D}"/>
                  </a:ext>
                </a:extLst>
              </p:cNvPr>
              <p:cNvSpPr/>
              <p:nvPr/>
            </p:nvSpPr>
            <p:spPr>
              <a:xfrm>
                <a:off x="3441573" y="1524000"/>
                <a:ext cx="9525" cy="3667125"/>
              </a:xfrm>
              <a:custGeom>
                <a:avLst/>
                <a:gdLst>
                  <a:gd name="connsiteX0" fmla="*/ 171 w 9525"/>
                  <a:gd name="connsiteY0" fmla="*/ 0 h 3667125"/>
                  <a:gd name="connsiteX1" fmla="*/ 1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1" y="0"/>
                    </a:moveTo>
                    <a:lnTo>
                      <a:pt x="1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A2F0601-72F2-3018-FAA2-4BBFEEDBD5A2}"/>
                  </a:ext>
                </a:extLst>
              </p:cNvPr>
              <p:cNvSpPr/>
              <p:nvPr/>
            </p:nvSpPr>
            <p:spPr>
              <a:xfrm>
                <a:off x="4249578" y="1524000"/>
                <a:ext cx="9525" cy="3667125"/>
              </a:xfrm>
              <a:custGeom>
                <a:avLst/>
                <a:gdLst>
                  <a:gd name="connsiteX0" fmla="*/ 256 w 9525"/>
                  <a:gd name="connsiteY0" fmla="*/ 0 h 3667125"/>
                  <a:gd name="connsiteX1" fmla="*/ 25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6" y="0"/>
                    </a:moveTo>
                    <a:lnTo>
                      <a:pt x="25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B8AA248-A467-35AA-400A-602E54FE0B40}"/>
                  </a:ext>
                </a:extLst>
              </p:cNvPr>
              <p:cNvSpPr/>
              <p:nvPr/>
            </p:nvSpPr>
            <p:spPr>
              <a:xfrm>
                <a:off x="5057679" y="1524000"/>
                <a:ext cx="9525" cy="3667125"/>
              </a:xfrm>
              <a:custGeom>
                <a:avLst/>
                <a:gdLst>
                  <a:gd name="connsiteX0" fmla="*/ 341 w 9525"/>
                  <a:gd name="connsiteY0" fmla="*/ 0 h 3667125"/>
                  <a:gd name="connsiteX1" fmla="*/ 34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1" y="0"/>
                    </a:moveTo>
                    <a:lnTo>
                      <a:pt x="34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2078E97-EF88-F296-5CE5-294535C63F77}"/>
                  </a:ext>
                </a:extLst>
              </p:cNvPr>
              <p:cNvSpPr/>
              <p:nvPr/>
            </p:nvSpPr>
            <p:spPr>
              <a:xfrm>
                <a:off x="5865685" y="1524000"/>
                <a:ext cx="9525" cy="3667125"/>
              </a:xfrm>
              <a:custGeom>
                <a:avLst/>
                <a:gdLst>
                  <a:gd name="connsiteX0" fmla="*/ 426 w 9525"/>
                  <a:gd name="connsiteY0" fmla="*/ 0 h 3667125"/>
                  <a:gd name="connsiteX1" fmla="*/ 42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26" y="0"/>
                    </a:moveTo>
                    <a:lnTo>
                      <a:pt x="42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33B7B4A-CCF3-B354-B797-DAC5F5B2CA3D}"/>
                  </a:ext>
                </a:extLst>
              </p:cNvPr>
              <p:cNvSpPr/>
              <p:nvPr/>
            </p:nvSpPr>
            <p:spPr>
              <a:xfrm>
                <a:off x="6673786" y="1524000"/>
                <a:ext cx="9525" cy="3667125"/>
              </a:xfrm>
              <a:custGeom>
                <a:avLst/>
                <a:gdLst>
                  <a:gd name="connsiteX0" fmla="*/ 511 w 9525"/>
                  <a:gd name="connsiteY0" fmla="*/ 0 h 3667125"/>
                  <a:gd name="connsiteX1" fmla="*/ 51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1" y="0"/>
                    </a:moveTo>
                    <a:lnTo>
                      <a:pt x="51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A6EBE40-CF07-34AF-54A3-53B126B13422}"/>
                  </a:ext>
                </a:extLst>
              </p:cNvPr>
              <p:cNvSpPr/>
              <p:nvPr/>
            </p:nvSpPr>
            <p:spPr>
              <a:xfrm>
                <a:off x="7481792" y="1524000"/>
                <a:ext cx="9525" cy="3667125"/>
              </a:xfrm>
              <a:custGeom>
                <a:avLst/>
                <a:gdLst>
                  <a:gd name="connsiteX0" fmla="*/ 595 w 9525"/>
                  <a:gd name="connsiteY0" fmla="*/ 0 h 3667125"/>
                  <a:gd name="connsiteX1" fmla="*/ 5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5" y="0"/>
                    </a:moveTo>
                    <a:lnTo>
                      <a:pt x="5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2E847F4-B757-7839-18EC-2D2DD2F47BF0}"/>
                  </a:ext>
                </a:extLst>
              </p:cNvPr>
              <p:cNvSpPr/>
              <p:nvPr/>
            </p:nvSpPr>
            <p:spPr>
              <a:xfrm>
                <a:off x="8289893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A8D1F44-487D-DA0B-DEC9-60723F4CD0D1}"/>
                  </a:ext>
                </a:extLst>
              </p:cNvPr>
              <p:cNvSpPr/>
              <p:nvPr/>
            </p:nvSpPr>
            <p:spPr>
              <a:xfrm>
                <a:off x="9097899" y="1524000"/>
                <a:ext cx="9525" cy="3667125"/>
              </a:xfrm>
              <a:custGeom>
                <a:avLst/>
                <a:gdLst>
                  <a:gd name="connsiteX0" fmla="*/ 765 w 9525"/>
                  <a:gd name="connsiteY0" fmla="*/ 0 h 3667125"/>
                  <a:gd name="connsiteX1" fmla="*/ 76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65" y="0"/>
                    </a:moveTo>
                    <a:lnTo>
                      <a:pt x="76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2B6B4155-0297-1A20-7D5A-B2C3891ACE47}"/>
                </a:ext>
              </a:extLst>
            </p:cNvPr>
            <p:cNvGrpSpPr/>
            <p:nvPr/>
          </p:nvGrpSpPr>
          <p:grpSpPr>
            <a:xfrm>
              <a:off x="2552700" y="1566005"/>
              <a:ext cx="7353300" cy="3262598"/>
              <a:chOff x="2552700" y="1566005"/>
              <a:chExt cx="7353300" cy="326259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05CC67A-4598-A7E0-3F36-EACC9AF77543}"/>
                  </a:ext>
                </a:extLst>
              </p:cNvPr>
              <p:cNvSpPr/>
              <p:nvPr/>
            </p:nvSpPr>
            <p:spPr>
              <a:xfrm>
                <a:off x="2552700" y="4828603"/>
                <a:ext cx="7353300" cy="9525"/>
              </a:xfrm>
              <a:custGeom>
                <a:avLst/>
                <a:gdLst>
                  <a:gd name="connsiteX0" fmla="*/ 0 w 7353300"/>
                  <a:gd name="connsiteY0" fmla="*/ 397 h 9525"/>
                  <a:gd name="connsiteX1" fmla="*/ 7353300 w 7353300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97"/>
                    </a:moveTo>
                    <a:lnTo>
                      <a:pt x="7353300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8FBAEF-37E0-88E5-4A87-5B90C70F1BEE}"/>
                  </a:ext>
                </a:extLst>
              </p:cNvPr>
              <p:cNvSpPr/>
              <p:nvPr/>
            </p:nvSpPr>
            <p:spPr>
              <a:xfrm>
                <a:off x="2552700" y="4466082"/>
                <a:ext cx="7353300" cy="9525"/>
              </a:xfrm>
              <a:custGeom>
                <a:avLst/>
                <a:gdLst>
                  <a:gd name="connsiteX0" fmla="*/ 0 w 7353300"/>
                  <a:gd name="connsiteY0" fmla="*/ 359 h 9525"/>
                  <a:gd name="connsiteX1" fmla="*/ 7353300 w 7353300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59"/>
                    </a:moveTo>
                    <a:lnTo>
                      <a:pt x="7353300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5F4F6E1-83F0-56AB-71D8-B2EA289BBE53}"/>
                  </a:ext>
                </a:extLst>
              </p:cNvPr>
              <p:cNvSpPr/>
              <p:nvPr/>
            </p:nvSpPr>
            <p:spPr>
              <a:xfrm>
                <a:off x="2552700" y="4103560"/>
                <a:ext cx="7353300" cy="9525"/>
              </a:xfrm>
              <a:custGeom>
                <a:avLst/>
                <a:gdLst>
                  <a:gd name="connsiteX0" fmla="*/ 0 w 7353300"/>
                  <a:gd name="connsiteY0" fmla="*/ 321 h 9525"/>
                  <a:gd name="connsiteX1" fmla="*/ 7353300 w 7353300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321"/>
                    </a:moveTo>
                    <a:lnTo>
                      <a:pt x="7353300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56654C9-F59D-4A55-087E-A5A587ADB99B}"/>
                  </a:ext>
                </a:extLst>
              </p:cNvPr>
              <p:cNvSpPr/>
              <p:nvPr/>
            </p:nvSpPr>
            <p:spPr>
              <a:xfrm>
                <a:off x="2552700" y="3741039"/>
                <a:ext cx="7353300" cy="9525"/>
              </a:xfrm>
              <a:custGeom>
                <a:avLst/>
                <a:gdLst>
                  <a:gd name="connsiteX0" fmla="*/ 0 w 7353300"/>
                  <a:gd name="connsiteY0" fmla="*/ 283 h 9525"/>
                  <a:gd name="connsiteX1" fmla="*/ 7353300 w 7353300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83"/>
                    </a:moveTo>
                    <a:lnTo>
                      <a:pt x="7353300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1FC1C50-F779-AEC2-E87C-E277A92B3986}"/>
                  </a:ext>
                </a:extLst>
              </p:cNvPr>
              <p:cNvSpPr/>
              <p:nvPr/>
            </p:nvSpPr>
            <p:spPr>
              <a:xfrm>
                <a:off x="2552700" y="3378517"/>
                <a:ext cx="7353300" cy="9525"/>
              </a:xfrm>
              <a:custGeom>
                <a:avLst/>
                <a:gdLst>
                  <a:gd name="connsiteX0" fmla="*/ 0 w 7353300"/>
                  <a:gd name="connsiteY0" fmla="*/ 245 h 9525"/>
                  <a:gd name="connsiteX1" fmla="*/ 7353300 w 7353300"/>
                  <a:gd name="connsiteY1" fmla="*/ 2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45"/>
                    </a:moveTo>
                    <a:lnTo>
                      <a:pt x="7353300" y="24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391B0CB-313C-9EBE-38C6-78298203A37B}"/>
                  </a:ext>
                </a:extLst>
              </p:cNvPr>
              <p:cNvSpPr/>
              <p:nvPr/>
            </p:nvSpPr>
            <p:spPr>
              <a:xfrm>
                <a:off x="2552700" y="3015996"/>
                <a:ext cx="7353300" cy="9525"/>
              </a:xfrm>
              <a:custGeom>
                <a:avLst/>
                <a:gdLst>
                  <a:gd name="connsiteX0" fmla="*/ 0 w 7353300"/>
                  <a:gd name="connsiteY0" fmla="*/ 207 h 9525"/>
                  <a:gd name="connsiteX1" fmla="*/ 7353300 w 7353300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207"/>
                    </a:moveTo>
                    <a:lnTo>
                      <a:pt x="7353300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0CE7A85-0AB6-B53D-3E52-58B74ECEFBA0}"/>
                  </a:ext>
                </a:extLst>
              </p:cNvPr>
              <p:cNvSpPr/>
              <p:nvPr/>
            </p:nvSpPr>
            <p:spPr>
              <a:xfrm>
                <a:off x="2552700" y="2653474"/>
                <a:ext cx="7353300" cy="9525"/>
              </a:xfrm>
              <a:custGeom>
                <a:avLst/>
                <a:gdLst>
                  <a:gd name="connsiteX0" fmla="*/ 0 w 7353300"/>
                  <a:gd name="connsiteY0" fmla="*/ 169 h 9525"/>
                  <a:gd name="connsiteX1" fmla="*/ 7353300 w 7353300"/>
                  <a:gd name="connsiteY1" fmla="*/ 16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69"/>
                    </a:moveTo>
                    <a:lnTo>
                      <a:pt x="7353300" y="16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518912E-4183-D4AB-CD87-12593DFBDD13}"/>
                  </a:ext>
                </a:extLst>
              </p:cNvPr>
              <p:cNvSpPr/>
              <p:nvPr/>
            </p:nvSpPr>
            <p:spPr>
              <a:xfrm>
                <a:off x="2552700" y="2291048"/>
                <a:ext cx="7353300" cy="9525"/>
              </a:xfrm>
              <a:custGeom>
                <a:avLst/>
                <a:gdLst>
                  <a:gd name="connsiteX0" fmla="*/ 0 w 7353300"/>
                  <a:gd name="connsiteY0" fmla="*/ 131 h 9525"/>
                  <a:gd name="connsiteX1" fmla="*/ 7353300 w 7353300"/>
                  <a:gd name="connsiteY1" fmla="*/ 1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131"/>
                    </a:moveTo>
                    <a:lnTo>
                      <a:pt x="7353300" y="1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14F4DEDC-CB7E-F1C2-0887-ECFC4EB378CD}"/>
                  </a:ext>
                </a:extLst>
              </p:cNvPr>
              <p:cNvSpPr/>
              <p:nvPr/>
            </p:nvSpPr>
            <p:spPr>
              <a:xfrm>
                <a:off x="2552700" y="1928526"/>
                <a:ext cx="7353300" cy="9525"/>
              </a:xfrm>
              <a:custGeom>
                <a:avLst/>
                <a:gdLst>
                  <a:gd name="connsiteX0" fmla="*/ 0 w 7353300"/>
                  <a:gd name="connsiteY0" fmla="*/ 92 h 9525"/>
                  <a:gd name="connsiteX1" fmla="*/ 7353300 w 7353300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92"/>
                    </a:moveTo>
                    <a:lnTo>
                      <a:pt x="7353300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FED5684-9F02-D54A-3777-210D7B0C5C81}"/>
                  </a:ext>
                </a:extLst>
              </p:cNvPr>
              <p:cNvSpPr/>
              <p:nvPr/>
            </p:nvSpPr>
            <p:spPr>
              <a:xfrm>
                <a:off x="2552700" y="1566005"/>
                <a:ext cx="7353300" cy="9525"/>
              </a:xfrm>
              <a:custGeom>
                <a:avLst/>
                <a:gdLst>
                  <a:gd name="connsiteX0" fmla="*/ 0 w 7353300"/>
                  <a:gd name="connsiteY0" fmla="*/ 54 h 9525"/>
                  <a:gd name="connsiteX1" fmla="*/ 7353300 w 735330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3300" h="9525">
                    <a:moveTo>
                      <a:pt x="0" y="54"/>
                    </a:moveTo>
                    <a:lnTo>
                      <a:pt x="735330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7843CC86-D865-8E61-1BE7-E789D83FF7D4}"/>
              </a:ext>
            </a:extLst>
          </p:cNvPr>
          <p:cNvSpPr/>
          <p:nvPr/>
        </p:nvSpPr>
        <p:spPr>
          <a:xfrm>
            <a:off x="2552700" y="5191125"/>
            <a:ext cx="7353300" cy="9525"/>
          </a:xfrm>
          <a:custGeom>
            <a:avLst/>
            <a:gdLst>
              <a:gd name="connsiteX0" fmla="*/ 0 w 7353300"/>
              <a:gd name="connsiteY0" fmla="*/ 435 h 9525"/>
              <a:gd name="connsiteX1" fmla="*/ 7353300 w 7353300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3300" h="9525">
                <a:moveTo>
                  <a:pt x="0" y="435"/>
                </a:moveTo>
                <a:lnTo>
                  <a:pt x="7353300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D0C924A-B00A-4FB0-3902-38E84D270D3A}"/>
              </a:ext>
            </a:extLst>
          </p:cNvPr>
          <p:cNvSpPr/>
          <p:nvPr/>
        </p:nvSpPr>
        <p:spPr>
          <a:xfrm>
            <a:off x="180975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B9A9FB7-6432-E0D6-D0AD-E201CFCC8861}"/>
              </a:ext>
            </a:extLst>
          </p:cNvPr>
          <p:cNvSpPr/>
          <p:nvPr/>
        </p:nvSpPr>
        <p:spPr>
          <a:xfrm>
            <a:off x="180975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2ACC5E2-683D-2E70-D549-C8F963295EB5}"/>
              </a:ext>
            </a:extLst>
          </p:cNvPr>
          <p:cNvGrpSpPr/>
          <p:nvPr/>
        </p:nvGrpSpPr>
        <p:grpSpPr>
          <a:xfrm>
            <a:off x="4090416" y="1707356"/>
            <a:ext cx="5651563" cy="3483768"/>
            <a:chOff x="4090416" y="1707356"/>
            <a:chExt cx="5651563" cy="34837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E2E0ECD-4411-112C-056F-B14AE7635CAF}"/>
                </a:ext>
              </a:extLst>
            </p:cNvPr>
            <p:cNvSpPr/>
            <p:nvPr/>
          </p:nvSpPr>
          <p:spPr>
            <a:xfrm>
              <a:off x="4090416" y="1707356"/>
              <a:ext cx="5651563" cy="3483768"/>
            </a:xfrm>
            <a:custGeom>
              <a:avLst/>
              <a:gdLst>
                <a:gd name="connsiteX0" fmla="*/ 5651642 w 5651563"/>
                <a:gd name="connsiteY0" fmla="*/ 3483819 h 3483768"/>
                <a:gd name="connsiteX1" fmla="*/ 78 w 5651563"/>
                <a:gd name="connsiteY1" fmla="*/ 3483819 h 3483768"/>
                <a:gd name="connsiteX2" fmla="*/ 78 w 5651563"/>
                <a:gd name="connsiteY2" fmla="*/ 3480199 h 3483768"/>
                <a:gd name="connsiteX3" fmla="*/ 20271 w 5651563"/>
                <a:gd name="connsiteY3" fmla="*/ 3480199 h 3483768"/>
                <a:gd name="connsiteX4" fmla="*/ 20271 w 5651563"/>
                <a:gd name="connsiteY4" fmla="*/ 3476580 h 3483768"/>
                <a:gd name="connsiteX5" fmla="*/ 26748 w 5651563"/>
                <a:gd name="connsiteY5" fmla="*/ 3476580 h 3483768"/>
                <a:gd name="connsiteX6" fmla="*/ 26748 w 5651563"/>
                <a:gd name="connsiteY6" fmla="*/ 3472960 h 3483768"/>
                <a:gd name="connsiteX7" fmla="*/ 27605 w 5651563"/>
                <a:gd name="connsiteY7" fmla="*/ 3472960 h 3483768"/>
                <a:gd name="connsiteX8" fmla="*/ 27605 w 5651563"/>
                <a:gd name="connsiteY8" fmla="*/ 3469341 h 3483768"/>
                <a:gd name="connsiteX9" fmla="*/ 38083 w 5651563"/>
                <a:gd name="connsiteY9" fmla="*/ 3469341 h 3483768"/>
                <a:gd name="connsiteX10" fmla="*/ 38083 w 5651563"/>
                <a:gd name="connsiteY10" fmla="*/ 3465721 h 3483768"/>
                <a:gd name="connsiteX11" fmla="*/ 38845 w 5651563"/>
                <a:gd name="connsiteY11" fmla="*/ 3465721 h 3483768"/>
                <a:gd name="connsiteX12" fmla="*/ 38845 w 5651563"/>
                <a:gd name="connsiteY12" fmla="*/ 3462102 h 3483768"/>
                <a:gd name="connsiteX13" fmla="*/ 48560 w 5651563"/>
                <a:gd name="connsiteY13" fmla="*/ 3462102 h 3483768"/>
                <a:gd name="connsiteX14" fmla="*/ 48560 w 5651563"/>
                <a:gd name="connsiteY14" fmla="*/ 3458482 h 3483768"/>
                <a:gd name="connsiteX15" fmla="*/ 51799 w 5651563"/>
                <a:gd name="connsiteY15" fmla="*/ 3458482 h 3483768"/>
                <a:gd name="connsiteX16" fmla="*/ 51799 w 5651563"/>
                <a:gd name="connsiteY16" fmla="*/ 3454863 h 3483768"/>
                <a:gd name="connsiteX17" fmla="*/ 51799 w 5651563"/>
                <a:gd name="connsiteY17" fmla="*/ 3454863 h 3483768"/>
                <a:gd name="connsiteX18" fmla="*/ 51799 w 5651563"/>
                <a:gd name="connsiteY18" fmla="*/ 3451148 h 3483768"/>
                <a:gd name="connsiteX19" fmla="*/ 55037 w 5651563"/>
                <a:gd name="connsiteY19" fmla="*/ 3451148 h 3483768"/>
                <a:gd name="connsiteX20" fmla="*/ 55037 w 5651563"/>
                <a:gd name="connsiteY20" fmla="*/ 3447529 h 3483768"/>
                <a:gd name="connsiteX21" fmla="*/ 57419 w 5651563"/>
                <a:gd name="connsiteY21" fmla="*/ 3447529 h 3483768"/>
                <a:gd name="connsiteX22" fmla="*/ 57419 w 5651563"/>
                <a:gd name="connsiteY22" fmla="*/ 3443909 h 3483768"/>
                <a:gd name="connsiteX23" fmla="*/ 58276 w 5651563"/>
                <a:gd name="connsiteY23" fmla="*/ 3443909 h 3483768"/>
                <a:gd name="connsiteX24" fmla="*/ 58276 w 5651563"/>
                <a:gd name="connsiteY24" fmla="*/ 3440290 h 3483768"/>
                <a:gd name="connsiteX25" fmla="*/ 58276 w 5651563"/>
                <a:gd name="connsiteY25" fmla="*/ 3440290 h 3483768"/>
                <a:gd name="connsiteX26" fmla="*/ 58276 w 5651563"/>
                <a:gd name="connsiteY26" fmla="*/ 3436670 h 3483768"/>
                <a:gd name="connsiteX27" fmla="*/ 59895 w 5651563"/>
                <a:gd name="connsiteY27" fmla="*/ 3436670 h 3483768"/>
                <a:gd name="connsiteX28" fmla="*/ 59895 w 5651563"/>
                <a:gd name="connsiteY28" fmla="*/ 3433051 h 3483768"/>
                <a:gd name="connsiteX29" fmla="*/ 60657 w 5651563"/>
                <a:gd name="connsiteY29" fmla="*/ 3433051 h 3483768"/>
                <a:gd name="connsiteX30" fmla="*/ 60657 w 5651563"/>
                <a:gd name="connsiteY30" fmla="*/ 3429431 h 3483768"/>
                <a:gd name="connsiteX31" fmla="*/ 62276 w 5651563"/>
                <a:gd name="connsiteY31" fmla="*/ 3429431 h 3483768"/>
                <a:gd name="connsiteX32" fmla="*/ 62276 w 5651563"/>
                <a:gd name="connsiteY32" fmla="*/ 3425812 h 3483768"/>
                <a:gd name="connsiteX33" fmla="*/ 64753 w 5651563"/>
                <a:gd name="connsiteY33" fmla="*/ 3425812 h 3483768"/>
                <a:gd name="connsiteX34" fmla="*/ 64753 w 5651563"/>
                <a:gd name="connsiteY34" fmla="*/ 3422192 h 3483768"/>
                <a:gd name="connsiteX35" fmla="*/ 67991 w 5651563"/>
                <a:gd name="connsiteY35" fmla="*/ 3422192 h 3483768"/>
                <a:gd name="connsiteX36" fmla="*/ 67991 w 5651563"/>
                <a:gd name="connsiteY36" fmla="*/ 3418573 h 3483768"/>
                <a:gd name="connsiteX37" fmla="*/ 70373 w 5651563"/>
                <a:gd name="connsiteY37" fmla="*/ 3418573 h 3483768"/>
                <a:gd name="connsiteX38" fmla="*/ 70373 w 5651563"/>
                <a:gd name="connsiteY38" fmla="*/ 3414953 h 3483768"/>
                <a:gd name="connsiteX39" fmla="*/ 71230 w 5651563"/>
                <a:gd name="connsiteY39" fmla="*/ 3414953 h 3483768"/>
                <a:gd name="connsiteX40" fmla="*/ 71230 w 5651563"/>
                <a:gd name="connsiteY40" fmla="*/ 3411334 h 3483768"/>
                <a:gd name="connsiteX41" fmla="*/ 71992 w 5651563"/>
                <a:gd name="connsiteY41" fmla="*/ 3411334 h 3483768"/>
                <a:gd name="connsiteX42" fmla="*/ 71992 w 5651563"/>
                <a:gd name="connsiteY42" fmla="*/ 3407714 h 3483768"/>
                <a:gd name="connsiteX43" fmla="*/ 76087 w 5651563"/>
                <a:gd name="connsiteY43" fmla="*/ 3407714 h 3483768"/>
                <a:gd name="connsiteX44" fmla="*/ 76087 w 5651563"/>
                <a:gd name="connsiteY44" fmla="*/ 3404095 h 3483768"/>
                <a:gd name="connsiteX45" fmla="*/ 76849 w 5651563"/>
                <a:gd name="connsiteY45" fmla="*/ 3404095 h 3483768"/>
                <a:gd name="connsiteX46" fmla="*/ 76849 w 5651563"/>
                <a:gd name="connsiteY46" fmla="*/ 3400475 h 3483768"/>
                <a:gd name="connsiteX47" fmla="*/ 76849 w 5651563"/>
                <a:gd name="connsiteY47" fmla="*/ 3400475 h 3483768"/>
                <a:gd name="connsiteX48" fmla="*/ 76849 w 5651563"/>
                <a:gd name="connsiteY48" fmla="*/ 3396856 h 3483768"/>
                <a:gd name="connsiteX49" fmla="*/ 78469 w 5651563"/>
                <a:gd name="connsiteY49" fmla="*/ 3396856 h 3483768"/>
                <a:gd name="connsiteX50" fmla="*/ 78469 w 5651563"/>
                <a:gd name="connsiteY50" fmla="*/ 3393236 h 3483768"/>
                <a:gd name="connsiteX51" fmla="*/ 79326 w 5651563"/>
                <a:gd name="connsiteY51" fmla="*/ 3393236 h 3483768"/>
                <a:gd name="connsiteX52" fmla="*/ 79326 w 5651563"/>
                <a:gd name="connsiteY52" fmla="*/ 3389521 h 3483768"/>
                <a:gd name="connsiteX53" fmla="*/ 79326 w 5651563"/>
                <a:gd name="connsiteY53" fmla="*/ 3389521 h 3483768"/>
                <a:gd name="connsiteX54" fmla="*/ 79326 w 5651563"/>
                <a:gd name="connsiteY54" fmla="*/ 3385902 h 3483768"/>
                <a:gd name="connsiteX55" fmla="*/ 87327 w 5651563"/>
                <a:gd name="connsiteY55" fmla="*/ 3385902 h 3483768"/>
                <a:gd name="connsiteX56" fmla="*/ 87327 w 5651563"/>
                <a:gd name="connsiteY56" fmla="*/ 3382282 h 3483768"/>
                <a:gd name="connsiteX57" fmla="*/ 87327 w 5651563"/>
                <a:gd name="connsiteY57" fmla="*/ 3382282 h 3483768"/>
                <a:gd name="connsiteX58" fmla="*/ 87327 w 5651563"/>
                <a:gd name="connsiteY58" fmla="*/ 3378663 h 3483768"/>
                <a:gd name="connsiteX59" fmla="*/ 89803 w 5651563"/>
                <a:gd name="connsiteY59" fmla="*/ 3378663 h 3483768"/>
                <a:gd name="connsiteX60" fmla="*/ 89803 w 5651563"/>
                <a:gd name="connsiteY60" fmla="*/ 3375043 h 3483768"/>
                <a:gd name="connsiteX61" fmla="*/ 90566 w 5651563"/>
                <a:gd name="connsiteY61" fmla="*/ 3375043 h 3483768"/>
                <a:gd name="connsiteX62" fmla="*/ 90566 w 5651563"/>
                <a:gd name="connsiteY62" fmla="*/ 3371424 h 3483768"/>
                <a:gd name="connsiteX63" fmla="*/ 91423 w 5651563"/>
                <a:gd name="connsiteY63" fmla="*/ 3371424 h 3483768"/>
                <a:gd name="connsiteX64" fmla="*/ 91423 w 5651563"/>
                <a:gd name="connsiteY64" fmla="*/ 3367804 h 3483768"/>
                <a:gd name="connsiteX65" fmla="*/ 93042 w 5651563"/>
                <a:gd name="connsiteY65" fmla="*/ 3367804 h 3483768"/>
                <a:gd name="connsiteX66" fmla="*/ 93042 w 5651563"/>
                <a:gd name="connsiteY66" fmla="*/ 3364185 h 3483768"/>
                <a:gd name="connsiteX67" fmla="*/ 96280 w 5651563"/>
                <a:gd name="connsiteY67" fmla="*/ 3364185 h 3483768"/>
                <a:gd name="connsiteX68" fmla="*/ 96280 w 5651563"/>
                <a:gd name="connsiteY68" fmla="*/ 3360565 h 3483768"/>
                <a:gd name="connsiteX69" fmla="*/ 97042 w 5651563"/>
                <a:gd name="connsiteY69" fmla="*/ 3360565 h 3483768"/>
                <a:gd name="connsiteX70" fmla="*/ 97042 w 5651563"/>
                <a:gd name="connsiteY70" fmla="*/ 3356946 h 3483768"/>
                <a:gd name="connsiteX71" fmla="*/ 98662 w 5651563"/>
                <a:gd name="connsiteY71" fmla="*/ 3356946 h 3483768"/>
                <a:gd name="connsiteX72" fmla="*/ 98662 w 5651563"/>
                <a:gd name="connsiteY72" fmla="*/ 3353326 h 3483768"/>
                <a:gd name="connsiteX73" fmla="*/ 100281 w 5651563"/>
                <a:gd name="connsiteY73" fmla="*/ 3353326 h 3483768"/>
                <a:gd name="connsiteX74" fmla="*/ 100281 w 5651563"/>
                <a:gd name="connsiteY74" fmla="*/ 3349707 h 3483768"/>
                <a:gd name="connsiteX75" fmla="*/ 101138 w 5651563"/>
                <a:gd name="connsiteY75" fmla="*/ 3349707 h 3483768"/>
                <a:gd name="connsiteX76" fmla="*/ 101138 w 5651563"/>
                <a:gd name="connsiteY76" fmla="*/ 3346087 h 3483768"/>
                <a:gd name="connsiteX77" fmla="*/ 101900 w 5651563"/>
                <a:gd name="connsiteY77" fmla="*/ 3346087 h 3483768"/>
                <a:gd name="connsiteX78" fmla="*/ 101900 w 5651563"/>
                <a:gd name="connsiteY78" fmla="*/ 3342468 h 3483768"/>
                <a:gd name="connsiteX79" fmla="*/ 104377 w 5651563"/>
                <a:gd name="connsiteY79" fmla="*/ 3342468 h 3483768"/>
                <a:gd name="connsiteX80" fmla="*/ 104377 w 5651563"/>
                <a:gd name="connsiteY80" fmla="*/ 3338848 h 3483768"/>
                <a:gd name="connsiteX81" fmla="*/ 105139 w 5651563"/>
                <a:gd name="connsiteY81" fmla="*/ 3338848 h 3483768"/>
                <a:gd name="connsiteX82" fmla="*/ 105139 w 5651563"/>
                <a:gd name="connsiteY82" fmla="*/ 3335229 h 3483768"/>
                <a:gd name="connsiteX83" fmla="*/ 105901 w 5651563"/>
                <a:gd name="connsiteY83" fmla="*/ 3335229 h 3483768"/>
                <a:gd name="connsiteX84" fmla="*/ 105901 w 5651563"/>
                <a:gd name="connsiteY84" fmla="*/ 3331609 h 3483768"/>
                <a:gd name="connsiteX85" fmla="*/ 107520 w 5651563"/>
                <a:gd name="connsiteY85" fmla="*/ 3331609 h 3483768"/>
                <a:gd name="connsiteX86" fmla="*/ 107520 w 5651563"/>
                <a:gd name="connsiteY86" fmla="*/ 3327895 h 3483768"/>
                <a:gd name="connsiteX87" fmla="*/ 107520 w 5651563"/>
                <a:gd name="connsiteY87" fmla="*/ 3327895 h 3483768"/>
                <a:gd name="connsiteX88" fmla="*/ 107520 w 5651563"/>
                <a:gd name="connsiteY88" fmla="*/ 3324275 h 3483768"/>
                <a:gd name="connsiteX89" fmla="*/ 108377 w 5651563"/>
                <a:gd name="connsiteY89" fmla="*/ 3324275 h 3483768"/>
                <a:gd name="connsiteX90" fmla="*/ 108377 w 5651563"/>
                <a:gd name="connsiteY90" fmla="*/ 3320656 h 3483768"/>
                <a:gd name="connsiteX91" fmla="*/ 110758 w 5651563"/>
                <a:gd name="connsiteY91" fmla="*/ 3320656 h 3483768"/>
                <a:gd name="connsiteX92" fmla="*/ 110758 w 5651563"/>
                <a:gd name="connsiteY92" fmla="*/ 3317036 h 3483768"/>
                <a:gd name="connsiteX93" fmla="*/ 115616 w 5651563"/>
                <a:gd name="connsiteY93" fmla="*/ 3317036 h 3483768"/>
                <a:gd name="connsiteX94" fmla="*/ 115616 w 5651563"/>
                <a:gd name="connsiteY94" fmla="*/ 3313416 h 3483768"/>
                <a:gd name="connsiteX95" fmla="*/ 118093 w 5651563"/>
                <a:gd name="connsiteY95" fmla="*/ 3313416 h 3483768"/>
                <a:gd name="connsiteX96" fmla="*/ 118093 w 5651563"/>
                <a:gd name="connsiteY96" fmla="*/ 3309797 h 3483768"/>
                <a:gd name="connsiteX97" fmla="*/ 118093 w 5651563"/>
                <a:gd name="connsiteY97" fmla="*/ 3309797 h 3483768"/>
                <a:gd name="connsiteX98" fmla="*/ 118093 w 5651563"/>
                <a:gd name="connsiteY98" fmla="*/ 3306178 h 3483768"/>
                <a:gd name="connsiteX99" fmla="*/ 118855 w 5651563"/>
                <a:gd name="connsiteY99" fmla="*/ 3306178 h 3483768"/>
                <a:gd name="connsiteX100" fmla="*/ 118855 w 5651563"/>
                <a:gd name="connsiteY100" fmla="*/ 3302558 h 3483768"/>
                <a:gd name="connsiteX101" fmla="*/ 118855 w 5651563"/>
                <a:gd name="connsiteY101" fmla="*/ 3302558 h 3483768"/>
                <a:gd name="connsiteX102" fmla="*/ 118855 w 5651563"/>
                <a:gd name="connsiteY102" fmla="*/ 3298939 h 3483768"/>
                <a:gd name="connsiteX103" fmla="*/ 121331 w 5651563"/>
                <a:gd name="connsiteY103" fmla="*/ 3298939 h 3483768"/>
                <a:gd name="connsiteX104" fmla="*/ 121331 w 5651563"/>
                <a:gd name="connsiteY104" fmla="*/ 3295319 h 3483768"/>
                <a:gd name="connsiteX105" fmla="*/ 121331 w 5651563"/>
                <a:gd name="connsiteY105" fmla="*/ 3295319 h 3483768"/>
                <a:gd name="connsiteX106" fmla="*/ 121331 w 5651563"/>
                <a:gd name="connsiteY106" fmla="*/ 3291699 h 3483768"/>
                <a:gd name="connsiteX107" fmla="*/ 122093 w 5651563"/>
                <a:gd name="connsiteY107" fmla="*/ 3291699 h 3483768"/>
                <a:gd name="connsiteX108" fmla="*/ 122093 w 5651563"/>
                <a:gd name="connsiteY108" fmla="*/ 3288080 h 3483768"/>
                <a:gd name="connsiteX109" fmla="*/ 122093 w 5651563"/>
                <a:gd name="connsiteY109" fmla="*/ 3288080 h 3483768"/>
                <a:gd name="connsiteX110" fmla="*/ 122093 w 5651563"/>
                <a:gd name="connsiteY110" fmla="*/ 3284461 h 3483768"/>
                <a:gd name="connsiteX111" fmla="*/ 122950 w 5651563"/>
                <a:gd name="connsiteY111" fmla="*/ 3284461 h 3483768"/>
                <a:gd name="connsiteX112" fmla="*/ 122950 w 5651563"/>
                <a:gd name="connsiteY112" fmla="*/ 3280841 h 3483768"/>
                <a:gd name="connsiteX113" fmla="*/ 123712 w 5651563"/>
                <a:gd name="connsiteY113" fmla="*/ 3280841 h 3483768"/>
                <a:gd name="connsiteX114" fmla="*/ 123712 w 5651563"/>
                <a:gd name="connsiteY114" fmla="*/ 3277222 h 3483768"/>
                <a:gd name="connsiteX115" fmla="*/ 126189 w 5651563"/>
                <a:gd name="connsiteY115" fmla="*/ 3277222 h 3483768"/>
                <a:gd name="connsiteX116" fmla="*/ 126189 w 5651563"/>
                <a:gd name="connsiteY116" fmla="*/ 3273602 h 3483768"/>
                <a:gd name="connsiteX117" fmla="*/ 126951 w 5651563"/>
                <a:gd name="connsiteY117" fmla="*/ 3273602 h 3483768"/>
                <a:gd name="connsiteX118" fmla="*/ 126951 w 5651563"/>
                <a:gd name="connsiteY118" fmla="*/ 3269983 h 3483768"/>
                <a:gd name="connsiteX119" fmla="*/ 127808 w 5651563"/>
                <a:gd name="connsiteY119" fmla="*/ 3269983 h 3483768"/>
                <a:gd name="connsiteX120" fmla="*/ 127808 w 5651563"/>
                <a:gd name="connsiteY120" fmla="*/ 3266268 h 3483768"/>
                <a:gd name="connsiteX121" fmla="*/ 127808 w 5651563"/>
                <a:gd name="connsiteY121" fmla="*/ 3266268 h 3483768"/>
                <a:gd name="connsiteX122" fmla="*/ 127808 w 5651563"/>
                <a:gd name="connsiteY122" fmla="*/ 3262648 h 3483768"/>
                <a:gd name="connsiteX123" fmla="*/ 130190 w 5651563"/>
                <a:gd name="connsiteY123" fmla="*/ 3262648 h 3483768"/>
                <a:gd name="connsiteX124" fmla="*/ 130190 w 5651563"/>
                <a:gd name="connsiteY124" fmla="*/ 3259029 h 3483768"/>
                <a:gd name="connsiteX125" fmla="*/ 130951 w 5651563"/>
                <a:gd name="connsiteY125" fmla="*/ 3259029 h 3483768"/>
                <a:gd name="connsiteX126" fmla="*/ 130951 w 5651563"/>
                <a:gd name="connsiteY126" fmla="*/ 3255409 h 3483768"/>
                <a:gd name="connsiteX127" fmla="*/ 131809 w 5651563"/>
                <a:gd name="connsiteY127" fmla="*/ 3255409 h 3483768"/>
                <a:gd name="connsiteX128" fmla="*/ 131809 w 5651563"/>
                <a:gd name="connsiteY128" fmla="*/ 3251790 h 3483768"/>
                <a:gd name="connsiteX129" fmla="*/ 133428 w 5651563"/>
                <a:gd name="connsiteY129" fmla="*/ 3251790 h 3483768"/>
                <a:gd name="connsiteX130" fmla="*/ 133428 w 5651563"/>
                <a:gd name="connsiteY130" fmla="*/ 3248170 h 3483768"/>
                <a:gd name="connsiteX131" fmla="*/ 134190 w 5651563"/>
                <a:gd name="connsiteY131" fmla="*/ 3248170 h 3483768"/>
                <a:gd name="connsiteX132" fmla="*/ 134190 w 5651563"/>
                <a:gd name="connsiteY132" fmla="*/ 3244551 h 3483768"/>
                <a:gd name="connsiteX133" fmla="*/ 135047 w 5651563"/>
                <a:gd name="connsiteY133" fmla="*/ 3244551 h 3483768"/>
                <a:gd name="connsiteX134" fmla="*/ 135047 w 5651563"/>
                <a:gd name="connsiteY134" fmla="*/ 3240931 h 3483768"/>
                <a:gd name="connsiteX135" fmla="*/ 136666 w 5651563"/>
                <a:gd name="connsiteY135" fmla="*/ 3240931 h 3483768"/>
                <a:gd name="connsiteX136" fmla="*/ 136666 w 5651563"/>
                <a:gd name="connsiteY136" fmla="*/ 3237312 h 3483768"/>
                <a:gd name="connsiteX137" fmla="*/ 137428 w 5651563"/>
                <a:gd name="connsiteY137" fmla="*/ 3237312 h 3483768"/>
                <a:gd name="connsiteX138" fmla="*/ 137428 w 5651563"/>
                <a:gd name="connsiteY138" fmla="*/ 3233692 h 3483768"/>
                <a:gd name="connsiteX139" fmla="*/ 137428 w 5651563"/>
                <a:gd name="connsiteY139" fmla="*/ 3233692 h 3483768"/>
                <a:gd name="connsiteX140" fmla="*/ 137428 w 5651563"/>
                <a:gd name="connsiteY140" fmla="*/ 3230073 h 3483768"/>
                <a:gd name="connsiteX141" fmla="*/ 139048 w 5651563"/>
                <a:gd name="connsiteY141" fmla="*/ 3230073 h 3483768"/>
                <a:gd name="connsiteX142" fmla="*/ 139048 w 5651563"/>
                <a:gd name="connsiteY142" fmla="*/ 3226453 h 3483768"/>
                <a:gd name="connsiteX143" fmla="*/ 140667 w 5651563"/>
                <a:gd name="connsiteY143" fmla="*/ 3226453 h 3483768"/>
                <a:gd name="connsiteX144" fmla="*/ 140667 w 5651563"/>
                <a:gd name="connsiteY144" fmla="*/ 3222834 h 3483768"/>
                <a:gd name="connsiteX145" fmla="*/ 141524 w 5651563"/>
                <a:gd name="connsiteY145" fmla="*/ 3222834 h 3483768"/>
                <a:gd name="connsiteX146" fmla="*/ 141524 w 5651563"/>
                <a:gd name="connsiteY146" fmla="*/ 3219214 h 3483768"/>
                <a:gd name="connsiteX147" fmla="*/ 141524 w 5651563"/>
                <a:gd name="connsiteY147" fmla="*/ 3219214 h 3483768"/>
                <a:gd name="connsiteX148" fmla="*/ 141524 w 5651563"/>
                <a:gd name="connsiteY148" fmla="*/ 3215595 h 3483768"/>
                <a:gd name="connsiteX149" fmla="*/ 141524 w 5651563"/>
                <a:gd name="connsiteY149" fmla="*/ 3215595 h 3483768"/>
                <a:gd name="connsiteX150" fmla="*/ 141524 w 5651563"/>
                <a:gd name="connsiteY150" fmla="*/ 3211975 h 3483768"/>
                <a:gd name="connsiteX151" fmla="*/ 142286 w 5651563"/>
                <a:gd name="connsiteY151" fmla="*/ 3211975 h 3483768"/>
                <a:gd name="connsiteX152" fmla="*/ 142286 w 5651563"/>
                <a:gd name="connsiteY152" fmla="*/ 3208261 h 3483768"/>
                <a:gd name="connsiteX153" fmla="*/ 142286 w 5651563"/>
                <a:gd name="connsiteY153" fmla="*/ 3208261 h 3483768"/>
                <a:gd name="connsiteX154" fmla="*/ 142286 w 5651563"/>
                <a:gd name="connsiteY154" fmla="*/ 3204641 h 3483768"/>
                <a:gd name="connsiteX155" fmla="*/ 142286 w 5651563"/>
                <a:gd name="connsiteY155" fmla="*/ 3204641 h 3483768"/>
                <a:gd name="connsiteX156" fmla="*/ 142286 w 5651563"/>
                <a:gd name="connsiteY156" fmla="*/ 3201022 h 3483768"/>
                <a:gd name="connsiteX157" fmla="*/ 143144 w 5651563"/>
                <a:gd name="connsiteY157" fmla="*/ 3201022 h 3483768"/>
                <a:gd name="connsiteX158" fmla="*/ 143144 w 5651563"/>
                <a:gd name="connsiteY158" fmla="*/ 3197402 h 3483768"/>
                <a:gd name="connsiteX159" fmla="*/ 143905 w 5651563"/>
                <a:gd name="connsiteY159" fmla="*/ 3197402 h 3483768"/>
                <a:gd name="connsiteX160" fmla="*/ 143905 w 5651563"/>
                <a:gd name="connsiteY160" fmla="*/ 3193783 h 3483768"/>
                <a:gd name="connsiteX161" fmla="*/ 144763 w 5651563"/>
                <a:gd name="connsiteY161" fmla="*/ 3193783 h 3483768"/>
                <a:gd name="connsiteX162" fmla="*/ 144763 w 5651563"/>
                <a:gd name="connsiteY162" fmla="*/ 3190163 h 3483768"/>
                <a:gd name="connsiteX163" fmla="*/ 144763 w 5651563"/>
                <a:gd name="connsiteY163" fmla="*/ 3190163 h 3483768"/>
                <a:gd name="connsiteX164" fmla="*/ 144763 w 5651563"/>
                <a:gd name="connsiteY164" fmla="*/ 3186544 h 3483768"/>
                <a:gd name="connsiteX165" fmla="*/ 144763 w 5651563"/>
                <a:gd name="connsiteY165" fmla="*/ 3186544 h 3483768"/>
                <a:gd name="connsiteX166" fmla="*/ 144763 w 5651563"/>
                <a:gd name="connsiteY166" fmla="*/ 3182924 h 3483768"/>
                <a:gd name="connsiteX167" fmla="*/ 146382 w 5651563"/>
                <a:gd name="connsiteY167" fmla="*/ 3182924 h 3483768"/>
                <a:gd name="connsiteX168" fmla="*/ 146382 w 5651563"/>
                <a:gd name="connsiteY168" fmla="*/ 3179305 h 3483768"/>
                <a:gd name="connsiteX169" fmla="*/ 147144 w 5651563"/>
                <a:gd name="connsiteY169" fmla="*/ 3179305 h 3483768"/>
                <a:gd name="connsiteX170" fmla="*/ 147144 w 5651563"/>
                <a:gd name="connsiteY170" fmla="*/ 3175685 h 3483768"/>
                <a:gd name="connsiteX171" fmla="*/ 148001 w 5651563"/>
                <a:gd name="connsiteY171" fmla="*/ 3175685 h 3483768"/>
                <a:gd name="connsiteX172" fmla="*/ 148001 w 5651563"/>
                <a:gd name="connsiteY172" fmla="*/ 3172066 h 3483768"/>
                <a:gd name="connsiteX173" fmla="*/ 148001 w 5651563"/>
                <a:gd name="connsiteY173" fmla="*/ 3172066 h 3483768"/>
                <a:gd name="connsiteX174" fmla="*/ 148001 w 5651563"/>
                <a:gd name="connsiteY174" fmla="*/ 3168446 h 3483768"/>
                <a:gd name="connsiteX175" fmla="*/ 150382 w 5651563"/>
                <a:gd name="connsiteY175" fmla="*/ 3168446 h 3483768"/>
                <a:gd name="connsiteX176" fmla="*/ 150382 w 5651563"/>
                <a:gd name="connsiteY176" fmla="*/ 3164827 h 3483768"/>
                <a:gd name="connsiteX177" fmla="*/ 152002 w 5651563"/>
                <a:gd name="connsiteY177" fmla="*/ 3164827 h 3483768"/>
                <a:gd name="connsiteX178" fmla="*/ 152002 w 5651563"/>
                <a:gd name="connsiteY178" fmla="*/ 3161207 h 3483768"/>
                <a:gd name="connsiteX179" fmla="*/ 152002 w 5651563"/>
                <a:gd name="connsiteY179" fmla="*/ 3161207 h 3483768"/>
                <a:gd name="connsiteX180" fmla="*/ 152002 w 5651563"/>
                <a:gd name="connsiteY180" fmla="*/ 3157588 h 3483768"/>
                <a:gd name="connsiteX181" fmla="*/ 152859 w 5651563"/>
                <a:gd name="connsiteY181" fmla="*/ 3157588 h 3483768"/>
                <a:gd name="connsiteX182" fmla="*/ 152859 w 5651563"/>
                <a:gd name="connsiteY182" fmla="*/ 3153968 h 3483768"/>
                <a:gd name="connsiteX183" fmla="*/ 153621 w 5651563"/>
                <a:gd name="connsiteY183" fmla="*/ 3153968 h 3483768"/>
                <a:gd name="connsiteX184" fmla="*/ 153621 w 5651563"/>
                <a:gd name="connsiteY184" fmla="*/ 3150349 h 3483768"/>
                <a:gd name="connsiteX185" fmla="*/ 154383 w 5651563"/>
                <a:gd name="connsiteY185" fmla="*/ 3150349 h 3483768"/>
                <a:gd name="connsiteX186" fmla="*/ 154383 w 5651563"/>
                <a:gd name="connsiteY186" fmla="*/ 3146634 h 3483768"/>
                <a:gd name="connsiteX187" fmla="*/ 154383 w 5651563"/>
                <a:gd name="connsiteY187" fmla="*/ 3146634 h 3483768"/>
                <a:gd name="connsiteX188" fmla="*/ 154383 w 5651563"/>
                <a:gd name="connsiteY188" fmla="*/ 3143014 h 3483768"/>
                <a:gd name="connsiteX189" fmla="*/ 155240 w 5651563"/>
                <a:gd name="connsiteY189" fmla="*/ 3143014 h 3483768"/>
                <a:gd name="connsiteX190" fmla="*/ 155240 w 5651563"/>
                <a:gd name="connsiteY190" fmla="*/ 3139395 h 3483768"/>
                <a:gd name="connsiteX191" fmla="*/ 156002 w 5651563"/>
                <a:gd name="connsiteY191" fmla="*/ 3139395 h 3483768"/>
                <a:gd name="connsiteX192" fmla="*/ 156002 w 5651563"/>
                <a:gd name="connsiteY192" fmla="*/ 3135775 h 3483768"/>
                <a:gd name="connsiteX193" fmla="*/ 156002 w 5651563"/>
                <a:gd name="connsiteY193" fmla="*/ 3135775 h 3483768"/>
                <a:gd name="connsiteX194" fmla="*/ 156002 w 5651563"/>
                <a:gd name="connsiteY194" fmla="*/ 3132156 h 3483768"/>
                <a:gd name="connsiteX195" fmla="*/ 156859 w 5651563"/>
                <a:gd name="connsiteY195" fmla="*/ 3132156 h 3483768"/>
                <a:gd name="connsiteX196" fmla="*/ 156859 w 5651563"/>
                <a:gd name="connsiteY196" fmla="*/ 3128536 h 3483768"/>
                <a:gd name="connsiteX197" fmla="*/ 156859 w 5651563"/>
                <a:gd name="connsiteY197" fmla="*/ 3128536 h 3483768"/>
                <a:gd name="connsiteX198" fmla="*/ 156859 w 5651563"/>
                <a:gd name="connsiteY198" fmla="*/ 3124917 h 3483768"/>
                <a:gd name="connsiteX199" fmla="*/ 159241 w 5651563"/>
                <a:gd name="connsiteY199" fmla="*/ 3124917 h 3483768"/>
                <a:gd name="connsiteX200" fmla="*/ 159241 w 5651563"/>
                <a:gd name="connsiteY200" fmla="*/ 3121297 h 3483768"/>
                <a:gd name="connsiteX201" fmla="*/ 160098 w 5651563"/>
                <a:gd name="connsiteY201" fmla="*/ 3121297 h 3483768"/>
                <a:gd name="connsiteX202" fmla="*/ 160098 w 5651563"/>
                <a:gd name="connsiteY202" fmla="*/ 3117678 h 3483768"/>
                <a:gd name="connsiteX203" fmla="*/ 161717 w 5651563"/>
                <a:gd name="connsiteY203" fmla="*/ 3117678 h 3483768"/>
                <a:gd name="connsiteX204" fmla="*/ 161717 w 5651563"/>
                <a:gd name="connsiteY204" fmla="*/ 3114058 h 3483768"/>
                <a:gd name="connsiteX205" fmla="*/ 161717 w 5651563"/>
                <a:gd name="connsiteY205" fmla="*/ 3114058 h 3483768"/>
                <a:gd name="connsiteX206" fmla="*/ 161717 w 5651563"/>
                <a:gd name="connsiteY206" fmla="*/ 3110439 h 3483768"/>
                <a:gd name="connsiteX207" fmla="*/ 161717 w 5651563"/>
                <a:gd name="connsiteY207" fmla="*/ 3110439 h 3483768"/>
                <a:gd name="connsiteX208" fmla="*/ 161717 w 5651563"/>
                <a:gd name="connsiteY208" fmla="*/ 3106820 h 3483768"/>
                <a:gd name="connsiteX209" fmla="*/ 162479 w 5651563"/>
                <a:gd name="connsiteY209" fmla="*/ 3106820 h 3483768"/>
                <a:gd name="connsiteX210" fmla="*/ 162479 w 5651563"/>
                <a:gd name="connsiteY210" fmla="*/ 3103200 h 3483768"/>
                <a:gd name="connsiteX211" fmla="*/ 163337 w 5651563"/>
                <a:gd name="connsiteY211" fmla="*/ 3103200 h 3483768"/>
                <a:gd name="connsiteX212" fmla="*/ 163337 w 5651563"/>
                <a:gd name="connsiteY212" fmla="*/ 3099580 h 3483768"/>
                <a:gd name="connsiteX213" fmla="*/ 164956 w 5651563"/>
                <a:gd name="connsiteY213" fmla="*/ 3099580 h 3483768"/>
                <a:gd name="connsiteX214" fmla="*/ 164956 w 5651563"/>
                <a:gd name="connsiteY214" fmla="*/ 3095961 h 3483768"/>
                <a:gd name="connsiteX215" fmla="*/ 164956 w 5651563"/>
                <a:gd name="connsiteY215" fmla="*/ 3095961 h 3483768"/>
                <a:gd name="connsiteX216" fmla="*/ 164956 w 5651563"/>
                <a:gd name="connsiteY216" fmla="*/ 3092341 h 3483768"/>
                <a:gd name="connsiteX217" fmla="*/ 164956 w 5651563"/>
                <a:gd name="connsiteY217" fmla="*/ 3092341 h 3483768"/>
                <a:gd name="connsiteX218" fmla="*/ 164956 w 5651563"/>
                <a:gd name="connsiteY218" fmla="*/ 3088722 h 3483768"/>
                <a:gd name="connsiteX219" fmla="*/ 166575 w 5651563"/>
                <a:gd name="connsiteY219" fmla="*/ 3088722 h 3483768"/>
                <a:gd name="connsiteX220" fmla="*/ 166575 w 5651563"/>
                <a:gd name="connsiteY220" fmla="*/ 3085007 h 3483768"/>
                <a:gd name="connsiteX221" fmla="*/ 167337 w 5651563"/>
                <a:gd name="connsiteY221" fmla="*/ 3085007 h 3483768"/>
                <a:gd name="connsiteX222" fmla="*/ 167337 w 5651563"/>
                <a:gd name="connsiteY222" fmla="*/ 3081388 h 3483768"/>
                <a:gd name="connsiteX223" fmla="*/ 168956 w 5651563"/>
                <a:gd name="connsiteY223" fmla="*/ 3081388 h 3483768"/>
                <a:gd name="connsiteX224" fmla="*/ 168956 w 5651563"/>
                <a:gd name="connsiteY224" fmla="*/ 3077768 h 3483768"/>
                <a:gd name="connsiteX225" fmla="*/ 169813 w 5651563"/>
                <a:gd name="connsiteY225" fmla="*/ 3077768 h 3483768"/>
                <a:gd name="connsiteX226" fmla="*/ 169813 w 5651563"/>
                <a:gd name="connsiteY226" fmla="*/ 3074149 h 3483768"/>
                <a:gd name="connsiteX227" fmla="*/ 172195 w 5651563"/>
                <a:gd name="connsiteY227" fmla="*/ 3074149 h 3483768"/>
                <a:gd name="connsiteX228" fmla="*/ 172195 w 5651563"/>
                <a:gd name="connsiteY228" fmla="*/ 3070529 h 3483768"/>
                <a:gd name="connsiteX229" fmla="*/ 172195 w 5651563"/>
                <a:gd name="connsiteY229" fmla="*/ 3070529 h 3483768"/>
                <a:gd name="connsiteX230" fmla="*/ 172195 w 5651563"/>
                <a:gd name="connsiteY230" fmla="*/ 3066910 h 3483768"/>
                <a:gd name="connsiteX231" fmla="*/ 173052 w 5651563"/>
                <a:gd name="connsiteY231" fmla="*/ 3066910 h 3483768"/>
                <a:gd name="connsiteX232" fmla="*/ 173052 w 5651563"/>
                <a:gd name="connsiteY232" fmla="*/ 3063290 h 3483768"/>
                <a:gd name="connsiteX233" fmla="*/ 174671 w 5651563"/>
                <a:gd name="connsiteY233" fmla="*/ 3063290 h 3483768"/>
                <a:gd name="connsiteX234" fmla="*/ 174671 w 5651563"/>
                <a:gd name="connsiteY234" fmla="*/ 3059671 h 3483768"/>
                <a:gd name="connsiteX235" fmla="*/ 178672 w 5651563"/>
                <a:gd name="connsiteY235" fmla="*/ 3059671 h 3483768"/>
                <a:gd name="connsiteX236" fmla="*/ 178672 w 5651563"/>
                <a:gd name="connsiteY236" fmla="*/ 3056051 h 3483768"/>
                <a:gd name="connsiteX237" fmla="*/ 179434 w 5651563"/>
                <a:gd name="connsiteY237" fmla="*/ 3056051 h 3483768"/>
                <a:gd name="connsiteX238" fmla="*/ 179434 w 5651563"/>
                <a:gd name="connsiteY238" fmla="*/ 3052432 h 3483768"/>
                <a:gd name="connsiteX239" fmla="*/ 180291 w 5651563"/>
                <a:gd name="connsiteY239" fmla="*/ 3052432 h 3483768"/>
                <a:gd name="connsiteX240" fmla="*/ 180291 w 5651563"/>
                <a:gd name="connsiteY240" fmla="*/ 3048812 h 3483768"/>
                <a:gd name="connsiteX241" fmla="*/ 180291 w 5651563"/>
                <a:gd name="connsiteY241" fmla="*/ 3048812 h 3483768"/>
                <a:gd name="connsiteX242" fmla="*/ 180291 w 5651563"/>
                <a:gd name="connsiteY242" fmla="*/ 3045193 h 3483768"/>
                <a:gd name="connsiteX243" fmla="*/ 181053 w 5651563"/>
                <a:gd name="connsiteY243" fmla="*/ 3045193 h 3483768"/>
                <a:gd name="connsiteX244" fmla="*/ 181053 w 5651563"/>
                <a:gd name="connsiteY244" fmla="*/ 3041573 h 3483768"/>
                <a:gd name="connsiteX245" fmla="*/ 181910 w 5651563"/>
                <a:gd name="connsiteY245" fmla="*/ 3041573 h 3483768"/>
                <a:gd name="connsiteX246" fmla="*/ 181910 w 5651563"/>
                <a:gd name="connsiteY246" fmla="*/ 3037954 h 3483768"/>
                <a:gd name="connsiteX247" fmla="*/ 185149 w 5651563"/>
                <a:gd name="connsiteY247" fmla="*/ 3037954 h 3483768"/>
                <a:gd name="connsiteX248" fmla="*/ 185149 w 5651563"/>
                <a:gd name="connsiteY248" fmla="*/ 3034334 h 3483768"/>
                <a:gd name="connsiteX249" fmla="*/ 185149 w 5651563"/>
                <a:gd name="connsiteY249" fmla="*/ 3034334 h 3483768"/>
                <a:gd name="connsiteX250" fmla="*/ 185149 w 5651563"/>
                <a:gd name="connsiteY250" fmla="*/ 3030715 h 3483768"/>
                <a:gd name="connsiteX251" fmla="*/ 185149 w 5651563"/>
                <a:gd name="connsiteY251" fmla="*/ 3030715 h 3483768"/>
                <a:gd name="connsiteX252" fmla="*/ 185149 w 5651563"/>
                <a:gd name="connsiteY252" fmla="*/ 3027095 h 3483768"/>
                <a:gd name="connsiteX253" fmla="*/ 185149 w 5651563"/>
                <a:gd name="connsiteY253" fmla="*/ 3027095 h 3483768"/>
                <a:gd name="connsiteX254" fmla="*/ 185149 w 5651563"/>
                <a:gd name="connsiteY254" fmla="*/ 3023380 h 3483768"/>
                <a:gd name="connsiteX255" fmla="*/ 185149 w 5651563"/>
                <a:gd name="connsiteY255" fmla="*/ 3023380 h 3483768"/>
                <a:gd name="connsiteX256" fmla="*/ 185149 w 5651563"/>
                <a:gd name="connsiteY256" fmla="*/ 3019761 h 3483768"/>
                <a:gd name="connsiteX257" fmla="*/ 185149 w 5651563"/>
                <a:gd name="connsiteY257" fmla="*/ 3019761 h 3483768"/>
                <a:gd name="connsiteX258" fmla="*/ 185149 w 5651563"/>
                <a:gd name="connsiteY258" fmla="*/ 3016141 h 3483768"/>
                <a:gd name="connsiteX259" fmla="*/ 185911 w 5651563"/>
                <a:gd name="connsiteY259" fmla="*/ 3016141 h 3483768"/>
                <a:gd name="connsiteX260" fmla="*/ 185911 w 5651563"/>
                <a:gd name="connsiteY260" fmla="*/ 3012522 h 3483768"/>
                <a:gd name="connsiteX261" fmla="*/ 186768 w 5651563"/>
                <a:gd name="connsiteY261" fmla="*/ 3012522 h 3483768"/>
                <a:gd name="connsiteX262" fmla="*/ 186768 w 5651563"/>
                <a:gd name="connsiteY262" fmla="*/ 3008903 h 3483768"/>
                <a:gd name="connsiteX263" fmla="*/ 187530 w 5651563"/>
                <a:gd name="connsiteY263" fmla="*/ 3008903 h 3483768"/>
                <a:gd name="connsiteX264" fmla="*/ 187530 w 5651563"/>
                <a:gd name="connsiteY264" fmla="*/ 3005283 h 3483768"/>
                <a:gd name="connsiteX265" fmla="*/ 188387 w 5651563"/>
                <a:gd name="connsiteY265" fmla="*/ 3005283 h 3483768"/>
                <a:gd name="connsiteX266" fmla="*/ 188387 w 5651563"/>
                <a:gd name="connsiteY266" fmla="*/ 3001663 h 3483768"/>
                <a:gd name="connsiteX267" fmla="*/ 189149 w 5651563"/>
                <a:gd name="connsiteY267" fmla="*/ 3001663 h 3483768"/>
                <a:gd name="connsiteX268" fmla="*/ 189149 w 5651563"/>
                <a:gd name="connsiteY268" fmla="*/ 2998044 h 3483768"/>
                <a:gd name="connsiteX269" fmla="*/ 190769 w 5651563"/>
                <a:gd name="connsiteY269" fmla="*/ 2998044 h 3483768"/>
                <a:gd name="connsiteX270" fmla="*/ 190769 w 5651563"/>
                <a:gd name="connsiteY270" fmla="*/ 2994424 h 3483768"/>
                <a:gd name="connsiteX271" fmla="*/ 190769 w 5651563"/>
                <a:gd name="connsiteY271" fmla="*/ 2994424 h 3483768"/>
                <a:gd name="connsiteX272" fmla="*/ 190769 w 5651563"/>
                <a:gd name="connsiteY272" fmla="*/ 2990805 h 3483768"/>
                <a:gd name="connsiteX273" fmla="*/ 190769 w 5651563"/>
                <a:gd name="connsiteY273" fmla="*/ 2990805 h 3483768"/>
                <a:gd name="connsiteX274" fmla="*/ 190769 w 5651563"/>
                <a:gd name="connsiteY274" fmla="*/ 2987185 h 3483768"/>
                <a:gd name="connsiteX275" fmla="*/ 191626 w 5651563"/>
                <a:gd name="connsiteY275" fmla="*/ 2987185 h 3483768"/>
                <a:gd name="connsiteX276" fmla="*/ 191626 w 5651563"/>
                <a:gd name="connsiteY276" fmla="*/ 2983566 h 3483768"/>
                <a:gd name="connsiteX277" fmla="*/ 192388 w 5651563"/>
                <a:gd name="connsiteY277" fmla="*/ 2983566 h 3483768"/>
                <a:gd name="connsiteX278" fmla="*/ 192388 w 5651563"/>
                <a:gd name="connsiteY278" fmla="*/ 2979946 h 3483768"/>
                <a:gd name="connsiteX279" fmla="*/ 192388 w 5651563"/>
                <a:gd name="connsiteY279" fmla="*/ 2979946 h 3483768"/>
                <a:gd name="connsiteX280" fmla="*/ 192388 w 5651563"/>
                <a:gd name="connsiteY280" fmla="*/ 2976327 h 3483768"/>
                <a:gd name="connsiteX281" fmla="*/ 193245 w 5651563"/>
                <a:gd name="connsiteY281" fmla="*/ 2976327 h 3483768"/>
                <a:gd name="connsiteX282" fmla="*/ 193245 w 5651563"/>
                <a:gd name="connsiteY282" fmla="*/ 2972707 h 3483768"/>
                <a:gd name="connsiteX283" fmla="*/ 193245 w 5651563"/>
                <a:gd name="connsiteY283" fmla="*/ 2972707 h 3483768"/>
                <a:gd name="connsiteX284" fmla="*/ 193245 w 5651563"/>
                <a:gd name="connsiteY284" fmla="*/ 2969088 h 3483768"/>
                <a:gd name="connsiteX285" fmla="*/ 193245 w 5651563"/>
                <a:gd name="connsiteY285" fmla="*/ 2969088 h 3483768"/>
                <a:gd name="connsiteX286" fmla="*/ 193245 w 5651563"/>
                <a:gd name="connsiteY286" fmla="*/ 2965468 h 3483768"/>
                <a:gd name="connsiteX287" fmla="*/ 194007 w 5651563"/>
                <a:gd name="connsiteY287" fmla="*/ 2965468 h 3483768"/>
                <a:gd name="connsiteX288" fmla="*/ 194007 w 5651563"/>
                <a:gd name="connsiteY288" fmla="*/ 2961754 h 3483768"/>
                <a:gd name="connsiteX289" fmla="*/ 194007 w 5651563"/>
                <a:gd name="connsiteY289" fmla="*/ 2961754 h 3483768"/>
                <a:gd name="connsiteX290" fmla="*/ 194007 w 5651563"/>
                <a:gd name="connsiteY290" fmla="*/ 2958134 h 3483768"/>
                <a:gd name="connsiteX291" fmla="*/ 195626 w 5651563"/>
                <a:gd name="connsiteY291" fmla="*/ 2958134 h 3483768"/>
                <a:gd name="connsiteX292" fmla="*/ 195626 w 5651563"/>
                <a:gd name="connsiteY292" fmla="*/ 2954515 h 3483768"/>
                <a:gd name="connsiteX293" fmla="*/ 195626 w 5651563"/>
                <a:gd name="connsiteY293" fmla="*/ 2954515 h 3483768"/>
                <a:gd name="connsiteX294" fmla="*/ 195626 w 5651563"/>
                <a:gd name="connsiteY294" fmla="*/ 2950895 h 3483768"/>
                <a:gd name="connsiteX295" fmla="*/ 196483 w 5651563"/>
                <a:gd name="connsiteY295" fmla="*/ 2950895 h 3483768"/>
                <a:gd name="connsiteX296" fmla="*/ 196483 w 5651563"/>
                <a:gd name="connsiteY296" fmla="*/ 2947276 h 3483768"/>
                <a:gd name="connsiteX297" fmla="*/ 197245 w 5651563"/>
                <a:gd name="connsiteY297" fmla="*/ 2947276 h 3483768"/>
                <a:gd name="connsiteX298" fmla="*/ 197245 w 5651563"/>
                <a:gd name="connsiteY298" fmla="*/ 2943656 h 3483768"/>
                <a:gd name="connsiteX299" fmla="*/ 198865 w 5651563"/>
                <a:gd name="connsiteY299" fmla="*/ 2943656 h 3483768"/>
                <a:gd name="connsiteX300" fmla="*/ 198865 w 5651563"/>
                <a:gd name="connsiteY300" fmla="*/ 2940037 h 3483768"/>
                <a:gd name="connsiteX301" fmla="*/ 199722 w 5651563"/>
                <a:gd name="connsiteY301" fmla="*/ 2940037 h 3483768"/>
                <a:gd name="connsiteX302" fmla="*/ 199722 w 5651563"/>
                <a:gd name="connsiteY302" fmla="*/ 2936417 h 3483768"/>
                <a:gd name="connsiteX303" fmla="*/ 199722 w 5651563"/>
                <a:gd name="connsiteY303" fmla="*/ 2936417 h 3483768"/>
                <a:gd name="connsiteX304" fmla="*/ 199722 w 5651563"/>
                <a:gd name="connsiteY304" fmla="*/ 2932798 h 3483768"/>
                <a:gd name="connsiteX305" fmla="*/ 200484 w 5651563"/>
                <a:gd name="connsiteY305" fmla="*/ 2932798 h 3483768"/>
                <a:gd name="connsiteX306" fmla="*/ 200484 w 5651563"/>
                <a:gd name="connsiteY306" fmla="*/ 2929178 h 3483768"/>
                <a:gd name="connsiteX307" fmla="*/ 201341 w 5651563"/>
                <a:gd name="connsiteY307" fmla="*/ 2929178 h 3483768"/>
                <a:gd name="connsiteX308" fmla="*/ 201341 w 5651563"/>
                <a:gd name="connsiteY308" fmla="*/ 2925559 h 3483768"/>
                <a:gd name="connsiteX309" fmla="*/ 201341 w 5651563"/>
                <a:gd name="connsiteY309" fmla="*/ 2925559 h 3483768"/>
                <a:gd name="connsiteX310" fmla="*/ 201341 w 5651563"/>
                <a:gd name="connsiteY310" fmla="*/ 2921939 h 3483768"/>
                <a:gd name="connsiteX311" fmla="*/ 202103 w 5651563"/>
                <a:gd name="connsiteY311" fmla="*/ 2921939 h 3483768"/>
                <a:gd name="connsiteX312" fmla="*/ 202103 w 5651563"/>
                <a:gd name="connsiteY312" fmla="*/ 2918320 h 3483768"/>
                <a:gd name="connsiteX313" fmla="*/ 203723 w 5651563"/>
                <a:gd name="connsiteY313" fmla="*/ 2918320 h 3483768"/>
                <a:gd name="connsiteX314" fmla="*/ 203723 w 5651563"/>
                <a:gd name="connsiteY314" fmla="*/ 2914700 h 3483768"/>
                <a:gd name="connsiteX315" fmla="*/ 205342 w 5651563"/>
                <a:gd name="connsiteY315" fmla="*/ 2914700 h 3483768"/>
                <a:gd name="connsiteX316" fmla="*/ 205342 w 5651563"/>
                <a:gd name="connsiteY316" fmla="*/ 2911081 h 3483768"/>
                <a:gd name="connsiteX317" fmla="*/ 205342 w 5651563"/>
                <a:gd name="connsiteY317" fmla="*/ 2911081 h 3483768"/>
                <a:gd name="connsiteX318" fmla="*/ 205342 w 5651563"/>
                <a:gd name="connsiteY318" fmla="*/ 2907461 h 3483768"/>
                <a:gd name="connsiteX319" fmla="*/ 205342 w 5651563"/>
                <a:gd name="connsiteY319" fmla="*/ 2907461 h 3483768"/>
                <a:gd name="connsiteX320" fmla="*/ 205342 w 5651563"/>
                <a:gd name="connsiteY320" fmla="*/ 2903841 h 3483768"/>
                <a:gd name="connsiteX321" fmla="*/ 206961 w 5651563"/>
                <a:gd name="connsiteY321" fmla="*/ 2903841 h 3483768"/>
                <a:gd name="connsiteX322" fmla="*/ 206961 w 5651563"/>
                <a:gd name="connsiteY322" fmla="*/ 2900127 h 3483768"/>
                <a:gd name="connsiteX323" fmla="*/ 206961 w 5651563"/>
                <a:gd name="connsiteY323" fmla="*/ 2900127 h 3483768"/>
                <a:gd name="connsiteX324" fmla="*/ 206961 w 5651563"/>
                <a:gd name="connsiteY324" fmla="*/ 2896507 h 3483768"/>
                <a:gd name="connsiteX325" fmla="*/ 207723 w 5651563"/>
                <a:gd name="connsiteY325" fmla="*/ 2896507 h 3483768"/>
                <a:gd name="connsiteX326" fmla="*/ 207723 w 5651563"/>
                <a:gd name="connsiteY326" fmla="*/ 2892888 h 3483768"/>
                <a:gd name="connsiteX327" fmla="*/ 208580 w 5651563"/>
                <a:gd name="connsiteY327" fmla="*/ 2892888 h 3483768"/>
                <a:gd name="connsiteX328" fmla="*/ 208580 w 5651563"/>
                <a:gd name="connsiteY328" fmla="*/ 2889268 h 3483768"/>
                <a:gd name="connsiteX329" fmla="*/ 208580 w 5651563"/>
                <a:gd name="connsiteY329" fmla="*/ 2889268 h 3483768"/>
                <a:gd name="connsiteX330" fmla="*/ 208580 w 5651563"/>
                <a:gd name="connsiteY330" fmla="*/ 2885649 h 3483768"/>
                <a:gd name="connsiteX331" fmla="*/ 209342 w 5651563"/>
                <a:gd name="connsiteY331" fmla="*/ 2885649 h 3483768"/>
                <a:gd name="connsiteX332" fmla="*/ 209342 w 5651563"/>
                <a:gd name="connsiteY332" fmla="*/ 2882029 h 3483768"/>
                <a:gd name="connsiteX333" fmla="*/ 210199 w 5651563"/>
                <a:gd name="connsiteY333" fmla="*/ 2882029 h 3483768"/>
                <a:gd name="connsiteX334" fmla="*/ 210199 w 5651563"/>
                <a:gd name="connsiteY334" fmla="*/ 2878410 h 3483768"/>
                <a:gd name="connsiteX335" fmla="*/ 211819 w 5651563"/>
                <a:gd name="connsiteY335" fmla="*/ 2878410 h 3483768"/>
                <a:gd name="connsiteX336" fmla="*/ 211819 w 5651563"/>
                <a:gd name="connsiteY336" fmla="*/ 2874790 h 3483768"/>
                <a:gd name="connsiteX337" fmla="*/ 211819 w 5651563"/>
                <a:gd name="connsiteY337" fmla="*/ 2874790 h 3483768"/>
                <a:gd name="connsiteX338" fmla="*/ 211819 w 5651563"/>
                <a:gd name="connsiteY338" fmla="*/ 2871171 h 3483768"/>
                <a:gd name="connsiteX339" fmla="*/ 211819 w 5651563"/>
                <a:gd name="connsiteY339" fmla="*/ 2871171 h 3483768"/>
                <a:gd name="connsiteX340" fmla="*/ 211819 w 5651563"/>
                <a:gd name="connsiteY340" fmla="*/ 2867551 h 3483768"/>
                <a:gd name="connsiteX341" fmla="*/ 211819 w 5651563"/>
                <a:gd name="connsiteY341" fmla="*/ 2867551 h 3483768"/>
                <a:gd name="connsiteX342" fmla="*/ 211819 w 5651563"/>
                <a:gd name="connsiteY342" fmla="*/ 2863932 h 3483768"/>
                <a:gd name="connsiteX343" fmla="*/ 213438 w 5651563"/>
                <a:gd name="connsiteY343" fmla="*/ 2863932 h 3483768"/>
                <a:gd name="connsiteX344" fmla="*/ 213438 w 5651563"/>
                <a:gd name="connsiteY344" fmla="*/ 2860312 h 3483768"/>
                <a:gd name="connsiteX345" fmla="*/ 213438 w 5651563"/>
                <a:gd name="connsiteY345" fmla="*/ 2860312 h 3483768"/>
                <a:gd name="connsiteX346" fmla="*/ 213438 w 5651563"/>
                <a:gd name="connsiteY346" fmla="*/ 2856693 h 3483768"/>
                <a:gd name="connsiteX347" fmla="*/ 213438 w 5651563"/>
                <a:gd name="connsiteY347" fmla="*/ 2856693 h 3483768"/>
                <a:gd name="connsiteX348" fmla="*/ 213438 w 5651563"/>
                <a:gd name="connsiteY348" fmla="*/ 2853073 h 3483768"/>
                <a:gd name="connsiteX349" fmla="*/ 213438 w 5651563"/>
                <a:gd name="connsiteY349" fmla="*/ 2853073 h 3483768"/>
                <a:gd name="connsiteX350" fmla="*/ 213438 w 5651563"/>
                <a:gd name="connsiteY350" fmla="*/ 2849454 h 3483768"/>
                <a:gd name="connsiteX351" fmla="*/ 215057 w 5651563"/>
                <a:gd name="connsiteY351" fmla="*/ 2849454 h 3483768"/>
                <a:gd name="connsiteX352" fmla="*/ 215057 w 5651563"/>
                <a:gd name="connsiteY352" fmla="*/ 2845834 h 3483768"/>
                <a:gd name="connsiteX353" fmla="*/ 215819 w 5651563"/>
                <a:gd name="connsiteY353" fmla="*/ 2845834 h 3483768"/>
                <a:gd name="connsiteX354" fmla="*/ 215819 w 5651563"/>
                <a:gd name="connsiteY354" fmla="*/ 2842215 h 3483768"/>
                <a:gd name="connsiteX355" fmla="*/ 216676 w 5651563"/>
                <a:gd name="connsiteY355" fmla="*/ 2842215 h 3483768"/>
                <a:gd name="connsiteX356" fmla="*/ 216676 w 5651563"/>
                <a:gd name="connsiteY356" fmla="*/ 2838500 h 3483768"/>
                <a:gd name="connsiteX357" fmla="*/ 217438 w 5651563"/>
                <a:gd name="connsiteY357" fmla="*/ 2838500 h 3483768"/>
                <a:gd name="connsiteX358" fmla="*/ 217438 w 5651563"/>
                <a:gd name="connsiteY358" fmla="*/ 2834881 h 3483768"/>
                <a:gd name="connsiteX359" fmla="*/ 217438 w 5651563"/>
                <a:gd name="connsiteY359" fmla="*/ 2834881 h 3483768"/>
                <a:gd name="connsiteX360" fmla="*/ 217438 w 5651563"/>
                <a:gd name="connsiteY360" fmla="*/ 2831261 h 3483768"/>
                <a:gd name="connsiteX361" fmla="*/ 220677 w 5651563"/>
                <a:gd name="connsiteY361" fmla="*/ 2831261 h 3483768"/>
                <a:gd name="connsiteX362" fmla="*/ 220677 w 5651563"/>
                <a:gd name="connsiteY362" fmla="*/ 2827641 h 3483768"/>
                <a:gd name="connsiteX363" fmla="*/ 220677 w 5651563"/>
                <a:gd name="connsiteY363" fmla="*/ 2827641 h 3483768"/>
                <a:gd name="connsiteX364" fmla="*/ 220677 w 5651563"/>
                <a:gd name="connsiteY364" fmla="*/ 2824022 h 3483768"/>
                <a:gd name="connsiteX365" fmla="*/ 220677 w 5651563"/>
                <a:gd name="connsiteY365" fmla="*/ 2824022 h 3483768"/>
                <a:gd name="connsiteX366" fmla="*/ 220677 w 5651563"/>
                <a:gd name="connsiteY366" fmla="*/ 2820403 h 3483768"/>
                <a:gd name="connsiteX367" fmla="*/ 221534 w 5651563"/>
                <a:gd name="connsiteY367" fmla="*/ 2820403 h 3483768"/>
                <a:gd name="connsiteX368" fmla="*/ 221534 w 5651563"/>
                <a:gd name="connsiteY368" fmla="*/ 2816783 h 3483768"/>
                <a:gd name="connsiteX369" fmla="*/ 223153 w 5651563"/>
                <a:gd name="connsiteY369" fmla="*/ 2816783 h 3483768"/>
                <a:gd name="connsiteX370" fmla="*/ 223153 w 5651563"/>
                <a:gd name="connsiteY370" fmla="*/ 2813164 h 3483768"/>
                <a:gd name="connsiteX371" fmla="*/ 223153 w 5651563"/>
                <a:gd name="connsiteY371" fmla="*/ 2813164 h 3483768"/>
                <a:gd name="connsiteX372" fmla="*/ 223153 w 5651563"/>
                <a:gd name="connsiteY372" fmla="*/ 2809544 h 3483768"/>
                <a:gd name="connsiteX373" fmla="*/ 223153 w 5651563"/>
                <a:gd name="connsiteY373" fmla="*/ 2809544 h 3483768"/>
                <a:gd name="connsiteX374" fmla="*/ 223153 w 5651563"/>
                <a:gd name="connsiteY374" fmla="*/ 2805924 h 3483768"/>
                <a:gd name="connsiteX375" fmla="*/ 223916 w 5651563"/>
                <a:gd name="connsiteY375" fmla="*/ 2805924 h 3483768"/>
                <a:gd name="connsiteX376" fmla="*/ 223916 w 5651563"/>
                <a:gd name="connsiteY376" fmla="*/ 2802305 h 3483768"/>
                <a:gd name="connsiteX377" fmla="*/ 223916 w 5651563"/>
                <a:gd name="connsiteY377" fmla="*/ 2802305 h 3483768"/>
                <a:gd name="connsiteX378" fmla="*/ 223916 w 5651563"/>
                <a:gd name="connsiteY378" fmla="*/ 2798686 h 3483768"/>
                <a:gd name="connsiteX379" fmla="*/ 223916 w 5651563"/>
                <a:gd name="connsiteY379" fmla="*/ 2798686 h 3483768"/>
                <a:gd name="connsiteX380" fmla="*/ 223916 w 5651563"/>
                <a:gd name="connsiteY380" fmla="*/ 2795066 h 3483768"/>
                <a:gd name="connsiteX381" fmla="*/ 224773 w 5651563"/>
                <a:gd name="connsiteY381" fmla="*/ 2795066 h 3483768"/>
                <a:gd name="connsiteX382" fmla="*/ 224773 w 5651563"/>
                <a:gd name="connsiteY382" fmla="*/ 2791447 h 3483768"/>
                <a:gd name="connsiteX383" fmla="*/ 224773 w 5651563"/>
                <a:gd name="connsiteY383" fmla="*/ 2791447 h 3483768"/>
                <a:gd name="connsiteX384" fmla="*/ 224773 w 5651563"/>
                <a:gd name="connsiteY384" fmla="*/ 2787827 h 3483768"/>
                <a:gd name="connsiteX385" fmla="*/ 225535 w 5651563"/>
                <a:gd name="connsiteY385" fmla="*/ 2787827 h 3483768"/>
                <a:gd name="connsiteX386" fmla="*/ 225535 w 5651563"/>
                <a:gd name="connsiteY386" fmla="*/ 2784208 h 3483768"/>
                <a:gd name="connsiteX387" fmla="*/ 228773 w 5651563"/>
                <a:gd name="connsiteY387" fmla="*/ 2784208 h 3483768"/>
                <a:gd name="connsiteX388" fmla="*/ 228773 w 5651563"/>
                <a:gd name="connsiteY388" fmla="*/ 2780493 h 3483768"/>
                <a:gd name="connsiteX389" fmla="*/ 229535 w 5651563"/>
                <a:gd name="connsiteY389" fmla="*/ 2780493 h 3483768"/>
                <a:gd name="connsiteX390" fmla="*/ 229535 w 5651563"/>
                <a:gd name="connsiteY390" fmla="*/ 2776873 h 3483768"/>
                <a:gd name="connsiteX391" fmla="*/ 230392 w 5651563"/>
                <a:gd name="connsiteY391" fmla="*/ 2776873 h 3483768"/>
                <a:gd name="connsiteX392" fmla="*/ 230392 w 5651563"/>
                <a:gd name="connsiteY392" fmla="*/ 2773254 h 3483768"/>
                <a:gd name="connsiteX393" fmla="*/ 232012 w 5651563"/>
                <a:gd name="connsiteY393" fmla="*/ 2773254 h 3483768"/>
                <a:gd name="connsiteX394" fmla="*/ 232012 w 5651563"/>
                <a:gd name="connsiteY394" fmla="*/ 2769634 h 3483768"/>
                <a:gd name="connsiteX395" fmla="*/ 232012 w 5651563"/>
                <a:gd name="connsiteY395" fmla="*/ 2769634 h 3483768"/>
                <a:gd name="connsiteX396" fmla="*/ 232012 w 5651563"/>
                <a:gd name="connsiteY396" fmla="*/ 2766015 h 3483768"/>
                <a:gd name="connsiteX397" fmla="*/ 232774 w 5651563"/>
                <a:gd name="connsiteY397" fmla="*/ 2766015 h 3483768"/>
                <a:gd name="connsiteX398" fmla="*/ 232774 w 5651563"/>
                <a:gd name="connsiteY398" fmla="*/ 2762395 h 3483768"/>
                <a:gd name="connsiteX399" fmla="*/ 232774 w 5651563"/>
                <a:gd name="connsiteY399" fmla="*/ 2762395 h 3483768"/>
                <a:gd name="connsiteX400" fmla="*/ 232774 w 5651563"/>
                <a:gd name="connsiteY400" fmla="*/ 2758776 h 3483768"/>
                <a:gd name="connsiteX401" fmla="*/ 233631 w 5651563"/>
                <a:gd name="connsiteY401" fmla="*/ 2758776 h 3483768"/>
                <a:gd name="connsiteX402" fmla="*/ 233631 w 5651563"/>
                <a:gd name="connsiteY402" fmla="*/ 2755156 h 3483768"/>
                <a:gd name="connsiteX403" fmla="*/ 233631 w 5651563"/>
                <a:gd name="connsiteY403" fmla="*/ 2755156 h 3483768"/>
                <a:gd name="connsiteX404" fmla="*/ 233631 w 5651563"/>
                <a:gd name="connsiteY404" fmla="*/ 2751537 h 3483768"/>
                <a:gd name="connsiteX405" fmla="*/ 233631 w 5651563"/>
                <a:gd name="connsiteY405" fmla="*/ 2751537 h 3483768"/>
                <a:gd name="connsiteX406" fmla="*/ 233631 w 5651563"/>
                <a:gd name="connsiteY406" fmla="*/ 2747917 h 3483768"/>
                <a:gd name="connsiteX407" fmla="*/ 234393 w 5651563"/>
                <a:gd name="connsiteY407" fmla="*/ 2747917 h 3483768"/>
                <a:gd name="connsiteX408" fmla="*/ 234393 w 5651563"/>
                <a:gd name="connsiteY408" fmla="*/ 2744298 h 3483768"/>
                <a:gd name="connsiteX409" fmla="*/ 234393 w 5651563"/>
                <a:gd name="connsiteY409" fmla="*/ 2744298 h 3483768"/>
                <a:gd name="connsiteX410" fmla="*/ 234393 w 5651563"/>
                <a:gd name="connsiteY410" fmla="*/ 2740678 h 3483768"/>
                <a:gd name="connsiteX411" fmla="*/ 235250 w 5651563"/>
                <a:gd name="connsiteY411" fmla="*/ 2740678 h 3483768"/>
                <a:gd name="connsiteX412" fmla="*/ 235250 w 5651563"/>
                <a:gd name="connsiteY412" fmla="*/ 2737059 h 3483768"/>
                <a:gd name="connsiteX413" fmla="*/ 236012 w 5651563"/>
                <a:gd name="connsiteY413" fmla="*/ 2737059 h 3483768"/>
                <a:gd name="connsiteX414" fmla="*/ 236012 w 5651563"/>
                <a:gd name="connsiteY414" fmla="*/ 2733439 h 3483768"/>
                <a:gd name="connsiteX415" fmla="*/ 236012 w 5651563"/>
                <a:gd name="connsiteY415" fmla="*/ 2733439 h 3483768"/>
                <a:gd name="connsiteX416" fmla="*/ 236012 w 5651563"/>
                <a:gd name="connsiteY416" fmla="*/ 2729820 h 3483768"/>
                <a:gd name="connsiteX417" fmla="*/ 237632 w 5651563"/>
                <a:gd name="connsiteY417" fmla="*/ 2729820 h 3483768"/>
                <a:gd name="connsiteX418" fmla="*/ 237632 w 5651563"/>
                <a:gd name="connsiteY418" fmla="*/ 2726200 h 3483768"/>
                <a:gd name="connsiteX419" fmla="*/ 237632 w 5651563"/>
                <a:gd name="connsiteY419" fmla="*/ 2726200 h 3483768"/>
                <a:gd name="connsiteX420" fmla="*/ 237632 w 5651563"/>
                <a:gd name="connsiteY420" fmla="*/ 2722581 h 3483768"/>
                <a:gd name="connsiteX421" fmla="*/ 237632 w 5651563"/>
                <a:gd name="connsiteY421" fmla="*/ 2722581 h 3483768"/>
                <a:gd name="connsiteX422" fmla="*/ 237632 w 5651563"/>
                <a:gd name="connsiteY422" fmla="*/ 2718866 h 3483768"/>
                <a:gd name="connsiteX423" fmla="*/ 238489 w 5651563"/>
                <a:gd name="connsiteY423" fmla="*/ 2718866 h 3483768"/>
                <a:gd name="connsiteX424" fmla="*/ 238489 w 5651563"/>
                <a:gd name="connsiteY424" fmla="*/ 2715247 h 3483768"/>
                <a:gd name="connsiteX425" fmla="*/ 238489 w 5651563"/>
                <a:gd name="connsiteY425" fmla="*/ 2715247 h 3483768"/>
                <a:gd name="connsiteX426" fmla="*/ 238489 w 5651563"/>
                <a:gd name="connsiteY426" fmla="*/ 2711627 h 3483768"/>
                <a:gd name="connsiteX427" fmla="*/ 238489 w 5651563"/>
                <a:gd name="connsiteY427" fmla="*/ 2711627 h 3483768"/>
                <a:gd name="connsiteX428" fmla="*/ 238489 w 5651563"/>
                <a:gd name="connsiteY428" fmla="*/ 2708008 h 3483768"/>
                <a:gd name="connsiteX429" fmla="*/ 240108 w 5651563"/>
                <a:gd name="connsiteY429" fmla="*/ 2708008 h 3483768"/>
                <a:gd name="connsiteX430" fmla="*/ 240108 w 5651563"/>
                <a:gd name="connsiteY430" fmla="*/ 2704388 h 3483768"/>
                <a:gd name="connsiteX431" fmla="*/ 240108 w 5651563"/>
                <a:gd name="connsiteY431" fmla="*/ 2704388 h 3483768"/>
                <a:gd name="connsiteX432" fmla="*/ 240108 w 5651563"/>
                <a:gd name="connsiteY432" fmla="*/ 2700769 h 3483768"/>
                <a:gd name="connsiteX433" fmla="*/ 241727 w 5651563"/>
                <a:gd name="connsiteY433" fmla="*/ 2700769 h 3483768"/>
                <a:gd name="connsiteX434" fmla="*/ 241727 w 5651563"/>
                <a:gd name="connsiteY434" fmla="*/ 2697149 h 3483768"/>
                <a:gd name="connsiteX435" fmla="*/ 242489 w 5651563"/>
                <a:gd name="connsiteY435" fmla="*/ 2697149 h 3483768"/>
                <a:gd name="connsiteX436" fmla="*/ 242489 w 5651563"/>
                <a:gd name="connsiteY436" fmla="*/ 2693530 h 3483768"/>
                <a:gd name="connsiteX437" fmla="*/ 242489 w 5651563"/>
                <a:gd name="connsiteY437" fmla="*/ 2693530 h 3483768"/>
                <a:gd name="connsiteX438" fmla="*/ 242489 w 5651563"/>
                <a:gd name="connsiteY438" fmla="*/ 2689910 h 3483768"/>
                <a:gd name="connsiteX439" fmla="*/ 242489 w 5651563"/>
                <a:gd name="connsiteY439" fmla="*/ 2689910 h 3483768"/>
                <a:gd name="connsiteX440" fmla="*/ 242489 w 5651563"/>
                <a:gd name="connsiteY440" fmla="*/ 2686291 h 3483768"/>
                <a:gd name="connsiteX441" fmla="*/ 242489 w 5651563"/>
                <a:gd name="connsiteY441" fmla="*/ 2686291 h 3483768"/>
                <a:gd name="connsiteX442" fmla="*/ 242489 w 5651563"/>
                <a:gd name="connsiteY442" fmla="*/ 2682671 h 3483768"/>
                <a:gd name="connsiteX443" fmla="*/ 242489 w 5651563"/>
                <a:gd name="connsiteY443" fmla="*/ 2682671 h 3483768"/>
                <a:gd name="connsiteX444" fmla="*/ 242489 w 5651563"/>
                <a:gd name="connsiteY444" fmla="*/ 2679052 h 3483768"/>
                <a:gd name="connsiteX445" fmla="*/ 242489 w 5651563"/>
                <a:gd name="connsiteY445" fmla="*/ 2679052 h 3483768"/>
                <a:gd name="connsiteX446" fmla="*/ 242489 w 5651563"/>
                <a:gd name="connsiteY446" fmla="*/ 2675432 h 3483768"/>
                <a:gd name="connsiteX447" fmla="*/ 243346 w 5651563"/>
                <a:gd name="connsiteY447" fmla="*/ 2675432 h 3483768"/>
                <a:gd name="connsiteX448" fmla="*/ 243346 w 5651563"/>
                <a:gd name="connsiteY448" fmla="*/ 2671813 h 3483768"/>
                <a:gd name="connsiteX449" fmla="*/ 244108 w 5651563"/>
                <a:gd name="connsiteY449" fmla="*/ 2671813 h 3483768"/>
                <a:gd name="connsiteX450" fmla="*/ 244108 w 5651563"/>
                <a:gd name="connsiteY450" fmla="*/ 2668193 h 3483768"/>
                <a:gd name="connsiteX451" fmla="*/ 244108 w 5651563"/>
                <a:gd name="connsiteY451" fmla="*/ 2668193 h 3483768"/>
                <a:gd name="connsiteX452" fmla="*/ 244108 w 5651563"/>
                <a:gd name="connsiteY452" fmla="*/ 2664574 h 3483768"/>
                <a:gd name="connsiteX453" fmla="*/ 244966 w 5651563"/>
                <a:gd name="connsiteY453" fmla="*/ 2664574 h 3483768"/>
                <a:gd name="connsiteX454" fmla="*/ 244966 w 5651563"/>
                <a:gd name="connsiteY454" fmla="*/ 2660954 h 3483768"/>
                <a:gd name="connsiteX455" fmla="*/ 245728 w 5651563"/>
                <a:gd name="connsiteY455" fmla="*/ 2660954 h 3483768"/>
                <a:gd name="connsiteX456" fmla="*/ 245728 w 5651563"/>
                <a:gd name="connsiteY456" fmla="*/ 2657239 h 3483768"/>
                <a:gd name="connsiteX457" fmla="*/ 247347 w 5651563"/>
                <a:gd name="connsiteY457" fmla="*/ 2657239 h 3483768"/>
                <a:gd name="connsiteX458" fmla="*/ 247347 w 5651563"/>
                <a:gd name="connsiteY458" fmla="*/ 2653620 h 3483768"/>
                <a:gd name="connsiteX459" fmla="*/ 248204 w 5651563"/>
                <a:gd name="connsiteY459" fmla="*/ 2653620 h 3483768"/>
                <a:gd name="connsiteX460" fmla="*/ 248204 w 5651563"/>
                <a:gd name="connsiteY460" fmla="*/ 2650000 h 3483768"/>
                <a:gd name="connsiteX461" fmla="*/ 248204 w 5651563"/>
                <a:gd name="connsiteY461" fmla="*/ 2650000 h 3483768"/>
                <a:gd name="connsiteX462" fmla="*/ 248204 w 5651563"/>
                <a:gd name="connsiteY462" fmla="*/ 2646381 h 3483768"/>
                <a:gd name="connsiteX463" fmla="*/ 248204 w 5651563"/>
                <a:gd name="connsiteY463" fmla="*/ 2646381 h 3483768"/>
                <a:gd name="connsiteX464" fmla="*/ 248204 w 5651563"/>
                <a:gd name="connsiteY464" fmla="*/ 2642761 h 3483768"/>
                <a:gd name="connsiteX465" fmla="*/ 249824 w 5651563"/>
                <a:gd name="connsiteY465" fmla="*/ 2642761 h 3483768"/>
                <a:gd name="connsiteX466" fmla="*/ 249824 w 5651563"/>
                <a:gd name="connsiteY466" fmla="*/ 2639142 h 3483768"/>
                <a:gd name="connsiteX467" fmla="*/ 250586 w 5651563"/>
                <a:gd name="connsiteY467" fmla="*/ 2639142 h 3483768"/>
                <a:gd name="connsiteX468" fmla="*/ 250586 w 5651563"/>
                <a:gd name="connsiteY468" fmla="*/ 2635522 h 3483768"/>
                <a:gd name="connsiteX469" fmla="*/ 252205 w 5651563"/>
                <a:gd name="connsiteY469" fmla="*/ 2635522 h 3483768"/>
                <a:gd name="connsiteX470" fmla="*/ 252205 w 5651563"/>
                <a:gd name="connsiteY470" fmla="*/ 2631903 h 3483768"/>
                <a:gd name="connsiteX471" fmla="*/ 252967 w 5651563"/>
                <a:gd name="connsiteY471" fmla="*/ 2631903 h 3483768"/>
                <a:gd name="connsiteX472" fmla="*/ 252967 w 5651563"/>
                <a:gd name="connsiteY472" fmla="*/ 2628283 h 3483768"/>
                <a:gd name="connsiteX473" fmla="*/ 252967 w 5651563"/>
                <a:gd name="connsiteY473" fmla="*/ 2628283 h 3483768"/>
                <a:gd name="connsiteX474" fmla="*/ 252967 w 5651563"/>
                <a:gd name="connsiteY474" fmla="*/ 2624664 h 3483768"/>
                <a:gd name="connsiteX475" fmla="*/ 253824 w 5651563"/>
                <a:gd name="connsiteY475" fmla="*/ 2624664 h 3483768"/>
                <a:gd name="connsiteX476" fmla="*/ 253824 w 5651563"/>
                <a:gd name="connsiteY476" fmla="*/ 2621045 h 3483768"/>
                <a:gd name="connsiteX477" fmla="*/ 255443 w 5651563"/>
                <a:gd name="connsiteY477" fmla="*/ 2621045 h 3483768"/>
                <a:gd name="connsiteX478" fmla="*/ 255443 w 5651563"/>
                <a:gd name="connsiteY478" fmla="*/ 2617425 h 3483768"/>
                <a:gd name="connsiteX479" fmla="*/ 255443 w 5651563"/>
                <a:gd name="connsiteY479" fmla="*/ 2617425 h 3483768"/>
                <a:gd name="connsiteX480" fmla="*/ 255443 w 5651563"/>
                <a:gd name="connsiteY480" fmla="*/ 2613805 h 3483768"/>
                <a:gd name="connsiteX481" fmla="*/ 257824 w 5651563"/>
                <a:gd name="connsiteY481" fmla="*/ 2613805 h 3483768"/>
                <a:gd name="connsiteX482" fmla="*/ 257824 w 5651563"/>
                <a:gd name="connsiteY482" fmla="*/ 2610186 h 3483768"/>
                <a:gd name="connsiteX483" fmla="*/ 258682 w 5651563"/>
                <a:gd name="connsiteY483" fmla="*/ 2610186 h 3483768"/>
                <a:gd name="connsiteX484" fmla="*/ 258682 w 5651563"/>
                <a:gd name="connsiteY484" fmla="*/ 2606566 h 3483768"/>
                <a:gd name="connsiteX485" fmla="*/ 259444 w 5651563"/>
                <a:gd name="connsiteY485" fmla="*/ 2606566 h 3483768"/>
                <a:gd name="connsiteX486" fmla="*/ 259444 w 5651563"/>
                <a:gd name="connsiteY486" fmla="*/ 2602947 h 3483768"/>
                <a:gd name="connsiteX487" fmla="*/ 259444 w 5651563"/>
                <a:gd name="connsiteY487" fmla="*/ 2602947 h 3483768"/>
                <a:gd name="connsiteX488" fmla="*/ 259444 w 5651563"/>
                <a:gd name="connsiteY488" fmla="*/ 2599328 h 3483768"/>
                <a:gd name="connsiteX489" fmla="*/ 260301 w 5651563"/>
                <a:gd name="connsiteY489" fmla="*/ 2599328 h 3483768"/>
                <a:gd name="connsiteX490" fmla="*/ 260301 w 5651563"/>
                <a:gd name="connsiteY490" fmla="*/ 2595613 h 3483768"/>
                <a:gd name="connsiteX491" fmla="*/ 261063 w 5651563"/>
                <a:gd name="connsiteY491" fmla="*/ 2595613 h 3483768"/>
                <a:gd name="connsiteX492" fmla="*/ 261063 w 5651563"/>
                <a:gd name="connsiteY492" fmla="*/ 2591993 h 3483768"/>
                <a:gd name="connsiteX493" fmla="*/ 261063 w 5651563"/>
                <a:gd name="connsiteY493" fmla="*/ 2591993 h 3483768"/>
                <a:gd name="connsiteX494" fmla="*/ 261063 w 5651563"/>
                <a:gd name="connsiteY494" fmla="*/ 2588374 h 3483768"/>
                <a:gd name="connsiteX495" fmla="*/ 261920 w 5651563"/>
                <a:gd name="connsiteY495" fmla="*/ 2588374 h 3483768"/>
                <a:gd name="connsiteX496" fmla="*/ 261920 w 5651563"/>
                <a:gd name="connsiteY496" fmla="*/ 2584754 h 3483768"/>
                <a:gd name="connsiteX497" fmla="*/ 262682 w 5651563"/>
                <a:gd name="connsiteY497" fmla="*/ 2584754 h 3483768"/>
                <a:gd name="connsiteX498" fmla="*/ 262682 w 5651563"/>
                <a:gd name="connsiteY498" fmla="*/ 2581135 h 3483768"/>
                <a:gd name="connsiteX499" fmla="*/ 264301 w 5651563"/>
                <a:gd name="connsiteY499" fmla="*/ 2581135 h 3483768"/>
                <a:gd name="connsiteX500" fmla="*/ 264301 w 5651563"/>
                <a:gd name="connsiteY500" fmla="*/ 2577515 h 3483768"/>
                <a:gd name="connsiteX501" fmla="*/ 265159 w 5651563"/>
                <a:gd name="connsiteY501" fmla="*/ 2577515 h 3483768"/>
                <a:gd name="connsiteX502" fmla="*/ 265159 w 5651563"/>
                <a:gd name="connsiteY502" fmla="*/ 2573896 h 3483768"/>
                <a:gd name="connsiteX503" fmla="*/ 265159 w 5651563"/>
                <a:gd name="connsiteY503" fmla="*/ 2573896 h 3483768"/>
                <a:gd name="connsiteX504" fmla="*/ 265159 w 5651563"/>
                <a:gd name="connsiteY504" fmla="*/ 2570276 h 3483768"/>
                <a:gd name="connsiteX505" fmla="*/ 265159 w 5651563"/>
                <a:gd name="connsiteY505" fmla="*/ 2570276 h 3483768"/>
                <a:gd name="connsiteX506" fmla="*/ 265159 w 5651563"/>
                <a:gd name="connsiteY506" fmla="*/ 2566657 h 3483768"/>
                <a:gd name="connsiteX507" fmla="*/ 265921 w 5651563"/>
                <a:gd name="connsiteY507" fmla="*/ 2566657 h 3483768"/>
                <a:gd name="connsiteX508" fmla="*/ 265921 w 5651563"/>
                <a:gd name="connsiteY508" fmla="*/ 2563037 h 3483768"/>
                <a:gd name="connsiteX509" fmla="*/ 265921 w 5651563"/>
                <a:gd name="connsiteY509" fmla="*/ 2563037 h 3483768"/>
                <a:gd name="connsiteX510" fmla="*/ 265921 w 5651563"/>
                <a:gd name="connsiteY510" fmla="*/ 2559418 h 3483768"/>
                <a:gd name="connsiteX511" fmla="*/ 265921 w 5651563"/>
                <a:gd name="connsiteY511" fmla="*/ 2559418 h 3483768"/>
                <a:gd name="connsiteX512" fmla="*/ 265921 w 5651563"/>
                <a:gd name="connsiteY512" fmla="*/ 2555798 h 3483768"/>
                <a:gd name="connsiteX513" fmla="*/ 267540 w 5651563"/>
                <a:gd name="connsiteY513" fmla="*/ 2555798 h 3483768"/>
                <a:gd name="connsiteX514" fmla="*/ 267540 w 5651563"/>
                <a:gd name="connsiteY514" fmla="*/ 2552179 h 3483768"/>
                <a:gd name="connsiteX515" fmla="*/ 267540 w 5651563"/>
                <a:gd name="connsiteY515" fmla="*/ 2552179 h 3483768"/>
                <a:gd name="connsiteX516" fmla="*/ 267540 w 5651563"/>
                <a:gd name="connsiteY516" fmla="*/ 2548559 h 3483768"/>
                <a:gd name="connsiteX517" fmla="*/ 268397 w 5651563"/>
                <a:gd name="connsiteY517" fmla="*/ 2548559 h 3483768"/>
                <a:gd name="connsiteX518" fmla="*/ 268397 w 5651563"/>
                <a:gd name="connsiteY518" fmla="*/ 2544940 h 3483768"/>
                <a:gd name="connsiteX519" fmla="*/ 270016 w 5651563"/>
                <a:gd name="connsiteY519" fmla="*/ 2544940 h 3483768"/>
                <a:gd name="connsiteX520" fmla="*/ 270016 w 5651563"/>
                <a:gd name="connsiteY520" fmla="*/ 2541320 h 3483768"/>
                <a:gd name="connsiteX521" fmla="*/ 270778 w 5651563"/>
                <a:gd name="connsiteY521" fmla="*/ 2541320 h 3483768"/>
                <a:gd name="connsiteX522" fmla="*/ 270778 w 5651563"/>
                <a:gd name="connsiteY522" fmla="*/ 2537701 h 3483768"/>
                <a:gd name="connsiteX523" fmla="*/ 271636 w 5651563"/>
                <a:gd name="connsiteY523" fmla="*/ 2537701 h 3483768"/>
                <a:gd name="connsiteX524" fmla="*/ 271636 w 5651563"/>
                <a:gd name="connsiteY524" fmla="*/ 2533986 h 3483768"/>
                <a:gd name="connsiteX525" fmla="*/ 273255 w 5651563"/>
                <a:gd name="connsiteY525" fmla="*/ 2533986 h 3483768"/>
                <a:gd name="connsiteX526" fmla="*/ 273255 w 5651563"/>
                <a:gd name="connsiteY526" fmla="*/ 2530366 h 3483768"/>
                <a:gd name="connsiteX527" fmla="*/ 273255 w 5651563"/>
                <a:gd name="connsiteY527" fmla="*/ 2530366 h 3483768"/>
                <a:gd name="connsiteX528" fmla="*/ 273255 w 5651563"/>
                <a:gd name="connsiteY528" fmla="*/ 2526747 h 3483768"/>
                <a:gd name="connsiteX529" fmla="*/ 273255 w 5651563"/>
                <a:gd name="connsiteY529" fmla="*/ 2526747 h 3483768"/>
                <a:gd name="connsiteX530" fmla="*/ 273255 w 5651563"/>
                <a:gd name="connsiteY530" fmla="*/ 2523128 h 3483768"/>
                <a:gd name="connsiteX531" fmla="*/ 273255 w 5651563"/>
                <a:gd name="connsiteY531" fmla="*/ 2523128 h 3483768"/>
                <a:gd name="connsiteX532" fmla="*/ 273255 w 5651563"/>
                <a:gd name="connsiteY532" fmla="*/ 2519508 h 3483768"/>
                <a:gd name="connsiteX533" fmla="*/ 274017 w 5651563"/>
                <a:gd name="connsiteY533" fmla="*/ 2519508 h 3483768"/>
                <a:gd name="connsiteX534" fmla="*/ 274017 w 5651563"/>
                <a:gd name="connsiteY534" fmla="*/ 2515888 h 3483768"/>
                <a:gd name="connsiteX535" fmla="*/ 274874 w 5651563"/>
                <a:gd name="connsiteY535" fmla="*/ 2515888 h 3483768"/>
                <a:gd name="connsiteX536" fmla="*/ 274874 w 5651563"/>
                <a:gd name="connsiteY536" fmla="*/ 2512269 h 3483768"/>
                <a:gd name="connsiteX537" fmla="*/ 274874 w 5651563"/>
                <a:gd name="connsiteY537" fmla="*/ 2512269 h 3483768"/>
                <a:gd name="connsiteX538" fmla="*/ 274874 w 5651563"/>
                <a:gd name="connsiteY538" fmla="*/ 2508649 h 3483768"/>
                <a:gd name="connsiteX539" fmla="*/ 278017 w 5651563"/>
                <a:gd name="connsiteY539" fmla="*/ 2508649 h 3483768"/>
                <a:gd name="connsiteX540" fmla="*/ 278017 w 5651563"/>
                <a:gd name="connsiteY540" fmla="*/ 2505030 h 3483768"/>
                <a:gd name="connsiteX541" fmla="*/ 278017 w 5651563"/>
                <a:gd name="connsiteY541" fmla="*/ 2505030 h 3483768"/>
                <a:gd name="connsiteX542" fmla="*/ 278017 w 5651563"/>
                <a:gd name="connsiteY542" fmla="*/ 2501410 h 3483768"/>
                <a:gd name="connsiteX543" fmla="*/ 278875 w 5651563"/>
                <a:gd name="connsiteY543" fmla="*/ 2501410 h 3483768"/>
                <a:gd name="connsiteX544" fmla="*/ 278875 w 5651563"/>
                <a:gd name="connsiteY544" fmla="*/ 2497791 h 3483768"/>
                <a:gd name="connsiteX545" fmla="*/ 279637 w 5651563"/>
                <a:gd name="connsiteY545" fmla="*/ 2497791 h 3483768"/>
                <a:gd name="connsiteX546" fmla="*/ 279637 w 5651563"/>
                <a:gd name="connsiteY546" fmla="*/ 2494171 h 3483768"/>
                <a:gd name="connsiteX547" fmla="*/ 279637 w 5651563"/>
                <a:gd name="connsiteY547" fmla="*/ 2494171 h 3483768"/>
                <a:gd name="connsiteX548" fmla="*/ 279637 w 5651563"/>
                <a:gd name="connsiteY548" fmla="*/ 2490552 h 3483768"/>
                <a:gd name="connsiteX549" fmla="*/ 281256 w 5651563"/>
                <a:gd name="connsiteY549" fmla="*/ 2490552 h 3483768"/>
                <a:gd name="connsiteX550" fmla="*/ 281256 w 5651563"/>
                <a:gd name="connsiteY550" fmla="*/ 2486932 h 3483768"/>
                <a:gd name="connsiteX551" fmla="*/ 281256 w 5651563"/>
                <a:gd name="connsiteY551" fmla="*/ 2486932 h 3483768"/>
                <a:gd name="connsiteX552" fmla="*/ 281256 w 5651563"/>
                <a:gd name="connsiteY552" fmla="*/ 2483313 h 3483768"/>
                <a:gd name="connsiteX553" fmla="*/ 282113 w 5651563"/>
                <a:gd name="connsiteY553" fmla="*/ 2483313 h 3483768"/>
                <a:gd name="connsiteX554" fmla="*/ 282113 w 5651563"/>
                <a:gd name="connsiteY554" fmla="*/ 2479693 h 3483768"/>
                <a:gd name="connsiteX555" fmla="*/ 282113 w 5651563"/>
                <a:gd name="connsiteY555" fmla="*/ 2479693 h 3483768"/>
                <a:gd name="connsiteX556" fmla="*/ 282113 w 5651563"/>
                <a:gd name="connsiteY556" fmla="*/ 2476074 h 3483768"/>
                <a:gd name="connsiteX557" fmla="*/ 282875 w 5651563"/>
                <a:gd name="connsiteY557" fmla="*/ 2476074 h 3483768"/>
                <a:gd name="connsiteX558" fmla="*/ 282875 w 5651563"/>
                <a:gd name="connsiteY558" fmla="*/ 2472359 h 3483768"/>
                <a:gd name="connsiteX559" fmla="*/ 285352 w 5651563"/>
                <a:gd name="connsiteY559" fmla="*/ 2472359 h 3483768"/>
                <a:gd name="connsiteX560" fmla="*/ 285352 w 5651563"/>
                <a:gd name="connsiteY560" fmla="*/ 2468740 h 3483768"/>
                <a:gd name="connsiteX561" fmla="*/ 286971 w 5651563"/>
                <a:gd name="connsiteY561" fmla="*/ 2468740 h 3483768"/>
                <a:gd name="connsiteX562" fmla="*/ 286971 w 5651563"/>
                <a:gd name="connsiteY562" fmla="*/ 2465120 h 3483768"/>
                <a:gd name="connsiteX563" fmla="*/ 286971 w 5651563"/>
                <a:gd name="connsiteY563" fmla="*/ 2465120 h 3483768"/>
                <a:gd name="connsiteX564" fmla="*/ 286971 w 5651563"/>
                <a:gd name="connsiteY564" fmla="*/ 2461501 h 3483768"/>
                <a:gd name="connsiteX565" fmla="*/ 287733 w 5651563"/>
                <a:gd name="connsiteY565" fmla="*/ 2461501 h 3483768"/>
                <a:gd name="connsiteX566" fmla="*/ 287733 w 5651563"/>
                <a:gd name="connsiteY566" fmla="*/ 2457881 h 3483768"/>
                <a:gd name="connsiteX567" fmla="*/ 290209 w 5651563"/>
                <a:gd name="connsiteY567" fmla="*/ 2457881 h 3483768"/>
                <a:gd name="connsiteX568" fmla="*/ 290209 w 5651563"/>
                <a:gd name="connsiteY568" fmla="*/ 2454262 h 3483768"/>
                <a:gd name="connsiteX569" fmla="*/ 290971 w 5651563"/>
                <a:gd name="connsiteY569" fmla="*/ 2454262 h 3483768"/>
                <a:gd name="connsiteX570" fmla="*/ 290971 w 5651563"/>
                <a:gd name="connsiteY570" fmla="*/ 2450642 h 3483768"/>
                <a:gd name="connsiteX571" fmla="*/ 291829 w 5651563"/>
                <a:gd name="connsiteY571" fmla="*/ 2450642 h 3483768"/>
                <a:gd name="connsiteX572" fmla="*/ 291829 w 5651563"/>
                <a:gd name="connsiteY572" fmla="*/ 2447023 h 3483768"/>
                <a:gd name="connsiteX573" fmla="*/ 291829 w 5651563"/>
                <a:gd name="connsiteY573" fmla="*/ 2447023 h 3483768"/>
                <a:gd name="connsiteX574" fmla="*/ 291829 w 5651563"/>
                <a:gd name="connsiteY574" fmla="*/ 2443403 h 3483768"/>
                <a:gd name="connsiteX575" fmla="*/ 293448 w 5651563"/>
                <a:gd name="connsiteY575" fmla="*/ 2443403 h 3483768"/>
                <a:gd name="connsiteX576" fmla="*/ 293448 w 5651563"/>
                <a:gd name="connsiteY576" fmla="*/ 2439784 h 3483768"/>
                <a:gd name="connsiteX577" fmla="*/ 293448 w 5651563"/>
                <a:gd name="connsiteY577" fmla="*/ 2439784 h 3483768"/>
                <a:gd name="connsiteX578" fmla="*/ 293448 w 5651563"/>
                <a:gd name="connsiteY578" fmla="*/ 2436164 h 3483768"/>
                <a:gd name="connsiteX579" fmla="*/ 295067 w 5651563"/>
                <a:gd name="connsiteY579" fmla="*/ 2436164 h 3483768"/>
                <a:gd name="connsiteX580" fmla="*/ 295067 w 5651563"/>
                <a:gd name="connsiteY580" fmla="*/ 2432545 h 3483768"/>
                <a:gd name="connsiteX581" fmla="*/ 295829 w 5651563"/>
                <a:gd name="connsiteY581" fmla="*/ 2432545 h 3483768"/>
                <a:gd name="connsiteX582" fmla="*/ 295829 w 5651563"/>
                <a:gd name="connsiteY582" fmla="*/ 2428925 h 3483768"/>
                <a:gd name="connsiteX583" fmla="*/ 296687 w 5651563"/>
                <a:gd name="connsiteY583" fmla="*/ 2428925 h 3483768"/>
                <a:gd name="connsiteX584" fmla="*/ 296687 w 5651563"/>
                <a:gd name="connsiteY584" fmla="*/ 2425306 h 3483768"/>
                <a:gd name="connsiteX585" fmla="*/ 297449 w 5651563"/>
                <a:gd name="connsiteY585" fmla="*/ 2425306 h 3483768"/>
                <a:gd name="connsiteX586" fmla="*/ 297449 w 5651563"/>
                <a:gd name="connsiteY586" fmla="*/ 2421686 h 3483768"/>
                <a:gd name="connsiteX587" fmla="*/ 298306 w 5651563"/>
                <a:gd name="connsiteY587" fmla="*/ 2421686 h 3483768"/>
                <a:gd name="connsiteX588" fmla="*/ 298306 w 5651563"/>
                <a:gd name="connsiteY588" fmla="*/ 2418066 h 3483768"/>
                <a:gd name="connsiteX589" fmla="*/ 299925 w 5651563"/>
                <a:gd name="connsiteY589" fmla="*/ 2418066 h 3483768"/>
                <a:gd name="connsiteX590" fmla="*/ 299925 w 5651563"/>
                <a:gd name="connsiteY590" fmla="*/ 2414447 h 3483768"/>
                <a:gd name="connsiteX591" fmla="*/ 299925 w 5651563"/>
                <a:gd name="connsiteY591" fmla="*/ 2414447 h 3483768"/>
                <a:gd name="connsiteX592" fmla="*/ 299925 w 5651563"/>
                <a:gd name="connsiteY592" fmla="*/ 2410732 h 3483768"/>
                <a:gd name="connsiteX593" fmla="*/ 300687 w 5651563"/>
                <a:gd name="connsiteY593" fmla="*/ 2410732 h 3483768"/>
                <a:gd name="connsiteX594" fmla="*/ 300687 w 5651563"/>
                <a:gd name="connsiteY594" fmla="*/ 2407113 h 3483768"/>
                <a:gd name="connsiteX595" fmla="*/ 301449 w 5651563"/>
                <a:gd name="connsiteY595" fmla="*/ 2407113 h 3483768"/>
                <a:gd name="connsiteX596" fmla="*/ 301449 w 5651563"/>
                <a:gd name="connsiteY596" fmla="*/ 2403493 h 3483768"/>
                <a:gd name="connsiteX597" fmla="*/ 302306 w 5651563"/>
                <a:gd name="connsiteY597" fmla="*/ 2403493 h 3483768"/>
                <a:gd name="connsiteX598" fmla="*/ 302306 w 5651563"/>
                <a:gd name="connsiteY598" fmla="*/ 2399874 h 3483768"/>
                <a:gd name="connsiteX599" fmla="*/ 303068 w 5651563"/>
                <a:gd name="connsiteY599" fmla="*/ 2399874 h 3483768"/>
                <a:gd name="connsiteX600" fmla="*/ 303068 w 5651563"/>
                <a:gd name="connsiteY600" fmla="*/ 2396254 h 3483768"/>
                <a:gd name="connsiteX601" fmla="*/ 303925 w 5651563"/>
                <a:gd name="connsiteY601" fmla="*/ 2396254 h 3483768"/>
                <a:gd name="connsiteX602" fmla="*/ 303925 w 5651563"/>
                <a:gd name="connsiteY602" fmla="*/ 2392635 h 3483768"/>
                <a:gd name="connsiteX603" fmla="*/ 303925 w 5651563"/>
                <a:gd name="connsiteY603" fmla="*/ 2392635 h 3483768"/>
                <a:gd name="connsiteX604" fmla="*/ 303925 w 5651563"/>
                <a:gd name="connsiteY604" fmla="*/ 2389015 h 3483768"/>
                <a:gd name="connsiteX605" fmla="*/ 304687 w 5651563"/>
                <a:gd name="connsiteY605" fmla="*/ 2389015 h 3483768"/>
                <a:gd name="connsiteX606" fmla="*/ 304687 w 5651563"/>
                <a:gd name="connsiteY606" fmla="*/ 2385396 h 3483768"/>
                <a:gd name="connsiteX607" fmla="*/ 305545 w 5651563"/>
                <a:gd name="connsiteY607" fmla="*/ 2385396 h 3483768"/>
                <a:gd name="connsiteX608" fmla="*/ 305545 w 5651563"/>
                <a:gd name="connsiteY608" fmla="*/ 2381776 h 3483768"/>
                <a:gd name="connsiteX609" fmla="*/ 305545 w 5651563"/>
                <a:gd name="connsiteY609" fmla="*/ 2381776 h 3483768"/>
                <a:gd name="connsiteX610" fmla="*/ 305545 w 5651563"/>
                <a:gd name="connsiteY610" fmla="*/ 2378157 h 3483768"/>
                <a:gd name="connsiteX611" fmla="*/ 307164 w 5651563"/>
                <a:gd name="connsiteY611" fmla="*/ 2378157 h 3483768"/>
                <a:gd name="connsiteX612" fmla="*/ 307164 w 5651563"/>
                <a:gd name="connsiteY612" fmla="*/ 2374537 h 3483768"/>
                <a:gd name="connsiteX613" fmla="*/ 308783 w 5651563"/>
                <a:gd name="connsiteY613" fmla="*/ 2374537 h 3483768"/>
                <a:gd name="connsiteX614" fmla="*/ 308783 w 5651563"/>
                <a:gd name="connsiteY614" fmla="*/ 2370918 h 3483768"/>
                <a:gd name="connsiteX615" fmla="*/ 308783 w 5651563"/>
                <a:gd name="connsiteY615" fmla="*/ 2370918 h 3483768"/>
                <a:gd name="connsiteX616" fmla="*/ 308783 w 5651563"/>
                <a:gd name="connsiteY616" fmla="*/ 2367298 h 3483768"/>
                <a:gd name="connsiteX617" fmla="*/ 309545 w 5651563"/>
                <a:gd name="connsiteY617" fmla="*/ 2367298 h 3483768"/>
                <a:gd name="connsiteX618" fmla="*/ 309545 w 5651563"/>
                <a:gd name="connsiteY618" fmla="*/ 2363679 h 3483768"/>
                <a:gd name="connsiteX619" fmla="*/ 309545 w 5651563"/>
                <a:gd name="connsiteY619" fmla="*/ 2363679 h 3483768"/>
                <a:gd name="connsiteX620" fmla="*/ 309545 w 5651563"/>
                <a:gd name="connsiteY620" fmla="*/ 2360059 h 3483768"/>
                <a:gd name="connsiteX621" fmla="*/ 310403 w 5651563"/>
                <a:gd name="connsiteY621" fmla="*/ 2360059 h 3483768"/>
                <a:gd name="connsiteX622" fmla="*/ 310403 w 5651563"/>
                <a:gd name="connsiteY622" fmla="*/ 2356440 h 3483768"/>
                <a:gd name="connsiteX623" fmla="*/ 310403 w 5651563"/>
                <a:gd name="connsiteY623" fmla="*/ 2356440 h 3483768"/>
                <a:gd name="connsiteX624" fmla="*/ 310403 w 5651563"/>
                <a:gd name="connsiteY624" fmla="*/ 2352725 h 3483768"/>
                <a:gd name="connsiteX625" fmla="*/ 311165 w 5651563"/>
                <a:gd name="connsiteY625" fmla="*/ 2352725 h 3483768"/>
                <a:gd name="connsiteX626" fmla="*/ 311165 w 5651563"/>
                <a:gd name="connsiteY626" fmla="*/ 2349106 h 3483768"/>
                <a:gd name="connsiteX627" fmla="*/ 312022 w 5651563"/>
                <a:gd name="connsiteY627" fmla="*/ 2349106 h 3483768"/>
                <a:gd name="connsiteX628" fmla="*/ 312022 w 5651563"/>
                <a:gd name="connsiteY628" fmla="*/ 2345486 h 3483768"/>
                <a:gd name="connsiteX629" fmla="*/ 312784 w 5651563"/>
                <a:gd name="connsiteY629" fmla="*/ 2345486 h 3483768"/>
                <a:gd name="connsiteX630" fmla="*/ 312784 w 5651563"/>
                <a:gd name="connsiteY630" fmla="*/ 2341866 h 3483768"/>
                <a:gd name="connsiteX631" fmla="*/ 313641 w 5651563"/>
                <a:gd name="connsiteY631" fmla="*/ 2341866 h 3483768"/>
                <a:gd name="connsiteX632" fmla="*/ 313641 w 5651563"/>
                <a:gd name="connsiteY632" fmla="*/ 2338247 h 3483768"/>
                <a:gd name="connsiteX633" fmla="*/ 314403 w 5651563"/>
                <a:gd name="connsiteY633" fmla="*/ 2338247 h 3483768"/>
                <a:gd name="connsiteX634" fmla="*/ 314403 w 5651563"/>
                <a:gd name="connsiteY634" fmla="*/ 2334628 h 3483768"/>
                <a:gd name="connsiteX635" fmla="*/ 314403 w 5651563"/>
                <a:gd name="connsiteY635" fmla="*/ 2334628 h 3483768"/>
                <a:gd name="connsiteX636" fmla="*/ 314403 w 5651563"/>
                <a:gd name="connsiteY636" fmla="*/ 2331008 h 3483768"/>
                <a:gd name="connsiteX637" fmla="*/ 316879 w 5651563"/>
                <a:gd name="connsiteY637" fmla="*/ 2331008 h 3483768"/>
                <a:gd name="connsiteX638" fmla="*/ 316879 w 5651563"/>
                <a:gd name="connsiteY638" fmla="*/ 2327389 h 3483768"/>
                <a:gd name="connsiteX639" fmla="*/ 319261 w 5651563"/>
                <a:gd name="connsiteY639" fmla="*/ 2327389 h 3483768"/>
                <a:gd name="connsiteX640" fmla="*/ 319261 w 5651563"/>
                <a:gd name="connsiteY640" fmla="*/ 2323769 h 3483768"/>
                <a:gd name="connsiteX641" fmla="*/ 320880 w 5651563"/>
                <a:gd name="connsiteY641" fmla="*/ 2323769 h 3483768"/>
                <a:gd name="connsiteX642" fmla="*/ 320880 w 5651563"/>
                <a:gd name="connsiteY642" fmla="*/ 2320149 h 3483768"/>
                <a:gd name="connsiteX643" fmla="*/ 321737 w 5651563"/>
                <a:gd name="connsiteY643" fmla="*/ 2320149 h 3483768"/>
                <a:gd name="connsiteX644" fmla="*/ 321737 w 5651563"/>
                <a:gd name="connsiteY644" fmla="*/ 2316530 h 3483768"/>
                <a:gd name="connsiteX645" fmla="*/ 321737 w 5651563"/>
                <a:gd name="connsiteY645" fmla="*/ 2316530 h 3483768"/>
                <a:gd name="connsiteX646" fmla="*/ 321737 w 5651563"/>
                <a:gd name="connsiteY646" fmla="*/ 2312911 h 3483768"/>
                <a:gd name="connsiteX647" fmla="*/ 322499 w 5651563"/>
                <a:gd name="connsiteY647" fmla="*/ 2312911 h 3483768"/>
                <a:gd name="connsiteX648" fmla="*/ 322499 w 5651563"/>
                <a:gd name="connsiteY648" fmla="*/ 2309291 h 3483768"/>
                <a:gd name="connsiteX649" fmla="*/ 323357 w 5651563"/>
                <a:gd name="connsiteY649" fmla="*/ 2309291 h 3483768"/>
                <a:gd name="connsiteX650" fmla="*/ 323357 w 5651563"/>
                <a:gd name="connsiteY650" fmla="*/ 2305672 h 3483768"/>
                <a:gd name="connsiteX651" fmla="*/ 324119 w 5651563"/>
                <a:gd name="connsiteY651" fmla="*/ 2305672 h 3483768"/>
                <a:gd name="connsiteX652" fmla="*/ 324119 w 5651563"/>
                <a:gd name="connsiteY652" fmla="*/ 2302052 h 3483768"/>
                <a:gd name="connsiteX653" fmla="*/ 324119 w 5651563"/>
                <a:gd name="connsiteY653" fmla="*/ 2302052 h 3483768"/>
                <a:gd name="connsiteX654" fmla="*/ 324119 w 5651563"/>
                <a:gd name="connsiteY654" fmla="*/ 2298433 h 3483768"/>
                <a:gd name="connsiteX655" fmla="*/ 324976 w 5651563"/>
                <a:gd name="connsiteY655" fmla="*/ 2298433 h 3483768"/>
                <a:gd name="connsiteX656" fmla="*/ 324976 w 5651563"/>
                <a:gd name="connsiteY656" fmla="*/ 2294813 h 3483768"/>
                <a:gd name="connsiteX657" fmla="*/ 327357 w 5651563"/>
                <a:gd name="connsiteY657" fmla="*/ 2294813 h 3483768"/>
                <a:gd name="connsiteX658" fmla="*/ 327357 w 5651563"/>
                <a:gd name="connsiteY658" fmla="*/ 2291098 h 3483768"/>
                <a:gd name="connsiteX659" fmla="*/ 328976 w 5651563"/>
                <a:gd name="connsiteY659" fmla="*/ 2291098 h 3483768"/>
                <a:gd name="connsiteX660" fmla="*/ 328976 w 5651563"/>
                <a:gd name="connsiteY660" fmla="*/ 2287479 h 3483768"/>
                <a:gd name="connsiteX661" fmla="*/ 328976 w 5651563"/>
                <a:gd name="connsiteY661" fmla="*/ 2287479 h 3483768"/>
                <a:gd name="connsiteX662" fmla="*/ 328976 w 5651563"/>
                <a:gd name="connsiteY662" fmla="*/ 2283859 h 3483768"/>
                <a:gd name="connsiteX663" fmla="*/ 329738 w 5651563"/>
                <a:gd name="connsiteY663" fmla="*/ 2283859 h 3483768"/>
                <a:gd name="connsiteX664" fmla="*/ 329738 w 5651563"/>
                <a:gd name="connsiteY664" fmla="*/ 2280240 h 3483768"/>
                <a:gd name="connsiteX665" fmla="*/ 331358 w 5651563"/>
                <a:gd name="connsiteY665" fmla="*/ 2280240 h 3483768"/>
                <a:gd name="connsiteX666" fmla="*/ 331358 w 5651563"/>
                <a:gd name="connsiteY666" fmla="*/ 2276620 h 3483768"/>
                <a:gd name="connsiteX667" fmla="*/ 332215 w 5651563"/>
                <a:gd name="connsiteY667" fmla="*/ 2276620 h 3483768"/>
                <a:gd name="connsiteX668" fmla="*/ 332215 w 5651563"/>
                <a:gd name="connsiteY668" fmla="*/ 2273001 h 3483768"/>
                <a:gd name="connsiteX669" fmla="*/ 334596 w 5651563"/>
                <a:gd name="connsiteY669" fmla="*/ 2273001 h 3483768"/>
                <a:gd name="connsiteX670" fmla="*/ 334596 w 5651563"/>
                <a:gd name="connsiteY670" fmla="*/ 2269381 h 3483768"/>
                <a:gd name="connsiteX671" fmla="*/ 334596 w 5651563"/>
                <a:gd name="connsiteY671" fmla="*/ 2269381 h 3483768"/>
                <a:gd name="connsiteX672" fmla="*/ 334596 w 5651563"/>
                <a:gd name="connsiteY672" fmla="*/ 2265762 h 3483768"/>
                <a:gd name="connsiteX673" fmla="*/ 337834 w 5651563"/>
                <a:gd name="connsiteY673" fmla="*/ 2265762 h 3483768"/>
                <a:gd name="connsiteX674" fmla="*/ 337834 w 5651563"/>
                <a:gd name="connsiteY674" fmla="*/ 2262142 h 3483768"/>
                <a:gd name="connsiteX675" fmla="*/ 338692 w 5651563"/>
                <a:gd name="connsiteY675" fmla="*/ 2262142 h 3483768"/>
                <a:gd name="connsiteX676" fmla="*/ 338692 w 5651563"/>
                <a:gd name="connsiteY676" fmla="*/ 2258523 h 3483768"/>
                <a:gd name="connsiteX677" fmla="*/ 339454 w 5651563"/>
                <a:gd name="connsiteY677" fmla="*/ 2258523 h 3483768"/>
                <a:gd name="connsiteX678" fmla="*/ 339454 w 5651563"/>
                <a:gd name="connsiteY678" fmla="*/ 2254903 h 3483768"/>
                <a:gd name="connsiteX679" fmla="*/ 339454 w 5651563"/>
                <a:gd name="connsiteY679" fmla="*/ 2254903 h 3483768"/>
                <a:gd name="connsiteX680" fmla="*/ 339454 w 5651563"/>
                <a:gd name="connsiteY680" fmla="*/ 2251284 h 3483768"/>
                <a:gd name="connsiteX681" fmla="*/ 341073 w 5651563"/>
                <a:gd name="connsiteY681" fmla="*/ 2251284 h 3483768"/>
                <a:gd name="connsiteX682" fmla="*/ 341073 w 5651563"/>
                <a:gd name="connsiteY682" fmla="*/ 2247664 h 3483768"/>
                <a:gd name="connsiteX683" fmla="*/ 341073 w 5651563"/>
                <a:gd name="connsiteY683" fmla="*/ 2247664 h 3483768"/>
                <a:gd name="connsiteX684" fmla="*/ 341073 w 5651563"/>
                <a:gd name="connsiteY684" fmla="*/ 2244045 h 3483768"/>
                <a:gd name="connsiteX685" fmla="*/ 341073 w 5651563"/>
                <a:gd name="connsiteY685" fmla="*/ 2244045 h 3483768"/>
                <a:gd name="connsiteX686" fmla="*/ 341073 w 5651563"/>
                <a:gd name="connsiteY686" fmla="*/ 2240425 h 3483768"/>
                <a:gd name="connsiteX687" fmla="*/ 341930 w 5651563"/>
                <a:gd name="connsiteY687" fmla="*/ 2240425 h 3483768"/>
                <a:gd name="connsiteX688" fmla="*/ 341930 w 5651563"/>
                <a:gd name="connsiteY688" fmla="*/ 2236806 h 3483768"/>
                <a:gd name="connsiteX689" fmla="*/ 341930 w 5651563"/>
                <a:gd name="connsiteY689" fmla="*/ 2236806 h 3483768"/>
                <a:gd name="connsiteX690" fmla="*/ 341930 w 5651563"/>
                <a:gd name="connsiteY690" fmla="*/ 2233186 h 3483768"/>
                <a:gd name="connsiteX691" fmla="*/ 341930 w 5651563"/>
                <a:gd name="connsiteY691" fmla="*/ 2233186 h 3483768"/>
                <a:gd name="connsiteX692" fmla="*/ 341930 w 5651563"/>
                <a:gd name="connsiteY692" fmla="*/ 2229472 h 3483768"/>
                <a:gd name="connsiteX693" fmla="*/ 343549 w 5651563"/>
                <a:gd name="connsiteY693" fmla="*/ 2229472 h 3483768"/>
                <a:gd name="connsiteX694" fmla="*/ 343549 w 5651563"/>
                <a:gd name="connsiteY694" fmla="*/ 2225852 h 3483768"/>
                <a:gd name="connsiteX695" fmla="*/ 343549 w 5651563"/>
                <a:gd name="connsiteY695" fmla="*/ 2225852 h 3483768"/>
                <a:gd name="connsiteX696" fmla="*/ 343549 w 5651563"/>
                <a:gd name="connsiteY696" fmla="*/ 2222233 h 3483768"/>
                <a:gd name="connsiteX697" fmla="*/ 344312 w 5651563"/>
                <a:gd name="connsiteY697" fmla="*/ 2222233 h 3483768"/>
                <a:gd name="connsiteX698" fmla="*/ 344312 w 5651563"/>
                <a:gd name="connsiteY698" fmla="*/ 2218613 h 3483768"/>
                <a:gd name="connsiteX699" fmla="*/ 345169 w 5651563"/>
                <a:gd name="connsiteY699" fmla="*/ 2218613 h 3483768"/>
                <a:gd name="connsiteX700" fmla="*/ 345169 w 5651563"/>
                <a:gd name="connsiteY700" fmla="*/ 2214994 h 3483768"/>
                <a:gd name="connsiteX701" fmla="*/ 345931 w 5651563"/>
                <a:gd name="connsiteY701" fmla="*/ 2214994 h 3483768"/>
                <a:gd name="connsiteX702" fmla="*/ 345931 w 5651563"/>
                <a:gd name="connsiteY702" fmla="*/ 2211374 h 3483768"/>
                <a:gd name="connsiteX703" fmla="*/ 345931 w 5651563"/>
                <a:gd name="connsiteY703" fmla="*/ 2211374 h 3483768"/>
                <a:gd name="connsiteX704" fmla="*/ 345931 w 5651563"/>
                <a:gd name="connsiteY704" fmla="*/ 2207755 h 3483768"/>
                <a:gd name="connsiteX705" fmla="*/ 345931 w 5651563"/>
                <a:gd name="connsiteY705" fmla="*/ 2207755 h 3483768"/>
                <a:gd name="connsiteX706" fmla="*/ 345931 w 5651563"/>
                <a:gd name="connsiteY706" fmla="*/ 2204135 h 3483768"/>
                <a:gd name="connsiteX707" fmla="*/ 346788 w 5651563"/>
                <a:gd name="connsiteY707" fmla="*/ 2204135 h 3483768"/>
                <a:gd name="connsiteX708" fmla="*/ 346788 w 5651563"/>
                <a:gd name="connsiteY708" fmla="*/ 2200516 h 3483768"/>
                <a:gd name="connsiteX709" fmla="*/ 348407 w 5651563"/>
                <a:gd name="connsiteY709" fmla="*/ 2200516 h 3483768"/>
                <a:gd name="connsiteX710" fmla="*/ 348407 w 5651563"/>
                <a:gd name="connsiteY710" fmla="*/ 2196896 h 3483768"/>
                <a:gd name="connsiteX711" fmla="*/ 348407 w 5651563"/>
                <a:gd name="connsiteY711" fmla="*/ 2196896 h 3483768"/>
                <a:gd name="connsiteX712" fmla="*/ 348407 w 5651563"/>
                <a:gd name="connsiteY712" fmla="*/ 2193277 h 3483768"/>
                <a:gd name="connsiteX713" fmla="*/ 350788 w 5651563"/>
                <a:gd name="connsiteY713" fmla="*/ 2193277 h 3483768"/>
                <a:gd name="connsiteX714" fmla="*/ 350788 w 5651563"/>
                <a:gd name="connsiteY714" fmla="*/ 2189657 h 3483768"/>
                <a:gd name="connsiteX715" fmla="*/ 350788 w 5651563"/>
                <a:gd name="connsiteY715" fmla="*/ 2189657 h 3483768"/>
                <a:gd name="connsiteX716" fmla="*/ 350788 w 5651563"/>
                <a:gd name="connsiteY716" fmla="*/ 2186038 h 3483768"/>
                <a:gd name="connsiteX717" fmla="*/ 351550 w 5651563"/>
                <a:gd name="connsiteY717" fmla="*/ 2186038 h 3483768"/>
                <a:gd name="connsiteX718" fmla="*/ 351550 w 5651563"/>
                <a:gd name="connsiteY718" fmla="*/ 2182418 h 3483768"/>
                <a:gd name="connsiteX719" fmla="*/ 353170 w 5651563"/>
                <a:gd name="connsiteY719" fmla="*/ 2182418 h 3483768"/>
                <a:gd name="connsiteX720" fmla="*/ 353170 w 5651563"/>
                <a:gd name="connsiteY720" fmla="*/ 2178799 h 3483768"/>
                <a:gd name="connsiteX721" fmla="*/ 353170 w 5651563"/>
                <a:gd name="connsiteY721" fmla="*/ 2178799 h 3483768"/>
                <a:gd name="connsiteX722" fmla="*/ 353170 w 5651563"/>
                <a:gd name="connsiteY722" fmla="*/ 2175179 h 3483768"/>
                <a:gd name="connsiteX723" fmla="*/ 353170 w 5651563"/>
                <a:gd name="connsiteY723" fmla="*/ 2175179 h 3483768"/>
                <a:gd name="connsiteX724" fmla="*/ 353170 w 5651563"/>
                <a:gd name="connsiteY724" fmla="*/ 2171560 h 3483768"/>
                <a:gd name="connsiteX725" fmla="*/ 354789 w 5651563"/>
                <a:gd name="connsiteY725" fmla="*/ 2171560 h 3483768"/>
                <a:gd name="connsiteX726" fmla="*/ 354789 w 5651563"/>
                <a:gd name="connsiteY726" fmla="*/ 2167845 h 3483768"/>
                <a:gd name="connsiteX727" fmla="*/ 354789 w 5651563"/>
                <a:gd name="connsiteY727" fmla="*/ 2167845 h 3483768"/>
                <a:gd name="connsiteX728" fmla="*/ 354789 w 5651563"/>
                <a:gd name="connsiteY728" fmla="*/ 2164225 h 3483768"/>
                <a:gd name="connsiteX729" fmla="*/ 355646 w 5651563"/>
                <a:gd name="connsiteY729" fmla="*/ 2164225 h 3483768"/>
                <a:gd name="connsiteX730" fmla="*/ 355646 w 5651563"/>
                <a:gd name="connsiteY730" fmla="*/ 2160606 h 3483768"/>
                <a:gd name="connsiteX731" fmla="*/ 356408 w 5651563"/>
                <a:gd name="connsiteY731" fmla="*/ 2160606 h 3483768"/>
                <a:gd name="connsiteX732" fmla="*/ 356408 w 5651563"/>
                <a:gd name="connsiteY732" fmla="*/ 2156986 h 3483768"/>
                <a:gd name="connsiteX733" fmla="*/ 356408 w 5651563"/>
                <a:gd name="connsiteY733" fmla="*/ 2156986 h 3483768"/>
                <a:gd name="connsiteX734" fmla="*/ 356408 w 5651563"/>
                <a:gd name="connsiteY734" fmla="*/ 2153367 h 3483768"/>
                <a:gd name="connsiteX735" fmla="*/ 358028 w 5651563"/>
                <a:gd name="connsiteY735" fmla="*/ 2153367 h 3483768"/>
                <a:gd name="connsiteX736" fmla="*/ 358028 w 5651563"/>
                <a:gd name="connsiteY736" fmla="*/ 2149747 h 3483768"/>
                <a:gd name="connsiteX737" fmla="*/ 358885 w 5651563"/>
                <a:gd name="connsiteY737" fmla="*/ 2149747 h 3483768"/>
                <a:gd name="connsiteX738" fmla="*/ 358885 w 5651563"/>
                <a:gd name="connsiteY738" fmla="*/ 2146128 h 3483768"/>
                <a:gd name="connsiteX739" fmla="*/ 359647 w 5651563"/>
                <a:gd name="connsiteY739" fmla="*/ 2146128 h 3483768"/>
                <a:gd name="connsiteX740" fmla="*/ 359647 w 5651563"/>
                <a:gd name="connsiteY740" fmla="*/ 2142508 h 3483768"/>
                <a:gd name="connsiteX741" fmla="*/ 359647 w 5651563"/>
                <a:gd name="connsiteY741" fmla="*/ 2142508 h 3483768"/>
                <a:gd name="connsiteX742" fmla="*/ 359647 w 5651563"/>
                <a:gd name="connsiteY742" fmla="*/ 2138889 h 3483768"/>
                <a:gd name="connsiteX743" fmla="*/ 360504 w 5651563"/>
                <a:gd name="connsiteY743" fmla="*/ 2138889 h 3483768"/>
                <a:gd name="connsiteX744" fmla="*/ 360504 w 5651563"/>
                <a:gd name="connsiteY744" fmla="*/ 2135269 h 3483768"/>
                <a:gd name="connsiteX745" fmla="*/ 360504 w 5651563"/>
                <a:gd name="connsiteY745" fmla="*/ 2135269 h 3483768"/>
                <a:gd name="connsiteX746" fmla="*/ 360504 w 5651563"/>
                <a:gd name="connsiteY746" fmla="*/ 2131650 h 3483768"/>
                <a:gd name="connsiteX747" fmla="*/ 361266 w 5651563"/>
                <a:gd name="connsiteY747" fmla="*/ 2131650 h 3483768"/>
                <a:gd name="connsiteX748" fmla="*/ 361266 w 5651563"/>
                <a:gd name="connsiteY748" fmla="*/ 2128030 h 3483768"/>
                <a:gd name="connsiteX749" fmla="*/ 362123 w 5651563"/>
                <a:gd name="connsiteY749" fmla="*/ 2128030 h 3483768"/>
                <a:gd name="connsiteX750" fmla="*/ 362123 w 5651563"/>
                <a:gd name="connsiteY750" fmla="*/ 2124411 h 3483768"/>
                <a:gd name="connsiteX751" fmla="*/ 362885 w 5651563"/>
                <a:gd name="connsiteY751" fmla="*/ 2124411 h 3483768"/>
                <a:gd name="connsiteX752" fmla="*/ 362885 w 5651563"/>
                <a:gd name="connsiteY752" fmla="*/ 2120791 h 3483768"/>
                <a:gd name="connsiteX753" fmla="*/ 363742 w 5651563"/>
                <a:gd name="connsiteY753" fmla="*/ 2120791 h 3483768"/>
                <a:gd name="connsiteX754" fmla="*/ 363742 w 5651563"/>
                <a:gd name="connsiteY754" fmla="*/ 2117172 h 3483768"/>
                <a:gd name="connsiteX755" fmla="*/ 363742 w 5651563"/>
                <a:gd name="connsiteY755" fmla="*/ 2117172 h 3483768"/>
                <a:gd name="connsiteX756" fmla="*/ 363742 w 5651563"/>
                <a:gd name="connsiteY756" fmla="*/ 2113552 h 3483768"/>
                <a:gd name="connsiteX757" fmla="*/ 366124 w 5651563"/>
                <a:gd name="connsiteY757" fmla="*/ 2113552 h 3483768"/>
                <a:gd name="connsiteX758" fmla="*/ 366124 w 5651563"/>
                <a:gd name="connsiteY758" fmla="*/ 2109933 h 3483768"/>
                <a:gd name="connsiteX759" fmla="*/ 366124 w 5651563"/>
                <a:gd name="connsiteY759" fmla="*/ 2109933 h 3483768"/>
                <a:gd name="connsiteX760" fmla="*/ 366124 w 5651563"/>
                <a:gd name="connsiteY760" fmla="*/ 2106218 h 3483768"/>
                <a:gd name="connsiteX761" fmla="*/ 366981 w 5651563"/>
                <a:gd name="connsiteY761" fmla="*/ 2106218 h 3483768"/>
                <a:gd name="connsiteX762" fmla="*/ 366981 w 5651563"/>
                <a:gd name="connsiteY762" fmla="*/ 2102599 h 3483768"/>
                <a:gd name="connsiteX763" fmla="*/ 369362 w 5651563"/>
                <a:gd name="connsiteY763" fmla="*/ 2102599 h 3483768"/>
                <a:gd name="connsiteX764" fmla="*/ 369362 w 5651563"/>
                <a:gd name="connsiteY764" fmla="*/ 2098979 h 3483768"/>
                <a:gd name="connsiteX765" fmla="*/ 370982 w 5651563"/>
                <a:gd name="connsiteY765" fmla="*/ 2098979 h 3483768"/>
                <a:gd name="connsiteX766" fmla="*/ 370982 w 5651563"/>
                <a:gd name="connsiteY766" fmla="*/ 2095360 h 3483768"/>
                <a:gd name="connsiteX767" fmla="*/ 370982 w 5651563"/>
                <a:gd name="connsiteY767" fmla="*/ 2095360 h 3483768"/>
                <a:gd name="connsiteX768" fmla="*/ 370982 w 5651563"/>
                <a:gd name="connsiteY768" fmla="*/ 2091740 h 3483768"/>
                <a:gd name="connsiteX769" fmla="*/ 373458 w 5651563"/>
                <a:gd name="connsiteY769" fmla="*/ 2091740 h 3483768"/>
                <a:gd name="connsiteX770" fmla="*/ 373458 w 5651563"/>
                <a:gd name="connsiteY770" fmla="*/ 2088121 h 3483768"/>
                <a:gd name="connsiteX771" fmla="*/ 374982 w 5651563"/>
                <a:gd name="connsiteY771" fmla="*/ 2088121 h 3483768"/>
                <a:gd name="connsiteX772" fmla="*/ 374982 w 5651563"/>
                <a:gd name="connsiteY772" fmla="*/ 2084501 h 3483768"/>
                <a:gd name="connsiteX773" fmla="*/ 375839 w 5651563"/>
                <a:gd name="connsiteY773" fmla="*/ 2084501 h 3483768"/>
                <a:gd name="connsiteX774" fmla="*/ 375839 w 5651563"/>
                <a:gd name="connsiteY774" fmla="*/ 2080882 h 3483768"/>
                <a:gd name="connsiteX775" fmla="*/ 376601 w 5651563"/>
                <a:gd name="connsiteY775" fmla="*/ 2080882 h 3483768"/>
                <a:gd name="connsiteX776" fmla="*/ 376601 w 5651563"/>
                <a:gd name="connsiteY776" fmla="*/ 2077262 h 3483768"/>
                <a:gd name="connsiteX777" fmla="*/ 378220 w 5651563"/>
                <a:gd name="connsiteY777" fmla="*/ 2077262 h 3483768"/>
                <a:gd name="connsiteX778" fmla="*/ 378220 w 5651563"/>
                <a:gd name="connsiteY778" fmla="*/ 2073643 h 3483768"/>
                <a:gd name="connsiteX779" fmla="*/ 379078 w 5651563"/>
                <a:gd name="connsiteY779" fmla="*/ 2073643 h 3483768"/>
                <a:gd name="connsiteX780" fmla="*/ 379078 w 5651563"/>
                <a:gd name="connsiteY780" fmla="*/ 2070023 h 3483768"/>
                <a:gd name="connsiteX781" fmla="*/ 379078 w 5651563"/>
                <a:gd name="connsiteY781" fmla="*/ 2070023 h 3483768"/>
                <a:gd name="connsiteX782" fmla="*/ 379078 w 5651563"/>
                <a:gd name="connsiteY782" fmla="*/ 2066404 h 3483768"/>
                <a:gd name="connsiteX783" fmla="*/ 379840 w 5651563"/>
                <a:gd name="connsiteY783" fmla="*/ 2066404 h 3483768"/>
                <a:gd name="connsiteX784" fmla="*/ 379840 w 5651563"/>
                <a:gd name="connsiteY784" fmla="*/ 2062784 h 3483768"/>
                <a:gd name="connsiteX785" fmla="*/ 379840 w 5651563"/>
                <a:gd name="connsiteY785" fmla="*/ 2062784 h 3483768"/>
                <a:gd name="connsiteX786" fmla="*/ 379840 w 5651563"/>
                <a:gd name="connsiteY786" fmla="*/ 2059164 h 3483768"/>
                <a:gd name="connsiteX787" fmla="*/ 379840 w 5651563"/>
                <a:gd name="connsiteY787" fmla="*/ 2059164 h 3483768"/>
                <a:gd name="connsiteX788" fmla="*/ 379840 w 5651563"/>
                <a:gd name="connsiteY788" fmla="*/ 2055545 h 3483768"/>
                <a:gd name="connsiteX789" fmla="*/ 380697 w 5651563"/>
                <a:gd name="connsiteY789" fmla="*/ 2055545 h 3483768"/>
                <a:gd name="connsiteX790" fmla="*/ 380697 w 5651563"/>
                <a:gd name="connsiteY790" fmla="*/ 2051926 h 3483768"/>
                <a:gd name="connsiteX791" fmla="*/ 381459 w 5651563"/>
                <a:gd name="connsiteY791" fmla="*/ 2051926 h 3483768"/>
                <a:gd name="connsiteX792" fmla="*/ 381459 w 5651563"/>
                <a:gd name="connsiteY792" fmla="*/ 2048306 h 3483768"/>
                <a:gd name="connsiteX793" fmla="*/ 383078 w 5651563"/>
                <a:gd name="connsiteY793" fmla="*/ 2048306 h 3483768"/>
                <a:gd name="connsiteX794" fmla="*/ 383078 w 5651563"/>
                <a:gd name="connsiteY794" fmla="*/ 2044591 h 3483768"/>
                <a:gd name="connsiteX795" fmla="*/ 384698 w 5651563"/>
                <a:gd name="connsiteY795" fmla="*/ 2044591 h 3483768"/>
                <a:gd name="connsiteX796" fmla="*/ 384698 w 5651563"/>
                <a:gd name="connsiteY796" fmla="*/ 2040972 h 3483768"/>
                <a:gd name="connsiteX797" fmla="*/ 384698 w 5651563"/>
                <a:gd name="connsiteY797" fmla="*/ 2040972 h 3483768"/>
                <a:gd name="connsiteX798" fmla="*/ 384698 w 5651563"/>
                <a:gd name="connsiteY798" fmla="*/ 2037352 h 3483768"/>
                <a:gd name="connsiteX799" fmla="*/ 384698 w 5651563"/>
                <a:gd name="connsiteY799" fmla="*/ 2037352 h 3483768"/>
                <a:gd name="connsiteX800" fmla="*/ 384698 w 5651563"/>
                <a:gd name="connsiteY800" fmla="*/ 2033733 h 3483768"/>
                <a:gd name="connsiteX801" fmla="*/ 385555 w 5651563"/>
                <a:gd name="connsiteY801" fmla="*/ 2033733 h 3483768"/>
                <a:gd name="connsiteX802" fmla="*/ 385555 w 5651563"/>
                <a:gd name="connsiteY802" fmla="*/ 2030113 h 3483768"/>
                <a:gd name="connsiteX803" fmla="*/ 385555 w 5651563"/>
                <a:gd name="connsiteY803" fmla="*/ 2030113 h 3483768"/>
                <a:gd name="connsiteX804" fmla="*/ 385555 w 5651563"/>
                <a:gd name="connsiteY804" fmla="*/ 2026494 h 3483768"/>
                <a:gd name="connsiteX805" fmla="*/ 387174 w 5651563"/>
                <a:gd name="connsiteY805" fmla="*/ 2026494 h 3483768"/>
                <a:gd name="connsiteX806" fmla="*/ 387174 w 5651563"/>
                <a:gd name="connsiteY806" fmla="*/ 2022874 h 3483768"/>
                <a:gd name="connsiteX807" fmla="*/ 389555 w 5651563"/>
                <a:gd name="connsiteY807" fmla="*/ 2022874 h 3483768"/>
                <a:gd name="connsiteX808" fmla="*/ 389555 w 5651563"/>
                <a:gd name="connsiteY808" fmla="*/ 2019255 h 3483768"/>
                <a:gd name="connsiteX809" fmla="*/ 392032 w 5651563"/>
                <a:gd name="connsiteY809" fmla="*/ 2019255 h 3483768"/>
                <a:gd name="connsiteX810" fmla="*/ 392032 w 5651563"/>
                <a:gd name="connsiteY810" fmla="*/ 2015635 h 3483768"/>
                <a:gd name="connsiteX811" fmla="*/ 392794 w 5651563"/>
                <a:gd name="connsiteY811" fmla="*/ 2015635 h 3483768"/>
                <a:gd name="connsiteX812" fmla="*/ 392794 w 5651563"/>
                <a:gd name="connsiteY812" fmla="*/ 2012016 h 3483768"/>
                <a:gd name="connsiteX813" fmla="*/ 393651 w 5651563"/>
                <a:gd name="connsiteY813" fmla="*/ 2012016 h 3483768"/>
                <a:gd name="connsiteX814" fmla="*/ 393651 w 5651563"/>
                <a:gd name="connsiteY814" fmla="*/ 2008396 h 3483768"/>
                <a:gd name="connsiteX815" fmla="*/ 394413 w 5651563"/>
                <a:gd name="connsiteY815" fmla="*/ 2008396 h 3483768"/>
                <a:gd name="connsiteX816" fmla="*/ 394413 w 5651563"/>
                <a:gd name="connsiteY816" fmla="*/ 2004777 h 3483768"/>
                <a:gd name="connsiteX817" fmla="*/ 396032 w 5651563"/>
                <a:gd name="connsiteY817" fmla="*/ 2004777 h 3483768"/>
                <a:gd name="connsiteX818" fmla="*/ 396032 w 5651563"/>
                <a:gd name="connsiteY818" fmla="*/ 2001157 h 3483768"/>
                <a:gd name="connsiteX819" fmla="*/ 396032 w 5651563"/>
                <a:gd name="connsiteY819" fmla="*/ 2001157 h 3483768"/>
                <a:gd name="connsiteX820" fmla="*/ 396032 w 5651563"/>
                <a:gd name="connsiteY820" fmla="*/ 1997538 h 3483768"/>
                <a:gd name="connsiteX821" fmla="*/ 397651 w 5651563"/>
                <a:gd name="connsiteY821" fmla="*/ 1997538 h 3483768"/>
                <a:gd name="connsiteX822" fmla="*/ 397651 w 5651563"/>
                <a:gd name="connsiteY822" fmla="*/ 1993918 h 3483768"/>
                <a:gd name="connsiteX823" fmla="*/ 397651 w 5651563"/>
                <a:gd name="connsiteY823" fmla="*/ 1993918 h 3483768"/>
                <a:gd name="connsiteX824" fmla="*/ 397651 w 5651563"/>
                <a:gd name="connsiteY824" fmla="*/ 1990299 h 3483768"/>
                <a:gd name="connsiteX825" fmla="*/ 400033 w 5651563"/>
                <a:gd name="connsiteY825" fmla="*/ 1990299 h 3483768"/>
                <a:gd name="connsiteX826" fmla="*/ 400033 w 5651563"/>
                <a:gd name="connsiteY826" fmla="*/ 1986679 h 3483768"/>
                <a:gd name="connsiteX827" fmla="*/ 400890 w 5651563"/>
                <a:gd name="connsiteY827" fmla="*/ 1986679 h 3483768"/>
                <a:gd name="connsiteX828" fmla="*/ 400890 w 5651563"/>
                <a:gd name="connsiteY828" fmla="*/ 1982964 h 3483768"/>
                <a:gd name="connsiteX829" fmla="*/ 401652 w 5651563"/>
                <a:gd name="connsiteY829" fmla="*/ 1982964 h 3483768"/>
                <a:gd name="connsiteX830" fmla="*/ 401652 w 5651563"/>
                <a:gd name="connsiteY830" fmla="*/ 1979345 h 3483768"/>
                <a:gd name="connsiteX831" fmla="*/ 406510 w 5651563"/>
                <a:gd name="connsiteY831" fmla="*/ 1979345 h 3483768"/>
                <a:gd name="connsiteX832" fmla="*/ 406510 w 5651563"/>
                <a:gd name="connsiteY832" fmla="*/ 1975726 h 3483768"/>
                <a:gd name="connsiteX833" fmla="*/ 406510 w 5651563"/>
                <a:gd name="connsiteY833" fmla="*/ 1975726 h 3483768"/>
                <a:gd name="connsiteX834" fmla="*/ 406510 w 5651563"/>
                <a:gd name="connsiteY834" fmla="*/ 1972106 h 3483768"/>
                <a:gd name="connsiteX835" fmla="*/ 406510 w 5651563"/>
                <a:gd name="connsiteY835" fmla="*/ 1972106 h 3483768"/>
                <a:gd name="connsiteX836" fmla="*/ 406510 w 5651563"/>
                <a:gd name="connsiteY836" fmla="*/ 1968487 h 3483768"/>
                <a:gd name="connsiteX837" fmla="*/ 407367 w 5651563"/>
                <a:gd name="connsiteY837" fmla="*/ 1968487 h 3483768"/>
                <a:gd name="connsiteX838" fmla="*/ 407367 w 5651563"/>
                <a:gd name="connsiteY838" fmla="*/ 1964867 h 3483768"/>
                <a:gd name="connsiteX839" fmla="*/ 408986 w 5651563"/>
                <a:gd name="connsiteY839" fmla="*/ 1964867 h 3483768"/>
                <a:gd name="connsiteX840" fmla="*/ 408986 w 5651563"/>
                <a:gd name="connsiteY840" fmla="*/ 1961248 h 3483768"/>
                <a:gd name="connsiteX841" fmla="*/ 409748 w 5651563"/>
                <a:gd name="connsiteY841" fmla="*/ 1961248 h 3483768"/>
                <a:gd name="connsiteX842" fmla="*/ 409748 w 5651563"/>
                <a:gd name="connsiteY842" fmla="*/ 1957628 h 3483768"/>
                <a:gd name="connsiteX843" fmla="*/ 409748 w 5651563"/>
                <a:gd name="connsiteY843" fmla="*/ 1957628 h 3483768"/>
                <a:gd name="connsiteX844" fmla="*/ 409748 w 5651563"/>
                <a:gd name="connsiteY844" fmla="*/ 1954009 h 3483768"/>
                <a:gd name="connsiteX845" fmla="*/ 409748 w 5651563"/>
                <a:gd name="connsiteY845" fmla="*/ 1954009 h 3483768"/>
                <a:gd name="connsiteX846" fmla="*/ 409748 w 5651563"/>
                <a:gd name="connsiteY846" fmla="*/ 1950389 h 3483768"/>
                <a:gd name="connsiteX847" fmla="*/ 411367 w 5651563"/>
                <a:gd name="connsiteY847" fmla="*/ 1950389 h 3483768"/>
                <a:gd name="connsiteX848" fmla="*/ 411367 w 5651563"/>
                <a:gd name="connsiteY848" fmla="*/ 1946770 h 3483768"/>
                <a:gd name="connsiteX849" fmla="*/ 412225 w 5651563"/>
                <a:gd name="connsiteY849" fmla="*/ 1946770 h 3483768"/>
                <a:gd name="connsiteX850" fmla="*/ 412225 w 5651563"/>
                <a:gd name="connsiteY850" fmla="*/ 1943150 h 3483768"/>
                <a:gd name="connsiteX851" fmla="*/ 412987 w 5651563"/>
                <a:gd name="connsiteY851" fmla="*/ 1943150 h 3483768"/>
                <a:gd name="connsiteX852" fmla="*/ 412987 w 5651563"/>
                <a:gd name="connsiteY852" fmla="*/ 1939531 h 3483768"/>
                <a:gd name="connsiteX853" fmla="*/ 414606 w 5651563"/>
                <a:gd name="connsiteY853" fmla="*/ 1939531 h 3483768"/>
                <a:gd name="connsiteX854" fmla="*/ 414606 w 5651563"/>
                <a:gd name="connsiteY854" fmla="*/ 1935911 h 3483768"/>
                <a:gd name="connsiteX855" fmla="*/ 415463 w 5651563"/>
                <a:gd name="connsiteY855" fmla="*/ 1935911 h 3483768"/>
                <a:gd name="connsiteX856" fmla="*/ 415463 w 5651563"/>
                <a:gd name="connsiteY856" fmla="*/ 1932292 h 3483768"/>
                <a:gd name="connsiteX857" fmla="*/ 415463 w 5651563"/>
                <a:gd name="connsiteY857" fmla="*/ 1932292 h 3483768"/>
                <a:gd name="connsiteX858" fmla="*/ 415463 w 5651563"/>
                <a:gd name="connsiteY858" fmla="*/ 1928672 h 3483768"/>
                <a:gd name="connsiteX859" fmla="*/ 415463 w 5651563"/>
                <a:gd name="connsiteY859" fmla="*/ 1928672 h 3483768"/>
                <a:gd name="connsiteX860" fmla="*/ 415463 w 5651563"/>
                <a:gd name="connsiteY860" fmla="*/ 1924957 h 3483768"/>
                <a:gd name="connsiteX861" fmla="*/ 416225 w 5651563"/>
                <a:gd name="connsiteY861" fmla="*/ 1924957 h 3483768"/>
                <a:gd name="connsiteX862" fmla="*/ 416225 w 5651563"/>
                <a:gd name="connsiteY862" fmla="*/ 1921338 h 3483768"/>
                <a:gd name="connsiteX863" fmla="*/ 417083 w 5651563"/>
                <a:gd name="connsiteY863" fmla="*/ 1921338 h 3483768"/>
                <a:gd name="connsiteX864" fmla="*/ 417083 w 5651563"/>
                <a:gd name="connsiteY864" fmla="*/ 1917718 h 3483768"/>
                <a:gd name="connsiteX865" fmla="*/ 419464 w 5651563"/>
                <a:gd name="connsiteY865" fmla="*/ 1917718 h 3483768"/>
                <a:gd name="connsiteX866" fmla="*/ 419464 w 5651563"/>
                <a:gd name="connsiteY866" fmla="*/ 1914099 h 3483768"/>
                <a:gd name="connsiteX867" fmla="*/ 419464 w 5651563"/>
                <a:gd name="connsiteY867" fmla="*/ 1914099 h 3483768"/>
                <a:gd name="connsiteX868" fmla="*/ 419464 w 5651563"/>
                <a:gd name="connsiteY868" fmla="*/ 1910479 h 3483768"/>
                <a:gd name="connsiteX869" fmla="*/ 420321 w 5651563"/>
                <a:gd name="connsiteY869" fmla="*/ 1910479 h 3483768"/>
                <a:gd name="connsiteX870" fmla="*/ 420321 w 5651563"/>
                <a:gd name="connsiteY870" fmla="*/ 1906860 h 3483768"/>
                <a:gd name="connsiteX871" fmla="*/ 421083 w 5651563"/>
                <a:gd name="connsiteY871" fmla="*/ 1906860 h 3483768"/>
                <a:gd name="connsiteX872" fmla="*/ 421083 w 5651563"/>
                <a:gd name="connsiteY872" fmla="*/ 1903240 h 3483768"/>
                <a:gd name="connsiteX873" fmla="*/ 421083 w 5651563"/>
                <a:gd name="connsiteY873" fmla="*/ 1903240 h 3483768"/>
                <a:gd name="connsiteX874" fmla="*/ 421083 w 5651563"/>
                <a:gd name="connsiteY874" fmla="*/ 1899621 h 3483768"/>
                <a:gd name="connsiteX875" fmla="*/ 424321 w 5651563"/>
                <a:gd name="connsiteY875" fmla="*/ 1899621 h 3483768"/>
                <a:gd name="connsiteX876" fmla="*/ 424321 w 5651563"/>
                <a:gd name="connsiteY876" fmla="*/ 1896001 h 3483768"/>
                <a:gd name="connsiteX877" fmla="*/ 424321 w 5651563"/>
                <a:gd name="connsiteY877" fmla="*/ 1896001 h 3483768"/>
                <a:gd name="connsiteX878" fmla="*/ 424321 w 5651563"/>
                <a:gd name="connsiteY878" fmla="*/ 1892382 h 3483768"/>
                <a:gd name="connsiteX879" fmla="*/ 425083 w 5651563"/>
                <a:gd name="connsiteY879" fmla="*/ 1892382 h 3483768"/>
                <a:gd name="connsiteX880" fmla="*/ 425083 w 5651563"/>
                <a:gd name="connsiteY880" fmla="*/ 1888762 h 3483768"/>
                <a:gd name="connsiteX881" fmla="*/ 425083 w 5651563"/>
                <a:gd name="connsiteY881" fmla="*/ 1888762 h 3483768"/>
                <a:gd name="connsiteX882" fmla="*/ 425083 w 5651563"/>
                <a:gd name="connsiteY882" fmla="*/ 1885143 h 3483768"/>
                <a:gd name="connsiteX883" fmla="*/ 425941 w 5651563"/>
                <a:gd name="connsiteY883" fmla="*/ 1885143 h 3483768"/>
                <a:gd name="connsiteX884" fmla="*/ 425941 w 5651563"/>
                <a:gd name="connsiteY884" fmla="*/ 1881523 h 3483768"/>
                <a:gd name="connsiteX885" fmla="*/ 425941 w 5651563"/>
                <a:gd name="connsiteY885" fmla="*/ 1881523 h 3483768"/>
                <a:gd name="connsiteX886" fmla="*/ 425941 w 5651563"/>
                <a:gd name="connsiteY886" fmla="*/ 1877904 h 3483768"/>
                <a:gd name="connsiteX887" fmla="*/ 429179 w 5651563"/>
                <a:gd name="connsiteY887" fmla="*/ 1877904 h 3483768"/>
                <a:gd name="connsiteX888" fmla="*/ 429179 w 5651563"/>
                <a:gd name="connsiteY888" fmla="*/ 1874284 h 3483768"/>
                <a:gd name="connsiteX889" fmla="*/ 429179 w 5651563"/>
                <a:gd name="connsiteY889" fmla="*/ 1874284 h 3483768"/>
                <a:gd name="connsiteX890" fmla="*/ 429179 w 5651563"/>
                <a:gd name="connsiteY890" fmla="*/ 1870665 h 3483768"/>
                <a:gd name="connsiteX891" fmla="*/ 429941 w 5651563"/>
                <a:gd name="connsiteY891" fmla="*/ 1870665 h 3483768"/>
                <a:gd name="connsiteX892" fmla="*/ 429941 w 5651563"/>
                <a:gd name="connsiteY892" fmla="*/ 1867045 h 3483768"/>
                <a:gd name="connsiteX893" fmla="*/ 430799 w 5651563"/>
                <a:gd name="connsiteY893" fmla="*/ 1867045 h 3483768"/>
                <a:gd name="connsiteX894" fmla="*/ 430799 w 5651563"/>
                <a:gd name="connsiteY894" fmla="*/ 1863331 h 3483768"/>
                <a:gd name="connsiteX895" fmla="*/ 430799 w 5651563"/>
                <a:gd name="connsiteY895" fmla="*/ 1863331 h 3483768"/>
                <a:gd name="connsiteX896" fmla="*/ 430799 w 5651563"/>
                <a:gd name="connsiteY896" fmla="*/ 1859711 h 3483768"/>
                <a:gd name="connsiteX897" fmla="*/ 434037 w 5651563"/>
                <a:gd name="connsiteY897" fmla="*/ 1859711 h 3483768"/>
                <a:gd name="connsiteX898" fmla="*/ 434037 w 5651563"/>
                <a:gd name="connsiteY898" fmla="*/ 1856092 h 3483768"/>
                <a:gd name="connsiteX899" fmla="*/ 436418 w 5651563"/>
                <a:gd name="connsiteY899" fmla="*/ 1856092 h 3483768"/>
                <a:gd name="connsiteX900" fmla="*/ 436418 w 5651563"/>
                <a:gd name="connsiteY900" fmla="*/ 1852472 h 3483768"/>
                <a:gd name="connsiteX901" fmla="*/ 436418 w 5651563"/>
                <a:gd name="connsiteY901" fmla="*/ 1852472 h 3483768"/>
                <a:gd name="connsiteX902" fmla="*/ 436418 w 5651563"/>
                <a:gd name="connsiteY902" fmla="*/ 1848853 h 3483768"/>
                <a:gd name="connsiteX903" fmla="*/ 438037 w 5651563"/>
                <a:gd name="connsiteY903" fmla="*/ 1848853 h 3483768"/>
                <a:gd name="connsiteX904" fmla="*/ 438037 w 5651563"/>
                <a:gd name="connsiteY904" fmla="*/ 1845233 h 3483768"/>
                <a:gd name="connsiteX905" fmla="*/ 438037 w 5651563"/>
                <a:gd name="connsiteY905" fmla="*/ 1845233 h 3483768"/>
                <a:gd name="connsiteX906" fmla="*/ 438037 w 5651563"/>
                <a:gd name="connsiteY906" fmla="*/ 1841614 h 3483768"/>
                <a:gd name="connsiteX907" fmla="*/ 439657 w 5651563"/>
                <a:gd name="connsiteY907" fmla="*/ 1841614 h 3483768"/>
                <a:gd name="connsiteX908" fmla="*/ 439657 w 5651563"/>
                <a:gd name="connsiteY908" fmla="*/ 1837994 h 3483768"/>
                <a:gd name="connsiteX909" fmla="*/ 439657 w 5651563"/>
                <a:gd name="connsiteY909" fmla="*/ 1837994 h 3483768"/>
                <a:gd name="connsiteX910" fmla="*/ 439657 w 5651563"/>
                <a:gd name="connsiteY910" fmla="*/ 1834375 h 3483768"/>
                <a:gd name="connsiteX911" fmla="*/ 440514 w 5651563"/>
                <a:gd name="connsiteY911" fmla="*/ 1834375 h 3483768"/>
                <a:gd name="connsiteX912" fmla="*/ 440514 w 5651563"/>
                <a:gd name="connsiteY912" fmla="*/ 1830755 h 3483768"/>
                <a:gd name="connsiteX913" fmla="*/ 442133 w 5651563"/>
                <a:gd name="connsiteY913" fmla="*/ 1830755 h 3483768"/>
                <a:gd name="connsiteX914" fmla="*/ 442133 w 5651563"/>
                <a:gd name="connsiteY914" fmla="*/ 1827136 h 3483768"/>
                <a:gd name="connsiteX915" fmla="*/ 442133 w 5651563"/>
                <a:gd name="connsiteY915" fmla="*/ 1827136 h 3483768"/>
                <a:gd name="connsiteX916" fmla="*/ 442133 w 5651563"/>
                <a:gd name="connsiteY916" fmla="*/ 1823516 h 3483768"/>
                <a:gd name="connsiteX917" fmla="*/ 443753 w 5651563"/>
                <a:gd name="connsiteY917" fmla="*/ 1823516 h 3483768"/>
                <a:gd name="connsiteX918" fmla="*/ 443753 w 5651563"/>
                <a:gd name="connsiteY918" fmla="*/ 1819897 h 3483768"/>
                <a:gd name="connsiteX919" fmla="*/ 444515 w 5651563"/>
                <a:gd name="connsiteY919" fmla="*/ 1819897 h 3483768"/>
                <a:gd name="connsiteX920" fmla="*/ 444515 w 5651563"/>
                <a:gd name="connsiteY920" fmla="*/ 1816277 h 3483768"/>
                <a:gd name="connsiteX921" fmla="*/ 445372 w 5651563"/>
                <a:gd name="connsiteY921" fmla="*/ 1816277 h 3483768"/>
                <a:gd name="connsiteX922" fmla="*/ 445372 w 5651563"/>
                <a:gd name="connsiteY922" fmla="*/ 1812658 h 3483768"/>
                <a:gd name="connsiteX923" fmla="*/ 449372 w 5651563"/>
                <a:gd name="connsiteY923" fmla="*/ 1812658 h 3483768"/>
                <a:gd name="connsiteX924" fmla="*/ 449372 w 5651563"/>
                <a:gd name="connsiteY924" fmla="*/ 1809038 h 3483768"/>
                <a:gd name="connsiteX925" fmla="*/ 450991 w 5651563"/>
                <a:gd name="connsiteY925" fmla="*/ 1809038 h 3483768"/>
                <a:gd name="connsiteX926" fmla="*/ 450991 w 5651563"/>
                <a:gd name="connsiteY926" fmla="*/ 1805418 h 3483768"/>
                <a:gd name="connsiteX927" fmla="*/ 451753 w 5651563"/>
                <a:gd name="connsiteY927" fmla="*/ 1805418 h 3483768"/>
                <a:gd name="connsiteX928" fmla="*/ 451753 w 5651563"/>
                <a:gd name="connsiteY928" fmla="*/ 1801704 h 3483768"/>
                <a:gd name="connsiteX929" fmla="*/ 453373 w 5651563"/>
                <a:gd name="connsiteY929" fmla="*/ 1801704 h 3483768"/>
                <a:gd name="connsiteX930" fmla="*/ 453373 w 5651563"/>
                <a:gd name="connsiteY930" fmla="*/ 1798084 h 3483768"/>
                <a:gd name="connsiteX931" fmla="*/ 460707 w 5651563"/>
                <a:gd name="connsiteY931" fmla="*/ 1798084 h 3483768"/>
                <a:gd name="connsiteX932" fmla="*/ 460707 w 5651563"/>
                <a:gd name="connsiteY932" fmla="*/ 1794465 h 3483768"/>
                <a:gd name="connsiteX933" fmla="*/ 461469 w 5651563"/>
                <a:gd name="connsiteY933" fmla="*/ 1794465 h 3483768"/>
                <a:gd name="connsiteX934" fmla="*/ 461469 w 5651563"/>
                <a:gd name="connsiteY934" fmla="*/ 1790845 h 3483768"/>
                <a:gd name="connsiteX935" fmla="*/ 461469 w 5651563"/>
                <a:gd name="connsiteY935" fmla="*/ 1790845 h 3483768"/>
                <a:gd name="connsiteX936" fmla="*/ 461469 w 5651563"/>
                <a:gd name="connsiteY936" fmla="*/ 1787226 h 3483768"/>
                <a:gd name="connsiteX937" fmla="*/ 462326 w 5651563"/>
                <a:gd name="connsiteY937" fmla="*/ 1787226 h 3483768"/>
                <a:gd name="connsiteX938" fmla="*/ 462326 w 5651563"/>
                <a:gd name="connsiteY938" fmla="*/ 1783606 h 3483768"/>
                <a:gd name="connsiteX939" fmla="*/ 462326 w 5651563"/>
                <a:gd name="connsiteY939" fmla="*/ 1783606 h 3483768"/>
                <a:gd name="connsiteX940" fmla="*/ 462326 w 5651563"/>
                <a:gd name="connsiteY940" fmla="*/ 1779987 h 3483768"/>
                <a:gd name="connsiteX941" fmla="*/ 463945 w 5651563"/>
                <a:gd name="connsiteY941" fmla="*/ 1779987 h 3483768"/>
                <a:gd name="connsiteX942" fmla="*/ 463945 w 5651563"/>
                <a:gd name="connsiteY942" fmla="*/ 1776367 h 3483768"/>
                <a:gd name="connsiteX943" fmla="*/ 464708 w 5651563"/>
                <a:gd name="connsiteY943" fmla="*/ 1776367 h 3483768"/>
                <a:gd name="connsiteX944" fmla="*/ 464708 w 5651563"/>
                <a:gd name="connsiteY944" fmla="*/ 1772748 h 3483768"/>
                <a:gd name="connsiteX945" fmla="*/ 466327 w 5651563"/>
                <a:gd name="connsiteY945" fmla="*/ 1772748 h 3483768"/>
                <a:gd name="connsiteX946" fmla="*/ 466327 w 5651563"/>
                <a:gd name="connsiteY946" fmla="*/ 1769128 h 3483768"/>
                <a:gd name="connsiteX947" fmla="*/ 467946 w 5651563"/>
                <a:gd name="connsiteY947" fmla="*/ 1769128 h 3483768"/>
                <a:gd name="connsiteX948" fmla="*/ 467946 w 5651563"/>
                <a:gd name="connsiteY948" fmla="*/ 1765509 h 3483768"/>
                <a:gd name="connsiteX949" fmla="*/ 470423 w 5651563"/>
                <a:gd name="connsiteY949" fmla="*/ 1765509 h 3483768"/>
                <a:gd name="connsiteX950" fmla="*/ 470423 w 5651563"/>
                <a:gd name="connsiteY950" fmla="*/ 1761889 h 3483768"/>
                <a:gd name="connsiteX951" fmla="*/ 471184 w 5651563"/>
                <a:gd name="connsiteY951" fmla="*/ 1761889 h 3483768"/>
                <a:gd name="connsiteX952" fmla="*/ 471184 w 5651563"/>
                <a:gd name="connsiteY952" fmla="*/ 1758270 h 3483768"/>
                <a:gd name="connsiteX953" fmla="*/ 472804 w 5651563"/>
                <a:gd name="connsiteY953" fmla="*/ 1758270 h 3483768"/>
                <a:gd name="connsiteX954" fmla="*/ 472804 w 5651563"/>
                <a:gd name="connsiteY954" fmla="*/ 1754650 h 3483768"/>
                <a:gd name="connsiteX955" fmla="*/ 472804 w 5651563"/>
                <a:gd name="connsiteY955" fmla="*/ 1754650 h 3483768"/>
                <a:gd name="connsiteX956" fmla="*/ 472804 w 5651563"/>
                <a:gd name="connsiteY956" fmla="*/ 1751031 h 3483768"/>
                <a:gd name="connsiteX957" fmla="*/ 474423 w 5651563"/>
                <a:gd name="connsiteY957" fmla="*/ 1751031 h 3483768"/>
                <a:gd name="connsiteX958" fmla="*/ 474423 w 5651563"/>
                <a:gd name="connsiteY958" fmla="*/ 1747411 h 3483768"/>
                <a:gd name="connsiteX959" fmla="*/ 475185 w 5651563"/>
                <a:gd name="connsiteY959" fmla="*/ 1747411 h 3483768"/>
                <a:gd name="connsiteX960" fmla="*/ 475185 w 5651563"/>
                <a:gd name="connsiteY960" fmla="*/ 1743792 h 3483768"/>
                <a:gd name="connsiteX961" fmla="*/ 477662 w 5651563"/>
                <a:gd name="connsiteY961" fmla="*/ 1743792 h 3483768"/>
                <a:gd name="connsiteX962" fmla="*/ 477662 w 5651563"/>
                <a:gd name="connsiteY962" fmla="*/ 1740077 h 3483768"/>
                <a:gd name="connsiteX963" fmla="*/ 480043 w 5651563"/>
                <a:gd name="connsiteY963" fmla="*/ 1740077 h 3483768"/>
                <a:gd name="connsiteX964" fmla="*/ 480043 w 5651563"/>
                <a:gd name="connsiteY964" fmla="*/ 1736458 h 3483768"/>
                <a:gd name="connsiteX965" fmla="*/ 480043 w 5651563"/>
                <a:gd name="connsiteY965" fmla="*/ 1736458 h 3483768"/>
                <a:gd name="connsiteX966" fmla="*/ 480043 w 5651563"/>
                <a:gd name="connsiteY966" fmla="*/ 1732838 h 3483768"/>
                <a:gd name="connsiteX967" fmla="*/ 480043 w 5651563"/>
                <a:gd name="connsiteY967" fmla="*/ 1732838 h 3483768"/>
                <a:gd name="connsiteX968" fmla="*/ 480043 w 5651563"/>
                <a:gd name="connsiteY968" fmla="*/ 1729218 h 3483768"/>
                <a:gd name="connsiteX969" fmla="*/ 484900 w 5651563"/>
                <a:gd name="connsiteY969" fmla="*/ 1729218 h 3483768"/>
                <a:gd name="connsiteX970" fmla="*/ 484900 w 5651563"/>
                <a:gd name="connsiteY970" fmla="*/ 1725599 h 3483768"/>
                <a:gd name="connsiteX971" fmla="*/ 484900 w 5651563"/>
                <a:gd name="connsiteY971" fmla="*/ 1725599 h 3483768"/>
                <a:gd name="connsiteX972" fmla="*/ 484900 w 5651563"/>
                <a:gd name="connsiteY972" fmla="*/ 1721980 h 3483768"/>
                <a:gd name="connsiteX973" fmla="*/ 484900 w 5651563"/>
                <a:gd name="connsiteY973" fmla="*/ 1721980 h 3483768"/>
                <a:gd name="connsiteX974" fmla="*/ 484900 w 5651563"/>
                <a:gd name="connsiteY974" fmla="*/ 1718360 h 3483768"/>
                <a:gd name="connsiteX975" fmla="*/ 487377 w 5651563"/>
                <a:gd name="connsiteY975" fmla="*/ 1718360 h 3483768"/>
                <a:gd name="connsiteX976" fmla="*/ 487377 w 5651563"/>
                <a:gd name="connsiteY976" fmla="*/ 1714741 h 3483768"/>
                <a:gd name="connsiteX977" fmla="*/ 488996 w 5651563"/>
                <a:gd name="connsiteY977" fmla="*/ 1714741 h 3483768"/>
                <a:gd name="connsiteX978" fmla="*/ 488996 w 5651563"/>
                <a:gd name="connsiteY978" fmla="*/ 1711121 h 3483768"/>
                <a:gd name="connsiteX979" fmla="*/ 488996 w 5651563"/>
                <a:gd name="connsiteY979" fmla="*/ 1711121 h 3483768"/>
                <a:gd name="connsiteX980" fmla="*/ 488996 w 5651563"/>
                <a:gd name="connsiteY980" fmla="*/ 1707502 h 3483768"/>
                <a:gd name="connsiteX981" fmla="*/ 491378 w 5651563"/>
                <a:gd name="connsiteY981" fmla="*/ 1707502 h 3483768"/>
                <a:gd name="connsiteX982" fmla="*/ 491378 w 5651563"/>
                <a:gd name="connsiteY982" fmla="*/ 1703882 h 3483768"/>
                <a:gd name="connsiteX983" fmla="*/ 492235 w 5651563"/>
                <a:gd name="connsiteY983" fmla="*/ 1703882 h 3483768"/>
                <a:gd name="connsiteX984" fmla="*/ 492235 w 5651563"/>
                <a:gd name="connsiteY984" fmla="*/ 1700263 h 3483768"/>
                <a:gd name="connsiteX985" fmla="*/ 492235 w 5651563"/>
                <a:gd name="connsiteY985" fmla="*/ 1700263 h 3483768"/>
                <a:gd name="connsiteX986" fmla="*/ 492235 w 5651563"/>
                <a:gd name="connsiteY986" fmla="*/ 1696643 h 3483768"/>
                <a:gd name="connsiteX987" fmla="*/ 493854 w 5651563"/>
                <a:gd name="connsiteY987" fmla="*/ 1696643 h 3483768"/>
                <a:gd name="connsiteX988" fmla="*/ 493854 w 5651563"/>
                <a:gd name="connsiteY988" fmla="*/ 1693024 h 3483768"/>
                <a:gd name="connsiteX989" fmla="*/ 493854 w 5651563"/>
                <a:gd name="connsiteY989" fmla="*/ 1693024 h 3483768"/>
                <a:gd name="connsiteX990" fmla="*/ 493854 w 5651563"/>
                <a:gd name="connsiteY990" fmla="*/ 1689404 h 3483768"/>
                <a:gd name="connsiteX991" fmla="*/ 494616 w 5651563"/>
                <a:gd name="connsiteY991" fmla="*/ 1689404 h 3483768"/>
                <a:gd name="connsiteX992" fmla="*/ 494616 w 5651563"/>
                <a:gd name="connsiteY992" fmla="*/ 1685785 h 3483768"/>
                <a:gd name="connsiteX993" fmla="*/ 495473 w 5651563"/>
                <a:gd name="connsiteY993" fmla="*/ 1685785 h 3483768"/>
                <a:gd name="connsiteX994" fmla="*/ 495473 w 5651563"/>
                <a:gd name="connsiteY994" fmla="*/ 1682165 h 3483768"/>
                <a:gd name="connsiteX995" fmla="*/ 496235 w 5651563"/>
                <a:gd name="connsiteY995" fmla="*/ 1682165 h 3483768"/>
                <a:gd name="connsiteX996" fmla="*/ 496235 w 5651563"/>
                <a:gd name="connsiteY996" fmla="*/ 1678450 h 3483768"/>
                <a:gd name="connsiteX997" fmla="*/ 497854 w 5651563"/>
                <a:gd name="connsiteY997" fmla="*/ 1678450 h 3483768"/>
                <a:gd name="connsiteX998" fmla="*/ 497854 w 5651563"/>
                <a:gd name="connsiteY998" fmla="*/ 1674831 h 3483768"/>
                <a:gd name="connsiteX999" fmla="*/ 498616 w 5651563"/>
                <a:gd name="connsiteY999" fmla="*/ 1674831 h 3483768"/>
                <a:gd name="connsiteX1000" fmla="*/ 498616 w 5651563"/>
                <a:gd name="connsiteY1000" fmla="*/ 1671211 h 3483768"/>
                <a:gd name="connsiteX1001" fmla="*/ 502712 w 5651563"/>
                <a:gd name="connsiteY1001" fmla="*/ 1671211 h 3483768"/>
                <a:gd name="connsiteX1002" fmla="*/ 502712 w 5651563"/>
                <a:gd name="connsiteY1002" fmla="*/ 1667592 h 3483768"/>
                <a:gd name="connsiteX1003" fmla="*/ 502712 w 5651563"/>
                <a:gd name="connsiteY1003" fmla="*/ 1667592 h 3483768"/>
                <a:gd name="connsiteX1004" fmla="*/ 502712 w 5651563"/>
                <a:gd name="connsiteY1004" fmla="*/ 1663972 h 3483768"/>
                <a:gd name="connsiteX1005" fmla="*/ 503474 w 5651563"/>
                <a:gd name="connsiteY1005" fmla="*/ 1663972 h 3483768"/>
                <a:gd name="connsiteX1006" fmla="*/ 503474 w 5651563"/>
                <a:gd name="connsiteY1006" fmla="*/ 1660353 h 3483768"/>
                <a:gd name="connsiteX1007" fmla="*/ 503474 w 5651563"/>
                <a:gd name="connsiteY1007" fmla="*/ 1660353 h 3483768"/>
                <a:gd name="connsiteX1008" fmla="*/ 503474 w 5651563"/>
                <a:gd name="connsiteY1008" fmla="*/ 1656733 h 3483768"/>
                <a:gd name="connsiteX1009" fmla="*/ 509951 w 5651563"/>
                <a:gd name="connsiteY1009" fmla="*/ 1656733 h 3483768"/>
                <a:gd name="connsiteX1010" fmla="*/ 509951 w 5651563"/>
                <a:gd name="connsiteY1010" fmla="*/ 1653114 h 3483768"/>
                <a:gd name="connsiteX1011" fmla="*/ 511570 w 5651563"/>
                <a:gd name="connsiteY1011" fmla="*/ 1653114 h 3483768"/>
                <a:gd name="connsiteX1012" fmla="*/ 511570 w 5651563"/>
                <a:gd name="connsiteY1012" fmla="*/ 1649494 h 3483768"/>
                <a:gd name="connsiteX1013" fmla="*/ 514047 w 5651563"/>
                <a:gd name="connsiteY1013" fmla="*/ 1649494 h 3483768"/>
                <a:gd name="connsiteX1014" fmla="*/ 514047 w 5651563"/>
                <a:gd name="connsiteY1014" fmla="*/ 1645875 h 3483768"/>
                <a:gd name="connsiteX1015" fmla="*/ 514809 w 5651563"/>
                <a:gd name="connsiteY1015" fmla="*/ 1645875 h 3483768"/>
                <a:gd name="connsiteX1016" fmla="*/ 514809 w 5651563"/>
                <a:gd name="connsiteY1016" fmla="*/ 1642255 h 3483768"/>
                <a:gd name="connsiteX1017" fmla="*/ 514809 w 5651563"/>
                <a:gd name="connsiteY1017" fmla="*/ 1642255 h 3483768"/>
                <a:gd name="connsiteX1018" fmla="*/ 514809 w 5651563"/>
                <a:gd name="connsiteY1018" fmla="*/ 1638636 h 3483768"/>
                <a:gd name="connsiteX1019" fmla="*/ 515666 w 5651563"/>
                <a:gd name="connsiteY1019" fmla="*/ 1638636 h 3483768"/>
                <a:gd name="connsiteX1020" fmla="*/ 515666 w 5651563"/>
                <a:gd name="connsiteY1020" fmla="*/ 1635016 h 3483768"/>
                <a:gd name="connsiteX1021" fmla="*/ 518905 w 5651563"/>
                <a:gd name="connsiteY1021" fmla="*/ 1635016 h 3483768"/>
                <a:gd name="connsiteX1022" fmla="*/ 518905 w 5651563"/>
                <a:gd name="connsiteY1022" fmla="*/ 1631397 h 3483768"/>
                <a:gd name="connsiteX1023" fmla="*/ 519667 w 5651563"/>
                <a:gd name="connsiteY1023" fmla="*/ 1631397 h 3483768"/>
                <a:gd name="connsiteX1024" fmla="*/ 519667 w 5651563"/>
                <a:gd name="connsiteY1024" fmla="*/ 1627777 h 3483768"/>
                <a:gd name="connsiteX1025" fmla="*/ 519667 w 5651563"/>
                <a:gd name="connsiteY1025" fmla="*/ 1627777 h 3483768"/>
                <a:gd name="connsiteX1026" fmla="*/ 519667 w 5651563"/>
                <a:gd name="connsiteY1026" fmla="*/ 1624158 h 3483768"/>
                <a:gd name="connsiteX1027" fmla="*/ 520524 w 5651563"/>
                <a:gd name="connsiteY1027" fmla="*/ 1624158 h 3483768"/>
                <a:gd name="connsiteX1028" fmla="*/ 520524 w 5651563"/>
                <a:gd name="connsiteY1028" fmla="*/ 1620538 h 3483768"/>
                <a:gd name="connsiteX1029" fmla="*/ 520524 w 5651563"/>
                <a:gd name="connsiteY1029" fmla="*/ 1620538 h 3483768"/>
                <a:gd name="connsiteX1030" fmla="*/ 520524 w 5651563"/>
                <a:gd name="connsiteY1030" fmla="*/ 1616824 h 3483768"/>
                <a:gd name="connsiteX1031" fmla="*/ 521286 w 5651563"/>
                <a:gd name="connsiteY1031" fmla="*/ 1616824 h 3483768"/>
                <a:gd name="connsiteX1032" fmla="*/ 521286 w 5651563"/>
                <a:gd name="connsiteY1032" fmla="*/ 1613204 h 3483768"/>
                <a:gd name="connsiteX1033" fmla="*/ 522048 w 5651563"/>
                <a:gd name="connsiteY1033" fmla="*/ 1613204 h 3483768"/>
                <a:gd name="connsiteX1034" fmla="*/ 522048 w 5651563"/>
                <a:gd name="connsiteY1034" fmla="*/ 1609585 h 3483768"/>
                <a:gd name="connsiteX1035" fmla="*/ 522905 w 5651563"/>
                <a:gd name="connsiteY1035" fmla="*/ 1609585 h 3483768"/>
                <a:gd name="connsiteX1036" fmla="*/ 522905 w 5651563"/>
                <a:gd name="connsiteY1036" fmla="*/ 1605965 h 3483768"/>
                <a:gd name="connsiteX1037" fmla="*/ 522905 w 5651563"/>
                <a:gd name="connsiteY1037" fmla="*/ 1605965 h 3483768"/>
                <a:gd name="connsiteX1038" fmla="*/ 522905 w 5651563"/>
                <a:gd name="connsiteY1038" fmla="*/ 1602346 h 3483768"/>
                <a:gd name="connsiteX1039" fmla="*/ 523667 w 5651563"/>
                <a:gd name="connsiteY1039" fmla="*/ 1602346 h 3483768"/>
                <a:gd name="connsiteX1040" fmla="*/ 523667 w 5651563"/>
                <a:gd name="connsiteY1040" fmla="*/ 1598726 h 3483768"/>
                <a:gd name="connsiteX1041" fmla="*/ 524525 w 5651563"/>
                <a:gd name="connsiteY1041" fmla="*/ 1598726 h 3483768"/>
                <a:gd name="connsiteX1042" fmla="*/ 524525 w 5651563"/>
                <a:gd name="connsiteY1042" fmla="*/ 1595107 h 3483768"/>
                <a:gd name="connsiteX1043" fmla="*/ 526144 w 5651563"/>
                <a:gd name="connsiteY1043" fmla="*/ 1595107 h 3483768"/>
                <a:gd name="connsiteX1044" fmla="*/ 526144 w 5651563"/>
                <a:gd name="connsiteY1044" fmla="*/ 1591487 h 3483768"/>
                <a:gd name="connsiteX1045" fmla="*/ 526144 w 5651563"/>
                <a:gd name="connsiteY1045" fmla="*/ 1591487 h 3483768"/>
                <a:gd name="connsiteX1046" fmla="*/ 526144 w 5651563"/>
                <a:gd name="connsiteY1046" fmla="*/ 1587868 h 3483768"/>
                <a:gd name="connsiteX1047" fmla="*/ 526144 w 5651563"/>
                <a:gd name="connsiteY1047" fmla="*/ 1587868 h 3483768"/>
                <a:gd name="connsiteX1048" fmla="*/ 526144 w 5651563"/>
                <a:gd name="connsiteY1048" fmla="*/ 1584248 h 3483768"/>
                <a:gd name="connsiteX1049" fmla="*/ 527763 w 5651563"/>
                <a:gd name="connsiteY1049" fmla="*/ 1584248 h 3483768"/>
                <a:gd name="connsiteX1050" fmla="*/ 527763 w 5651563"/>
                <a:gd name="connsiteY1050" fmla="*/ 1580629 h 3483768"/>
                <a:gd name="connsiteX1051" fmla="*/ 527763 w 5651563"/>
                <a:gd name="connsiteY1051" fmla="*/ 1580629 h 3483768"/>
                <a:gd name="connsiteX1052" fmla="*/ 527763 w 5651563"/>
                <a:gd name="connsiteY1052" fmla="*/ 1577009 h 3483768"/>
                <a:gd name="connsiteX1053" fmla="*/ 530144 w 5651563"/>
                <a:gd name="connsiteY1053" fmla="*/ 1577009 h 3483768"/>
                <a:gd name="connsiteX1054" fmla="*/ 530144 w 5651563"/>
                <a:gd name="connsiteY1054" fmla="*/ 1573389 h 3483768"/>
                <a:gd name="connsiteX1055" fmla="*/ 530144 w 5651563"/>
                <a:gd name="connsiteY1055" fmla="*/ 1573389 h 3483768"/>
                <a:gd name="connsiteX1056" fmla="*/ 530144 w 5651563"/>
                <a:gd name="connsiteY1056" fmla="*/ 1569770 h 3483768"/>
                <a:gd name="connsiteX1057" fmla="*/ 531001 w 5651563"/>
                <a:gd name="connsiteY1057" fmla="*/ 1569770 h 3483768"/>
                <a:gd name="connsiteX1058" fmla="*/ 531001 w 5651563"/>
                <a:gd name="connsiteY1058" fmla="*/ 1566151 h 3483768"/>
                <a:gd name="connsiteX1059" fmla="*/ 534240 w 5651563"/>
                <a:gd name="connsiteY1059" fmla="*/ 1566151 h 3483768"/>
                <a:gd name="connsiteX1060" fmla="*/ 534240 w 5651563"/>
                <a:gd name="connsiteY1060" fmla="*/ 1562531 h 3483768"/>
                <a:gd name="connsiteX1061" fmla="*/ 535859 w 5651563"/>
                <a:gd name="connsiteY1061" fmla="*/ 1562531 h 3483768"/>
                <a:gd name="connsiteX1062" fmla="*/ 535859 w 5651563"/>
                <a:gd name="connsiteY1062" fmla="*/ 1558912 h 3483768"/>
                <a:gd name="connsiteX1063" fmla="*/ 536621 w 5651563"/>
                <a:gd name="connsiteY1063" fmla="*/ 1558912 h 3483768"/>
                <a:gd name="connsiteX1064" fmla="*/ 536621 w 5651563"/>
                <a:gd name="connsiteY1064" fmla="*/ 1555197 h 3483768"/>
                <a:gd name="connsiteX1065" fmla="*/ 536621 w 5651563"/>
                <a:gd name="connsiteY1065" fmla="*/ 1555197 h 3483768"/>
                <a:gd name="connsiteX1066" fmla="*/ 536621 w 5651563"/>
                <a:gd name="connsiteY1066" fmla="*/ 1551577 h 3483768"/>
                <a:gd name="connsiteX1067" fmla="*/ 538241 w 5651563"/>
                <a:gd name="connsiteY1067" fmla="*/ 1551577 h 3483768"/>
                <a:gd name="connsiteX1068" fmla="*/ 538241 w 5651563"/>
                <a:gd name="connsiteY1068" fmla="*/ 1547958 h 3483768"/>
                <a:gd name="connsiteX1069" fmla="*/ 541479 w 5651563"/>
                <a:gd name="connsiteY1069" fmla="*/ 1547958 h 3483768"/>
                <a:gd name="connsiteX1070" fmla="*/ 541479 w 5651563"/>
                <a:gd name="connsiteY1070" fmla="*/ 1544338 h 3483768"/>
                <a:gd name="connsiteX1071" fmla="*/ 543955 w 5651563"/>
                <a:gd name="connsiteY1071" fmla="*/ 1544338 h 3483768"/>
                <a:gd name="connsiteX1072" fmla="*/ 543955 w 5651563"/>
                <a:gd name="connsiteY1072" fmla="*/ 1540719 h 3483768"/>
                <a:gd name="connsiteX1073" fmla="*/ 546337 w 5651563"/>
                <a:gd name="connsiteY1073" fmla="*/ 1540719 h 3483768"/>
                <a:gd name="connsiteX1074" fmla="*/ 546337 w 5651563"/>
                <a:gd name="connsiteY1074" fmla="*/ 1537099 h 3483768"/>
                <a:gd name="connsiteX1075" fmla="*/ 547956 w 5651563"/>
                <a:gd name="connsiteY1075" fmla="*/ 1537099 h 3483768"/>
                <a:gd name="connsiteX1076" fmla="*/ 547956 w 5651563"/>
                <a:gd name="connsiteY1076" fmla="*/ 1533480 h 3483768"/>
                <a:gd name="connsiteX1077" fmla="*/ 548718 w 5651563"/>
                <a:gd name="connsiteY1077" fmla="*/ 1533480 h 3483768"/>
                <a:gd name="connsiteX1078" fmla="*/ 548718 w 5651563"/>
                <a:gd name="connsiteY1078" fmla="*/ 1529860 h 3483768"/>
                <a:gd name="connsiteX1079" fmla="*/ 549575 w 5651563"/>
                <a:gd name="connsiteY1079" fmla="*/ 1529860 h 3483768"/>
                <a:gd name="connsiteX1080" fmla="*/ 549575 w 5651563"/>
                <a:gd name="connsiteY1080" fmla="*/ 1526241 h 3483768"/>
                <a:gd name="connsiteX1081" fmla="*/ 556814 w 5651563"/>
                <a:gd name="connsiteY1081" fmla="*/ 1526241 h 3483768"/>
                <a:gd name="connsiteX1082" fmla="*/ 556814 w 5651563"/>
                <a:gd name="connsiteY1082" fmla="*/ 1522621 h 3483768"/>
                <a:gd name="connsiteX1083" fmla="*/ 560910 w 5651563"/>
                <a:gd name="connsiteY1083" fmla="*/ 1522621 h 3483768"/>
                <a:gd name="connsiteX1084" fmla="*/ 560910 w 5651563"/>
                <a:gd name="connsiteY1084" fmla="*/ 1519002 h 3483768"/>
                <a:gd name="connsiteX1085" fmla="*/ 564149 w 5651563"/>
                <a:gd name="connsiteY1085" fmla="*/ 1519002 h 3483768"/>
                <a:gd name="connsiteX1086" fmla="*/ 564149 w 5651563"/>
                <a:gd name="connsiteY1086" fmla="*/ 1515382 h 3483768"/>
                <a:gd name="connsiteX1087" fmla="*/ 567387 w 5651563"/>
                <a:gd name="connsiteY1087" fmla="*/ 1515382 h 3483768"/>
                <a:gd name="connsiteX1088" fmla="*/ 567387 w 5651563"/>
                <a:gd name="connsiteY1088" fmla="*/ 1511763 h 3483768"/>
                <a:gd name="connsiteX1089" fmla="*/ 569006 w 5651563"/>
                <a:gd name="connsiteY1089" fmla="*/ 1511763 h 3483768"/>
                <a:gd name="connsiteX1090" fmla="*/ 569006 w 5651563"/>
                <a:gd name="connsiteY1090" fmla="*/ 1508143 h 3483768"/>
                <a:gd name="connsiteX1091" fmla="*/ 569768 w 5651563"/>
                <a:gd name="connsiteY1091" fmla="*/ 1508143 h 3483768"/>
                <a:gd name="connsiteX1092" fmla="*/ 569768 w 5651563"/>
                <a:gd name="connsiteY1092" fmla="*/ 1504524 h 3483768"/>
                <a:gd name="connsiteX1093" fmla="*/ 570530 w 5651563"/>
                <a:gd name="connsiteY1093" fmla="*/ 1504524 h 3483768"/>
                <a:gd name="connsiteX1094" fmla="*/ 570530 w 5651563"/>
                <a:gd name="connsiteY1094" fmla="*/ 1500904 h 3483768"/>
                <a:gd name="connsiteX1095" fmla="*/ 571387 w 5651563"/>
                <a:gd name="connsiteY1095" fmla="*/ 1500904 h 3483768"/>
                <a:gd name="connsiteX1096" fmla="*/ 571387 w 5651563"/>
                <a:gd name="connsiteY1096" fmla="*/ 1497189 h 3483768"/>
                <a:gd name="connsiteX1097" fmla="*/ 573769 w 5651563"/>
                <a:gd name="connsiteY1097" fmla="*/ 1497189 h 3483768"/>
                <a:gd name="connsiteX1098" fmla="*/ 573769 w 5651563"/>
                <a:gd name="connsiteY1098" fmla="*/ 1493570 h 3483768"/>
                <a:gd name="connsiteX1099" fmla="*/ 574626 w 5651563"/>
                <a:gd name="connsiteY1099" fmla="*/ 1493570 h 3483768"/>
                <a:gd name="connsiteX1100" fmla="*/ 574626 w 5651563"/>
                <a:gd name="connsiteY1100" fmla="*/ 1489951 h 3483768"/>
                <a:gd name="connsiteX1101" fmla="*/ 574626 w 5651563"/>
                <a:gd name="connsiteY1101" fmla="*/ 1489951 h 3483768"/>
                <a:gd name="connsiteX1102" fmla="*/ 574626 w 5651563"/>
                <a:gd name="connsiteY1102" fmla="*/ 1486331 h 3483768"/>
                <a:gd name="connsiteX1103" fmla="*/ 574626 w 5651563"/>
                <a:gd name="connsiteY1103" fmla="*/ 1486331 h 3483768"/>
                <a:gd name="connsiteX1104" fmla="*/ 574626 w 5651563"/>
                <a:gd name="connsiteY1104" fmla="*/ 1482712 h 3483768"/>
                <a:gd name="connsiteX1105" fmla="*/ 574626 w 5651563"/>
                <a:gd name="connsiteY1105" fmla="*/ 1482712 h 3483768"/>
                <a:gd name="connsiteX1106" fmla="*/ 574626 w 5651563"/>
                <a:gd name="connsiteY1106" fmla="*/ 1479092 h 3483768"/>
                <a:gd name="connsiteX1107" fmla="*/ 577865 w 5651563"/>
                <a:gd name="connsiteY1107" fmla="*/ 1479092 h 3483768"/>
                <a:gd name="connsiteX1108" fmla="*/ 577865 w 5651563"/>
                <a:gd name="connsiteY1108" fmla="*/ 1475473 h 3483768"/>
                <a:gd name="connsiteX1109" fmla="*/ 579484 w 5651563"/>
                <a:gd name="connsiteY1109" fmla="*/ 1475473 h 3483768"/>
                <a:gd name="connsiteX1110" fmla="*/ 579484 w 5651563"/>
                <a:gd name="connsiteY1110" fmla="*/ 1471853 h 3483768"/>
                <a:gd name="connsiteX1111" fmla="*/ 579484 w 5651563"/>
                <a:gd name="connsiteY1111" fmla="*/ 1471853 h 3483768"/>
                <a:gd name="connsiteX1112" fmla="*/ 579484 w 5651563"/>
                <a:gd name="connsiteY1112" fmla="*/ 1468234 h 3483768"/>
                <a:gd name="connsiteX1113" fmla="*/ 580246 w 5651563"/>
                <a:gd name="connsiteY1113" fmla="*/ 1468234 h 3483768"/>
                <a:gd name="connsiteX1114" fmla="*/ 580246 w 5651563"/>
                <a:gd name="connsiteY1114" fmla="*/ 1464614 h 3483768"/>
                <a:gd name="connsiteX1115" fmla="*/ 581103 w 5651563"/>
                <a:gd name="connsiteY1115" fmla="*/ 1464614 h 3483768"/>
                <a:gd name="connsiteX1116" fmla="*/ 581103 w 5651563"/>
                <a:gd name="connsiteY1116" fmla="*/ 1460995 h 3483768"/>
                <a:gd name="connsiteX1117" fmla="*/ 581103 w 5651563"/>
                <a:gd name="connsiteY1117" fmla="*/ 1460995 h 3483768"/>
                <a:gd name="connsiteX1118" fmla="*/ 581103 w 5651563"/>
                <a:gd name="connsiteY1118" fmla="*/ 1457375 h 3483768"/>
                <a:gd name="connsiteX1119" fmla="*/ 581865 w 5651563"/>
                <a:gd name="connsiteY1119" fmla="*/ 1457375 h 3483768"/>
                <a:gd name="connsiteX1120" fmla="*/ 581865 w 5651563"/>
                <a:gd name="connsiteY1120" fmla="*/ 1453756 h 3483768"/>
                <a:gd name="connsiteX1121" fmla="*/ 585961 w 5651563"/>
                <a:gd name="connsiteY1121" fmla="*/ 1453756 h 3483768"/>
                <a:gd name="connsiteX1122" fmla="*/ 585961 w 5651563"/>
                <a:gd name="connsiteY1122" fmla="*/ 1450136 h 3483768"/>
                <a:gd name="connsiteX1123" fmla="*/ 585961 w 5651563"/>
                <a:gd name="connsiteY1123" fmla="*/ 1450136 h 3483768"/>
                <a:gd name="connsiteX1124" fmla="*/ 585961 w 5651563"/>
                <a:gd name="connsiteY1124" fmla="*/ 1446517 h 3483768"/>
                <a:gd name="connsiteX1125" fmla="*/ 586723 w 5651563"/>
                <a:gd name="connsiteY1125" fmla="*/ 1446517 h 3483768"/>
                <a:gd name="connsiteX1126" fmla="*/ 586723 w 5651563"/>
                <a:gd name="connsiteY1126" fmla="*/ 1442897 h 3483768"/>
                <a:gd name="connsiteX1127" fmla="*/ 587580 w 5651563"/>
                <a:gd name="connsiteY1127" fmla="*/ 1442897 h 3483768"/>
                <a:gd name="connsiteX1128" fmla="*/ 587580 w 5651563"/>
                <a:gd name="connsiteY1128" fmla="*/ 1439278 h 3483768"/>
                <a:gd name="connsiteX1129" fmla="*/ 588342 w 5651563"/>
                <a:gd name="connsiteY1129" fmla="*/ 1439278 h 3483768"/>
                <a:gd name="connsiteX1130" fmla="*/ 588342 w 5651563"/>
                <a:gd name="connsiteY1130" fmla="*/ 1435563 h 3483768"/>
                <a:gd name="connsiteX1131" fmla="*/ 589199 w 5651563"/>
                <a:gd name="connsiteY1131" fmla="*/ 1435563 h 3483768"/>
                <a:gd name="connsiteX1132" fmla="*/ 589199 w 5651563"/>
                <a:gd name="connsiteY1132" fmla="*/ 1431943 h 3483768"/>
                <a:gd name="connsiteX1133" fmla="*/ 592438 w 5651563"/>
                <a:gd name="connsiteY1133" fmla="*/ 1431943 h 3483768"/>
                <a:gd name="connsiteX1134" fmla="*/ 592438 w 5651563"/>
                <a:gd name="connsiteY1134" fmla="*/ 1428324 h 3483768"/>
                <a:gd name="connsiteX1135" fmla="*/ 594819 w 5651563"/>
                <a:gd name="connsiteY1135" fmla="*/ 1428324 h 3483768"/>
                <a:gd name="connsiteX1136" fmla="*/ 594819 w 5651563"/>
                <a:gd name="connsiteY1136" fmla="*/ 1424704 h 3483768"/>
                <a:gd name="connsiteX1137" fmla="*/ 594819 w 5651563"/>
                <a:gd name="connsiteY1137" fmla="*/ 1424704 h 3483768"/>
                <a:gd name="connsiteX1138" fmla="*/ 594819 w 5651563"/>
                <a:gd name="connsiteY1138" fmla="*/ 1421085 h 3483768"/>
                <a:gd name="connsiteX1139" fmla="*/ 596438 w 5651563"/>
                <a:gd name="connsiteY1139" fmla="*/ 1421085 h 3483768"/>
                <a:gd name="connsiteX1140" fmla="*/ 596438 w 5651563"/>
                <a:gd name="connsiteY1140" fmla="*/ 1417465 h 3483768"/>
                <a:gd name="connsiteX1141" fmla="*/ 596438 w 5651563"/>
                <a:gd name="connsiteY1141" fmla="*/ 1417465 h 3483768"/>
                <a:gd name="connsiteX1142" fmla="*/ 596438 w 5651563"/>
                <a:gd name="connsiteY1142" fmla="*/ 1413846 h 3483768"/>
                <a:gd name="connsiteX1143" fmla="*/ 596438 w 5651563"/>
                <a:gd name="connsiteY1143" fmla="*/ 1413846 h 3483768"/>
                <a:gd name="connsiteX1144" fmla="*/ 596438 w 5651563"/>
                <a:gd name="connsiteY1144" fmla="*/ 1410226 h 3483768"/>
                <a:gd name="connsiteX1145" fmla="*/ 597200 w 5651563"/>
                <a:gd name="connsiteY1145" fmla="*/ 1410226 h 3483768"/>
                <a:gd name="connsiteX1146" fmla="*/ 597200 w 5651563"/>
                <a:gd name="connsiteY1146" fmla="*/ 1406607 h 3483768"/>
                <a:gd name="connsiteX1147" fmla="*/ 598820 w 5651563"/>
                <a:gd name="connsiteY1147" fmla="*/ 1406607 h 3483768"/>
                <a:gd name="connsiteX1148" fmla="*/ 598820 w 5651563"/>
                <a:gd name="connsiteY1148" fmla="*/ 1402987 h 3483768"/>
                <a:gd name="connsiteX1149" fmla="*/ 599677 w 5651563"/>
                <a:gd name="connsiteY1149" fmla="*/ 1402987 h 3483768"/>
                <a:gd name="connsiteX1150" fmla="*/ 599677 w 5651563"/>
                <a:gd name="connsiteY1150" fmla="*/ 1399368 h 3483768"/>
                <a:gd name="connsiteX1151" fmla="*/ 600439 w 5651563"/>
                <a:gd name="connsiteY1151" fmla="*/ 1399368 h 3483768"/>
                <a:gd name="connsiteX1152" fmla="*/ 600439 w 5651563"/>
                <a:gd name="connsiteY1152" fmla="*/ 1395748 h 3483768"/>
                <a:gd name="connsiteX1153" fmla="*/ 601296 w 5651563"/>
                <a:gd name="connsiteY1153" fmla="*/ 1395748 h 3483768"/>
                <a:gd name="connsiteX1154" fmla="*/ 601296 w 5651563"/>
                <a:gd name="connsiteY1154" fmla="*/ 1392129 h 3483768"/>
                <a:gd name="connsiteX1155" fmla="*/ 603677 w 5651563"/>
                <a:gd name="connsiteY1155" fmla="*/ 1392129 h 3483768"/>
                <a:gd name="connsiteX1156" fmla="*/ 603677 w 5651563"/>
                <a:gd name="connsiteY1156" fmla="*/ 1388509 h 3483768"/>
                <a:gd name="connsiteX1157" fmla="*/ 604534 w 5651563"/>
                <a:gd name="connsiteY1157" fmla="*/ 1388509 h 3483768"/>
                <a:gd name="connsiteX1158" fmla="*/ 604534 w 5651563"/>
                <a:gd name="connsiteY1158" fmla="*/ 1384890 h 3483768"/>
                <a:gd name="connsiteX1159" fmla="*/ 606916 w 5651563"/>
                <a:gd name="connsiteY1159" fmla="*/ 1384890 h 3483768"/>
                <a:gd name="connsiteX1160" fmla="*/ 606916 w 5651563"/>
                <a:gd name="connsiteY1160" fmla="*/ 1381270 h 3483768"/>
                <a:gd name="connsiteX1161" fmla="*/ 608535 w 5651563"/>
                <a:gd name="connsiteY1161" fmla="*/ 1381270 h 3483768"/>
                <a:gd name="connsiteX1162" fmla="*/ 608535 w 5651563"/>
                <a:gd name="connsiteY1162" fmla="*/ 1377651 h 3483768"/>
                <a:gd name="connsiteX1163" fmla="*/ 614250 w 5651563"/>
                <a:gd name="connsiteY1163" fmla="*/ 1377651 h 3483768"/>
                <a:gd name="connsiteX1164" fmla="*/ 614250 w 5651563"/>
                <a:gd name="connsiteY1164" fmla="*/ 1373936 h 3483768"/>
                <a:gd name="connsiteX1165" fmla="*/ 615012 w 5651563"/>
                <a:gd name="connsiteY1165" fmla="*/ 1373936 h 3483768"/>
                <a:gd name="connsiteX1166" fmla="*/ 615012 w 5651563"/>
                <a:gd name="connsiteY1166" fmla="*/ 1370317 h 3483768"/>
                <a:gd name="connsiteX1167" fmla="*/ 616631 w 5651563"/>
                <a:gd name="connsiteY1167" fmla="*/ 1370317 h 3483768"/>
                <a:gd name="connsiteX1168" fmla="*/ 616631 w 5651563"/>
                <a:gd name="connsiteY1168" fmla="*/ 1366697 h 3483768"/>
                <a:gd name="connsiteX1169" fmla="*/ 619870 w 5651563"/>
                <a:gd name="connsiteY1169" fmla="*/ 1366697 h 3483768"/>
                <a:gd name="connsiteX1170" fmla="*/ 619870 w 5651563"/>
                <a:gd name="connsiteY1170" fmla="*/ 1363078 h 3483768"/>
                <a:gd name="connsiteX1171" fmla="*/ 620632 w 5651563"/>
                <a:gd name="connsiteY1171" fmla="*/ 1363078 h 3483768"/>
                <a:gd name="connsiteX1172" fmla="*/ 620632 w 5651563"/>
                <a:gd name="connsiteY1172" fmla="*/ 1359458 h 3483768"/>
                <a:gd name="connsiteX1173" fmla="*/ 621489 w 5651563"/>
                <a:gd name="connsiteY1173" fmla="*/ 1359458 h 3483768"/>
                <a:gd name="connsiteX1174" fmla="*/ 621489 w 5651563"/>
                <a:gd name="connsiteY1174" fmla="*/ 1355839 h 3483768"/>
                <a:gd name="connsiteX1175" fmla="*/ 625490 w 5651563"/>
                <a:gd name="connsiteY1175" fmla="*/ 1355839 h 3483768"/>
                <a:gd name="connsiteX1176" fmla="*/ 625490 w 5651563"/>
                <a:gd name="connsiteY1176" fmla="*/ 1352219 h 3483768"/>
                <a:gd name="connsiteX1177" fmla="*/ 625490 w 5651563"/>
                <a:gd name="connsiteY1177" fmla="*/ 1352219 h 3483768"/>
                <a:gd name="connsiteX1178" fmla="*/ 625490 w 5651563"/>
                <a:gd name="connsiteY1178" fmla="*/ 1348600 h 3483768"/>
                <a:gd name="connsiteX1179" fmla="*/ 626347 w 5651563"/>
                <a:gd name="connsiteY1179" fmla="*/ 1348600 h 3483768"/>
                <a:gd name="connsiteX1180" fmla="*/ 626347 w 5651563"/>
                <a:gd name="connsiteY1180" fmla="*/ 1344980 h 3483768"/>
                <a:gd name="connsiteX1181" fmla="*/ 626347 w 5651563"/>
                <a:gd name="connsiteY1181" fmla="*/ 1344980 h 3483768"/>
                <a:gd name="connsiteX1182" fmla="*/ 626347 w 5651563"/>
                <a:gd name="connsiteY1182" fmla="*/ 1341361 h 3483768"/>
                <a:gd name="connsiteX1183" fmla="*/ 627966 w 5651563"/>
                <a:gd name="connsiteY1183" fmla="*/ 1341361 h 3483768"/>
                <a:gd name="connsiteX1184" fmla="*/ 627966 w 5651563"/>
                <a:gd name="connsiteY1184" fmla="*/ 1337741 h 3483768"/>
                <a:gd name="connsiteX1185" fmla="*/ 627966 w 5651563"/>
                <a:gd name="connsiteY1185" fmla="*/ 1337741 h 3483768"/>
                <a:gd name="connsiteX1186" fmla="*/ 627966 w 5651563"/>
                <a:gd name="connsiteY1186" fmla="*/ 1334122 h 3483768"/>
                <a:gd name="connsiteX1187" fmla="*/ 628728 w 5651563"/>
                <a:gd name="connsiteY1187" fmla="*/ 1334122 h 3483768"/>
                <a:gd name="connsiteX1188" fmla="*/ 628728 w 5651563"/>
                <a:gd name="connsiteY1188" fmla="*/ 1330502 h 3483768"/>
                <a:gd name="connsiteX1189" fmla="*/ 628728 w 5651563"/>
                <a:gd name="connsiteY1189" fmla="*/ 1330502 h 3483768"/>
                <a:gd name="connsiteX1190" fmla="*/ 628728 w 5651563"/>
                <a:gd name="connsiteY1190" fmla="*/ 1326883 h 3483768"/>
                <a:gd name="connsiteX1191" fmla="*/ 628728 w 5651563"/>
                <a:gd name="connsiteY1191" fmla="*/ 1326883 h 3483768"/>
                <a:gd name="connsiteX1192" fmla="*/ 628728 w 5651563"/>
                <a:gd name="connsiteY1192" fmla="*/ 1323263 h 3483768"/>
                <a:gd name="connsiteX1193" fmla="*/ 630347 w 5651563"/>
                <a:gd name="connsiteY1193" fmla="*/ 1323263 h 3483768"/>
                <a:gd name="connsiteX1194" fmla="*/ 630347 w 5651563"/>
                <a:gd name="connsiteY1194" fmla="*/ 1319643 h 3483768"/>
                <a:gd name="connsiteX1195" fmla="*/ 631204 w 5651563"/>
                <a:gd name="connsiteY1195" fmla="*/ 1319643 h 3483768"/>
                <a:gd name="connsiteX1196" fmla="*/ 631204 w 5651563"/>
                <a:gd name="connsiteY1196" fmla="*/ 1316024 h 3483768"/>
                <a:gd name="connsiteX1197" fmla="*/ 632824 w 5651563"/>
                <a:gd name="connsiteY1197" fmla="*/ 1316024 h 3483768"/>
                <a:gd name="connsiteX1198" fmla="*/ 632824 w 5651563"/>
                <a:gd name="connsiteY1198" fmla="*/ 1312309 h 3483768"/>
                <a:gd name="connsiteX1199" fmla="*/ 636824 w 5651563"/>
                <a:gd name="connsiteY1199" fmla="*/ 1312309 h 3483768"/>
                <a:gd name="connsiteX1200" fmla="*/ 636824 w 5651563"/>
                <a:gd name="connsiteY1200" fmla="*/ 1308690 h 3483768"/>
                <a:gd name="connsiteX1201" fmla="*/ 637682 w 5651563"/>
                <a:gd name="connsiteY1201" fmla="*/ 1308690 h 3483768"/>
                <a:gd name="connsiteX1202" fmla="*/ 637682 w 5651563"/>
                <a:gd name="connsiteY1202" fmla="*/ 1305070 h 3483768"/>
                <a:gd name="connsiteX1203" fmla="*/ 638444 w 5651563"/>
                <a:gd name="connsiteY1203" fmla="*/ 1305070 h 3483768"/>
                <a:gd name="connsiteX1204" fmla="*/ 638444 w 5651563"/>
                <a:gd name="connsiteY1204" fmla="*/ 1301451 h 3483768"/>
                <a:gd name="connsiteX1205" fmla="*/ 639301 w 5651563"/>
                <a:gd name="connsiteY1205" fmla="*/ 1301451 h 3483768"/>
                <a:gd name="connsiteX1206" fmla="*/ 639301 w 5651563"/>
                <a:gd name="connsiteY1206" fmla="*/ 1297831 h 3483768"/>
                <a:gd name="connsiteX1207" fmla="*/ 645683 w 5651563"/>
                <a:gd name="connsiteY1207" fmla="*/ 1297831 h 3483768"/>
                <a:gd name="connsiteX1208" fmla="*/ 645683 w 5651563"/>
                <a:gd name="connsiteY1208" fmla="*/ 1294212 h 3483768"/>
                <a:gd name="connsiteX1209" fmla="*/ 645683 w 5651563"/>
                <a:gd name="connsiteY1209" fmla="*/ 1294212 h 3483768"/>
                <a:gd name="connsiteX1210" fmla="*/ 645683 w 5651563"/>
                <a:gd name="connsiteY1210" fmla="*/ 1290592 h 3483768"/>
                <a:gd name="connsiteX1211" fmla="*/ 648159 w 5651563"/>
                <a:gd name="connsiteY1211" fmla="*/ 1290592 h 3483768"/>
                <a:gd name="connsiteX1212" fmla="*/ 648159 w 5651563"/>
                <a:gd name="connsiteY1212" fmla="*/ 1286973 h 3483768"/>
                <a:gd name="connsiteX1213" fmla="*/ 649778 w 5651563"/>
                <a:gd name="connsiteY1213" fmla="*/ 1286973 h 3483768"/>
                <a:gd name="connsiteX1214" fmla="*/ 649778 w 5651563"/>
                <a:gd name="connsiteY1214" fmla="*/ 1283353 h 3483768"/>
                <a:gd name="connsiteX1215" fmla="*/ 654636 w 5651563"/>
                <a:gd name="connsiteY1215" fmla="*/ 1283353 h 3483768"/>
                <a:gd name="connsiteX1216" fmla="*/ 654636 w 5651563"/>
                <a:gd name="connsiteY1216" fmla="*/ 1279734 h 3483768"/>
                <a:gd name="connsiteX1217" fmla="*/ 658637 w 5651563"/>
                <a:gd name="connsiteY1217" fmla="*/ 1279734 h 3483768"/>
                <a:gd name="connsiteX1218" fmla="*/ 658637 w 5651563"/>
                <a:gd name="connsiteY1218" fmla="*/ 1276114 h 3483768"/>
                <a:gd name="connsiteX1219" fmla="*/ 658637 w 5651563"/>
                <a:gd name="connsiteY1219" fmla="*/ 1276114 h 3483768"/>
                <a:gd name="connsiteX1220" fmla="*/ 658637 w 5651563"/>
                <a:gd name="connsiteY1220" fmla="*/ 1272495 h 3483768"/>
                <a:gd name="connsiteX1221" fmla="*/ 658637 w 5651563"/>
                <a:gd name="connsiteY1221" fmla="*/ 1272495 h 3483768"/>
                <a:gd name="connsiteX1222" fmla="*/ 658637 w 5651563"/>
                <a:gd name="connsiteY1222" fmla="*/ 1268875 h 3483768"/>
                <a:gd name="connsiteX1223" fmla="*/ 661113 w 5651563"/>
                <a:gd name="connsiteY1223" fmla="*/ 1268875 h 3483768"/>
                <a:gd name="connsiteX1224" fmla="*/ 661113 w 5651563"/>
                <a:gd name="connsiteY1224" fmla="*/ 1265256 h 3483768"/>
                <a:gd name="connsiteX1225" fmla="*/ 661113 w 5651563"/>
                <a:gd name="connsiteY1225" fmla="*/ 1265256 h 3483768"/>
                <a:gd name="connsiteX1226" fmla="*/ 661113 w 5651563"/>
                <a:gd name="connsiteY1226" fmla="*/ 1261636 h 3483768"/>
                <a:gd name="connsiteX1227" fmla="*/ 661113 w 5651563"/>
                <a:gd name="connsiteY1227" fmla="*/ 1261636 h 3483768"/>
                <a:gd name="connsiteX1228" fmla="*/ 661113 w 5651563"/>
                <a:gd name="connsiteY1228" fmla="*/ 1258017 h 3483768"/>
                <a:gd name="connsiteX1229" fmla="*/ 661875 w 5651563"/>
                <a:gd name="connsiteY1229" fmla="*/ 1258017 h 3483768"/>
                <a:gd name="connsiteX1230" fmla="*/ 661875 w 5651563"/>
                <a:gd name="connsiteY1230" fmla="*/ 1254397 h 3483768"/>
                <a:gd name="connsiteX1231" fmla="*/ 668352 w 5651563"/>
                <a:gd name="connsiteY1231" fmla="*/ 1254397 h 3483768"/>
                <a:gd name="connsiteX1232" fmla="*/ 668352 w 5651563"/>
                <a:gd name="connsiteY1232" fmla="*/ 1250683 h 3483768"/>
                <a:gd name="connsiteX1233" fmla="*/ 670733 w 5651563"/>
                <a:gd name="connsiteY1233" fmla="*/ 1250683 h 3483768"/>
                <a:gd name="connsiteX1234" fmla="*/ 670733 w 5651563"/>
                <a:gd name="connsiteY1234" fmla="*/ 1247063 h 3483768"/>
                <a:gd name="connsiteX1235" fmla="*/ 670733 w 5651563"/>
                <a:gd name="connsiteY1235" fmla="*/ 1247063 h 3483768"/>
                <a:gd name="connsiteX1236" fmla="*/ 670733 w 5651563"/>
                <a:gd name="connsiteY1236" fmla="*/ 1243443 h 3483768"/>
                <a:gd name="connsiteX1237" fmla="*/ 671591 w 5651563"/>
                <a:gd name="connsiteY1237" fmla="*/ 1243443 h 3483768"/>
                <a:gd name="connsiteX1238" fmla="*/ 671591 w 5651563"/>
                <a:gd name="connsiteY1238" fmla="*/ 1239824 h 3483768"/>
                <a:gd name="connsiteX1239" fmla="*/ 672353 w 5651563"/>
                <a:gd name="connsiteY1239" fmla="*/ 1239824 h 3483768"/>
                <a:gd name="connsiteX1240" fmla="*/ 672353 w 5651563"/>
                <a:gd name="connsiteY1240" fmla="*/ 1236205 h 3483768"/>
                <a:gd name="connsiteX1241" fmla="*/ 673210 w 5651563"/>
                <a:gd name="connsiteY1241" fmla="*/ 1236205 h 3483768"/>
                <a:gd name="connsiteX1242" fmla="*/ 673210 w 5651563"/>
                <a:gd name="connsiteY1242" fmla="*/ 1232585 h 3483768"/>
                <a:gd name="connsiteX1243" fmla="*/ 678067 w 5651563"/>
                <a:gd name="connsiteY1243" fmla="*/ 1232585 h 3483768"/>
                <a:gd name="connsiteX1244" fmla="*/ 678067 w 5651563"/>
                <a:gd name="connsiteY1244" fmla="*/ 1228966 h 3483768"/>
                <a:gd name="connsiteX1245" fmla="*/ 678829 w 5651563"/>
                <a:gd name="connsiteY1245" fmla="*/ 1228966 h 3483768"/>
                <a:gd name="connsiteX1246" fmla="*/ 678829 w 5651563"/>
                <a:gd name="connsiteY1246" fmla="*/ 1225346 h 3483768"/>
                <a:gd name="connsiteX1247" fmla="*/ 678829 w 5651563"/>
                <a:gd name="connsiteY1247" fmla="*/ 1225346 h 3483768"/>
                <a:gd name="connsiteX1248" fmla="*/ 678829 w 5651563"/>
                <a:gd name="connsiteY1248" fmla="*/ 1221727 h 3483768"/>
                <a:gd name="connsiteX1249" fmla="*/ 679687 w 5651563"/>
                <a:gd name="connsiteY1249" fmla="*/ 1221727 h 3483768"/>
                <a:gd name="connsiteX1250" fmla="*/ 679687 w 5651563"/>
                <a:gd name="connsiteY1250" fmla="*/ 1218107 h 3483768"/>
                <a:gd name="connsiteX1251" fmla="*/ 680449 w 5651563"/>
                <a:gd name="connsiteY1251" fmla="*/ 1218107 h 3483768"/>
                <a:gd name="connsiteX1252" fmla="*/ 680449 w 5651563"/>
                <a:gd name="connsiteY1252" fmla="*/ 1214488 h 3483768"/>
                <a:gd name="connsiteX1253" fmla="*/ 682925 w 5651563"/>
                <a:gd name="connsiteY1253" fmla="*/ 1214488 h 3483768"/>
                <a:gd name="connsiteX1254" fmla="*/ 682925 w 5651563"/>
                <a:gd name="connsiteY1254" fmla="*/ 1210868 h 3483768"/>
                <a:gd name="connsiteX1255" fmla="*/ 683687 w 5651563"/>
                <a:gd name="connsiteY1255" fmla="*/ 1210868 h 3483768"/>
                <a:gd name="connsiteX1256" fmla="*/ 683687 w 5651563"/>
                <a:gd name="connsiteY1256" fmla="*/ 1207249 h 3483768"/>
                <a:gd name="connsiteX1257" fmla="*/ 683687 w 5651563"/>
                <a:gd name="connsiteY1257" fmla="*/ 1207249 h 3483768"/>
                <a:gd name="connsiteX1258" fmla="*/ 683687 w 5651563"/>
                <a:gd name="connsiteY1258" fmla="*/ 1203629 h 3483768"/>
                <a:gd name="connsiteX1259" fmla="*/ 691783 w 5651563"/>
                <a:gd name="connsiteY1259" fmla="*/ 1203629 h 3483768"/>
                <a:gd name="connsiteX1260" fmla="*/ 691783 w 5651563"/>
                <a:gd name="connsiteY1260" fmla="*/ 1200010 h 3483768"/>
                <a:gd name="connsiteX1261" fmla="*/ 699023 w 5651563"/>
                <a:gd name="connsiteY1261" fmla="*/ 1200010 h 3483768"/>
                <a:gd name="connsiteX1262" fmla="*/ 699023 w 5651563"/>
                <a:gd name="connsiteY1262" fmla="*/ 1196390 h 3483768"/>
                <a:gd name="connsiteX1263" fmla="*/ 701499 w 5651563"/>
                <a:gd name="connsiteY1263" fmla="*/ 1196390 h 3483768"/>
                <a:gd name="connsiteX1264" fmla="*/ 701499 w 5651563"/>
                <a:gd name="connsiteY1264" fmla="*/ 1192771 h 3483768"/>
                <a:gd name="connsiteX1265" fmla="*/ 701499 w 5651563"/>
                <a:gd name="connsiteY1265" fmla="*/ 1192771 h 3483768"/>
                <a:gd name="connsiteX1266" fmla="*/ 701499 w 5651563"/>
                <a:gd name="connsiteY1266" fmla="*/ 1189056 h 3483768"/>
                <a:gd name="connsiteX1267" fmla="*/ 702261 w 5651563"/>
                <a:gd name="connsiteY1267" fmla="*/ 1189056 h 3483768"/>
                <a:gd name="connsiteX1268" fmla="*/ 702261 w 5651563"/>
                <a:gd name="connsiteY1268" fmla="*/ 1185436 h 3483768"/>
                <a:gd name="connsiteX1269" fmla="*/ 703118 w 5651563"/>
                <a:gd name="connsiteY1269" fmla="*/ 1185436 h 3483768"/>
                <a:gd name="connsiteX1270" fmla="*/ 703118 w 5651563"/>
                <a:gd name="connsiteY1270" fmla="*/ 1181817 h 3483768"/>
                <a:gd name="connsiteX1271" fmla="*/ 704737 w 5651563"/>
                <a:gd name="connsiteY1271" fmla="*/ 1181817 h 3483768"/>
                <a:gd name="connsiteX1272" fmla="*/ 704737 w 5651563"/>
                <a:gd name="connsiteY1272" fmla="*/ 1178197 h 3483768"/>
                <a:gd name="connsiteX1273" fmla="*/ 704737 w 5651563"/>
                <a:gd name="connsiteY1273" fmla="*/ 1178197 h 3483768"/>
                <a:gd name="connsiteX1274" fmla="*/ 704737 w 5651563"/>
                <a:gd name="connsiteY1274" fmla="*/ 1174578 h 3483768"/>
                <a:gd name="connsiteX1275" fmla="*/ 704737 w 5651563"/>
                <a:gd name="connsiteY1275" fmla="*/ 1174578 h 3483768"/>
                <a:gd name="connsiteX1276" fmla="*/ 704737 w 5651563"/>
                <a:gd name="connsiteY1276" fmla="*/ 1170958 h 3483768"/>
                <a:gd name="connsiteX1277" fmla="*/ 708738 w 5651563"/>
                <a:gd name="connsiteY1277" fmla="*/ 1170958 h 3483768"/>
                <a:gd name="connsiteX1278" fmla="*/ 708738 w 5651563"/>
                <a:gd name="connsiteY1278" fmla="*/ 1167339 h 3483768"/>
                <a:gd name="connsiteX1279" fmla="*/ 710357 w 5651563"/>
                <a:gd name="connsiteY1279" fmla="*/ 1167339 h 3483768"/>
                <a:gd name="connsiteX1280" fmla="*/ 710357 w 5651563"/>
                <a:gd name="connsiteY1280" fmla="*/ 1163719 h 3483768"/>
                <a:gd name="connsiteX1281" fmla="*/ 716072 w 5651563"/>
                <a:gd name="connsiteY1281" fmla="*/ 1163719 h 3483768"/>
                <a:gd name="connsiteX1282" fmla="*/ 716072 w 5651563"/>
                <a:gd name="connsiteY1282" fmla="*/ 1160100 h 3483768"/>
                <a:gd name="connsiteX1283" fmla="*/ 716834 w 5651563"/>
                <a:gd name="connsiteY1283" fmla="*/ 1160100 h 3483768"/>
                <a:gd name="connsiteX1284" fmla="*/ 716834 w 5651563"/>
                <a:gd name="connsiteY1284" fmla="*/ 1156480 h 3483768"/>
                <a:gd name="connsiteX1285" fmla="*/ 724930 w 5651563"/>
                <a:gd name="connsiteY1285" fmla="*/ 1156480 h 3483768"/>
                <a:gd name="connsiteX1286" fmla="*/ 724930 w 5651563"/>
                <a:gd name="connsiteY1286" fmla="*/ 1152861 h 3483768"/>
                <a:gd name="connsiteX1287" fmla="*/ 731408 w 5651563"/>
                <a:gd name="connsiteY1287" fmla="*/ 1152861 h 3483768"/>
                <a:gd name="connsiteX1288" fmla="*/ 731408 w 5651563"/>
                <a:gd name="connsiteY1288" fmla="*/ 1149241 h 3483768"/>
                <a:gd name="connsiteX1289" fmla="*/ 735408 w 5651563"/>
                <a:gd name="connsiteY1289" fmla="*/ 1149241 h 3483768"/>
                <a:gd name="connsiteX1290" fmla="*/ 735408 w 5651563"/>
                <a:gd name="connsiteY1290" fmla="*/ 1145622 h 3483768"/>
                <a:gd name="connsiteX1291" fmla="*/ 735408 w 5651563"/>
                <a:gd name="connsiteY1291" fmla="*/ 1145622 h 3483768"/>
                <a:gd name="connsiteX1292" fmla="*/ 735408 w 5651563"/>
                <a:gd name="connsiteY1292" fmla="*/ 1142002 h 3483768"/>
                <a:gd name="connsiteX1293" fmla="*/ 736265 w 5651563"/>
                <a:gd name="connsiteY1293" fmla="*/ 1142002 h 3483768"/>
                <a:gd name="connsiteX1294" fmla="*/ 736265 w 5651563"/>
                <a:gd name="connsiteY1294" fmla="*/ 1138383 h 3483768"/>
                <a:gd name="connsiteX1295" fmla="*/ 737027 w 5651563"/>
                <a:gd name="connsiteY1295" fmla="*/ 1138383 h 3483768"/>
                <a:gd name="connsiteX1296" fmla="*/ 737027 w 5651563"/>
                <a:gd name="connsiteY1296" fmla="*/ 1134763 h 3483768"/>
                <a:gd name="connsiteX1297" fmla="*/ 737884 w 5651563"/>
                <a:gd name="connsiteY1297" fmla="*/ 1134763 h 3483768"/>
                <a:gd name="connsiteX1298" fmla="*/ 737884 w 5651563"/>
                <a:gd name="connsiteY1298" fmla="*/ 1131144 h 3483768"/>
                <a:gd name="connsiteX1299" fmla="*/ 738646 w 5651563"/>
                <a:gd name="connsiteY1299" fmla="*/ 1131144 h 3483768"/>
                <a:gd name="connsiteX1300" fmla="*/ 738646 w 5651563"/>
                <a:gd name="connsiteY1300" fmla="*/ 1127429 h 3483768"/>
                <a:gd name="connsiteX1301" fmla="*/ 744266 w 5651563"/>
                <a:gd name="connsiteY1301" fmla="*/ 1127429 h 3483768"/>
                <a:gd name="connsiteX1302" fmla="*/ 744266 w 5651563"/>
                <a:gd name="connsiteY1302" fmla="*/ 1123810 h 3483768"/>
                <a:gd name="connsiteX1303" fmla="*/ 744266 w 5651563"/>
                <a:gd name="connsiteY1303" fmla="*/ 1123810 h 3483768"/>
                <a:gd name="connsiteX1304" fmla="*/ 744266 w 5651563"/>
                <a:gd name="connsiteY1304" fmla="*/ 1120190 h 3483768"/>
                <a:gd name="connsiteX1305" fmla="*/ 745124 w 5651563"/>
                <a:gd name="connsiteY1305" fmla="*/ 1120190 h 3483768"/>
                <a:gd name="connsiteX1306" fmla="*/ 745124 w 5651563"/>
                <a:gd name="connsiteY1306" fmla="*/ 1116571 h 3483768"/>
                <a:gd name="connsiteX1307" fmla="*/ 747505 w 5651563"/>
                <a:gd name="connsiteY1307" fmla="*/ 1116571 h 3483768"/>
                <a:gd name="connsiteX1308" fmla="*/ 747505 w 5651563"/>
                <a:gd name="connsiteY1308" fmla="*/ 1112951 h 3483768"/>
                <a:gd name="connsiteX1309" fmla="*/ 753220 w 5651563"/>
                <a:gd name="connsiteY1309" fmla="*/ 1112951 h 3483768"/>
                <a:gd name="connsiteX1310" fmla="*/ 753220 w 5651563"/>
                <a:gd name="connsiteY1310" fmla="*/ 1109332 h 3483768"/>
                <a:gd name="connsiteX1311" fmla="*/ 753982 w 5651563"/>
                <a:gd name="connsiteY1311" fmla="*/ 1109332 h 3483768"/>
                <a:gd name="connsiteX1312" fmla="*/ 753982 w 5651563"/>
                <a:gd name="connsiteY1312" fmla="*/ 1105712 h 3483768"/>
                <a:gd name="connsiteX1313" fmla="*/ 753982 w 5651563"/>
                <a:gd name="connsiteY1313" fmla="*/ 1105712 h 3483768"/>
                <a:gd name="connsiteX1314" fmla="*/ 753982 w 5651563"/>
                <a:gd name="connsiteY1314" fmla="*/ 1102093 h 3483768"/>
                <a:gd name="connsiteX1315" fmla="*/ 764554 w 5651563"/>
                <a:gd name="connsiteY1315" fmla="*/ 1102093 h 3483768"/>
                <a:gd name="connsiteX1316" fmla="*/ 764554 w 5651563"/>
                <a:gd name="connsiteY1316" fmla="*/ 1098473 h 3483768"/>
                <a:gd name="connsiteX1317" fmla="*/ 766174 w 5651563"/>
                <a:gd name="connsiteY1317" fmla="*/ 1098473 h 3483768"/>
                <a:gd name="connsiteX1318" fmla="*/ 766174 w 5651563"/>
                <a:gd name="connsiteY1318" fmla="*/ 1094854 h 3483768"/>
                <a:gd name="connsiteX1319" fmla="*/ 768555 w 5651563"/>
                <a:gd name="connsiteY1319" fmla="*/ 1094854 h 3483768"/>
                <a:gd name="connsiteX1320" fmla="*/ 768555 w 5651563"/>
                <a:gd name="connsiteY1320" fmla="*/ 1091234 h 3483768"/>
                <a:gd name="connsiteX1321" fmla="*/ 771794 w 5651563"/>
                <a:gd name="connsiteY1321" fmla="*/ 1091234 h 3483768"/>
                <a:gd name="connsiteX1322" fmla="*/ 771794 w 5651563"/>
                <a:gd name="connsiteY1322" fmla="*/ 1087614 h 3483768"/>
                <a:gd name="connsiteX1323" fmla="*/ 775794 w 5651563"/>
                <a:gd name="connsiteY1323" fmla="*/ 1087614 h 3483768"/>
                <a:gd name="connsiteX1324" fmla="*/ 775794 w 5651563"/>
                <a:gd name="connsiteY1324" fmla="*/ 1083995 h 3483768"/>
                <a:gd name="connsiteX1325" fmla="*/ 778271 w 5651563"/>
                <a:gd name="connsiteY1325" fmla="*/ 1083995 h 3483768"/>
                <a:gd name="connsiteX1326" fmla="*/ 778271 w 5651563"/>
                <a:gd name="connsiteY1326" fmla="*/ 1080376 h 3483768"/>
                <a:gd name="connsiteX1327" fmla="*/ 779033 w 5651563"/>
                <a:gd name="connsiteY1327" fmla="*/ 1080376 h 3483768"/>
                <a:gd name="connsiteX1328" fmla="*/ 779033 w 5651563"/>
                <a:gd name="connsiteY1328" fmla="*/ 1076756 h 3483768"/>
                <a:gd name="connsiteX1329" fmla="*/ 779890 w 5651563"/>
                <a:gd name="connsiteY1329" fmla="*/ 1076756 h 3483768"/>
                <a:gd name="connsiteX1330" fmla="*/ 779890 w 5651563"/>
                <a:gd name="connsiteY1330" fmla="*/ 1073137 h 3483768"/>
                <a:gd name="connsiteX1331" fmla="*/ 780652 w 5651563"/>
                <a:gd name="connsiteY1331" fmla="*/ 1073137 h 3483768"/>
                <a:gd name="connsiteX1332" fmla="*/ 780652 w 5651563"/>
                <a:gd name="connsiteY1332" fmla="*/ 1069422 h 3483768"/>
                <a:gd name="connsiteX1333" fmla="*/ 781509 w 5651563"/>
                <a:gd name="connsiteY1333" fmla="*/ 1069422 h 3483768"/>
                <a:gd name="connsiteX1334" fmla="*/ 781509 w 5651563"/>
                <a:gd name="connsiteY1334" fmla="*/ 1065802 h 3483768"/>
                <a:gd name="connsiteX1335" fmla="*/ 782271 w 5651563"/>
                <a:gd name="connsiteY1335" fmla="*/ 1065802 h 3483768"/>
                <a:gd name="connsiteX1336" fmla="*/ 782271 w 5651563"/>
                <a:gd name="connsiteY1336" fmla="*/ 1062183 h 3483768"/>
                <a:gd name="connsiteX1337" fmla="*/ 782271 w 5651563"/>
                <a:gd name="connsiteY1337" fmla="*/ 1062183 h 3483768"/>
                <a:gd name="connsiteX1338" fmla="*/ 782271 w 5651563"/>
                <a:gd name="connsiteY1338" fmla="*/ 1058563 h 3483768"/>
                <a:gd name="connsiteX1339" fmla="*/ 786367 w 5651563"/>
                <a:gd name="connsiteY1339" fmla="*/ 1058563 h 3483768"/>
                <a:gd name="connsiteX1340" fmla="*/ 786367 w 5651563"/>
                <a:gd name="connsiteY1340" fmla="*/ 1054944 h 3483768"/>
                <a:gd name="connsiteX1341" fmla="*/ 787129 w 5651563"/>
                <a:gd name="connsiteY1341" fmla="*/ 1054944 h 3483768"/>
                <a:gd name="connsiteX1342" fmla="*/ 787129 w 5651563"/>
                <a:gd name="connsiteY1342" fmla="*/ 1051324 h 3483768"/>
                <a:gd name="connsiteX1343" fmla="*/ 789605 w 5651563"/>
                <a:gd name="connsiteY1343" fmla="*/ 1051324 h 3483768"/>
                <a:gd name="connsiteX1344" fmla="*/ 789605 w 5651563"/>
                <a:gd name="connsiteY1344" fmla="*/ 1047705 h 3483768"/>
                <a:gd name="connsiteX1345" fmla="*/ 792749 w 5651563"/>
                <a:gd name="connsiteY1345" fmla="*/ 1047705 h 3483768"/>
                <a:gd name="connsiteX1346" fmla="*/ 792749 w 5651563"/>
                <a:gd name="connsiteY1346" fmla="*/ 1044085 h 3483768"/>
                <a:gd name="connsiteX1347" fmla="*/ 795225 w 5651563"/>
                <a:gd name="connsiteY1347" fmla="*/ 1044085 h 3483768"/>
                <a:gd name="connsiteX1348" fmla="*/ 795225 w 5651563"/>
                <a:gd name="connsiteY1348" fmla="*/ 1040466 h 3483768"/>
                <a:gd name="connsiteX1349" fmla="*/ 799225 w 5651563"/>
                <a:gd name="connsiteY1349" fmla="*/ 1040466 h 3483768"/>
                <a:gd name="connsiteX1350" fmla="*/ 799225 w 5651563"/>
                <a:gd name="connsiteY1350" fmla="*/ 1036846 h 3483768"/>
                <a:gd name="connsiteX1351" fmla="*/ 803321 w 5651563"/>
                <a:gd name="connsiteY1351" fmla="*/ 1036846 h 3483768"/>
                <a:gd name="connsiteX1352" fmla="*/ 803321 w 5651563"/>
                <a:gd name="connsiteY1352" fmla="*/ 1033227 h 3483768"/>
                <a:gd name="connsiteX1353" fmla="*/ 803321 w 5651563"/>
                <a:gd name="connsiteY1353" fmla="*/ 1033227 h 3483768"/>
                <a:gd name="connsiteX1354" fmla="*/ 803321 w 5651563"/>
                <a:gd name="connsiteY1354" fmla="*/ 1029607 h 3483768"/>
                <a:gd name="connsiteX1355" fmla="*/ 807322 w 5651563"/>
                <a:gd name="connsiteY1355" fmla="*/ 1029607 h 3483768"/>
                <a:gd name="connsiteX1356" fmla="*/ 807322 w 5651563"/>
                <a:gd name="connsiteY1356" fmla="*/ 1025988 h 3483768"/>
                <a:gd name="connsiteX1357" fmla="*/ 808179 w 5651563"/>
                <a:gd name="connsiteY1357" fmla="*/ 1025988 h 3483768"/>
                <a:gd name="connsiteX1358" fmla="*/ 808179 w 5651563"/>
                <a:gd name="connsiteY1358" fmla="*/ 1022368 h 3483768"/>
                <a:gd name="connsiteX1359" fmla="*/ 809798 w 5651563"/>
                <a:gd name="connsiteY1359" fmla="*/ 1022368 h 3483768"/>
                <a:gd name="connsiteX1360" fmla="*/ 809798 w 5651563"/>
                <a:gd name="connsiteY1360" fmla="*/ 1018749 h 3483768"/>
                <a:gd name="connsiteX1361" fmla="*/ 813799 w 5651563"/>
                <a:gd name="connsiteY1361" fmla="*/ 1018749 h 3483768"/>
                <a:gd name="connsiteX1362" fmla="*/ 813799 w 5651563"/>
                <a:gd name="connsiteY1362" fmla="*/ 1015129 h 3483768"/>
                <a:gd name="connsiteX1363" fmla="*/ 815418 w 5651563"/>
                <a:gd name="connsiteY1363" fmla="*/ 1015129 h 3483768"/>
                <a:gd name="connsiteX1364" fmla="*/ 815418 w 5651563"/>
                <a:gd name="connsiteY1364" fmla="*/ 1011510 h 3483768"/>
                <a:gd name="connsiteX1365" fmla="*/ 821895 w 5651563"/>
                <a:gd name="connsiteY1365" fmla="*/ 1011510 h 3483768"/>
                <a:gd name="connsiteX1366" fmla="*/ 821895 w 5651563"/>
                <a:gd name="connsiteY1366" fmla="*/ 1007795 h 3483768"/>
                <a:gd name="connsiteX1367" fmla="*/ 822657 w 5651563"/>
                <a:gd name="connsiteY1367" fmla="*/ 1007795 h 3483768"/>
                <a:gd name="connsiteX1368" fmla="*/ 822657 w 5651563"/>
                <a:gd name="connsiteY1368" fmla="*/ 1004176 h 3483768"/>
                <a:gd name="connsiteX1369" fmla="*/ 825133 w 5651563"/>
                <a:gd name="connsiteY1369" fmla="*/ 1004176 h 3483768"/>
                <a:gd name="connsiteX1370" fmla="*/ 825133 w 5651563"/>
                <a:gd name="connsiteY1370" fmla="*/ 1000556 h 3483768"/>
                <a:gd name="connsiteX1371" fmla="*/ 826753 w 5651563"/>
                <a:gd name="connsiteY1371" fmla="*/ 1000556 h 3483768"/>
                <a:gd name="connsiteX1372" fmla="*/ 826753 w 5651563"/>
                <a:gd name="connsiteY1372" fmla="*/ 996937 h 3483768"/>
                <a:gd name="connsiteX1373" fmla="*/ 833230 w 5651563"/>
                <a:gd name="connsiteY1373" fmla="*/ 996937 h 3483768"/>
                <a:gd name="connsiteX1374" fmla="*/ 833230 w 5651563"/>
                <a:gd name="connsiteY1374" fmla="*/ 993317 h 3483768"/>
                <a:gd name="connsiteX1375" fmla="*/ 835611 w 5651563"/>
                <a:gd name="connsiteY1375" fmla="*/ 993317 h 3483768"/>
                <a:gd name="connsiteX1376" fmla="*/ 835611 w 5651563"/>
                <a:gd name="connsiteY1376" fmla="*/ 989698 h 3483768"/>
                <a:gd name="connsiteX1377" fmla="*/ 838850 w 5651563"/>
                <a:gd name="connsiteY1377" fmla="*/ 989698 h 3483768"/>
                <a:gd name="connsiteX1378" fmla="*/ 838850 w 5651563"/>
                <a:gd name="connsiteY1378" fmla="*/ 986078 h 3483768"/>
                <a:gd name="connsiteX1379" fmla="*/ 839707 w 5651563"/>
                <a:gd name="connsiteY1379" fmla="*/ 986078 h 3483768"/>
                <a:gd name="connsiteX1380" fmla="*/ 839707 w 5651563"/>
                <a:gd name="connsiteY1380" fmla="*/ 982459 h 3483768"/>
                <a:gd name="connsiteX1381" fmla="*/ 842850 w 5651563"/>
                <a:gd name="connsiteY1381" fmla="*/ 982459 h 3483768"/>
                <a:gd name="connsiteX1382" fmla="*/ 842850 w 5651563"/>
                <a:gd name="connsiteY1382" fmla="*/ 978839 h 3483768"/>
                <a:gd name="connsiteX1383" fmla="*/ 847708 w 5651563"/>
                <a:gd name="connsiteY1383" fmla="*/ 978839 h 3483768"/>
                <a:gd name="connsiteX1384" fmla="*/ 847708 w 5651563"/>
                <a:gd name="connsiteY1384" fmla="*/ 975220 h 3483768"/>
                <a:gd name="connsiteX1385" fmla="*/ 849327 w 5651563"/>
                <a:gd name="connsiteY1385" fmla="*/ 975220 h 3483768"/>
                <a:gd name="connsiteX1386" fmla="*/ 849327 w 5651563"/>
                <a:gd name="connsiteY1386" fmla="*/ 971600 h 3483768"/>
                <a:gd name="connsiteX1387" fmla="*/ 850946 w 5651563"/>
                <a:gd name="connsiteY1387" fmla="*/ 971600 h 3483768"/>
                <a:gd name="connsiteX1388" fmla="*/ 850946 w 5651563"/>
                <a:gd name="connsiteY1388" fmla="*/ 967981 h 3483768"/>
                <a:gd name="connsiteX1389" fmla="*/ 850946 w 5651563"/>
                <a:gd name="connsiteY1389" fmla="*/ 967981 h 3483768"/>
                <a:gd name="connsiteX1390" fmla="*/ 850946 w 5651563"/>
                <a:gd name="connsiteY1390" fmla="*/ 964361 h 3483768"/>
                <a:gd name="connsiteX1391" fmla="*/ 854185 w 5651563"/>
                <a:gd name="connsiteY1391" fmla="*/ 964361 h 3483768"/>
                <a:gd name="connsiteX1392" fmla="*/ 854185 w 5651563"/>
                <a:gd name="connsiteY1392" fmla="*/ 960742 h 3483768"/>
                <a:gd name="connsiteX1393" fmla="*/ 855042 w 5651563"/>
                <a:gd name="connsiteY1393" fmla="*/ 960742 h 3483768"/>
                <a:gd name="connsiteX1394" fmla="*/ 855042 w 5651563"/>
                <a:gd name="connsiteY1394" fmla="*/ 957122 h 3483768"/>
                <a:gd name="connsiteX1395" fmla="*/ 856661 w 5651563"/>
                <a:gd name="connsiteY1395" fmla="*/ 957122 h 3483768"/>
                <a:gd name="connsiteX1396" fmla="*/ 856661 w 5651563"/>
                <a:gd name="connsiteY1396" fmla="*/ 953503 h 3483768"/>
                <a:gd name="connsiteX1397" fmla="*/ 857423 w 5651563"/>
                <a:gd name="connsiteY1397" fmla="*/ 953503 h 3483768"/>
                <a:gd name="connsiteX1398" fmla="*/ 857423 w 5651563"/>
                <a:gd name="connsiteY1398" fmla="*/ 949883 h 3483768"/>
                <a:gd name="connsiteX1399" fmla="*/ 860662 w 5651563"/>
                <a:gd name="connsiteY1399" fmla="*/ 949883 h 3483768"/>
                <a:gd name="connsiteX1400" fmla="*/ 860662 w 5651563"/>
                <a:gd name="connsiteY1400" fmla="*/ 946168 h 3483768"/>
                <a:gd name="connsiteX1401" fmla="*/ 870377 w 5651563"/>
                <a:gd name="connsiteY1401" fmla="*/ 946168 h 3483768"/>
                <a:gd name="connsiteX1402" fmla="*/ 870377 w 5651563"/>
                <a:gd name="connsiteY1402" fmla="*/ 942549 h 3483768"/>
                <a:gd name="connsiteX1403" fmla="*/ 873616 w 5651563"/>
                <a:gd name="connsiteY1403" fmla="*/ 942549 h 3483768"/>
                <a:gd name="connsiteX1404" fmla="*/ 873616 w 5651563"/>
                <a:gd name="connsiteY1404" fmla="*/ 938929 h 3483768"/>
                <a:gd name="connsiteX1405" fmla="*/ 876854 w 5651563"/>
                <a:gd name="connsiteY1405" fmla="*/ 938929 h 3483768"/>
                <a:gd name="connsiteX1406" fmla="*/ 876854 w 5651563"/>
                <a:gd name="connsiteY1406" fmla="*/ 935310 h 3483768"/>
                <a:gd name="connsiteX1407" fmla="*/ 878474 w 5651563"/>
                <a:gd name="connsiteY1407" fmla="*/ 935310 h 3483768"/>
                <a:gd name="connsiteX1408" fmla="*/ 878474 w 5651563"/>
                <a:gd name="connsiteY1408" fmla="*/ 931690 h 3483768"/>
                <a:gd name="connsiteX1409" fmla="*/ 884093 w 5651563"/>
                <a:gd name="connsiteY1409" fmla="*/ 931690 h 3483768"/>
                <a:gd name="connsiteX1410" fmla="*/ 884093 w 5651563"/>
                <a:gd name="connsiteY1410" fmla="*/ 928071 h 3483768"/>
                <a:gd name="connsiteX1411" fmla="*/ 884950 w 5651563"/>
                <a:gd name="connsiteY1411" fmla="*/ 928071 h 3483768"/>
                <a:gd name="connsiteX1412" fmla="*/ 884950 w 5651563"/>
                <a:gd name="connsiteY1412" fmla="*/ 924451 h 3483768"/>
                <a:gd name="connsiteX1413" fmla="*/ 884950 w 5651563"/>
                <a:gd name="connsiteY1413" fmla="*/ 924451 h 3483768"/>
                <a:gd name="connsiteX1414" fmla="*/ 884950 w 5651563"/>
                <a:gd name="connsiteY1414" fmla="*/ 920832 h 3483768"/>
                <a:gd name="connsiteX1415" fmla="*/ 899429 w 5651563"/>
                <a:gd name="connsiteY1415" fmla="*/ 920832 h 3483768"/>
                <a:gd name="connsiteX1416" fmla="*/ 899429 w 5651563"/>
                <a:gd name="connsiteY1416" fmla="*/ 917212 h 3483768"/>
                <a:gd name="connsiteX1417" fmla="*/ 900286 w 5651563"/>
                <a:gd name="connsiteY1417" fmla="*/ 917212 h 3483768"/>
                <a:gd name="connsiteX1418" fmla="*/ 900286 w 5651563"/>
                <a:gd name="connsiteY1418" fmla="*/ 913593 h 3483768"/>
                <a:gd name="connsiteX1419" fmla="*/ 902667 w 5651563"/>
                <a:gd name="connsiteY1419" fmla="*/ 913593 h 3483768"/>
                <a:gd name="connsiteX1420" fmla="*/ 902667 w 5651563"/>
                <a:gd name="connsiteY1420" fmla="*/ 909973 h 3483768"/>
                <a:gd name="connsiteX1421" fmla="*/ 905906 w 5651563"/>
                <a:gd name="connsiteY1421" fmla="*/ 909973 h 3483768"/>
                <a:gd name="connsiteX1422" fmla="*/ 905906 w 5651563"/>
                <a:gd name="connsiteY1422" fmla="*/ 906354 h 3483768"/>
                <a:gd name="connsiteX1423" fmla="*/ 910001 w 5651563"/>
                <a:gd name="connsiteY1423" fmla="*/ 906354 h 3483768"/>
                <a:gd name="connsiteX1424" fmla="*/ 910001 w 5651563"/>
                <a:gd name="connsiteY1424" fmla="*/ 902734 h 3483768"/>
                <a:gd name="connsiteX1425" fmla="*/ 910763 w 5651563"/>
                <a:gd name="connsiteY1425" fmla="*/ 902734 h 3483768"/>
                <a:gd name="connsiteX1426" fmla="*/ 910763 w 5651563"/>
                <a:gd name="connsiteY1426" fmla="*/ 899115 h 3483768"/>
                <a:gd name="connsiteX1427" fmla="*/ 914764 w 5651563"/>
                <a:gd name="connsiteY1427" fmla="*/ 899115 h 3483768"/>
                <a:gd name="connsiteX1428" fmla="*/ 914764 w 5651563"/>
                <a:gd name="connsiteY1428" fmla="*/ 895495 h 3483768"/>
                <a:gd name="connsiteX1429" fmla="*/ 918859 w 5651563"/>
                <a:gd name="connsiteY1429" fmla="*/ 895495 h 3483768"/>
                <a:gd name="connsiteX1430" fmla="*/ 918859 w 5651563"/>
                <a:gd name="connsiteY1430" fmla="*/ 891876 h 3483768"/>
                <a:gd name="connsiteX1431" fmla="*/ 921241 w 5651563"/>
                <a:gd name="connsiteY1431" fmla="*/ 891876 h 3483768"/>
                <a:gd name="connsiteX1432" fmla="*/ 921241 w 5651563"/>
                <a:gd name="connsiteY1432" fmla="*/ 888256 h 3483768"/>
                <a:gd name="connsiteX1433" fmla="*/ 921241 w 5651563"/>
                <a:gd name="connsiteY1433" fmla="*/ 888256 h 3483768"/>
                <a:gd name="connsiteX1434" fmla="*/ 921241 w 5651563"/>
                <a:gd name="connsiteY1434" fmla="*/ 884542 h 3483768"/>
                <a:gd name="connsiteX1435" fmla="*/ 924479 w 5651563"/>
                <a:gd name="connsiteY1435" fmla="*/ 884542 h 3483768"/>
                <a:gd name="connsiteX1436" fmla="*/ 924479 w 5651563"/>
                <a:gd name="connsiteY1436" fmla="*/ 880922 h 3483768"/>
                <a:gd name="connsiteX1437" fmla="*/ 925336 w 5651563"/>
                <a:gd name="connsiteY1437" fmla="*/ 880922 h 3483768"/>
                <a:gd name="connsiteX1438" fmla="*/ 925336 w 5651563"/>
                <a:gd name="connsiteY1438" fmla="*/ 877303 h 3483768"/>
                <a:gd name="connsiteX1439" fmla="*/ 926956 w 5651563"/>
                <a:gd name="connsiteY1439" fmla="*/ 877303 h 3483768"/>
                <a:gd name="connsiteX1440" fmla="*/ 926956 w 5651563"/>
                <a:gd name="connsiteY1440" fmla="*/ 873683 h 3483768"/>
                <a:gd name="connsiteX1441" fmla="*/ 930194 w 5651563"/>
                <a:gd name="connsiteY1441" fmla="*/ 873683 h 3483768"/>
                <a:gd name="connsiteX1442" fmla="*/ 930194 w 5651563"/>
                <a:gd name="connsiteY1442" fmla="*/ 870063 h 3483768"/>
                <a:gd name="connsiteX1443" fmla="*/ 932575 w 5651563"/>
                <a:gd name="connsiteY1443" fmla="*/ 870063 h 3483768"/>
                <a:gd name="connsiteX1444" fmla="*/ 932575 w 5651563"/>
                <a:gd name="connsiteY1444" fmla="*/ 866444 h 3483768"/>
                <a:gd name="connsiteX1445" fmla="*/ 941434 w 5651563"/>
                <a:gd name="connsiteY1445" fmla="*/ 866444 h 3483768"/>
                <a:gd name="connsiteX1446" fmla="*/ 941434 w 5651563"/>
                <a:gd name="connsiteY1446" fmla="*/ 862825 h 3483768"/>
                <a:gd name="connsiteX1447" fmla="*/ 944672 w 5651563"/>
                <a:gd name="connsiteY1447" fmla="*/ 862825 h 3483768"/>
                <a:gd name="connsiteX1448" fmla="*/ 944672 w 5651563"/>
                <a:gd name="connsiteY1448" fmla="*/ 859205 h 3483768"/>
                <a:gd name="connsiteX1449" fmla="*/ 947911 w 5651563"/>
                <a:gd name="connsiteY1449" fmla="*/ 859205 h 3483768"/>
                <a:gd name="connsiteX1450" fmla="*/ 947911 w 5651563"/>
                <a:gd name="connsiteY1450" fmla="*/ 855586 h 3483768"/>
                <a:gd name="connsiteX1451" fmla="*/ 953626 w 5651563"/>
                <a:gd name="connsiteY1451" fmla="*/ 855586 h 3483768"/>
                <a:gd name="connsiteX1452" fmla="*/ 953626 w 5651563"/>
                <a:gd name="connsiteY1452" fmla="*/ 851966 h 3483768"/>
                <a:gd name="connsiteX1453" fmla="*/ 956007 w 5651563"/>
                <a:gd name="connsiteY1453" fmla="*/ 851966 h 3483768"/>
                <a:gd name="connsiteX1454" fmla="*/ 956007 w 5651563"/>
                <a:gd name="connsiteY1454" fmla="*/ 848347 h 3483768"/>
                <a:gd name="connsiteX1455" fmla="*/ 960865 w 5651563"/>
                <a:gd name="connsiteY1455" fmla="*/ 848347 h 3483768"/>
                <a:gd name="connsiteX1456" fmla="*/ 960865 w 5651563"/>
                <a:gd name="connsiteY1456" fmla="*/ 844727 h 3483768"/>
                <a:gd name="connsiteX1457" fmla="*/ 966484 w 5651563"/>
                <a:gd name="connsiteY1457" fmla="*/ 844727 h 3483768"/>
                <a:gd name="connsiteX1458" fmla="*/ 966484 w 5651563"/>
                <a:gd name="connsiteY1458" fmla="*/ 841108 h 3483768"/>
                <a:gd name="connsiteX1459" fmla="*/ 968961 w 5651563"/>
                <a:gd name="connsiteY1459" fmla="*/ 841108 h 3483768"/>
                <a:gd name="connsiteX1460" fmla="*/ 968961 w 5651563"/>
                <a:gd name="connsiteY1460" fmla="*/ 837488 h 3483768"/>
                <a:gd name="connsiteX1461" fmla="*/ 971342 w 5651563"/>
                <a:gd name="connsiteY1461" fmla="*/ 837488 h 3483768"/>
                <a:gd name="connsiteX1462" fmla="*/ 971342 w 5651563"/>
                <a:gd name="connsiteY1462" fmla="*/ 833869 h 3483768"/>
                <a:gd name="connsiteX1463" fmla="*/ 972961 w 5651563"/>
                <a:gd name="connsiteY1463" fmla="*/ 833869 h 3483768"/>
                <a:gd name="connsiteX1464" fmla="*/ 972961 w 5651563"/>
                <a:gd name="connsiteY1464" fmla="*/ 830249 h 3483768"/>
                <a:gd name="connsiteX1465" fmla="*/ 981915 w 5651563"/>
                <a:gd name="connsiteY1465" fmla="*/ 830249 h 3483768"/>
                <a:gd name="connsiteX1466" fmla="*/ 981915 w 5651563"/>
                <a:gd name="connsiteY1466" fmla="*/ 826630 h 3483768"/>
                <a:gd name="connsiteX1467" fmla="*/ 981915 w 5651563"/>
                <a:gd name="connsiteY1467" fmla="*/ 826630 h 3483768"/>
                <a:gd name="connsiteX1468" fmla="*/ 981915 w 5651563"/>
                <a:gd name="connsiteY1468" fmla="*/ 822915 h 3483768"/>
                <a:gd name="connsiteX1469" fmla="*/ 987535 w 5651563"/>
                <a:gd name="connsiteY1469" fmla="*/ 822915 h 3483768"/>
                <a:gd name="connsiteX1470" fmla="*/ 987535 w 5651563"/>
                <a:gd name="connsiteY1470" fmla="*/ 819295 h 3483768"/>
                <a:gd name="connsiteX1471" fmla="*/ 994012 w 5651563"/>
                <a:gd name="connsiteY1471" fmla="*/ 819295 h 3483768"/>
                <a:gd name="connsiteX1472" fmla="*/ 994012 w 5651563"/>
                <a:gd name="connsiteY1472" fmla="*/ 815676 h 3483768"/>
                <a:gd name="connsiteX1473" fmla="*/ 994012 w 5651563"/>
                <a:gd name="connsiteY1473" fmla="*/ 815676 h 3483768"/>
                <a:gd name="connsiteX1474" fmla="*/ 994012 w 5651563"/>
                <a:gd name="connsiteY1474" fmla="*/ 812056 h 3483768"/>
                <a:gd name="connsiteX1475" fmla="*/ 1001251 w 5651563"/>
                <a:gd name="connsiteY1475" fmla="*/ 812056 h 3483768"/>
                <a:gd name="connsiteX1476" fmla="*/ 1001251 w 5651563"/>
                <a:gd name="connsiteY1476" fmla="*/ 808437 h 3483768"/>
                <a:gd name="connsiteX1477" fmla="*/ 1005347 w 5651563"/>
                <a:gd name="connsiteY1477" fmla="*/ 808437 h 3483768"/>
                <a:gd name="connsiteX1478" fmla="*/ 1005347 w 5651563"/>
                <a:gd name="connsiteY1478" fmla="*/ 804817 h 3483768"/>
                <a:gd name="connsiteX1479" fmla="*/ 1006966 w 5651563"/>
                <a:gd name="connsiteY1479" fmla="*/ 804817 h 3483768"/>
                <a:gd name="connsiteX1480" fmla="*/ 1006966 w 5651563"/>
                <a:gd name="connsiteY1480" fmla="*/ 801198 h 3483768"/>
                <a:gd name="connsiteX1481" fmla="*/ 1006966 w 5651563"/>
                <a:gd name="connsiteY1481" fmla="*/ 801198 h 3483768"/>
                <a:gd name="connsiteX1482" fmla="*/ 1006966 w 5651563"/>
                <a:gd name="connsiteY1482" fmla="*/ 797578 h 3483768"/>
                <a:gd name="connsiteX1483" fmla="*/ 1012585 w 5651563"/>
                <a:gd name="connsiteY1483" fmla="*/ 797578 h 3483768"/>
                <a:gd name="connsiteX1484" fmla="*/ 1012585 w 5651563"/>
                <a:gd name="connsiteY1484" fmla="*/ 793959 h 3483768"/>
                <a:gd name="connsiteX1485" fmla="*/ 1019063 w 5651563"/>
                <a:gd name="connsiteY1485" fmla="*/ 793959 h 3483768"/>
                <a:gd name="connsiteX1486" fmla="*/ 1019063 w 5651563"/>
                <a:gd name="connsiteY1486" fmla="*/ 790339 h 3483768"/>
                <a:gd name="connsiteX1487" fmla="*/ 1023063 w 5651563"/>
                <a:gd name="connsiteY1487" fmla="*/ 790339 h 3483768"/>
                <a:gd name="connsiteX1488" fmla="*/ 1023063 w 5651563"/>
                <a:gd name="connsiteY1488" fmla="*/ 786720 h 3483768"/>
                <a:gd name="connsiteX1489" fmla="*/ 1023920 w 5651563"/>
                <a:gd name="connsiteY1489" fmla="*/ 786720 h 3483768"/>
                <a:gd name="connsiteX1490" fmla="*/ 1023920 w 5651563"/>
                <a:gd name="connsiteY1490" fmla="*/ 783100 h 3483768"/>
                <a:gd name="connsiteX1491" fmla="*/ 1024682 w 5651563"/>
                <a:gd name="connsiteY1491" fmla="*/ 783100 h 3483768"/>
                <a:gd name="connsiteX1492" fmla="*/ 1024682 w 5651563"/>
                <a:gd name="connsiteY1492" fmla="*/ 779481 h 3483768"/>
                <a:gd name="connsiteX1493" fmla="*/ 1029540 w 5651563"/>
                <a:gd name="connsiteY1493" fmla="*/ 779481 h 3483768"/>
                <a:gd name="connsiteX1494" fmla="*/ 1029540 w 5651563"/>
                <a:gd name="connsiteY1494" fmla="*/ 775861 h 3483768"/>
                <a:gd name="connsiteX1495" fmla="*/ 1032778 w 5651563"/>
                <a:gd name="connsiteY1495" fmla="*/ 775861 h 3483768"/>
                <a:gd name="connsiteX1496" fmla="*/ 1032778 w 5651563"/>
                <a:gd name="connsiteY1496" fmla="*/ 772242 h 3483768"/>
                <a:gd name="connsiteX1497" fmla="*/ 1035255 w 5651563"/>
                <a:gd name="connsiteY1497" fmla="*/ 772242 h 3483768"/>
                <a:gd name="connsiteX1498" fmla="*/ 1035255 w 5651563"/>
                <a:gd name="connsiteY1498" fmla="*/ 768622 h 3483768"/>
                <a:gd name="connsiteX1499" fmla="*/ 1035255 w 5651563"/>
                <a:gd name="connsiteY1499" fmla="*/ 768622 h 3483768"/>
                <a:gd name="connsiteX1500" fmla="*/ 1035255 w 5651563"/>
                <a:gd name="connsiteY1500" fmla="*/ 765003 h 3483768"/>
                <a:gd name="connsiteX1501" fmla="*/ 1040017 w 5651563"/>
                <a:gd name="connsiteY1501" fmla="*/ 765003 h 3483768"/>
                <a:gd name="connsiteX1502" fmla="*/ 1040017 w 5651563"/>
                <a:gd name="connsiteY1502" fmla="*/ 761288 h 3483768"/>
                <a:gd name="connsiteX1503" fmla="*/ 1040017 w 5651563"/>
                <a:gd name="connsiteY1503" fmla="*/ 761288 h 3483768"/>
                <a:gd name="connsiteX1504" fmla="*/ 1040017 w 5651563"/>
                <a:gd name="connsiteY1504" fmla="*/ 757669 h 3483768"/>
                <a:gd name="connsiteX1505" fmla="*/ 1055448 w 5651563"/>
                <a:gd name="connsiteY1505" fmla="*/ 757669 h 3483768"/>
                <a:gd name="connsiteX1506" fmla="*/ 1055448 w 5651563"/>
                <a:gd name="connsiteY1506" fmla="*/ 754049 h 3483768"/>
                <a:gd name="connsiteX1507" fmla="*/ 1057829 w 5651563"/>
                <a:gd name="connsiteY1507" fmla="*/ 754049 h 3483768"/>
                <a:gd name="connsiteX1508" fmla="*/ 1057829 w 5651563"/>
                <a:gd name="connsiteY1508" fmla="*/ 750430 h 3483768"/>
                <a:gd name="connsiteX1509" fmla="*/ 1058686 w 5651563"/>
                <a:gd name="connsiteY1509" fmla="*/ 750430 h 3483768"/>
                <a:gd name="connsiteX1510" fmla="*/ 1058686 w 5651563"/>
                <a:gd name="connsiteY1510" fmla="*/ 746810 h 3483768"/>
                <a:gd name="connsiteX1511" fmla="*/ 1063449 w 5651563"/>
                <a:gd name="connsiteY1511" fmla="*/ 746810 h 3483768"/>
                <a:gd name="connsiteX1512" fmla="*/ 1063449 w 5651563"/>
                <a:gd name="connsiteY1512" fmla="*/ 743190 h 3483768"/>
                <a:gd name="connsiteX1513" fmla="*/ 1065068 w 5651563"/>
                <a:gd name="connsiteY1513" fmla="*/ 743190 h 3483768"/>
                <a:gd name="connsiteX1514" fmla="*/ 1065068 w 5651563"/>
                <a:gd name="connsiteY1514" fmla="*/ 739571 h 3483768"/>
                <a:gd name="connsiteX1515" fmla="*/ 1065926 w 5651563"/>
                <a:gd name="connsiteY1515" fmla="*/ 739571 h 3483768"/>
                <a:gd name="connsiteX1516" fmla="*/ 1065926 w 5651563"/>
                <a:gd name="connsiteY1516" fmla="*/ 735952 h 3483768"/>
                <a:gd name="connsiteX1517" fmla="*/ 1068307 w 5651563"/>
                <a:gd name="connsiteY1517" fmla="*/ 735952 h 3483768"/>
                <a:gd name="connsiteX1518" fmla="*/ 1068307 w 5651563"/>
                <a:gd name="connsiteY1518" fmla="*/ 732332 h 3483768"/>
                <a:gd name="connsiteX1519" fmla="*/ 1069926 w 5651563"/>
                <a:gd name="connsiteY1519" fmla="*/ 732332 h 3483768"/>
                <a:gd name="connsiteX1520" fmla="*/ 1069926 w 5651563"/>
                <a:gd name="connsiteY1520" fmla="*/ 728713 h 3483768"/>
                <a:gd name="connsiteX1521" fmla="*/ 1074022 w 5651563"/>
                <a:gd name="connsiteY1521" fmla="*/ 728713 h 3483768"/>
                <a:gd name="connsiteX1522" fmla="*/ 1074022 w 5651563"/>
                <a:gd name="connsiteY1522" fmla="*/ 725093 h 3483768"/>
                <a:gd name="connsiteX1523" fmla="*/ 1077260 w 5651563"/>
                <a:gd name="connsiteY1523" fmla="*/ 725093 h 3483768"/>
                <a:gd name="connsiteX1524" fmla="*/ 1077260 w 5651563"/>
                <a:gd name="connsiteY1524" fmla="*/ 721474 h 3483768"/>
                <a:gd name="connsiteX1525" fmla="*/ 1078022 w 5651563"/>
                <a:gd name="connsiteY1525" fmla="*/ 721474 h 3483768"/>
                <a:gd name="connsiteX1526" fmla="*/ 1078022 w 5651563"/>
                <a:gd name="connsiteY1526" fmla="*/ 717854 h 3483768"/>
                <a:gd name="connsiteX1527" fmla="*/ 1081261 w 5651563"/>
                <a:gd name="connsiteY1527" fmla="*/ 717854 h 3483768"/>
                <a:gd name="connsiteX1528" fmla="*/ 1081261 w 5651563"/>
                <a:gd name="connsiteY1528" fmla="*/ 714235 h 3483768"/>
                <a:gd name="connsiteX1529" fmla="*/ 1084499 w 5651563"/>
                <a:gd name="connsiteY1529" fmla="*/ 714235 h 3483768"/>
                <a:gd name="connsiteX1530" fmla="*/ 1084499 w 5651563"/>
                <a:gd name="connsiteY1530" fmla="*/ 710615 h 3483768"/>
                <a:gd name="connsiteX1531" fmla="*/ 1086118 w 5651563"/>
                <a:gd name="connsiteY1531" fmla="*/ 710615 h 3483768"/>
                <a:gd name="connsiteX1532" fmla="*/ 1086118 w 5651563"/>
                <a:gd name="connsiteY1532" fmla="*/ 706996 h 3483768"/>
                <a:gd name="connsiteX1533" fmla="*/ 1086118 w 5651563"/>
                <a:gd name="connsiteY1533" fmla="*/ 706996 h 3483768"/>
                <a:gd name="connsiteX1534" fmla="*/ 1086118 w 5651563"/>
                <a:gd name="connsiteY1534" fmla="*/ 703376 h 3483768"/>
                <a:gd name="connsiteX1535" fmla="*/ 1090119 w 5651563"/>
                <a:gd name="connsiteY1535" fmla="*/ 703376 h 3483768"/>
                <a:gd name="connsiteX1536" fmla="*/ 1090119 w 5651563"/>
                <a:gd name="connsiteY1536" fmla="*/ 699661 h 3483768"/>
                <a:gd name="connsiteX1537" fmla="*/ 1090119 w 5651563"/>
                <a:gd name="connsiteY1537" fmla="*/ 699661 h 3483768"/>
                <a:gd name="connsiteX1538" fmla="*/ 1090119 w 5651563"/>
                <a:gd name="connsiteY1538" fmla="*/ 696042 h 3483768"/>
                <a:gd name="connsiteX1539" fmla="*/ 1096596 w 5651563"/>
                <a:gd name="connsiteY1539" fmla="*/ 696042 h 3483768"/>
                <a:gd name="connsiteX1540" fmla="*/ 1096596 w 5651563"/>
                <a:gd name="connsiteY1540" fmla="*/ 692422 h 3483768"/>
                <a:gd name="connsiteX1541" fmla="*/ 1096596 w 5651563"/>
                <a:gd name="connsiteY1541" fmla="*/ 692422 h 3483768"/>
                <a:gd name="connsiteX1542" fmla="*/ 1096596 w 5651563"/>
                <a:gd name="connsiteY1542" fmla="*/ 688803 h 3483768"/>
                <a:gd name="connsiteX1543" fmla="*/ 1098215 w 5651563"/>
                <a:gd name="connsiteY1543" fmla="*/ 688803 h 3483768"/>
                <a:gd name="connsiteX1544" fmla="*/ 1098215 w 5651563"/>
                <a:gd name="connsiteY1544" fmla="*/ 685183 h 3483768"/>
                <a:gd name="connsiteX1545" fmla="*/ 1102311 w 5651563"/>
                <a:gd name="connsiteY1545" fmla="*/ 685183 h 3483768"/>
                <a:gd name="connsiteX1546" fmla="*/ 1102311 w 5651563"/>
                <a:gd name="connsiteY1546" fmla="*/ 681564 h 3483768"/>
                <a:gd name="connsiteX1547" fmla="*/ 1105550 w 5651563"/>
                <a:gd name="connsiteY1547" fmla="*/ 681564 h 3483768"/>
                <a:gd name="connsiteX1548" fmla="*/ 1105550 w 5651563"/>
                <a:gd name="connsiteY1548" fmla="*/ 677944 h 3483768"/>
                <a:gd name="connsiteX1549" fmla="*/ 1107931 w 5651563"/>
                <a:gd name="connsiteY1549" fmla="*/ 677944 h 3483768"/>
                <a:gd name="connsiteX1550" fmla="*/ 1107931 w 5651563"/>
                <a:gd name="connsiteY1550" fmla="*/ 674325 h 3483768"/>
                <a:gd name="connsiteX1551" fmla="*/ 1116789 w 5651563"/>
                <a:gd name="connsiteY1551" fmla="*/ 674325 h 3483768"/>
                <a:gd name="connsiteX1552" fmla="*/ 1116789 w 5651563"/>
                <a:gd name="connsiteY1552" fmla="*/ 670705 h 3483768"/>
                <a:gd name="connsiteX1553" fmla="*/ 1120027 w 5651563"/>
                <a:gd name="connsiteY1553" fmla="*/ 670705 h 3483768"/>
                <a:gd name="connsiteX1554" fmla="*/ 1120027 w 5651563"/>
                <a:gd name="connsiteY1554" fmla="*/ 667086 h 3483768"/>
                <a:gd name="connsiteX1555" fmla="*/ 1123266 w 5651563"/>
                <a:gd name="connsiteY1555" fmla="*/ 667086 h 3483768"/>
                <a:gd name="connsiteX1556" fmla="*/ 1123266 w 5651563"/>
                <a:gd name="connsiteY1556" fmla="*/ 663466 h 3483768"/>
                <a:gd name="connsiteX1557" fmla="*/ 1127362 w 5651563"/>
                <a:gd name="connsiteY1557" fmla="*/ 663466 h 3483768"/>
                <a:gd name="connsiteX1558" fmla="*/ 1127362 w 5651563"/>
                <a:gd name="connsiteY1558" fmla="*/ 659847 h 3483768"/>
                <a:gd name="connsiteX1559" fmla="*/ 1129743 w 5651563"/>
                <a:gd name="connsiteY1559" fmla="*/ 659847 h 3483768"/>
                <a:gd name="connsiteX1560" fmla="*/ 1129743 w 5651563"/>
                <a:gd name="connsiteY1560" fmla="*/ 656227 h 3483768"/>
                <a:gd name="connsiteX1561" fmla="*/ 1136220 w 5651563"/>
                <a:gd name="connsiteY1561" fmla="*/ 656227 h 3483768"/>
                <a:gd name="connsiteX1562" fmla="*/ 1136220 w 5651563"/>
                <a:gd name="connsiteY1562" fmla="*/ 652608 h 3483768"/>
                <a:gd name="connsiteX1563" fmla="*/ 1145078 w 5651563"/>
                <a:gd name="connsiteY1563" fmla="*/ 652608 h 3483768"/>
                <a:gd name="connsiteX1564" fmla="*/ 1145078 w 5651563"/>
                <a:gd name="connsiteY1564" fmla="*/ 648988 h 3483768"/>
                <a:gd name="connsiteX1565" fmla="*/ 1154032 w 5651563"/>
                <a:gd name="connsiteY1565" fmla="*/ 648988 h 3483768"/>
                <a:gd name="connsiteX1566" fmla="*/ 1154032 w 5651563"/>
                <a:gd name="connsiteY1566" fmla="*/ 645369 h 3483768"/>
                <a:gd name="connsiteX1567" fmla="*/ 1160414 w 5651563"/>
                <a:gd name="connsiteY1567" fmla="*/ 645369 h 3483768"/>
                <a:gd name="connsiteX1568" fmla="*/ 1160414 w 5651563"/>
                <a:gd name="connsiteY1568" fmla="*/ 641654 h 3483768"/>
                <a:gd name="connsiteX1569" fmla="*/ 1161271 w 5651563"/>
                <a:gd name="connsiteY1569" fmla="*/ 641654 h 3483768"/>
                <a:gd name="connsiteX1570" fmla="*/ 1161271 w 5651563"/>
                <a:gd name="connsiteY1570" fmla="*/ 638035 h 3483768"/>
                <a:gd name="connsiteX1571" fmla="*/ 1180702 w 5651563"/>
                <a:gd name="connsiteY1571" fmla="*/ 638035 h 3483768"/>
                <a:gd name="connsiteX1572" fmla="*/ 1180702 w 5651563"/>
                <a:gd name="connsiteY1572" fmla="*/ 634415 h 3483768"/>
                <a:gd name="connsiteX1573" fmla="*/ 1190322 w 5651563"/>
                <a:gd name="connsiteY1573" fmla="*/ 634415 h 3483768"/>
                <a:gd name="connsiteX1574" fmla="*/ 1190322 w 5651563"/>
                <a:gd name="connsiteY1574" fmla="*/ 630796 h 3483768"/>
                <a:gd name="connsiteX1575" fmla="*/ 1201657 w 5651563"/>
                <a:gd name="connsiteY1575" fmla="*/ 630796 h 3483768"/>
                <a:gd name="connsiteX1576" fmla="*/ 1201657 w 5651563"/>
                <a:gd name="connsiteY1576" fmla="*/ 627176 h 3483768"/>
                <a:gd name="connsiteX1577" fmla="*/ 1215373 w 5651563"/>
                <a:gd name="connsiteY1577" fmla="*/ 627176 h 3483768"/>
                <a:gd name="connsiteX1578" fmla="*/ 1215373 w 5651563"/>
                <a:gd name="connsiteY1578" fmla="*/ 623557 h 3483768"/>
                <a:gd name="connsiteX1579" fmla="*/ 1219468 w 5651563"/>
                <a:gd name="connsiteY1579" fmla="*/ 623557 h 3483768"/>
                <a:gd name="connsiteX1580" fmla="*/ 1219468 w 5651563"/>
                <a:gd name="connsiteY1580" fmla="*/ 619937 h 3483768"/>
                <a:gd name="connsiteX1581" fmla="*/ 1228327 w 5651563"/>
                <a:gd name="connsiteY1581" fmla="*/ 619937 h 3483768"/>
                <a:gd name="connsiteX1582" fmla="*/ 1228327 w 5651563"/>
                <a:gd name="connsiteY1582" fmla="*/ 616318 h 3483768"/>
                <a:gd name="connsiteX1583" fmla="*/ 1231565 w 5651563"/>
                <a:gd name="connsiteY1583" fmla="*/ 616318 h 3483768"/>
                <a:gd name="connsiteX1584" fmla="*/ 1231565 w 5651563"/>
                <a:gd name="connsiteY1584" fmla="*/ 612698 h 3483768"/>
                <a:gd name="connsiteX1585" fmla="*/ 1231565 w 5651563"/>
                <a:gd name="connsiteY1585" fmla="*/ 612698 h 3483768"/>
                <a:gd name="connsiteX1586" fmla="*/ 1231565 w 5651563"/>
                <a:gd name="connsiteY1586" fmla="*/ 609079 h 3483768"/>
                <a:gd name="connsiteX1587" fmla="*/ 1241281 w 5651563"/>
                <a:gd name="connsiteY1587" fmla="*/ 609079 h 3483768"/>
                <a:gd name="connsiteX1588" fmla="*/ 1241281 w 5651563"/>
                <a:gd name="connsiteY1588" fmla="*/ 605459 h 3483768"/>
                <a:gd name="connsiteX1589" fmla="*/ 1243662 w 5651563"/>
                <a:gd name="connsiteY1589" fmla="*/ 605459 h 3483768"/>
                <a:gd name="connsiteX1590" fmla="*/ 1243662 w 5651563"/>
                <a:gd name="connsiteY1590" fmla="*/ 601840 h 3483768"/>
                <a:gd name="connsiteX1591" fmla="*/ 1254235 w 5651563"/>
                <a:gd name="connsiteY1591" fmla="*/ 601840 h 3483768"/>
                <a:gd name="connsiteX1592" fmla="*/ 1254235 w 5651563"/>
                <a:gd name="connsiteY1592" fmla="*/ 598220 h 3483768"/>
                <a:gd name="connsiteX1593" fmla="*/ 1261474 w 5651563"/>
                <a:gd name="connsiteY1593" fmla="*/ 598220 h 3483768"/>
                <a:gd name="connsiteX1594" fmla="*/ 1261474 w 5651563"/>
                <a:gd name="connsiteY1594" fmla="*/ 594601 h 3483768"/>
                <a:gd name="connsiteX1595" fmla="*/ 1267951 w 5651563"/>
                <a:gd name="connsiteY1595" fmla="*/ 594601 h 3483768"/>
                <a:gd name="connsiteX1596" fmla="*/ 1267951 w 5651563"/>
                <a:gd name="connsiteY1596" fmla="*/ 590981 h 3483768"/>
                <a:gd name="connsiteX1597" fmla="*/ 1280048 w 5651563"/>
                <a:gd name="connsiteY1597" fmla="*/ 590981 h 3483768"/>
                <a:gd name="connsiteX1598" fmla="*/ 1280048 w 5651563"/>
                <a:gd name="connsiteY1598" fmla="*/ 587362 h 3483768"/>
                <a:gd name="connsiteX1599" fmla="*/ 1284048 w 5651563"/>
                <a:gd name="connsiteY1599" fmla="*/ 587362 h 3483768"/>
                <a:gd name="connsiteX1600" fmla="*/ 1284048 w 5651563"/>
                <a:gd name="connsiteY1600" fmla="*/ 583742 h 3483768"/>
                <a:gd name="connsiteX1601" fmla="*/ 1290525 w 5651563"/>
                <a:gd name="connsiteY1601" fmla="*/ 583742 h 3483768"/>
                <a:gd name="connsiteX1602" fmla="*/ 1290525 w 5651563"/>
                <a:gd name="connsiteY1602" fmla="*/ 580027 h 3483768"/>
                <a:gd name="connsiteX1603" fmla="*/ 1293764 w 5651563"/>
                <a:gd name="connsiteY1603" fmla="*/ 580027 h 3483768"/>
                <a:gd name="connsiteX1604" fmla="*/ 1293764 w 5651563"/>
                <a:gd name="connsiteY1604" fmla="*/ 576408 h 3483768"/>
                <a:gd name="connsiteX1605" fmla="*/ 1305098 w 5651563"/>
                <a:gd name="connsiteY1605" fmla="*/ 576408 h 3483768"/>
                <a:gd name="connsiteX1606" fmla="*/ 1305098 w 5651563"/>
                <a:gd name="connsiteY1606" fmla="*/ 572788 h 3483768"/>
                <a:gd name="connsiteX1607" fmla="*/ 1305860 w 5651563"/>
                <a:gd name="connsiteY1607" fmla="*/ 572788 h 3483768"/>
                <a:gd name="connsiteX1608" fmla="*/ 1305860 w 5651563"/>
                <a:gd name="connsiteY1608" fmla="*/ 569169 h 3483768"/>
                <a:gd name="connsiteX1609" fmla="*/ 1310718 w 5651563"/>
                <a:gd name="connsiteY1609" fmla="*/ 569169 h 3483768"/>
                <a:gd name="connsiteX1610" fmla="*/ 1310718 w 5651563"/>
                <a:gd name="connsiteY1610" fmla="*/ 565549 h 3483768"/>
                <a:gd name="connsiteX1611" fmla="*/ 1320434 w 5651563"/>
                <a:gd name="connsiteY1611" fmla="*/ 565549 h 3483768"/>
                <a:gd name="connsiteX1612" fmla="*/ 1320434 w 5651563"/>
                <a:gd name="connsiteY1612" fmla="*/ 561930 h 3483768"/>
                <a:gd name="connsiteX1613" fmla="*/ 1328530 w 5651563"/>
                <a:gd name="connsiteY1613" fmla="*/ 561930 h 3483768"/>
                <a:gd name="connsiteX1614" fmla="*/ 1328530 w 5651563"/>
                <a:gd name="connsiteY1614" fmla="*/ 558310 h 3483768"/>
                <a:gd name="connsiteX1615" fmla="*/ 1334150 w 5651563"/>
                <a:gd name="connsiteY1615" fmla="*/ 558310 h 3483768"/>
                <a:gd name="connsiteX1616" fmla="*/ 1334150 w 5651563"/>
                <a:gd name="connsiteY1616" fmla="*/ 554691 h 3483768"/>
                <a:gd name="connsiteX1617" fmla="*/ 1343103 w 5651563"/>
                <a:gd name="connsiteY1617" fmla="*/ 554691 h 3483768"/>
                <a:gd name="connsiteX1618" fmla="*/ 1343103 w 5651563"/>
                <a:gd name="connsiteY1618" fmla="*/ 551071 h 3483768"/>
                <a:gd name="connsiteX1619" fmla="*/ 1347961 w 5651563"/>
                <a:gd name="connsiteY1619" fmla="*/ 551071 h 3483768"/>
                <a:gd name="connsiteX1620" fmla="*/ 1347961 w 5651563"/>
                <a:gd name="connsiteY1620" fmla="*/ 547452 h 3483768"/>
                <a:gd name="connsiteX1621" fmla="*/ 1352818 w 5651563"/>
                <a:gd name="connsiteY1621" fmla="*/ 547452 h 3483768"/>
                <a:gd name="connsiteX1622" fmla="*/ 1352818 w 5651563"/>
                <a:gd name="connsiteY1622" fmla="*/ 543832 h 3483768"/>
                <a:gd name="connsiteX1623" fmla="*/ 1357581 w 5651563"/>
                <a:gd name="connsiteY1623" fmla="*/ 543832 h 3483768"/>
                <a:gd name="connsiteX1624" fmla="*/ 1357581 w 5651563"/>
                <a:gd name="connsiteY1624" fmla="*/ 540213 h 3483768"/>
                <a:gd name="connsiteX1625" fmla="*/ 1368916 w 5651563"/>
                <a:gd name="connsiteY1625" fmla="*/ 540213 h 3483768"/>
                <a:gd name="connsiteX1626" fmla="*/ 1368916 w 5651563"/>
                <a:gd name="connsiteY1626" fmla="*/ 536593 h 3483768"/>
                <a:gd name="connsiteX1627" fmla="*/ 1372154 w 5651563"/>
                <a:gd name="connsiteY1627" fmla="*/ 536593 h 3483768"/>
                <a:gd name="connsiteX1628" fmla="*/ 1372154 w 5651563"/>
                <a:gd name="connsiteY1628" fmla="*/ 532974 h 3483768"/>
                <a:gd name="connsiteX1629" fmla="*/ 1373774 w 5651563"/>
                <a:gd name="connsiteY1629" fmla="*/ 532974 h 3483768"/>
                <a:gd name="connsiteX1630" fmla="*/ 1373774 w 5651563"/>
                <a:gd name="connsiteY1630" fmla="*/ 529354 h 3483768"/>
                <a:gd name="connsiteX1631" fmla="*/ 1373774 w 5651563"/>
                <a:gd name="connsiteY1631" fmla="*/ 529354 h 3483768"/>
                <a:gd name="connsiteX1632" fmla="*/ 1373774 w 5651563"/>
                <a:gd name="connsiteY1632" fmla="*/ 525735 h 3483768"/>
                <a:gd name="connsiteX1633" fmla="*/ 1377869 w 5651563"/>
                <a:gd name="connsiteY1633" fmla="*/ 525735 h 3483768"/>
                <a:gd name="connsiteX1634" fmla="*/ 1377869 w 5651563"/>
                <a:gd name="connsiteY1634" fmla="*/ 522115 h 3483768"/>
                <a:gd name="connsiteX1635" fmla="*/ 1386727 w 5651563"/>
                <a:gd name="connsiteY1635" fmla="*/ 522115 h 3483768"/>
                <a:gd name="connsiteX1636" fmla="*/ 1386727 w 5651563"/>
                <a:gd name="connsiteY1636" fmla="*/ 518400 h 3483768"/>
                <a:gd name="connsiteX1637" fmla="*/ 1387490 w 5651563"/>
                <a:gd name="connsiteY1637" fmla="*/ 518400 h 3483768"/>
                <a:gd name="connsiteX1638" fmla="*/ 1387490 w 5651563"/>
                <a:gd name="connsiteY1638" fmla="*/ 514781 h 3483768"/>
                <a:gd name="connsiteX1639" fmla="*/ 1387490 w 5651563"/>
                <a:gd name="connsiteY1639" fmla="*/ 514781 h 3483768"/>
                <a:gd name="connsiteX1640" fmla="*/ 1387490 w 5651563"/>
                <a:gd name="connsiteY1640" fmla="*/ 511162 h 3483768"/>
                <a:gd name="connsiteX1641" fmla="*/ 1393967 w 5651563"/>
                <a:gd name="connsiteY1641" fmla="*/ 511162 h 3483768"/>
                <a:gd name="connsiteX1642" fmla="*/ 1393967 w 5651563"/>
                <a:gd name="connsiteY1642" fmla="*/ 507542 h 3483768"/>
                <a:gd name="connsiteX1643" fmla="*/ 1400443 w 5651563"/>
                <a:gd name="connsiteY1643" fmla="*/ 507542 h 3483768"/>
                <a:gd name="connsiteX1644" fmla="*/ 1400443 w 5651563"/>
                <a:gd name="connsiteY1644" fmla="*/ 503923 h 3483768"/>
                <a:gd name="connsiteX1645" fmla="*/ 1402920 w 5651563"/>
                <a:gd name="connsiteY1645" fmla="*/ 503923 h 3483768"/>
                <a:gd name="connsiteX1646" fmla="*/ 1402920 w 5651563"/>
                <a:gd name="connsiteY1646" fmla="*/ 500303 h 3483768"/>
                <a:gd name="connsiteX1647" fmla="*/ 1406063 w 5651563"/>
                <a:gd name="connsiteY1647" fmla="*/ 500303 h 3483768"/>
                <a:gd name="connsiteX1648" fmla="*/ 1406063 w 5651563"/>
                <a:gd name="connsiteY1648" fmla="*/ 496684 h 3483768"/>
                <a:gd name="connsiteX1649" fmla="*/ 1419017 w 5651563"/>
                <a:gd name="connsiteY1649" fmla="*/ 496684 h 3483768"/>
                <a:gd name="connsiteX1650" fmla="*/ 1419017 w 5651563"/>
                <a:gd name="connsiteY1650" fmla="*/ 493064 h 3483768"/>
                <a:gd name="connsiteX1651" fmla="*/ 1419875 w 5651563"/>
                <a:gd name="connsiteY1651" fmla="*/ 493064 h 3483768"/>
                <a:gd name="connsiteX1652" fmla="*/ 1419875 w 5651563"/>
                <a:gd name="connsiteY1652" fmla="*/ 489444 h 3483768"/>
                <a:gd name="connsiteX1653" fmla="*/ 1439210 w 5651563"/>
                <a:gd name="connsiteY1653" fmla="*/ 489444 h 3483768"/>
                <a:gd name="connsiteX1654" fmla="*/ 1439210 w 5651563"/>
                <a:gd name="connsiteY1654" fmla="*/ 485825 h 3483768"/>
                <a:gd name="connsiteX1655" fmla="*/ 1452164 w 5651563"/>
                <a:gd name="connsiteY1655" fmla="*/ 485825 h 3483768"/>
                <a:gd name="connsiteX1656" fmla="*/ 1452164 w 5651563"/>
                <a:gd name="connsiteY1656" fmla="*/ 482206 h 3483768"/>
                <a:gd name="connsiteX1657" fmla="*/ 1461880 w 5651563"/>
                <a:gd name="connsiteY1657" fmla="*/ 482206 h 3483768"/>
                <a:gd name="connsiteX1658" fmla="*/ 1461880 w 5651563"/>
                <a:gd name="connsiteY1658" fmla="*/ 478586 h 3483768"/>
                <a:gd name="connsiteX1659" fmla="*/ 1466738 w 5651563"/>
                <a:gd name="connsiteY1659" fmla="*/ 478586 h 3483768"/>
                <a:gd name="connsiteX1660" fmla="*/ 1466738 w 5651563"/>
                <a:gd name="connsiteY1660" fmla="*/ 474967 h 3483768"/>
                <a:gd name="connsiteX1661" fmla="*/ 1469119 w 5651563"/>
                <a:gd name="connsiteY1661" fmla="*/ 474967 h 3483768"/>
                <a:gd name="connsiteX1662" fmla="*/ 1469119 w 5651563"/>
                <a:gd name="connsiteY1662" fmla="*/ 471347 h 3483768"/>
                <a:gd name="connsiteX1663" fmla="*/ 1472357 w 5651563"/>
                <a:gd name="connsiteY1663" fmla="*/ 471347 h 3483768"/>
                <a:gd name="connsiteX1664" fmla="*/ 1472357 w 5651563"/>
                <a:gd name="connsiteY1664" fmla="*/ 467728 h 3483768"/>
                <a:gd name="connsiteX1665" fmla="*/ 1474834 w 5651563"/>
                <a:gd name="connsiteY1665" fmla="*/ 467728 h 3483768"/>
                <a:gd name="connsiteX1666" fmla="*/ 1474834 w 5651563"/>
                <a:gd name="connsiteY1666" fmla="*/ 464108 h 3483768"/>
                <a:gd name="connsiteX1667" fmla="*/ 1489312 w 5651563"/>
                <a:gd name="connsiteY1667" fmla="*/ 464108 h 3483768"/>
                <a:gd name="connsiteX1668" fmla="*/ 1489312 w 5651563"/>
                <a:gd name="connsiteY1668" fmla="*/ 460488 h 3483768"/>
                <a:gd name="connsiteX1669" fmla="*/ 1492550 w 5651563"/>
                <a:gd name="connsiteY1669" fmla="*/ 460488 h 3483768"/>
                <a:gd name="connsiteX1670" fmla="*/ 1492550 w 5651563"/>
                <a:gd name="connsiteY1670" fmla="*/ 456774 h 3483768"/>
                <a:gd name="connsiteX1671" fmla="*/ 1504647 w 5651563"/>
                <a:gd name="connsiteY1671" fmla="*/ 456774 h 3483768"/>
                <a:gd name="connsiteX1672" fmla="*/ 1504647 w 5651563"/>
                <a:gd name="connsiteY1672" fmla="*/ 453154 h 3483768"/>
                <a:gd name="connsiteX1673" fmla="*/ 1514363 w 5651563"/>
                <a:gd name="connsiteY1673" fmla="*/ 453154 h 3483768"/>
                <a:gd name="connsiteX1674" fmla="*/ 1514363 w 5651563"/>
                <a:gd name="connsiteY1674" fmla="*/ 449535 h 3483768"/>
                <a:gd name="connsiteX1675" fmla="*/ 1532936 w 5651563"/>
                <a:gd name="connsiteY1675" fmla="*/ 449535 h 3483768"/>
                <a:gd name="connsiteX1676" fmla="*/ 1532936 w 5651563"/>
                <a:gd name="connsiteY1676" fmla="*/ 445915 h 3483768"/>
                <a:gd name="connsiteX1677" fmla="*/ 1534556 w 5651563"/>
                <a:gd name="connsiteY1677" fmla="*/ 445915 h 3483768"/>
                <a:gd name="connsiteX1678" fmla="*/ 1534556 w 5651563"/>
                <a:gd name="connsiteY1678" fmla="*/ 442296 h 3483768"/>
                <a:gd name="connsiteX1679" fmla="*/ 1573417 w 5651563"/>
                <a:gd name="connsiteY1679" fmla="*/ 442296 h 3483768"/>
                <a:gd name="connsiteX1680" fmla="*/ 1573417 w 5651563"/>
                <a:gd name="connsiteY1680" fmla="*/ 438676 h 3483768"/>
                <a:gd name="connsiteX1681" fmla="*/ 1577418 w 5651563"/>
                <a:gd name="connsiteY1681" fmla="*/ 438676 h 3483768"/>
                <a:gd name="connsiteX1682" fmla="*/ 1577418 w 5651563"/>
                <a:gd name="connsiteY1682" fmla="*/ 435057 h 3483768"/>
                <a:gd name="connsiteX1683" fmla="*/ 1588753 w 5651563"/>
                <a:gd name="connsiteY1683" fmla="*/ 435057 h 3483768"/>
                <a:gd name="connsiteX1684" fmla="*/ 1588753 w 5651563"/>
                <a:gd name="connsiteY1684" fmla="*/ 431437 h 3483768"/>
                <a:gd name="connsiteX1685" fmla="*/ 1591134 w 5651563"/>
                <a:gd name="connsiteY1685" fmla="*/ 431437 h 3483768"/>
                <a:gd name="connsiteX1686" fmla="*/ 1591134 w 5651563"/>
                <a:gd name="connsiteY1686" fmla="*/ 427818 h 3483768"/>
                <a:gd name="connsiteX1687" fmla="*/ 1591134 w 5651563"/>
                <a:gd name="connsiteY1687" fmla="*/ 427818 h 3483768"/>
                <a:gd name="connsiteX1688" fmla="*/ 1591134 w 5651563"/>
                <a:gd name="connsiteY1688" fmla="*/ 424198 h 3483768"/>
                <a:gd name="connsiteX1689" fmla="*/ 1595992 w 5651563"/>
                <a:gd name="connsiteY1689" fmla="*/ 424198 h 3483768"/>
                <a:gd name="connsiteX1690" fmla="*/ 1595992 w 5651563"/>
                <a:gd name="connsiteY1690" fmla="*/ 420579 h 3483768"/>
                <a:gd name="connsiteX1691" fmla="*/ 1636378 w 5651563"/>
                <a:gd name="connsiteY1691" fmla="*/ 420579 h 3483768"/>
                <a:gd name="connsiteX1692" fmla="*/ 1636378 w 5651563"/>
                <a:gd name="connsiteY1692" fmla="*/ 416959 h 3483768"/>
                <a:gd name="connsiteX1693" fmla="*/ 1637997 w 5651563"/>
                <a:gd name="connsiteY1693" fmla="*/ 416959 h 3483768"/>
                <a:gd name="connsiteX1694" fmla="*/ 1637997 w 5651563"/>
                <a:gd name="connsiteY1694" fmla="*/ 413340 h 3483768"/>
                <a:gd name="connsiteX1695" fmla="*/ 1645331 w 5651563"/>
                <a:gd name="connsiteY1695" fmla="*/ 413340 h 3483768"/>
                <a:gd name="connsiteX1696" fmla="*/ 1645331 w 5651563"/>
                <a:gd name="connsiteY1696" fmla="*/ 409720 h 3483768"/>
                <a:gd name="connsiteX1697" fmla="*/ 1680002 w 5651563"/>
                <a:gd name="connsiteY1697" fmla="*/ 409720 h 3483768"/>
                <a:gd name="connsiteX1698" fmla="*/ 1680002 w 5651563"/>
                <a:gd name="connsiteY1698" fmla="*/ 406101 h 3483768"/>
                <a:gd name="connsiteX1699" fmla="*/ 1692956 w 5651563"/>
                <a:gd name="connsiteY1699" fmla="*/ 406101 h 3483768"/>
                <a:gd name="connsiteX1700" fmla="*/ 1692956 w 5651563"/>
                <a:gd name="connsiteY1700" fmla="*/ 402481 h 3483768"/>
                <a:gd name="connsiteX1701" fmla="*/ 1700195 w 5651563"/>
                <a:gd name="connsiteY1701" fmla="*/ 402481 h 3483768"/>
                <a:gd name="connsiteX1702" fmla="*/ 1700195 w 5651563"/>
                <a:gd name="connsiteY1702" fmla="*/ 398862 h 3483768"/>
                <a:gd name="connsiteX1703" fmla="*/ 1718864 w 5651563"/>
                <a:gd name="connsiteY1703" fmla="*/ 398862 h 3483768"/>
                <a:gd name="connsiteX1704" fmla="*/ 1718864 w 5651563"/>
                <a:gd name="connsiteY1704" fmla="*/ 395147 h 3483768"/>
                <a:gd name="connsiteX1705" fmla="*/ 1722865 w 5651563"/>
                <a:gd name="connsiteY1705" fmla="*/ 395147 h 3483768"/>
                <a:gd name="connsiteX1706" fmla="*/ 1722865 w 5651563"/>
                <a:gd name="connsiteY1706" fmla="*/ 391528 h 3483768"/>
                <a:gd name="connsiteX1707" fmla="*/ 1747058 w 5651563"/>
                <a:gd name="connsiteY1707" fmla="*/ 391528 h 3483768"/>
                <a:gd name="connsiteX1708" fmla="*/ 1747058 w 5651563"/>
                <a:gd name="connsiteY1708" fmla="*/ 387908 h 3483768"/>
                <a:gd name="connsiteX1709" fmla="*/ 1774585 w 5651563"/>
                <a:gd name="connsiteY1709" fmla="*/ 387908 h 3483768"/>
                <a:gd name="connsiteX1710" fmla="*/ 1774585 w 5651563"/>
                <a:gd name="connsiteY1710" fmla="*/ 384289 h 3483768"/>
                <a:gd name="connsiteX1711" fmla="*/ 1777824 w 5651563"/>
                <a:gd name="connsiteY1711" fmla="*/ 384289 h 3483768"/>
                <a:gd name="connsiteX1712" fmla="*/ 1777824 w 5651563"/>
                <a:gd name="connsiteY1712" fmla="*/ 380669 h 3483768"/>
                <a:gd name="connsiteX1713" fmla="*/ 1782682 w 5651563"/>
                <a:gd name="connsiteY1713" fmla="*/ 380669 h 3483768"/>
                <a:gd name="connsiteX1714" fmla="*/ 1782682 w 5651563"/>
                <a:gd name="connsiteY1714" fmla="*/ 377050 h 3483768"/>
                <a:gd name="connsiteX1715" fmla="*/ 1811733 w 5651563"/>
                <a:gd name="connsiteY1715" fmla="*/ 377050 h 3483768"/>
                <a:gd name="connsiteX1716" fmla="*/ 1811733 w 5651563"/>
                <a:gd name="connsiteY1716" fmla="*/ 373430 h 3483768"/>
                <a:gd name="connsiteX1717" fmla="*/ 1814972 w 5651563"/>
                <a:gd name="connsiteY1717" fmla="*/ 373430 h 3483768"/>
                <a:gd name="connsiteX1718" fmla="*/ 1814972 w 5651563"/>
                <a:gd name="connsiteY1718" fmla="*/ 369811 h 3483768"/>
                <a:gd name="connsiteX1719" fmla="*/ 1833545 w 5651563"/>
                <a:gd name="connsiteY1719" fmla="*/ 369811 h 3483768"/>
                <a:gd name="connsiteX1720" fmla="*/ 1833545 w 5651563"/>
                <a:gd name="connsiteY1720" fmla="*/ 366191 h 3483768"/>
                <a:gd name="connsiteX1721" fmla="*/ 1840880 w 5651563"/>
                <a:gd name="connsiteY1721" fmla="*/ 366191 h 3483768"/>
                <a:gd name="connsiteX1722" fmla="*/ 1840880 w 5651563"/>
                <a:gd name="connsiteY1722" fmla="*/ 362572 h 3483768"/>
                <a:gd name="connsiteX1723" fmla="*/ 1851357 w 5651563"/>
                <a:gd name="connsiteY1723" fmla="*/ 362572 h 3483768"/>
                <a:gd name="connsiteX1724" fmla="*/ 1851357 w 5651563"/>
                <a:gd name="connsiteY1724" fmla="*/ 358952 h 3483768"/>
                <a:gd name="connsiteX1725" fmla="*/ 1872312 w 5651563"/>
                <a:gd name="connsiteY1725" fmla="*/ 358952 h 3483768"/>
                <a:gd name="connsiteX1726" fmla="*/ 1872312 w 5651563"/>
                <a:gd name="connsiteY1726" fmla="*/ 355333 h 3483768"/>
                <a:gd name="connsiteX1727" fmla="*/ 1880408 w 5651563"/>
                <a:gd name="connsiteY1727" fmla="*/ 355333 h 3483768"/>
                <a:gd name="connsiteX1728" fmla="*/ 1880408 w 5651563"/>
                <a:gd name="connsiteY1728" fmla="*/ 351713 h 3483768"/>
                <a:gd name="connsiteX1729" fmla="*/ 1884504 w 5651563"/>
                <a:gd name="connsiteY1729" fmla="*/ 351713 h 3483768"/>
                <a:gd name="connsiteX1730" fmla="*/ 1884504 w 5651563"/>
                <a:gd name="connsiteY1730" fmla="*/ 348094 h 3483768"/>
                <a:gd name="connsiteX1731" fmla="*/ 1934606 w 5651563"/>
                <a:gd name="connsiteY1731" fmla="*/ 348094 h 3483768"/>
                <a:gd name="connsiteX1732" fmla="*/ 1934606 w 5651563"/>
                <a:gd name="connsiteY1732" fmla="*/ 344474 h 3483768"/>
                <a:gd name="connsiteX1733" fmla="*/ 1949084 w 5651563"/>
                <a:gd name="connsiteY1733" fmla="*/ 344474 h 3483768"/>
                <a:gd name="connsiteX1734" fmla="*/ 1949084 w 5651563"/>
                <a:gd name="connsiteY1734" fmla="*/ 340855 h 3483768"/>
                <a:gd name="connsiteX1735" fmla="*/ 1974134 w 5651563"/>
                <a:gd name="connsiteY1735" fmla="*/ 340855 h 3483768"/>
                <a:gd name="connsiteX1736" fmla="*/ 1974134 w 5651563"/>
                <a:gd name="connsiteY1736" fmla="*/ 337235 h 3483768"/>
                <a:gd name="connsiteX1737" fmla="*/ 1974134 w 5651563"/>
                <a:gd name="connsiteY1737" fmla="*/ 337235 h 3483768"/>
                <a:gd name="connsiteX1738" fmla="*/ 1974134 w 5651563"/>
                <a:gd name="connsiteY1738" fmla="*/ 333520 h 3483768"/>
                <a:gd name="connsiteX1739" fmla="*/ 1995947 w 5651563"/>
                <a:gd name="connsiteY1739" fmla="*/ 333520 h 3483768"/>
                <a:gd name="connsiteX1740" fmla="*/ 1995947 w 5651563"/>
                <a:gd name="connsiteY1740" fmla="*/ 329901 h 3483768"/>
                <a:gd name="connsiteX1741" fmla="*/ 2013758 w 5651563"/>
                <a:gd name="connsiteY1741" fmla="*/ 329901 h 3483768"/>
                <a:gd name="connsiteX1742" fmla="*/ 2013758 w 5651563"/>
                <a:gd name="connsiteY1742" fmla="*/ 326281 h 3483768"/>
                <a:gd name="connsiteX1743" fmla="*/ 2016235 w 5651563"/>
                <a:gd name="connsiteY1743" fmla="*/ 326281 h 3483768"/>
                <a:gd name="connsiteX1744" fmla="*/ 2016235 w 5651563"/>
                <a:gd name="connsiteY1744" fmla="*/ 322662 h 3483768"/>
                <a:gd name="connsiteX1745" fmla="*/ 2024236 w 5651563"/>
                <a:gd name="connsiteY1745" fmla="*/ 322662 h 3483768"/>
                <a:gd name="connsiteX1746" fmla="*/ 2024236 w 5651563"/>
                <a:gd name="connsiteY1746" fmla="*/ 319042 h 3483768"/>
                <a:gd name="connsiteX1747" fmla="*/ 2029093 w 5651563"/>
                <a:gd name="connsiteY1747" fmla="*/ 319042 h 3483768"/>
                <a:gd name="connsiteX1748" fmla="*/ 2029093 w 5651563"/>
                <a:gd name="connsiteY1748" fmla="*/ 315423 h 3483768"/>
                <a:gd name="connsiteX1749" fmla="*/ 2030713 w 5651563"/>
                <a:gd name="connsiteY1749" fmla="*/ 315423 h 3483768"/>
                <a:gd name="connsiteX1750" fmla="*/ 2030713 w 5651563"/>
                <a:gd name="connsiteY1750" fmla="*/ 311803 h 3483768"/>
                <a:gd name="connsiteX1751" fmla="*/ 2053382 w 5651563"/>
                <a:gd name="connsiteY1751" fmla="*/ 311803 h 3483768"/>
                <a:gd name="connsiteX1752" fmla="*/ 2053382 w 5651563"/>
                <a:gd name="connsiteY1752" fmla="*/ 308184 h 3483768"/>
                <a:gd name="connsiteX1753" fmla="*/ 2067098 w 5651563"/>
                <a:gd name="connsiteY1753" fmla="*/ 308184 h 3483768"/>
                <a:gd name="connsiteX1754" fmla="*/ 2067098 w 5651563"/>
                <a:gd name="connsiteY1754" fmla="*/ 304564 h 3483768"/>
                <a:gd name="connsiteX1755" fmla="*/ 2084053 w 5651563"/>
                <a:gd name="connsiteY1755" fmla="*/ 304564 h 3483768"/>
                <a:gd name="connsiteX1756" fmla="*/ 2084053 w 5651563"/>
                <a:gd name="connsiteY1756" fmla="*/ 300945 h 3483768"/>
                <a:gd name="connsiteX1757" fmla="*/ 2087291 w 5651563"/>
                <a:gd name="connsiteY1757" fmla="*/ 300945 h 3483768"/>
                <a:gd name="connsiteX1758" fmla="*/ 2087291 w 5651563"/>
                <a:gd name="connsiteY1758" fmla="*/ 297325 h 3483768"/>
                <a:gd name="connsiteX1759" fmla="*/ 2103484 w 5651563"/>
                <a:gd name="connsiteY1759" fmla="*/ 297325 h 3483768"/>
                <a:gd name="connsiteX1760" fmla="*/ 2103484 w 5651563"/>
                <a:gd name="connsiteY1760" fmla="*/ 293706 h 3483768"/>
                <a:gd name="connsiteX1761" fmla="*/ 2106722 w 5651563"/>
                <a:gd name="connsiteY1761" fmla="*/ 293706 h 3483768"/>
                <a:gd name="connsiteX1762" fmla="*/ 2106722 w 5651563"/>
                <a:gd name="connsiteY1762" fmla="*/ 290086 h 3483768"/>
                <a:gd name="connsiteX1763" fmla="*/ 2128535 w 5651563"/>
                <a:gd name="connsiteY1763" fmla="*/ 290086 h 3483768"/>
                <a:gd name="connsiteX1764" fmla="*/ 2128535 w 5651563"/>
                <a:gd name="connsiteY1764" fmla="*/ 286467 h 3483768"/>
                <a:gd name="connsiteX1765" fmla="*/ 2162444 w 5651563"/>
                <a:gd name="connsiteY1765" fmla="*/ 286467 h 3483768"/>
                <a:gd name="connsiteX1766" fmla="*/ 2162444 w 5651563"/>
                <a:gd name="connsiteY1766" fmla="*/ 282847 h 3483768"/>
                <a:gd name="connsiteX1767" fmla="*/ 2221403 w 5651563"/>
                <a:gd name="connsiteY1767" fmla="*/ 282847 h 3483768"/>
                <a:gd name="connsiteX1768" fmla="*/ 2221403 w 5651563"/>
                <a:gd name="connsiteY1768" fmla="*/ 279228 h 3483768"/>
                <a:gd name="connsiteX1769" fmla="*/ 2252931 w 5651563"/>
                <a:gd name="connsiteY1769" fmla="*/ 279228 h 3483768"/>
                <a:gd name="connsiteX1770" fmla="*/ 2252931 w 5651563"/>
                <a:gd name="connsiteY1770" fmla="*/ 275608 h 3483768"/>
                <a:gd name="connsiteX1771" fmla="*/ 2257027 w 5651563"/>
                <a:gd name="connsiteY1771" fmla="*/ 275608 h 3483768"/>
                <a:gd name="connsiteX1772" fmla="*/ 2257027 w 5651563"/>
                <a:gd name="connsiteY1772" fmla="*/ 271894 h 3483768"/>
                <a:gd name="connsiteX1773" fmla="*/ 2265885 w 5651563"/>
                <a:gd name="connsiteY1773" fmla="*/ 271894 h 3483768"/>
                <a:gd name="connsiteX1774" fmla="*/ 2265885 w 5651563"/>
                <a:gd name="connsiteY1774" fmla="*/ 268274 h 3483768"/>
                <a:gd name="connsiteX1775" fmla="*/ 2269886 w 5651563"/>
                <a:gd name="connsiteY1775" fmla="*/ 268274 h 3483768"/>
                <a:gd name="connsiteX1776" fmla="*/ 2269886 w 5651563"/>
                <a:gd name="connsiteY1776" fmla="*/ 264655 h 3483768"/>
                <a:gd name="connsiteX1777" fmla="*/ 2290936 w 5651563"/>
                <a:gd name="connsiteY1777" fmla="*/ 264655 h 3483768"/>
                <a:gd name="connsiteX1778" fmla="*/ 2290936 w 5651563"/>
                <a:gd name="connsiteY1778" fmla="*/ 261035 h 3483768"/>
                <a:gd name="connsiteX1779" fmla="*/ 2297413 w 5651563"/>
                <a:gd name="connsiteY1779" fmla="*/ 261035 h 3483768"/>
                <a:gd name="connsiteX1780" fmla="*/ 2297413 w 5651563"/>
                <a:gd name="connsiteY1780" fmla="*/ 257416 h 3483768"/>
                <a:gd name="connsiteX1781" fmla="*/ 2353991 w 5651563"/>
                <a:gd name="connsiteY1781" fmla="*/ 257416 h 3483768"/>
                <a:gd name="connsiteX1782" fmla="*/ 2353991 w 5651563"/>
                <a:gd name="connsiteY1782" fmla="*/ 253796 h 3483768"/>
                <a:gd name="connsiteX1783" fmla="*/ 2363611 w 5651563"/>
                <a:gd name="connsiteY1783" fmla="*/ 253796 h 3483768"/>
                <a:gd name="connsiteX1784" fmla="*/ 2363611 w 5651563"/>
                <a:gd name="connsiteY1784" fmla="*/ 250176 h 3483768"/>
                <a:gd name="connsiteX1785" fmla="*/ 2370089 w 5651563"/>
                <a:gd name="connsiteY1785" fmla="*/ 250176 h 3483768"/>
                <a:gd name="connsiteX1786" fmla="*/ 2370089 w 5651563"/>
                <a:gd name="connsiteY1786" fmla="*/ 246557 h 3483768"/>
                <a:gd name="connsiteX1787" fmla="*/ 2373327 w 5651563"/>
                <a:gd name="connsiteY1787" fmla="*/ 246557 h 3483768"/>
                <a:gd name="connsiteX1788" fmla="*/ 2373327 w 5651563"/>
                <a:gd name="connsiteY1788" fmla="*/ 242938 h 3483768"/>
                <a:gd name="connsiteX1789" fmla="*/ 2379042 w 5651563"/>
                <a:gd name="connsiteY1789" fmla="*/ 242938 h 3483768"/>
                <a:gd name="connsiteX1790" fmla="*/ 2379042 w 5651563"/>
                <a:gd name="connsiteY1790" fmla="*/ 239318 h 3483768"/>
                <a:gd name="connsiteX1791" fmla="*/ 2423428 w 5651563"/>
                <a:gd name="connsiteY1791" fmla="*/ 239318 h 3483768"/>
                <a:gd name="connsiteX1792" fmla="*/ 2423428 w 5651563"/>
                <a:gd name="connsiteY1792" fmla="*/ 235699 h 3483768"/>
                <a:gd name="connsiteX1793" fmla="*/ 2451718 w 5651563"/>
                <a:gd name="connsiteY1793" fmla="*/ 235699 h 3483768"/>
                <a:gd name="connsiteX1794" fmla="*/ 2451718 w 5651563"/>
                <a:gd name="connsiteY1794" fmla="*/ 232079 h 3483768"/>
                <a:gd name="connsiteX1795" fmla="*/ 2464672 w 5651563"/>
                <a:gd name="connsiteY1795" fmla="*/ 232079 h 3483768"/>
                <a:gd name="connsiteX1796" fmla="*/ 2464672 w 5651563"/>
                <a:gd name="connsiteY1796" fmla="*/ 228460 h 3483768"/>
                <a:gd name="connsiteX1797" fmla="*/ 2467053 w 5651563"/>
                <a:gd name="connsiteY1797" fmla="*/ 228460 h 3483768"/>
                <a:gd name="connsiteX1798" fmla="*/ 2467053 w 5651563"/>
                <a:gd name="connsiteY1798" fmla="*/ 224840 h 3483768"/>
                <a:gd name="connsiteX1799" fmla="*/ 2488103 w 5651563"/>
                <a:gd name="connsiteY1799" fmla="*/ 224840 h 3483768"/>
                <a:gd name="connsiteX1800" fmla="*/ 2488103 w 5651563"/>
                <a:gd name="connsiteY1800" fmla="*/ 221221 h 3483768"/>
                <a:gd name="connsiteX1801" fmla="*/ 2544682 w 5651563"/>
                <a:gd name="connsiteY1801" fmla="*/ 221221 h 3483768"/>
                <a:gd name="connsiteX1802" fmla="*/ 2544682 w 5651563"/>
                <a:gd name="connsiteY1802" fmla="*/ 217601 h 3483768"/>
                <a:gd name="connsiteX1803" fmla="*/ 2654505 w 5651563"/>
                <a:gd name="connsiteY1803" fmla="*/ 217601 h 3483768"/>
                <a:gd name="connsiteX1804" fmla="*/ 2654505 w 5651563"/>
                <a:gd name="connsiteY1804" fmla="*/ 213886 h 3483768"/>
                <a:gd name="connsiteX1805" fmla="*/ 2680413 w 5651563"/>
                <a:gd name="connsiteY1805" fmla="*/ 213886 h 3483768"/>
                <a:gd name="connsiteX1806" fmla="*/ 2680413 w 5651563"/>
                <a:gd name="connsiteY1806" fmla="*/ 210267 h 3483768"/>
                <a:gd name="connsiteX1807" fmla="*/ 2825098 w 5651563"/>
                <a:gd name="connsiteY1807" fmla="*/ 210267 h 3483768"/>
                <a:gd name="connsiteX1808" fmla="*/ 2825098 w 5651563"/>
                <a:gd name="connsiteY1808" fmla="*/ 206647 h 3483768"/>
                <a:gd name="connsiteX1809" fmla="*/ 2825860 w 5651563"/>
                <a:gd name="connsiteY1809" fmla="*/ 206647 h 3483768"/>
                <a:gd name="connsiteX1810" fmla="*/ 2825860 w 5651563"/>
                <a:gd name="connsiteY1810" fmla="*/ 203028 h 3483768"/>
                <a:gd name="connsiteX1811" fmla="*/ 2864627 w 5651563"/>
                <a:gd name="connsiteY1811" fmla="*/ 203028 h 3483768"/>
                <a:gd name="connsiteX1812" fmla="*/ 2864627 w 5651563"/>
                <a:gd name="connsiteY1812" fmla="*/ 199408 h 3483768"/>
                <a:gd name="connsiteX1813" fmla="*/ 2879962 w 5651563"/>
                <a:gd name="connsiteY1813" fmla="*/ 199408 h 3483768"/>
                <a:gd name="connsiteX1814" fmla="*/ 2879962 w 5651563"/>
                <a:gd name="connsiteY1814" fmla="*/ 195789 h 3483768"/>
                <a:gd name="connsiteX1815" fmla="*/ 2886439 w 5651563"/>
                <a:gd name="connsiteY1815" fmla="*/ 195789 h 3483768"/>
                <a:gd name="connsiteX1816" fmla="*/ 2886439 w 5651563"/>
                <a:gd name="connsiteY1816" fmla="*/ 192169 h 3483768"/>
                <a:gd name="connsiteX1817" fmla="*/ 2934921 w 5651563"/>
                <a:gd name="connsiteY1817" fmla="*/ 192169 h 3483768"/>
                <a:gd name="connsiteX1818" fmla="*/ 2934921 w 5651563"/>
                <a:gd name="connsiteY1818" fmla="*/ 188550 h 3483768"/>
                <a:gd name="connsiteX1819" fmla="*/ 2951114 w 5651563"/>
                <a:gd name="connsiteY1819" fmla="*/ 188550 h 3483768"/>
                <a:gd name="connsiteX1820" fmla="*/ 2951114 w 5651563"/>
                <a:gd name="connsiteY1820" fmla="*/ 184930 h 3483768"/>
                <a:gd name="connsiteX1821" fmla="*/ 2960829 w 5651563"/>
                <a:gd name="connsiteY1821" fmla="*/ 184930 h 3483768"/>
                <a:gd name="connsiteX1822" fmla="*/ 2960829 w 5651563"/>
                <a:gd name="connsiteY1822" fmla="*/ 181311 h 3483768"/>
                <a:gd name="connsiteX1823" fmla="*/ 2983403 w 5651563"/>
                <a:gd name="connsiteY1823" fmla="*/ 181311 h 3483768"/>
                <a:gd name="connsiteX1824" fmla="*/ 2983403 w 5651563"/>
                <a:gd name="connsiteY1824" fmla="*/ 177691 h 3483768"/>
                <a:gd name="connsiteX1825" fmla="*/ 3014169 w 5651563"/>
                <a:gd name="connsiteY1825" fmla="*/ 177691 h 3483768"/>
                <a:gd name="connsiteX1826" fmla="*/ 3014169 w 5651563"/>
                <a:gd name="connsiteY1826" fmla="*/ 174072 h 3483768"/>
                <a:gd name="connsiteX1827" fmla="*/ 3029504 w 5651563"/>
                <a:gd name="connsiteY1827" fmla="*/ 174072 h 3483768"/>
                <a:gd name="connsiteX1828" fmla="*/ 3029504 w 5651563"/>
                <a:gd name="connsiteY1828" fmla="*/ 170452 h 3483768"/>
                <a:gd name="connsiteX1829" fmla="*/ 3044840 w 5651563"/>
                <a:gd name="connsiteY1829" fmla="*/ 170452 h 3483768"/>
                <a:gd name="connsiteX1830" fmla="*/ 3044840 w 5651563"/>
                <a:gd name="connsiteY1830" fmla="*/ 166833 h 3483768"/>
                <a:gd name="connsiteX1831" fmla="*/ 3090083 w 5651563"/>
                <a:gd name="connsiteY1831" fmla="*/ 166833 h 3483768"/>
                <a:gd name="connsiteX1832" fmla="*/ 3090083 w 5651563"/>
                <a:gd name="connsiteY1832" fmla="*/ 163213 h 3483768"/>
                <a:gd name="connsiteX1833" fmla="*/ 3138566 w 5651563"/>
                <a:gd name="connsiteY1833" fmla="*/ 163213 h 3483768"/>
                <a:gd name="connsiteX1834" fmla="*/ 3138566 w 5651563"/>
                <a:gd name="connsiteY1834" fmla="*/ 159594 h 3483768"/>
                <a:gd name="connsiteX1835" fmla="*/ 3167712 w 5651563"/>
                <a:gd name="connsiteY1835" fmla="*/ 159594 h 3483768"/>
                <a:gd name="connsiteX1836" fmla="*/ 3167712 w 5651563"/>
                <a:gd name="connsiteY1836" fmla="*/ 155974 h 3483768"/>
                <a:gd name="connsiteX1837" fmla="*/ 3304205 w 5651563"/>
                <a:gd name="connsiteY1837" fmla="*/ 155974 h 3483768"/>
                <a:gd name="connsiteX1838" fmla="*/ 3304205 w 5651563"/>
                <a:gd name="connsiteY1838" fmla="*/ 152260 h 3483768"/>
                <a:gd name="connsiteX1839" fmla="*/ 3329256 w 5651563"/>
                <a:gd name="connsiteY1839" fmla="*/ 152260 h 3483768"/>
                <a:gd name="connsiteX1840" fmla="*/ 3329256 w 5651563"/>
                <a:gd name="connsiteY1840" fmla="*/ 148640 h 3483768"/>
                <a:gd name="connsiteX1841" fmla="*/ 3370499 w 5651563"/>
                <a:gd name="connsiteY1841" fmla="*/ 148640 h 3483768"/>
                <a:gd name="connsiteX1842" fmla="*/ 3370499 w 5651563"/>
                <a:gd name="connsiteY1842" fmla="*/ 145021 h 3483768"/>
                <a:gd name="connsiteX1843" fmla="*/ 3403647 w 5651563"/>
                <a:gd name="connsiteY1843" fmla="*/ 145021 h 3483768"/>
                <a:gd name="connsiteX1844" fmla="*/ 3403647 w 5651563"/>
                <a:gd name="connsiteY1844" fmla="*/ 141401 h 3483768"/>
                <a:gd name="connsiteX1845" fmla="*/ 3414886 w 5651563"/>
                <a:gd name="connsiteY1845" fmla="*/ 141401 h 3483768"/>
                <a:gd name="connsiteX1846" fmla="*/ 3414886 w 5651563"/>
                <a:gd name="connsiteY1846" fmla="*/ 137781 h 3483768"/>
                <a:gd name="connsiteX1847" fmla="*/ 3417363 w 5651563"/>
                <a:gd name="connsiteY1847" fmla="*/ 137781 h 3483768"/>
                <a:gd name="connsiteX1848" fmla="*/ 3417363 w 5651563"/>
                <a:gd name="connsiteY1848" fmla="*/ 134162 h 3483768"/>
                <a:gd name="connsiteX1849" fmla="*/ 3436793 w 5651563"/>
                <a:gd name="connsiteY1849" fmla="*/ 134162 h 3483768"/>
                <a:gd name="connsiteX1850" fmla="*/ 3436793 w 5651563"/>
                <a:gd name="connsiteY1850" fmla="*/ 130543 h 3483768"/>
                <a:gd name="connsiteX1851" fmla="*/ 3463368 w 5651563"/>
                <a:gd name="connsiteY1851" fmla="*/ 130543 h 3483768"/>
                <a:gd name="connsiteX1852" fmla="*/ 3463368 w 5651563"/>
                <a:gd name="connsiteY1852" fmla="*/ 126923 h 3483768"/>
                <a:gd name="connsiteX1853" fmla="*/ 3499753 w 5651563"/>
                <a:gd name="connsiteY1853" fmla="*/ 126923 h 3483768"/>
                <a:gd name="connsiteX1854" fmla="*/ 3499753 w 5651563"/>
                <a:gd name="connsiteY1854" fmla="*/ 123303 h 3483768"/>
                <a:gd name="connsiteX1855" fmla="*/ 3580621 w 5651563"/>
                <a:gd name="connsiteY1855" fmla="*/ 123303 h 3483768"/>
                <a:gd name="connsiteX1856" fmla="*/ 3580621 w 5651563"/>
                <a:gd name="connsiteY1856" fmla="*/ 119684 h 3483768"/>
                <a:gd name="connsiteX1857" fmla="*/ 3638723 w 5651563"/>
                <a:gd name="connsiteY1857" fmla="*/ 119684 h 3483768"/>
                <a:gd name="connsiteX1858" fmla="*/ 3638723 w 5651563"/>
                <a:gd name="connsiteY1858" fmla="*/ 116065 h 3483768"/>
                <a:gd name="connsiteX1859" fmla="*/ 3644438 w 5651563"/>
                <a:gd name="connsiteY1859" fmla="*/ 116065 h 3483768"/>
                <a:gd name="connsiteX1860" fmla="*/ 3644438 w 5651563"/>
                <a:gd name="connsiteY1860" fmla="*/ 112445 h 3483768"/>
                <a:gd name="connsiteX1861" fmla="*/ 3658916 w 5651563"/>
                <a:gd name="connsiteY1861" fmla="*/ 112445 h 3483768"/>
                <a:gd name="connsiteX1862" fmla="*/ 3658916 w 5651563"/>
                <a:gd name="connsiteY1862" fmla="*/ 108826 h 3483768"/>
                <a:gd name="connsiteX1863" fmla="*/ 3668632 w 5651563"/>
                <a:gd name="connsiteY1863" fmla="*/ 108826 h 3483768"/>
                <a:gd name="connsiteX1864" fmla="*/ 3668632 w 5651563"/>
                <a:gd name="connsiteY1864" fmla="*/ 105206 h 3483768"/>
                <a:gd name="connsiteX1865" fmla="*/ 3808459 w 5651563"/>
                <a:gd name="connsiteY1865" fmla="*/ 105206 h 3483768"/>
                <a:gd name="connsiteX1866" fmla="*/ 3808459 w 5651563"/>
                <a:gd name="connsiteY1866" fmla="*/ 101587 h 3483768"/>
                <a:gd name="connsiteX1867" fmla="*/ 3819794 w 5651563"/>
                <a:gd name="connsiteY1867" fmla="*/ 101587 h 3483768"/>
                <a:gd name="connsiteX1868" fmla="*/ 3819794 w 5651563"/>
                <a:gd name="connsiteY1868" fmla="*/ 97967 h 3483768"/>
                <a:gd name="connsiteX1869" fmla="*/ 3876372 w 5651563"/>
                <a:gd name="connsiteY1869" fmla="*/ 97967 h 3483768"/>
                <a:gd name="connsiteX1870" fmla="*/ 3876372 w 5651563"/>
                <a:gd name="connsiteY1870" fmla="*/ 94348 h 3483768"/>
                <a:gd name="connsiteX1871" fmla="*/ 3890850 w 5651563"/>
                <a:gd name="connsiteY1871" fmla="*/ 94348 h 3483768"/>
                <a:gd name="connsiteX1872" fmla="*/ 3890850 w 5651563"/>
                <a:gd name="connsiteY1872" fmla="*/ 90633 h 3483768"/>
                <a:gd name="connsiteX1873" fmla="*/ 3932856 w 5651563"/>
                <a:gd name="connsiteY1873" fmla="*/ 90633 h 3483768"/>
                <a:gd name="connsiteX1874" fmla="*/ 3932856 w 5651563"/>
                <a:gd name="connsiteY1874" fmla="*/ 87013 h 3483768"/>
                <a:gd name="connsiteX1875" fmla="*/ 3989434 w 5651563"/>
                <a:gd name="connsiteY1875" fmla="*/ 87013 h 3483768"/>
                <a:gd name="connsiteX1876" fmla="*/ 3989434 w 5651563"/>
                <a:gd name="connsiteY1876" fmla="*/ 83394 h 3483768"/>
                <a:gd name="connsiteX1877" fmla="*/ 4042774 w 5651563"/>
                <a:gd name="connsiteY1877" fmla="*/ 83394 h 3483768"/>
                <a:gd name="connsiteX1878" fmla="*/ 4042774 w 5651563"/>
                <a:gd name="connsiteY1878" fmla="*/ 79774 h 3483768"/>
                <a:gd name="connsiteX1879" fmla="*/ 4051632 w 5651563"/>
                <a:gd name="connsiteY1879" fmla="*/ 79774 h 3483768"/>
                <a:gd name="connsiteX1880" fmla="*/ 4051632 w 5651563"/>
                <a:gd name="connsiteY1880" fmla="*/ 76155 h 3483768"/>
                <a:gd name="connsiteX1881" fmla="*/ 4110687 w 5651563"/>
                <a:gd name="connsiteY1881" fmla="*/ 76155 h 3483768"/>
                <a:gd name="connsiteX1882" fmla="*/ 4110687 w 5651563"/>
                <a:gd name="connsiteY1882" fmla="*/ 72535 h 3483768"/>
                <a:gd name="connsiteX1883" fmla="*/ 4136500 w 5651563"/>
                <a:gd name="connsiteY1883" fmla="*/ 72535 h 3483768"/>
                <a:gd name="connsiteX1884" fmla="*/ 4136500 w 5651563"/>
                <a:gd name="connsiteY1884" fmla="*/ 68916 h 3483768"/>
                <a:gd name="connsiteX1885" fmla="*/ 4148692 w 5651563"/>
                <a:gd name="connsiteY1885" fmla="*/ 68916 h 3483768"/>
                <a:gd name="connsiteX1886" fmla="*/ 4148692 w 5651563"/>
                <a:gd name="connsiteY1886" fmla="*/ 65296 h 3483768"/>
                <a:gd name="connsiteX1887" fmla="*/ 4180124 w 5651563"/>
                <a:gd name="connsiteY1887" fmla="*/ 65296 h 3483768"/>
                <a:gd name="connsiteX1888" fmla="*/ 4180124 w 5651563"/>
                <a:gd name="connsiteY1888" fmla="*/ 61677 h 3483768"/>
                <a:gd name="connsiteX1889" fmla="*/ 4293281 w 5651563"/>
                <a:gd name="connsiteY1889" fmla="*/ 61677 h 3483768"/>
                <a:gd name="connsiteX1890" fmla="*/ 4293281 w 5651563"/>
                <a:gd name="connsiteY1890" fmla="*/ 58057 h 3483768"/>
                <a:gd name="connsiteX1891" fmla="*/ 4341002 w 5651563"/>
                <a:gd name="connsiteY1891" fmla="*/ 58057 h 3483768"/>
                <a:gd name="connsiteX1892" fmla="*/ 4341002 w 5651563"/>
                <a:gd name="connsiteY1892" fmla="*/ 54438 h 3483768"/>
                <a:gd name="connsiteX1893" fmla="*/ 4752291 w 5651563"/>
                <a:gd name="connsiteY1893" fmla="*/ 54438 h 3483768"/>
                <a:gd name="connsiteX1894" fmla="*/ 4752291 w 5651563"/>
                <a:gd name="connsiteY1894" fmla="*/ 50818 h 3483768"/>
                <a:gd name="connsiteX1895" fmla="*/ 4775723 w 5651563"/>
                <a:gd name="connsiteY1895" fmla="*/ 50818 h 3483768"/>
                <a:gd name="connsiteX1896" fmla="*/ 4775723 w 5651563"/>
                <a:gd name="connsiteY1896" fmla="*/ 47199 h 3483768"/>
                <a:gd name="connsiteX1897" fmla="*/ 4796678 w 5651563"/>
                <a:gd name="connsiteY1897" fmla="*/ 47199 h 3483768"/>
                <a:gd name="connsiteX1898" fmla="*/ 4796678 w 5651563"/>
                <a:gd name="connsiteY1898" fmla="*/ 43579 h 3483768"/>
                <a:gd name="connsiteX1899" fmla="*/ 4899357 w 5651563"/>
                <a:gd name="connsiteY1899" fmla="*/ 43579 h 3483768"/>
                <a:gd name="connsiteX1900" fmla="*/ 4899357 w 5651563"/>
                <a:gd name="connsiteY1900" fmla="*/ 39960 h 3483768"/>
                <a:gd name="connsiteX1901" fmla="*/ 4994702 w 5651563"/>
                <a:gd name="connsiteY1901" fmla="*/ 39960 h 3483768"/>
                <a:gd name="connsiteX1902" fmla="*/ 4994702 w 5651563"/>
                <a:gd name="connsiteY1902" fmla="*/ 36340 h 3483768"/>
                <a:gd name="connsiteX1903" fmla="*/ 5034231 w 5651563"/>
                <a:gd name="connsiteY1903" fmla="*/ 36340 h 3483768"/>
                <a:gd name="connsiteX1904" fmla="*/ 5034231 w 5651563"/>
                <a:gd name="connsiteY1904" fmla="*/ 32721 h 3483768"/>
                <a:gd name="connsiteX1905" fmla="*/ 5187774 w 5651563"/>
                <a:gd name="connsiteY1905" fmla="*/ 32721 h 3483768"/>
                <a:gd name="connsiteX1906" fmla="*/ 5187774 w 5651563"/>
                <a:gd name="connsiteY1906" fmla="*/ 29006 h 3483768"/>
                <a:gd name="connsiteX1907" fmla="*/ 5281500 w 5651563"/>
                <a:gd name="connsiteY1907" fmla="*/ 29006 h 3483768"/>
                <a:gd name="connsiteX1908" fmla="*/ 5281500 w 5651563"/>
                <a:gd name="connsiteY1908" fmla="*/ 25386 h 3483768"/>
                <a:gd name="connsiteX1909" fmla="*/ 5361510 w 5651563"/>
                <a:gd name="connsiteY1909" fmla="*/ 25386 h 3483768"/>
                <a:gd name="connsiteX1910" fmla="*/ 5361510 w 5651563"/>
                <a:gd name="connsiteY1910" fmla="*/ 21767 h 3483768"/>
                <a:gd name="connsiteX1911" fmla="*/ 5445616 w 5651563"/>
                <a:gd name="connsiteY1911" fmla="*/ 21767 h 3483768"/>
                <a:gd name="connsiteX1912" fmla="*/ 5445616 w 5651563"/>
                <a:gd name="connsiteY1912" fmla="*/ 18147 h 3483768"/>
                <a:gd name="connsiteX1913" fmla="*/ 5460951 w 5651563"/>
                <a:gd name="connsiteY1913" fmla="*/ 18147 h 3483768"/>
                <a:gd name="connsiteX1914" fmla="*/ 5460951 w 5651563"/>
                <a:gd name="connsiteY1914" fmla="*/ 14528 h 3483768"/>
                <a:gd name="connsiteX1915" fmla="*/ 5551439 w 5651563"/>
                <a:gd name="connsiteY1915" fmla="*/ 14528 h 3483768"/>
                <a:gd name="connsiteX1916" fmla="*/ 5551439 w 5651563"/>
                <a:gd name="connsiteY1916" fmla="*/ 10908 h 3483768"/>
                <a:gd name="connsiteX1917" fmla="*/ 5561916 w 5651563"/>
                <a:gd name="connsiteY1917" fmla="*/ 10908 h 3483768"/>
                <a:gd name="connsiteX1918" fmla="*/ 5561916 w 5651563"/>
                <a:gd name="connsiteY1918" fmla="*/ 7289 h 3483768"/>
                <a:gd name="connsiteX1919" fmla="*/ 5566774 w 5651563"/>
                <a:gd name="connsiteY1919" fmla="*/ 7289 h 3483768"/>
                <a:gd name="connsiteX1920" fmla="*/ 5566774 w 5651563"/>
                <a:gd name="connsiteY1920" fmla="*/ 3669 h 3483768"/>
                <a:gd name="connsiteX1921" fmla="*/ 5651642 w 5651563"/>
                <a:gd name="connsiteY1921" fmla="*/ 3669 h 3483768"/>
                <a:gd name="connsiteX1922" fmla="*/ 5651642 w 5651563"/>
                <a:gd name="connsiteY1922" fmla="*/ 50 h 348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</a:cxnLst>
              <a:rect l="l" t="t" r="r" b="b"/>
              <a:pathLst>
                <a:path w="5651563" h="3483768">
                  <a:moveTo>
                    <a:pt x="5651642" y="3483819"/>
                  </a:moveTo>
                  <a:lnTo>
                    <a:pt x="78" y="3483819"/>
                  </a:lnTo>
                  <a:lnTo>
                    <a:pt x="78" y="3480199"/>
                  </a:ln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solidFill>
              <a:srgbClr val="3780BF">
                <a:alpha val="2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0AF43B-1973-62D1-352D-2DE1032AD34F}"/>
                </a:ext>
              </a:extLst>
            </p:cNvPr>
            <p:cNvSpPr/>
            <p:nvPr/>
          </p:nvSpPr>
          <p:spPr>
            <a:xfrm>
              <a:off x="4090416" y="1707356"/>
              <a:ext cx="5651563" cy="3480149"/>
            </a:xfrm>
            <a:custGeom>
              <a:avLst/>
              <a:gdLst>
                <a:gd name="connsiteX0" fmla="*/ 78 w 5651563"/>
                <a:gd name="connsiteY0" fmla="*/ 3480199 h 3480149"/>
                <a:gd name="connsiteX1" fmla="*/ 20271 w 5651563"/>
                <a:gd name="connsiteY1" fmla="*/ 3480199 h 3480149"/>
                <a:gd name="connsiteX2" fmla="*/ 20271 w 5651563"/>
                <a:gd name="connsiteY2" fmla="*/ 3476580 h 3480149"/>
                <a:gd name="connsiteX3" fmla="*/ 26748 w 5651563"/>
                <a:gd name="connsiteY3" fmla="*/ 3476580 h 3480149"/>
                <a:gd name="connsiteX4" fmla="*/ 26748 w 5651563"/>
                <a:gd name="connsiteY4" fmla="*/ 3472960 h 3480149"/>
                <a:gd name="connsiteX5" fmla="*/ 27605 w 5651563"/>
                <a:gd name="connsiteY5" fmla="*/ 3472960 h 3480149"/>
                <a:gd name="connsiteX6" fmla="*/ 27605 w 5651563"/>
                <a:gd name="connsiteY6" fmla="*/ 3469341 h 3480149"/>
                <a:gd name="connsiteX7" fmla="*/ 38083 w 5651563"/>
                <a:gd name="connsiteY7" fmla="*/ 3469341 h 3480149"/>
                <a:gd name="connsiteX8" fmla="*/ 38083 w 5651563"/>
                <a:gd name="connsiteY8" fmla="*/ 3465721 h 3480149"/>
                <a:gd name="connsiteX9" fmla="*/ 38845 w 5651563"/>
                <a:gd name="connsiteY9" fmla="*/ 3465721 h 3480149"/>
                <a:gd name="connsiteX10" fmla="*/ 38845 w 5651563"/>
                <a:gd name="connsiteY10" fmla="*/ 3462102 h 3480149"/>
                <a:gd name="connsiteX11" fmla="*/ 48560 w 5651563"/>
                <a:gd name="connsiteY11" fmla="*/ 3462102 h 3480149"/>
                <a:gd name="connsiteX12" fmla="*/ 48560 w 5651563"/>
                <a:gd name="connsiteY12" fmla="*/ 3458482 h 3480149"/>
                <a:gd name="connsiteX13" fmla="*/ 51799 w 5651563"/>
                <a:gd name="connsiteY13" fmla="*/ 3458482 h 3480149"/>
                <a:gd name="connsiteX14" fmla="*/ 51799 w 5651563"/>
                <a:gd name="connsiteY14" fmla="*/ 3454863 h 3480149"/>
                <a:gd name="connsiteX15" fmla="*/ 51799 w 5651563"/>
                <a:gd name="connsiteY15" fmla="*/ 3454863 h 3480149"/>
                <a:gd name="connsiteX16" fmla="*/ 51799 w 5651563"/>
                <a:gd name="connsiteY16" fmla="*/ 3451148 h 3480149"/>
                <a:gd name="connsiteX17" fmla="*/ 55037 w 5651563"/>
                <a:gd name="connsiteY17" fmla="*/ 3451148 h 3480149"/>
                <a:gd name="connsiteX18" fmla="*/ 55037 w 5651563"/>
                <a:gd name="connsiteY18" fmla="*/ 3447529 h 3480149"/>
                <a:gd name="connsiteX19" fmla="*/ 57419 w 5651563"/>
                <a:gd name="connsiteY19" fmla="*/ 3447529 h 3480149"/>
                <a:gd name="connsiteX20" fmla="*/ 57419 w 5651563"/>
                <a:gd name="connsiteY20" fmla="*/ 3443909 h 3480149"/>
                <a:gd name="connsiteX21" fmla="*/ 58276 w 5651563"/>
                <a:gd name="connsiteY21" fmla="*/ 3443909 h 3480149"/>
                <a:gd name="connsiteX22" fmla="*/ 58276 w 5651563"/>
                <a:gd name="connsiteY22" fmla="*/ 3440290 h 3480149"/>
                <a:gd name="connsiteX23" fmla="*/ 58276 w 5651563"/>
                <a:gd name="connsiteY23" fmla="*/ 3440290 h 3480149"/>
                <a:gd name="connsiteX24" fmla="*/ 58276 w 5651563"/>
                <a:gd name="connsiteY24" fmla="*/ 3436670 h 3480149"/>
                <a:gd name="connsiteX25" fmla="*/ 59895 w 5651563"/>
                <a:gd name="connsiteY25" fmla="*/ 3436670 h 3480149"/>
                <a:gd name="connsiteX26" fmla="*/ 59895 w 5651563"/>
                <a:gd name="connsiteY26" fmla="*/ 3433051 h 3480149"/>
                <a:gd name="connsiteX27" fmla="*/ 60657 w 5651563"/>
                <a:gd name="connsiteY27" fmla="*/ 3433051 h 3480149"/>
                <a:gd name="connsiteX28" fmla="*/ 60657 w 5651563"/>
                <a:gd name="connsiteY28" fmla="*/ 3429431 h 3480149"/>
                <a:gd name="connsiteX29" fmla="*/ 62276 w 5651563"/>
                <a:gd name="connsiteY29" fmla="*/ 3429431 h 3480149"/>
                <a:gd name="connsiteX30" fmla="*/ 62276 w 5651563"/>
                <a:gd name="connsiteY30" fmla="*/ 3425812 h 3480149"/>
                <a:gd name="connsiteX31" fmla="*/ 64753 w 5651563"/>
                <a:gd name="connsiteY31" fmla="*/ 3425812 h 3480149"/>
                <a:gd name="connsiteX32" fmla="*/ 64753 w 5651563"/>
                <a:gd name="connsiteY32" fmla="*/ 3422192 h 3480149"/>
                <a:gd name="connsiteX33" fmla="*/ 67991 w 5651563"/>
                <a:gd name="connsiteY33" fmla="*/ 3422192 h 3480149"/>
                <a:gd name="connsiteX34" fmla="*/ 67991 w 5651563"/>
                <a:gd name="connsiteY34" fmla="*/ 3418573 h 3480149"/>
                <a:gd name="connsiteX35" fmla="*/ 70373 w 5651563"/>
                <a:gd name="connsiteY35" fmla="*/ 3418573 h 3480149"/>
                <a:gd name="connsiteX36" fmla="*/ 70373 w 5651563"/>
                <a:gd name="connsiteY36" fmla="*/ 3414953 h 3480149"/>
                <a:gd name="connsiteX37" fmla="*/ 71230 w 5651563"/>
                <a:gd name="connsiteY37" fmla="*/ 3414953 h 3480149"/>
                <a:gd name="connsiteX38" fmla="*/ 71230 w 5651563"/>
                <a:gd name="connsiteY38" fmla="*/ 3411334 h 3480149"/>
                <a:gd name="connsiteX39" fmla="*/ 71992 w 5651563"/>
                <a:gd name="connsiteY39" fmla="*/ 3411334 h 3480149"/>
                <a:gd name="connsiteX40" fmla="*/ 71992 w 5651563"/>
                <a:gd name="connsiteY40" fmla="*/ 3407714 h 3480149"/>
                <a:gd name="connsiteX41" fmla="*/ 76087 w 5651563"/>
                <a:gd name="connsiteY41" fmla="*/ 3407714 h 3480149"/>
                <a:gd name="connsiteX42" fmla="*/ 76087 w 5651563"/>
                <a:gd name="connsiteY42" fmla="*/ 3404095 h 3480149"/>
                <a:gd name="connsiteX43" fmla="*/ 76849 w 5651563"/>
                <a:gd name="connsiteY43" fmla="*/ 3404095 h 3480149"/>
                <a:gd name="connsiteX44" fmla="*/ 76849 w 5651563"/>
                <a:gd name="connsiteY44" fmla="*/ 3400475 h 3480149"/>
                <a:gd name="connsiteX45" fmla="*/ 76849 w 5651563"/>
                <a:gd name="connsiteY45" fmla="*/ 3400475 h 3480149"/>
                <a:gd name="connsiteX46" fmla="*/ 76849 w 5651563"/>
                <a:gd name="connsiteY46" fmla="*/ 3396856 h 3480149"/>
                <a:gd name="connsiteX47" fmla="*/ 78469 w 5651563"/>
                <a:gd name="connsiteY47" fmla="*/ 3396856 h 3480149"/>
                <a:gd name="connsiteX48" fmla="*/ 78469 w 5651563"/>
                <a:gd name="connsiteY48" fmla="*/ 3393236 h 3480149"/>
                <a:gd name="connsiteX49" fmla="*/ 79326 w 5651563"/>
                <a:gd name="connsiteY49" fmla="*/ 3393236 h 3480149"/>
                <a:gd name="connsiteX50" fmla="*/ 79326 w 5651563"/>
                <a:gd name="connsiteY50" fmla="*/ 3389521 h 3480149"/>
                <a:gd name="connsiteX51" fmla="*/ 79326 w 5651563"/>
                <a:gd name="connsiteY51" fmla="*/ 3389521 h 3480149"/>
                <a:gd name="connsiteX52" fmla="*/ 79326 w 5651563"/>
                <a:gd name="connsiteY52" fmla="*/ 3385902 h 3480149"/>
                <a:gd name="connsiteX53" fmla="*/ 87327 w 5651563"/>
                <a:gd name="connsiteY53" fmla="*/ 3385902 h 3480149"/>
                <a:gd name="connsiteX54" fmla="*/ 87327 w 5651563"/>
                <a:gd name="connsiteY54" fmla="*/ 3382282 h 3480149"/>
                <a:gd name="connsiteX55" fmla="*/ 87327 w 5651563"/>
                <a:gd name="connsiteY55" fmla="*/ 3382282 h 3480149"/>
                <a:gd name="connsiteX56" fmla="*/ 87327 w 5651563"/>
                <a:gd name="connsiteY56" fmla="*/ 3378663 h 3480149"/>
                <a:gd name="connsiteX57" fmla="*/ 89803 w 5651563"/>
                <a:gd name="connsiteY57" fmla="*/ 3378663 h 3480149"/>
                <a:gd name="connsiteX58" fmla="*/ 89803 w 5651563"/>
                <a:gd name="connsiteY58" fmla="*/ 3375043 h 3480149"/>
                <a:gd name="connsiteX59" fmla="*/ 90566 w 5651563"/>
                <a:gd name="connsiteY59" fmla="*/ 3375043 h 3480149"/>
                <a:gd name="connsiteX60" fmla="*/ 90566 w 5651563"/>
                <a:gd name="connsiteY60" fmla="*/ 3371424 h 3480149"/>
                <a:gd name="connsiteX61" fmla="*/ 91423 w 5651563"/>
                <a:gd name="connsiteY61" fmla="*/ 3371424 h 3480149"/>
                <a:gd name="connsiteX62" fmla="*/ 91423 w 5651563"/>
                <a:gd name="connsiteY62" fmla="*/ 3367804 h 3480149"/>
                <a:gd name="connsiteX63" fmla="*/ 93042 w 5651563"/>
                <a:gd name="connsiteY63" fmla="*/ 3367804 h 3480149"/>
                <a:gd name="connsiteX64" fmla="*/ 93042 w 5651563"/>
                <a:gd name="connsiteY64" fmla="*/ 3364185 h 3480149"/>
                <a:gd name="connsiteX65" fmla="*/ 96280 w 5651563"/>
                <a:gd name="connsiteY65" fmla="*/ 3364185 h 3480149"/>
                <a:gd name="connsiteX66" fmla="*/ 96280 w 5651563"/>
                <a:gd name="connsiteY66" fmla="*/ 3360565 h 3480149"/>
                <a:gd name="connsiteX67" fmla="*/ 97042 w 5651563"/>
                <a:gd name="connsiteY67" fmla="*/ 3360565 h 3480149"/>
                <a:gd name="connsiteX68" fmla="*/ 97042 w 5651563"/>
                <a:gd name="connsiteY68" fmla="*/ 3356946 h 3480149"/>
                <a:gd name="connsiteX69" fmla="*/ 98662 w 5651563"/>
                <a:gd name="connsiteY69" fmla="*/ 3356946 h 3480149"/>
                <a:gd name="connsiteX70" fmla="*/ 98662 w 5651563"/>
                <a:gd name="connsiteY70" fmla="*/ 3353326 h 3480149"/>
                <a:gd name="connsiteX71" fmla="*/ 100281 w 5651563"/>
                <a:gd name="connsiteY71" fmla="*/ 3353326 h 3480149"/>
                <a:gd name="connsiteX72" fmla="*/ 100281 w 5651563"/>
                <a:gd name="connsiteY72" fmla="*/ 3349707 h 3480149"/>
                <a:gd name="connsiteX73" fmla="*/ 101138 w 5651563"/>
                <a:gd name="connsiteY73" fmla="*/ 3349707 h 3480149"/>
                <a:gd name="connsiteX74" fmla="*/ 101138 w 5651563"/>
                <a:gd name="connsiteY74" fmla="*/ 3346087 h 3480149"/>
                <a:gd name="connsiteX75" fmla="*/ 101900 w 5651563"/>
                <a:gd name="connsiteY75" fmla="*/ 3346087 h 3480149"/>
                <a:gd name="connsiteX76" fmla="*/ 101900 w 5651563"/>
                <a:gd name="connsiteY76" fmla="*/ 3342468 h 3480149"/>
                <a:gd name="connsiteX77" fmla="*/ 104377 w 5651563"/>
                <a:gd name="connsiteY77" fmla="*/ 3342468 h 3480149"/>
                <a:gd name="connsiteX78" fmla="*/ 104377 w 5651563"/>
                <a:gd name="connsiteY78" fmla="*/ 3338848 h 3480149"/>
                <a:gd name="connsiteX79" fmla="*/ 105139 w 5651563"/>
                <a:gd name="connsiteY79" fmla="*/ 3338848 h 3480149"/>
                <a:gd name="connsiteX80" fmla="*/ 105139 w 5651563"/>
                <a:gd name="connsiteY80" fmla="*/ 3335229 h 3480149"/>
                <a:gd name="connsiteX81" fmla="*/ 105901 w 5651563"/>
                <a:gd name="connsiteY81" fmla="*/ 3335229 h 3480149"/>
                <a:gd name="connsiteX82" fmla="*/ 105901 w 5651563"/>
                <a:gd name="connsiteY82" fmla="*/ 3331609 h 3480149"/>
                <a:gd name="connsiteX83" fmla="*/ 107520 w 5651563"/>
                <a:gd name="connsiteY83" fmla="*/ 3331609 h 3480149"/>
                <a:gd name="connsiteX84" fmla="*/ 107520 w 5651563"/>
                <a:gd name="connsiteY84" fmla="*/ 3327895 h 3480149"/>
                <a:gd name="connsiteX85" fmla="*/ 107520 w 5651563"/>
                <a:gd name="connsiteY85" fmla="*/ 3327895 h 3480149"/>
                <a:gd name="connsiteX86" fmla="*/ 107520 w 5651563"/>
                <a:gd name="connsiteY86" fmla="*/ 3324275 h 3480149"/>
                <a:gd name="connsiteX87" fmla="*/ 108377 w 5651563"/>
                <a:gd name="connsiteY87" fmla="*/ 3324275 h 3480149"/>
                <a:gd name="connsiteX88" fmla="*/ 108377 w 5651563"/>
                <a:gd name="connsiteY88" fmla="*/ 3320656 h 3480149"/>
                <a:gd name="connsiteX89" fmla="*/ 110758 w 5651563"/>
                <a:gd name="connsiteY89" fmla="*/ 3320656 h 3480149"/>
                <a:gd name="connsiteX90" fmla="*/ 110758 w 5651563"/>
                <a:gd name="connsiteY90" fmla="*/ 3317036 h 3480149"/>
                <a:gd name="connsiteX91" fmla="*/ 115616 w 5651563"/>
                <a:gd name="connsiteY91" fmla="*/ 3317036 h 3480149"/>
                <a:gd name="connsiteX92" fmla="*/ 115616 w 5651563"/>
                <a:gd name="connsiteY92" fmla="*/ 3313416 h 3480149"/>
                <a:gd name="connsiteX93" fmla="*/ 118093 w 5651563"/>
                <a:gd name="connsiteY93" fmla="*/ 3313416 h 3480149"/>
                <a:gd name="connsiteX94" fmla="*/ 118093 w 5651563"/>
                <a:gd name="connsiteY94" fmla="*/ 3309797 h 3480149"/>
                <a:gd name="connsiteX95" fmla="*/ 118093 w 5651563"/>
                <a:gd name="connsiteY95" fmla="*/ 3309797 h 3480149"/>
                <a:gd name="connsiteX96" fmla="*/ 118093 w 5651563"/>
                <a:gd name="connsiteY96" fmla="*/ 3306178 h 3480149"/>
                <a:gd name="connsiteX97" fmla="*/ 118855 w 5651563"/>
                <a:gd name="connsiteY97" fmla="*/ 3306178 h 3480149"/>
                <a:gd name="connsiteX98" fmla="*/ 118855 w 5651563"/>
                <a:gd name="connsiteY98" fmla="*/ 3302558 h 3480149"/>
                <a:gd name="connsiteX99" fmla="*/ 118855 w 5651563"/>
                <a:gd name="connsiteY99" fmla="*/ 3302558 h 3480149"/>
                <a:gd name="connsiteX100" fmla="*/ 118855 w 5651563"/>
                <a:gd name="connsiteY100" fmla="*/ 3298939 h 3480149"/>
                <a:gd name="connsiteX101" fmla="*/ 121331 w 5651563"/>
                <a:gd name="connsiteY101" fmla="*/ 3298939 h 3480149"/>
                <a:gd name="connsiteX102" fmla="*/ 121331 w 5651563"/>
                <a:gd name="connsiteY102" fmla="*/ 3295319 h 3480149"/>
                <a:gd name="connsiteX103" fmla="*/ 121331 w 5651563"/>
                <a:gd name="connsiteY103" fmla="*/ 3295319 h 3480149"/>
                <a:gd name="connsiteX104" fmla="*/ 121331 w 5651563"/>
                <a:gd name="connsiteY104" fmla="*/ 3291699 h 3480149"/>
                <a:gd name="connsiteX105" fmla="*/ 122093 w 5651563"/>
                <a:gd name="connsiteY105" fmla="*/ 3291699 h 3480149"/>
                <a:gd name="connsiteX106" fmla="*/ 122093 w 5651563"/>
                <a:gd name="connsiteY106" fmla="*/ 3288080 h 3480149"/>
                <a:gd name="connsiteX107" fmla="*/ 122093 w 5651563"/>
                <a:gd name="connsiteY107" fmla="*/ 3288080 h 3480149"/>
                <a:gd name="connsiteX108" fmla="*/ 122093 w 5651563"/>
                <a:gd name="connsiteY108" fmla="*/ 3284461 h 3480149"/>
                <a:gd name="connsiteX109" fmla="*/ 122950 w 5651563"/>
                <a:gd name="connsiteY109" fmla="*/ 3284461 h 3480149"/>
                <a:gd name="connsiteX110" fmla="*/ 122950 w 5651563"/>
                <a:gd name="connsiteY110" fmla="*/ 3280841 h 3480149"/>
                <a:gd name="connsiteX111" fmla="*/ 123712 w 5651563"/>
                <a:gd name="connsiteY111" fmla="*/ 3280841 h 3480149"/>
                <a:gd name="connsiteX112" fmla="*/ 123712 w 5651563"/>
                <a:gd name="connsiteY112" fmla="*/ 3277222 h 3480149"/>
                <a:gd name="connsiteX113" fmla="*/ 126189 w 5651563"/>
                <a:gd name="connsiteY113" fmla="*/ 3277222 h 3480149"/>
                <a:gd name="connsiteX114" fmla="*/ 126189 w 5651563"/>
                <a:gd name="connsiteY114" fmla="*/ 3273602 h 3480149"/>
                <a:gd name="connsiteX115" fmla="*/ 126951 w 5651563"/>
                <a:gd name="connsiteY115" fmla="*/ 3273602 h 3480149"/>
                <a:gd name="connsiteX116" fmla="*/ 126951 w 5651563"/>
                <a:gd name="connsiteY116" fmla="*/ 3269983 h 3480149"/>
                <a:gd name="connsiteX117" fmla="*/ 127808 w 5651563"/>
                <a:gd name="connsiteY117" fmla="*/ 3269983 h 3480149"/>
                <a:gd name="connsiteX118" fmla="*/ 127808 w 5651563"/>
                <a:gd name="connsiteY118" fmla="*/ 3266268 h 3480149"/>
                <a:gd name="connsiteX119" fmla="*/ 127808 w 5651563"/>
                <a:gd name="connsiteY119" fmla="*/ 3266268 h 3480149"/>
                <a:gd name="connsiteX120" fmla="*/ 127808 w 5651563"/>
                <a:gd name="connsiteY120" fmla="*/ 3262648 h 3480149"/>
                <a:gd name="connsiteX121" fmla="*/ 130190 w 5651563"/>
                <a:gd name="connsiteY121" fmla="*/ 3262648 h 3480149"/>
                <a:gd name="connsiteX122" fmla="*/ 130190 w 5651563"/>
                <a:gd name="connsiteY122" fmla="*/ 3259029 h 3480149"/>
                <a:gd name="connsiteX123" fmla="*/ 130951 w 5651563"/>
                <a:gd name="connsiteY123" fmla="*/ 3259029 h 3480149"/>
                <a:gd name="connsiteX124" fmla="*/ 130951 w 5651563"/>
                <a:gd name="connsiteY124" fmla="*/ 3255409 h 3480149"/>
                <a:gd name="connsiteX125" fmla="*/ 131809 w 5651563"/>
                <a:gd name="connsiteY125" fmla="*/ 3255409 h 3480149"/>
                <a:gd name="connsiteX126" fmla="*/ 131809 w 5651563"/>
                <a:gd name="connsiteY126" fmla="*/ 3251790 h 3480149"/>
                <a:gd name="connsiteX127" fmla="*/ 133428 w 5651563"/>
                <a:gd name="connsiteY127" fmla="*/ 3251790 h 3480149"/>
                <a:gd name="connsiteX128" fmla="*/ 133428 w 5651563"/>
                <a:gd name="connsiteY128" fmla="*/ 3248170 h 3480149"/>
                <a:gd name="connsiteX129" fmla="*/ 134190 w 5651563"/>
                <a:gd name="connsiteY129" fmla="*/ 3248170 h 3480149"/>
                <a:gd name="connsiteX130" fmla="*/ 134190 w 5651563"/>
                <a:gd name="connsiteY130" fmla="*/ 3244551 h 3480149"/>
                <a:gd name="connsiteX131" fmla="*/ 135047 w 5651563"/>
                <a:gd name="connsiteY131" fmla="*/ 3244551 h 3480149"/>
                <a:gd name="connsiteX132" fmla="*/ 135047 w 5651563"/>
                <a:gd name="connsiteY132" fmla="*/ 3240931 h 3480149"/>
                <a:gd name="connsiteX133" fmla="*/ 136666 w 5651563"/>
                <a:gd name="connsiteY133" fmla="*/ 3240931 h 3480149"/>
                <a:gd name="connsiteX134" fmla="*/ 136666 w 5651563"/>
                <a:gd name="connsiteY134" fmla="*/ 3237312 h 3480149"/>
                <a:gd name="connsiteX135" fmla="*/ 137428 w 5651563"/>
                <a:gd name="connsiteY135" fmla="*/ 3237312 h 3480149"/>
                <a:gd name="connsiteX136" fmla="*/ 137428 w 5651563"/>
                <a:gd name="connsiteY136" fmla="*/ 3233692 h 3480149"/>
                <a:gd name="connsiteX137" fmla="*/ 137428 w 5651563"/>
                <a:gd name="connsiteY137" fmla="*/ 3233692 h 3480149"/>
                <a:gd name="connsiteX138" fmla="*/ 137428 w 5651563"/>
                <a:gd name="connsiteY138" fmla="*/ 3230073 h 3480149"/>
                <a:gd name="connsiteX139" fmla="*/ 139048 w 5651563"/>
                <a:gd name="connsiteY139" fmla="*/ 3230073 h 3480149"/>
                <a:gd name="connsiteX140" fmla="*/ 139048 w 5651563"/>
                <a:gd name="connsiteY140" fmla="*/ 3226453 h 3480149"/>
                <a:gd name="connsiteX141" fmla="*/ 140667 w 5651563"/>
                <a:gd name="connsiteY141" fmla="*/ 3226453 h 3480149"/>
                <a:gd name="connsiteX142" fmla="*/ 140667 w 5651563"/>
                <a:gd name="connsiteY142" fmla="*/ 3222834 h 3480149"/>
                <a:gd name="connsiteX143" fmla="*/ 141524 w 5651563"/>
                <a:gd name="connsiteY143" fmla="*/ 3222834 h 3480149"/>
                <a:gd name="connsiteX144" fmla="*/ 141524 w 5651563"/>
                <a:gd name="connsiteY144" fmla="*/ 3219214 h 3480149"/>
                <a:gd name="connsiteX145" fmla="*/ 141524 w 5651563"/>
                <a:gd name="connsiteY145" fmla="*/ 3219214 h 3480149"/>
                <a:gd name="connsiteX146" fmla="*/ 141524 w 5651563"/>
                <a:gd name="connsiteY146" fmla="*/ 3215595 h 3480149"/>
                <a:gd name="connsiteX147" fmla="*/ 141524 w 5651563"/>
                <a:gd name="connsiteY147" fmla="*/ 3215595 h 3480149"/>
                <a:gd name="connsiteX148" fmla="*/ 141524 w 5651563"/>
                <a:gd name="connsiteY148" fmla="*/ 3211975 h 3480149"/>
                <a:gd name="connsiteX149" fmla="*/ 142286 w 5651563"/>
                <a:gd name="connsiteY149" fmla="*/ 3211975 h 3480149"/>
                <a:gd name="connsiteX150" fmla="*/ 142286 w 5651563"/>
                <a:gd name="connsiteY150" fmla="*/ 3208261 h 3480149"/>
                <a:gd name="connsiteX151" fmla="*/ 142286 w 5651563"/>
                <a:gd name="connsiteY151" fmla="*/ 3208261 h 3480149"/>
                <a:gd name="connsiteX152" fmla="*/ 142286 w 5651563"/>
                <a:gd name="connsiteY152" fmla="*/ 3204641 h 3480149"/>
                <a:gd name="connsiteX153" fmla="*/ 142286 w 5651563"/>
                <a:gd name="connsiteY153" fmla="*/ 3204641 h 3480149"/>
                <a:gd name="connsiteX154" fmla="*/ 142286 w 5651563"/>
                <a:gd name="connsiteY154" fmla="*/ 3201022 h 3480149"/>
                <a:gd name="connsiteX155" fmla="*/ 143144 w 5651563"/>
                <a:gd name="connsiteY155" fmla="*/ 3201022 h 3480149"/>
                <a:gd name="connsiteX156" fmla="*/ 143144 w 5651563"/>
                <a:gd name="connsiteY156" fmla="*/ 3197402 h 3480149"/>
                <a:gd name="connsiteX157" fmla="*/ 143905 w 5651563"/>
                <a:gd name="connsiteY157" fmla="*/ 3197402 h 3480149"/>
                <a:gd name="connsiteX158" fmla="*/ 143905 w 5651563"/>
                <a:gd name="connsiteY158" fmla="*/ 3193783 h 3480149"/>
                <a:gd name="connsiteX159" fmla="*/ 144763 w 5651563"/>
                <a:gd name="connsiteY159" fmla="*/ 3193783 h 3480149"/>
                <a:gd name="connsiteX160" fmla="*/ 144763 w 5651563"/>
                <a:gd name="connsiteY160" fmla="*/ 3190163 h 3480149"/>
                <a:gd name="connsiteX161" fmla="*/ 144763 w 5651563"/>
                <a:gd name="connsiteY161" fmla="*/ 3190163 h 3480149"/>
                <a:gd name="connsiteX162" fmla="*/ 144763 w 5651563"/>
                <a:gd name="connsiteY162" fmla="*/ 3186544 h 3480149"/>
                <a:gd name="connsiteX163" fmla="*/ 144763 w 5651563"/>
                <a:gd name="connsiteY163" fmla="*/ 3186544 h 3480149"/>
                <a:gd name="connsiteX164" fmla="*/ 144763 w 5651563"/>
                <a:gd name="connsiteY164" fmla="*/ 3182924 h 3480149"/>
                <a:gd name="connsiteX165" fmla="*/ 146382 w 5651563"/>
                <a:gd name="connsiteY165" fmla="*/ 3182924 h 3480149"/>
                <a:gd name="connsiteX166" fmla="*/ 146382 w 5651563"/>
                <a:gd name="connsiteY166" fmla="*/ 3179305 h 3480149"/>
                <a:gd name="connsiteX167" fmla="*/ 147144 w 5651563"/>
                <a:gd name="connsiteY167" fmla="*/ 3179305 h 3480149"/>
                <a:gd name="connsiteX168" fmla="*/ 147144 w 5651563"/>
                <a:gd name="connsiteY168" fmla="*/ 3175685 h 3480149"/>
                <a:gd name="connsiteX169" fmla="*/ 148001 w 5651563"/>
                <a:gd name="connsiteY169" fmla="*/ 3175685 h 3480149"/>
                <a:gd name="connsiteX170" fmla="*/ 148001 w 5651563"/>
                <a:gd name="connsiteY170" fmla="*/ 3172066 h 3480149"/>
                <a:gd name="connsiteX171" fmla="*/ 148001 w 5651563"/>
                <a:gd name="connsiteY171" fmla="*/ 3172066 h 3480149"/>
                <a:gd name="connsiteX172" fmla="*/ 148001 w 5651563"/>
                <a:gd name="connsiteY172" fmla="*/ 3168446 h 3480149"/>
                <a:gd name="connsiteX173" fmla="*/ 150382 w 5651563"/>
                <a:gd name="connsiteY173" fmla="*/ 3168446 h 3480149"/>
                <a:gd name="connsiteX174" fmla="*/ 150382 w 5651563"/>
                <a:gd name="connsiteY174" fmla="*/ 3164827 h 3480149"/>
                <a:gd name="connsiteX175" fmla="*/ 152002 w 5651563"/>
                <a:gd name="connsiteY175" fmla="*/ 3164827 h 3480149"/>
                <a:gd name="connsiteX176" fmla="*/ 152002 w 5651563"/>
                <a:gd name="connsiteY176" fmla="*/ 3161207 h 3480149"/>
                <a:gd name="connsiteX177" fmla="*/ 152002 w 5651563"/>
                <a:gd name="connsiteY177" fmla="*/ 3161207 h 3480149"/>
                <a:gd name="connsiteX178" fmla="*/ 152002 w 5651563"/>
                <a:gd name="connsiteY178" fmla="*/ 3157588 h 3480149"/>
                <a:gd name="connsiteX179" fmla="*/ 152859 w 5651563"/>
                <a:gd name="connsiteY179" fmla="*/ 3157588 h 3480149"/>
                <a:gd name="connsiteX180" fmla="*/ 152859 w 5651563"/>
                <a:gd name="connsiteY180" fmla="*/ 3153968 h 3480149"/>
                <a:gd name="connsiteX181" fmla="*/ 153621 w 5651563"/>
                <a:gd name="connsiteY181" fmla="*/ 3153968 h 3480149"/>
                <a:gd name="connsiteX182" fmla="*/ 153621 w 5651563"/>
                <a:gd name="connsiteY182" fmla="*/ 3150349 h 3480149"/>
                <a:gd name="connsiteX183" fmla="*/ 154383 w 5651563"/>
                <a:gd name="connsiteY183" fmla="*/ 3150349 h 3480149"/>
                <a:gd name="connsiteX184" fmla="*/ 154383 w 5651563"/>
                <a:gd name="connsiteY184" fmla="*/ 3146634 h 3480149"/>
                <a:gd name="connsiteX185" fmla="*/ 154383 w 5651563"/>
                <a:gd name="connsiteY185" fmla="*/ 3146634 h 3480149"/>
                <a:gd name="connsiteX186" fmla="*/ 154383 w 5651563"/>
                <a:gd name="connsiteY186" fmla="*/ 3143014 h 3480149"/>
                <a:gd name="connsiteX187" fmla="*/ 155240 w 5651563"/>
                <a:gd name="connsiteY187" fmla="*/ 3143014 h 3480149"/>
                <a:gd name="connsiteX188" fmla="*/ 155240 w 5651563"/>
                <a:gd name="connsiteY188" fmla="*/ 3139395 h 3480149"/>
                <a:gd name="connsiteX189" fmla="*/ 156002 w 5651563"/>
                <a:gd name="connsiteY189" fmla="*/ 3139395 h 3480149"/>
                <a:gd name="connsiteX190" fmla="*/ 156002 w 5651563"/>
                <a:gd name="connsiteY190" fmla="*/ 3135775 h 3480149"/>
                <a:gd name="connsiteX191" fmla="*/ 156002 w 5651563"/>
                <a:gd name="connsiteY191" fmla="*/ 3135775 h 3480149"/>
                <a:gd name="connsiteX192" fmla="*/ 156002 w 5651563"/>
                <a:gd name="connsiteY192" fmla="*/ 3132156 h 3480149"/>
                <a:gd name="connsiteX193" fmla="*/ 156859 w 5651563"/>
                <a:gd name="connsiteY193" fmla="*/ 3132156 h 3480149"/>
                <a:gd name="connsiteX194" fmla="*/ 156859 w 5651563"/>
                <a:gd name="connsiteY194" fmla="*/ 3128536 h 3480149"/>
                <a:gd name="connsiteX195" fmla="*/ 156859 w 5651563"/>
                <a:gd name="connsiteY195" fmla="*/ 3128536 h 3480149"/>
                <a:gd name="connsiteX196" fmla="*/ 156859 w 5651563"/>
                <a:gd name="connsiteY196" fmla="*/ 3124917 h 3480149"/>
                <a:gd name="connsiteX197" fmla="*/ 159241 w 5651563"/>
                <a:gd name="connsiteY197" fmla="*/ 3124917 h 3480149"/>
                <a:gd name="connsiteX198" fmla="*/ 159241 w 5651563"/>
                <a:gd name="connsiteY198" fmla="*/ 3121297 h 3480149"/>
                <a:gd name="connsiteX199" fmla="*/ 160098 w 5651563"/>
                <a:gd name="connsiteY199" fmla="*/ 3121297 h 3480149"/>
                <a:gd name="connsiteX200" fmla="*/ 160098 w 5651563"/>
                <a:gd name="connsiteY200" fmla="*/ 3117678 h 3480149"/>
                <a:gd name="connsiteX201" fmla="*/ 161717 w 5651563"/>
                <a:gd name="connsiteY201" fmla="*/ 3117678 h 3480149"/>
                <a:gd name="connsiteX202" fmla="*/ 161717 w 5651563"/>
                <a:gd name="connsiteY202" fmla="*/ 3114058 h 3480149"/>
                <a:gd name="connsiteX203" fmla="*/ 161717 w 5651563"/>
                <a:gd name="connsiteY203" fmla="*/ 3114058 h 3480149"/>
                <a:gd name="connsiteX204" fmla="*/ 161717 w 5651563"/>
                <a:gd name="connsiteY204" fmla="*/ 3110439 h 3480149"/>
                <a:gd name="connsiteX205" fmla="*/ 161717 w 5651563"/>
                <a:gd name="connsiteY205" fmla="*/ 3110439 h 3480149"/>
                <a:gd name="connsiteX206" fmla="*/ 161717 w 5651563"/>
                <a:gd name="connsiteY206" fmla="*/ 3106820 h 3480149"/>
                <a:gd name="connsiteX207" fmla="*/ 162479 w 5651563"/>
                <a:gd name="connsiteY207" fmla="*/ 3106820 h 3480149"/>
                <a:gd name="connsiteX208" fmla="*/ 162479 w 5651563"/>
                <a:gd name="connsiteY208" fmla="*/ 3103200 h 3480149"/>
                <a:gd name="connsiteX209" fmla="*/ 163337 w 5651563"/>
                <a:gd name="connsiteY209" fmla="*/ 3103200 h 3480149"/>
                <a:gd name="connsiteX210" fmla="*/ 163337 w 5651563"/>
                <a:gd name="connsiteY210" fmla="*/ 3099580 h 3480149"/>
                <a:gd name="connsiteX211" fmla="*/ 164956 w 5651563"/>
                <a:gd name="connsiteY211" fmla="*/ 3099580 h 3480149"/>
                <a:gd name="connsiteX212" fmla="*/ 164956 w 5651563"/>
                <a:gd name="connsiteY212" fmla="*/ 3095961 h 3480149"/>
                <a:gd name="connsiteX213" fmla="*/ 164956 w 5651563"/>
                <a:gd name="connsiteY213" fmla="*/ 3095961 h 3480149"/>
                <a:gd name="connsiteX214" fmla="*/ 164956 w 5651563"/>
                <a:gd name="connsiteY214" fmla="*/ 3092341 h 3480149"/>
                <a:gd name="connsiteX215" fmla="*/ 164956 w 5651563"/>
                <a:gd name="connsiteY215" fmla="*/ 3092341 h 3480149"/>
                <a:gd name="connsiteX216" fmla="*/ 164956 w 5651563"/>
                <a:gd name="connsiteY216" fmla="*/ 3088722 h 3480149"/>
                <a:gd name="connsiteX217" fmla="*/ 166575 w 5651563"/>
                <a:gd name="connsiteY217" fmla="*/ 3088722 h 3480149"/>
                <a:gd name="connsiteX218" fmla="*/ 166575 w 5651563"/>
                <a:gd name="connsiteY218" fmla="*/ 3085007 h 3480149"/>
                <a:gd name="connsiteX219" fmla="*/ 167337 w 5651563"/>
                <a:gd name="connsiteY219" fmla="*/ 3085007 h 3480149"/>
                <a:gd name="connsiteX220" fmla="*/ 167337 w 5651563"/>
                <a:gd name="connsiteY220" fmla="*/ 3081388 h 3480149"/>
                <a:gd name="connsiteX221" fmla="*/ 168956 w 5651563"/>
                <a:gd name="connsiteY221" fmla="*/ 3081388 h 3480149"/>
                <a:gd name="connsiteX222" fmla="*/ 168956 w 5651563"/>
                <a:gd name="connsiteY222" fmla="*/ 3077768 h 3480149"/>
                <a:gd name="connsiteX223" fmla="*/ 169813 w 5651563"/>
                <a:gd name="connsiteY223" fmla="*/ 3077768 h 3480149"/>
                <a:gd name="connsiteX224" fmla="*/ 169813 w 5651563"/>
                <a:gd name="connsiteY224" fmla="*/ 3074149 h 3480149"/>
                <a:gd name="connsiteX225" fmla="*/ 172195 w 5651563"/>
                <a:gd name="connsiteY225" fmla="*/ 3074149 h 3480149"/>
                <a:gd name="connsiteX226" fmla="*/ 172195 w 5651563"/>
                <a:gd name="connsiteY226" fmla="*/ 3070529 h 3480149"/>
                <a:gd name="connsiteX227" fmla="*/ 172195 w 5651563"/>
                <a:gd name="connsiteY227" fmla="*/ 3070529 h 3480149"/>
                <a:gd name="connsiteX228" fmla="*/ 172195 w 5651563"/>
                <a:gd name="connsiteY228" fmla="*/ 3066910 h 3480149"/>
                <a:gd name="connsiteX229" fmla="*/ 173052 w 5651563"/>
                <a:gd name="connsiteY229" fmla="*/ 3066910 h 3480149"/>
                <a:gd name="connsiteX230" fmla="*/ 173052 w 5651563"/>
                <a:gd name="connsiteY230" fmla="*/ 3063290 h 3480149"/>
                <a:gd name="connsiteX231" fmla="*/ 174671 w 5651563"/>
                <a:gd name="connsiteY231" fmla="*/ 3063290 h 3480149"/>
                <a:gd name="connsiteX232" fmla="*/ 174671 w 5651563"/>
                <a:gd name="connsiteY232" fmla="*/ 3059671 h 3480149"/>
                <a:gd name="connsiteX233" fmla="*/ 178672 w 5651563"/>
                <a:gd name="connsiteY233" fmla="*/ 3059671 h 3480149"/>
                <a:gd name="connsiteX234" fmla="*/ 178672 w 5651563"/>
                <a:gd name="connsiteY234" fmla="*/ 3056051 h 3480149"/>
                <a:gd name="connsiteX235" fmla="*/ 179434 w 5651563"/>
                <a:gd name="connsiteY235" fmla="*/ 3056051 h 3480149"/>
                <a:gd name="connsiteX236" fmla="*/ 179434 w 5651563"/>
                <a:gd name="connsiteY236" fmla="*/ 3052432 h 3480149"/>
                <a:gd name="connsiteX237" fmla="*/ 180291 w 5651563"/>
                <a:gd name="connsiteY237" fmla="*/ 3052432 h 3480149"/>
                <a:gd name="connsiteX238" fmla="*/ 180291 w 5651563"/>
                <a:gd name="connsiteY238" fmla="*/ 3048812 h 3480149"/>
                <a:gd name="connsiteX239" fmla="*/ 180291 w 5651563"/>
                <a:gd name="connsiteY239" fmla="*/ 3048812 h 3480149"/>
                <a:gd name="connsiteX240" fmla="*/ 180291 w 5651563"/>
                <a:gd name="connsiteY240" fmla="*/ 3045193 h 3480149"/>
                <a:gd name="connsiteX241" fmla="*/ 181053 w 5651563"/>
                <a:gd name="connsiteY241" fmla="*/ 3045193 h 3480149"/>
                <a:gd name="connsiteX242" fmla="*/ 181053 w 5651563"/>
                <a:gd name="connsiteY242" fmla="*/ 3041573 h 3480149"/>
                <a:gd name="connsiteX243" fmla="*/ 181910 w 5651563"/>
                <a:gd name="connsiteY243" fmla="*/ 3041573 h 3480149"/>
                <a:gd name="connsiteX244" fmla="*/ 181910 w 5651563"/>
                <a:gd name="connsiteY244" fmla="*/ 3037954 h 3480149"/>
                <a:gd name="connsiteX245" fmla="*/ 185149 w 5651563"/>
                <a:gd name="connsiteY245" fmla="*/ 3037954 h 3480149"/>
                <a:gd name="connsiteX246" fmla="*/ 185149 w 5651563"/>
                <a:gd name="connsiteY246" fmla="*/ 3034334 h 3480149"/>
                <a:gd name="connsiteX247" fmla="*/ 185149 w 5651563"/>
                <a:gd name="connsiteY247" fmla="*/ 3034334 h 3480149"/>
                <a:gd name="connsiteX248" fmla="*/ 185149 w 5651563"/>
                <a:gd name="connsiteY248" fmla="*/ 3030715 h 3480149"/>
                <a:gd name="connsiteX249" fmla="*/ 185149 w 5651563"/>
                <a:gd name="connsiteY249" fmla="*/ 3030715 h 3480149"/>
                <a:gd name="connsiteX250" fmla="*/ 185149 w 5651563"/>
                <a:gd name="connsiteY250" fmla="*/ 3027095 h 3480149"/>
                <a:gd name="connsiteX251" fmla="*/ 185149 w 5651563"/>
                <a:gd name="connsiteY251" fmla="*/ 3027095 h 3480149"/>
                <a:gd name="connsiteX252" fmla="*/ 185149 w 5651563"/>
                <a:gd name="connsiteY252" fmla="*/ 3023380 h 3480149"/>
                <a:gd name="connsiteX253" fmla="*/ 185149 w 5651563"/>
                <a:gd name="connsiteY253" fmla="*/ 3023380 h 3480149"/>
                <a:gd name="connsiteX254" fmla="*/ 185149 w 5651563"/>
                <a:gd name="connsiteY254" fmla="*/ 3019761 h 3480149"/>
                <a:gd name="connsiteX255" fmla="*/ 185149 w 5651563"/>
                <a:gd name="connsiteY255" fmla="*/ 3019761 h 3480149"/>
                <a:gd name="connsiteX256" fmla="*/ 185149 w 5651563"/>
                <a:gd name="connsiteY256" fmla="*/ 3016141 h 3480149"/>
                <a:gd name="connsiteX257" fmla="*/ 185911 w 5651563"/>
                <a:gd name="connsiteY257" fmla="*/ 3016141 h 3480149"/>
                <a:gd name="connsiteX258" fmla="*/ 185911 w 5651563"/>
                <a:gd name="connsiteY258" fmla="*/ 3012522 h 3480149"/>
                <a:gd name="connsiteX259" fmla="*/ 186768 w 5651563"/>
                <a:gd name="connsiteY259" fmla="*/ 3012522 h 3480149"/>
                <a:gd name="connsiteX260" fmla="*/ 186768 w 5651563"/>
                <a:gd name="connsiteY260" fmla="*/ 3008903 h 3480149"/>
                <a:gd name="connsiteX261" fmla="*/ 187530 w 5651563"/>
                <a:gd name="connsiteY261" fmla="*/ 3008903 h 3480149"/>
                <a:gd name="connsiteX262" fmla="*/ 187530 w 5651563"/>
                <a:gd name="connsiteY262" fmla="*/ 3005283 h 3480149"/>
                <a:gd name="connsiteX263" fmla="*/ 188387 w 5651563"/>
                <a:gd name="connsiteY263" fmla="*/ 3005283 h 3480149"/>
                <a:gd name="connsiteX264" fmla="*/ 188387 w 5651563"/>
                <a:gd name="connsiteY264" fmla="*/ 3001663 h 3480149"/>
                <a:gd name="connsiteX265" fmla="*/ 189149 w 5651563"/>
                <a:gd name="connsiteY265" fmla="*/ 3001663 h 3480149"/>
                <a:gd name="connsiteX266" fmla="*/ 189149 w 5651563"/>
                <a:gd name="connsiteY266" fmla="*/ 2998044 h 3480149"/>
                <a:gd name="connsiteX267" fmla="*/ 190769 w 5651563"/>
                <a:gd name="connsiteY267" fmla="*/ 2998044 h 3480149"/>
                <a:gd name="connsiteX268" fmla="*/ 190769 w 5651563"/>
                <a:gd name="connsiteY268" fmla="*/ 2994424 h 3480149"/>
                <a:gd name="connsiteX269" fmla="*/ 190769 w 5651563"/>
                <a:gd name="connsiteY269" fmla="*/ 2994424 h 3480149"/>
                <a:gd name="connsiteX270" fmla="*/ 190769 w 5651563"/>
                <a:gd name="connsiteY270" fmla="*/ 2990805 h 3480149"/>
                <a:gd name="connsiteX271" fmla="*/ 190769 w 5651563"/>
                <a:gd name="connsiteY271" fmla="*/ 2990805 h 3480149"/>
                <a:gd name="connsiteX272" fmla="*/ 190769 w 5651563"/>
                <a:gd name="connsiteY272" fmla="*/ 2987185 h 3480149"/>
                <a:gd name="connsiteX273" fmla="*/ 191626 w 5651563"/>
                <a:gd name="connsiteY273" fmla="*/ 2987185 h 3480149"/>
                <a:gd name="connsiteX274" fmla="*/ 191626 w 5651563"/>
                <a:gd name="connsiteY274" fmla="*/ 2983566 h 3480149"/>
                <a:gd name="connsiteX275" fmla="*/ 192388 w 5651563"/>
                <a:gd name="connsiteY275" fmla="*/ 2983566 h 3480149"/>
                <a:gd name="connsiteX276" fmla="*/ 192388 w 5651563"/>
                <a:gd name="connsiteY276" fmla="*/ 2979946 h 3480149"/>
                <a:gd name="connsiteX277" fmla="*/ 192388 w 5651563"/>
                <a:gd name="connsiteY277" fmla="*/ 2979946 h 3480149"/>
                <a:gd name="connsiteX278" fmla="*/ 192388 w 5651563"/>
                <a:gd name="connsiteY278" fmla="*/ 2976327 h 3480149"/>
                <a:gd name="connsiteX279" fmla="*/ 193245 w 5651563"/>
                <a:gd name="connsiteY279" fmla="*/ 2976327 h 3480149"/>
                <a:gd name="connsiteX280" fmla="*/ 193245 w 5651563"/>
                <a:gd name="connsiteY280" fmla="*/ 2972707 h 3480149"/>
                <a:gd name="connsiteX281" fmla="*/ 193245 w 5651563"/>
                <a:gd name="connsiteY281" fmla="*/ 2972707 h 3480149"/>
                <a:gd name="connsiteX282" fmla="*/ 193245 w 5651563"/>
                <a:gd name="connsiteY282" fmla="*/ 2969088 h 3480149"/>
                <a:gd name="connsiteX283" fmla="*/ 193245 w 5651563"/>
                <a:gd name="connsiteY283" fmla="*/ 2969088 h 3480149"/>
                <a:gd name="connsiteX284" fmla="*/ 193245 w 5651563"/>
                <a:gd name="connsiteY284" fmla="*/ 2965468 h 3480149"/>
                <a:gd name="connsiteX285" fmla="*/ 194007 w 5651563"/>
                <a:gd name="connsiteY285" fmla="*/ 2965468 h 3480149"/>
                <a:gd name="connsiteX286" fmla="*/ 194007 w 5651563"/>
                <a:gd name="connsiteY286" fmla="*/ 2961754 h 3480149"/>
                <a:gd name="connsiteX287" fmla="*/ 194007 w 5651563"/>
                <a:gd name="connsiteY287" fmla="*/ 2961754 h 3480149"/>
                <a:gd name="connsiteX288" fmla="*/ 194007 w 5651563"/>
                <a:gd name="connsiteY288" fmla="*/ 2958134 h 3480149"/>
                <a:gd name="connsiteX289" fmla="*/ 195626 w 5651563"/>
                <a:gd name="connsiteY289" fmla="*/ 2958134 h 3480149"/>
                <a:gd name="connsiteX290" fmla="*/ 195626 w 5651563"/>
                <a:gd name="connsiteY290" fmla="*/ 2954515 h 3480149"/>
                <a:gd name="connsiteX291" fmla="*/ 195626 w 5651563"/>
                <a:gd name="connsiteY291" fmla="*/ 2954515 h 3480149"/>
                <a:gd name="connsiteX292" fmla="*/ 195626 w 5651563"/>
                <a:gd name="connsiteY292" fmla="*/ 2950895 h 3480149"/>
                <a:gd name="connsiteX293" fmla="*/ 196483 w 5651563"/>
                <a:gd name="connsiteY293" fmla="*/ 2950895 h 3480149"/>
                <a:gd name="connsiteX294" fmla="*/ 196483 w 5651563"/>
                <a:gd name="connsiteY294" fmla="*/ 2947276 h 3480149"/>
                <a:gd name="connsiteX295" fmla="*/ 197245 w 5651563"/>
                <a:gd name="connsiteY295" fmla="*/ 2947276 h 3480149"/>
                <a:gd name="connsiteX296" fmla="*/ 197245 w 5651563"/>
                <a:gd name="connsiteY296" fmla="*/ 2943656 h 3480149"/>
                <a:gd name="connsiteX297" fmla="*/ 198865 w 5651563"/>
                <a:gd name="connsiteY297" fmla="*/ 2943656 h 3480149"/>
                <a:gd name="connsiteX298" fmla="*/ 198865 w 5651563"/>
                <a:gd name="connsiteY298" fmla="*/ 2940037 h 3480149"/>
                <a:gd name="connsiteX299" fmla="*/ 199722 w 5651563"/>
                <a:gd name="connsiteY299" fmla="*/ 2940037 h 3480149"/>
                <a:gd name="connsiteX300" fmla="*/ 199722 w 5651563"/>
                <a:gd name="connsiteY300" fmla="*/ 2936417 h 3480149"/>
                <a:gd name="connsiteX301" fmla="*/ 199722 w 5651563"/>
                <a:gd name="connsiteY301" fmla="*/ 2936417 h 3480149"/>
                <a:gd name="connsiteX302" fmla="*/ 199722 w 5651563"/>
                <a:gd name="connsiteY302" fmla="*/ 2932798 h 3480149"/>
                <a:gd name="connsiteX303" fmla="*/ 200484 w 5651563"/>
                <a:gd name="connsiteY303" fmla="*/ 2932798 h 3480149"/>
                <a:gd name="connsiteX304" fmla="*/ 200484 w 5651563"/>
                <a:gd name="connsiteY304" fmla="*/ 2929178 h 3480149"/>
                <a:gd name="connsiteX305" fmla="*/ 201341 w 5651563"/>
                <a:gd name="connsiteY305" fmla="*/ 2929178 h 3480149"/>
                <a:gd name="connsiteX306" fmla="*/ 201341 w 5651563"/>
                <a:gd name="connsiteY306" fmla="*/ 2925559 h 3480149"/>
                <a:gd name="connsiteX307" fmla="*/ 201341 w 5651563"/>
                <a:gd name="connsiteY307" fmla="*/ 2925559 h 3480149"/>
                <a:gd name="connsiteX308" fmla="*/ 201341 w 5651563"/>
                <a:gd name="connsiteY308" fmla="*/ 2921939 h 3480149"/>
                <a:gd name="connsiteX309" fmla="*/ 202103 w 5651563"/>
                <a:gd name="connsiteY309" fmla="*/ 2921939 h 3480149"/>
                <a:gd name="connsiteX310" fmla="*/ 202103 w 5651563"/>
                <a:gd name="connsiteY310" fmla="*/ 2918320 h 3480149"/>
                <a:gd name="connsiteX311" fmla="*/ 203723 w 5651563"/>
                <a:gd name="connsiteY311" fmla="*/ 2918320 h 3480149"/>
                <a:gd name="connsiteX312" fmla="*/ 203723 w 5651563"/>
                <a:gd name="connsiteY312" fmla="*/ 2914700 h 3480149"/>
                <a:gd name="connsiteX313" fmla="*/ 205342 w 5651563"/>
                <a:gd name="connsiteY313" fmla="*/ 2914700 h 3480149"/>
                <a:gd name="connsiteX314" fmla="*/ 205342 w 5651563"/>
                <a:gd name="connsiteY314" fmla="*/ 2911081 h 3480149"/>
                <a:gd name="connsiteX315" fmla="*/ 205342 w 5651563"/>
                <a:gd name="connsiteY315" fmla="*/ 2911081 h 3480149"/>
                <a:gd name="connsiteX316" fmla="*/ 205342 w 5651563"/>
                <a:gd name="connsiteY316" fmla="*/ 2907461 h 3480149"/>
                <a:gd name="connsiteX317" fmla="*/ 205342 w 5651563"/>
                <a:gd name="connsiteY317" fmla="*/ 2907461 h 3480149"/>
                <a:gd name="connsiteX318" fmla="*/ 205342 w 5651563"/>
                <a:gd name="connsiteY318" fmla="*/ 2903841 h 3480149"/>
                <a:gd name="connsiteX319" fmla="*/ 206961 w 5651563"/>
                <a:gd name="connsiteY319" fmla="*/ 2903841 h 3480149"/>
                <a:gd name="connsiteX320" fmla="*/ 206961 w 5651563"/>
                <a:gd name="connsiteY320" fmla="*/ 2900127 h 3480149"/>
                <a:gd name="connsiteX321" fmla="*/ 206961 w 5651563"/>
                <a:gd name="connsiteY321" fmla="*/ 2900127 h 3480149"/>
                <a:gd name="connsiteX322" fmla="*/ 206961 w 5651563"/>
                <a:gd name="connsiteY322" fmla="*/ 2896507 h 3480149"/>
                <a:gd name="connsiteX323" fmla="*/ 207723 w 5651563"/>
                <a:gd name="connsiteY323" fmla="*/ 2896507 h 3480149"/>
                <a:gd name="connsiteX324" fmla="*/ 207723 w 5651563"/>
                <a:gd name="connsiteY324" fmla="*/ 2892888 h 3480149"/>
                <a:gd name="connsiteX325" fmla="*/ 208580 w 5651563"/>
                <a:gd name="connsiteY325" fmla="*/ 2892888 h 3480149"/>
                <a:gd name="connsiteX326" fmla="*/ 208580 w 5651563"/>
                <a:gd name="connsiteY326" fmla="*/ 2889268 h 3480149"/>
                <a:gd name="connsiteX327" fmla="*/ 208580 w 5651563"/>
                <a:gd name="connsiteY327" fmla="*/ 2889268 h 3480149"/>
                <a:gd name="connsiteX328" fmla="*/ 208580 w 5651563"/>
                <a:gd name="connsiteY328" fmla="*/ 2885649 h 3480149"/>
                <a:gd name="connsiteX329" fmla="*/ 209342 w 5651563"/>
                <a:gd name="connsiteY329" fmla="*/ 2885649 h 3480149"/>
                <a:gd name="connsiteX330" fmla="*/ 209342 w 5651563"/>
                <a:gd name="connsiteY330" fmla="*/ 2882029 h 3480149"/>
                <a:gd name="connsiteX331" fmla="*/ 210199 w 5651563"/>
                <a:gd name="connsiteY331" fmla="*/ 2882029 h 3480149"/>
                <a:gd name="connsiteX332" fmla="*/ 210199 w 5651563"/>
                <a:gd name="connsiteY332" fmla="*/ 2878410 h 3480149"/>
                <a:gd name="connsiteX333" fmla="*/ 211819 w 5651563"/>
                <a:gd name="connsiteY333" fmla="*/ 2878410 h 3480149"/>
                <a:gd name="connsiteX334" fmla="*/ 211819 w 5651563"/>
                <a:gd name="connsiteY334" fmla="*/ 2874790 h 3480149"/>
                <a:gd name="connsiteX335" fmla="*/ 211819 w 5651563"/>
                <a:gd name="connsiteY335" fmla="*/ 2874790 h 3480149"/>
                <a:gd name="connsiteX336" fmla="*/ 211819 w 5651563"/>
                <a:gd name="connsiteY336" fmla="*/ 2871171 h 3480149"/>
                <a:gd name="connsiteX337" fmla="*/ 211819 w 5651563"/>
                <a:gd name="connsiteY337" fmla="*/ 2871171 h 3480149"/>
                <a:gd name="connsiteX338" fmla="*/ 211819 w 5651563"/>
                <a:gd name="connsiteY338" fmla="*/ 2867551 h 3480149"/>
                <a:gd name="connsiteX339" fmla="*/ 211819 w 5651563"/>
                <a:gd name="connsiteY339" fmla="*/ 2867551 h 3480149"/>
                <a:gd name="connsiteX340" fmla="*/ 211819 w 5651563"/>
                <a:gd name="connsiteY340" fmla="*/ 2863932 h 3480149"/>
                <a:gd name="connsiteX341" fmla="*/ 213438 w 5651563"/>
                <a:gd name="connsiteY341" fmla="*/ 2863932 h 3480149"/>
                <a:gd name="connsiteX342" fmla="*/ 213438 w 5651563"/>
                <a:gd name="connsiteY342" fmla="*/ 2860312 h 3480149"/>
                <a:gd name="connsiteX343" fmla="*/ 213438 w 5651563"/>
                <a:gd name="connsiteY343" fmla="*/ 2860312 h 3480149"/>
                <a:gd name="connsiteX344" fmla="*/ 213438 w 5651563"/>
                <a:gd name="connsiteY344" fmla="*/ 2856693 h 3480149"/>
                <a:gd name="connsiteX345" fmla="*/ 213438 w 5651563"/>
                <a:gd name="connsiteY345" fmla="*/ 2856693 h 3480149"/>
                <a:gd name="connsiteX346" fmla="*/ 213438 w 5651563"/>
                <a:gd name="connsiteY346" fmla="*/ 2853073 h 3480149"/>
                <a:gd name="connsiteX347" fmla="*/ 213438 w 5651563"/>
                <a:gd name="connsiteY347" fmla="*/ 2853073 h 3480149"/>
                <a:gd name="connsiteX348" fmla="*/ 213438 w 5651563"/>
                <a:gd name="connsiteY348" fmla="*/ 2849454 h 3480149"/>
                <a:gd name="connsiteX349" fmla="*/ 215057 w 5651563"/>
                <a:gd name="connsiteY349" fmla="*/ 2849454 h 3480149"/>
                <a:gd name="connsiteX350" fmla="*/ 215057 w 5651563"/>
                <a:gd name="connsiteY350" fmla="*/ 2845834 h 3480149"/>
                <a:gd name="connsiteX351" fmla="*/ 215819 w 5651563"/>
                <a:gd name="connsiteY351" fmla="*/ 2845834 h 3480149"/>
                <a:gd name="connsiteX352" fmla="*/ 215819 w 5651563"/>
                <a:gd name="connsiteY352" fmla="*/ 2842215 h 3480149"/>
                <a:gd name="connsiteX353" fmla="*/ 216676 w 5651563"/>
                <a:gd name="connsiteY353" fmla="*/ 2842215 h 3480149"/>
                <a:gd name="connsiteX354" fmla="*/ 216676 w 5651563"/>
                <a:gd name="connsiteY354" fmla="*/ 2838500 h 3480149"/>
                <a:gd name="connsiteX355" fmla="*/ 217438 w 5651563"/>
                <a:gd name="connsiteY355" fmla="*/ 2838500 h 3480149"/>
                <a:gd name="connsiteX356" fmla="*/ 217438 w 5651563"/>
                <a:gd name="connsiteY356" fmla="*/ 2834881 h 3480149"/>
                <a:gd name="connsiteX357" fmla="*/ 217438 w 5651563"/>
                <a:gd name="connsiteY357" fmla="*/ 2834881 h 3480149"/>
                <a:gd name="connsiteX358" fmla="*/ 217438 w 5651563"/>
                <a:gd name="connsiteY358" fmla="*/ 2831261 h 3480149"/>
                <a:gd name="connsiteX359" fmla="*/ 220677 w 5651563"/>
                <a:gd name="connsiteY359" fmla="*/ 2831261 h 3480149"/>
                <a:gd name="connsiteX360" fmla="*/ 220677 w 5651563"/>
                <a:gd name="connsiteY360" fmla="*/ 2827641 h 3480149"/>
                <a:gd name="connsiteX361" fmla="*/ 220677 w 5651563"/>
                <a:gd name="connsiteY361" fmla="*/ 2827641 h 3480149"/>
                <a:gd name="connsiteX362" fmla="*/ 220677 w 5651563"/>
                <a:gd name="connsiteY362" fmla="*/ 2824022 h 3480149"/>
                <a:gd name="connsiteX363" fmla="*/ 220677 w 5651563"/>
                <a:gd name="connsiteY363" fmla="*/ 2824022 h 3480149"/>
                <a:gd name="connsiteX364" fmla="*/ 220677 w 5651563"/>
                <a:gd name="connsiteY364" fmla="*/ 2820403 h 3480149"/>
                <a:gd name="connsiteX365" fmla="*/ 221534 w 5651563"/>
                <a:gd name="connsiteY365" fmla="*/ 2820403 h 3480149"/>
                <a:gd name="connsiteX366" fmla="*/ 221534 w 5651563"/>
                <a:gd name="connsiteY366" fmla="*/ 2816783 h 3480149"/>
                <a:gd name="connsiteX367" fmla="*/ 223153 w 5651563"/>
                <a:gd name="connsiteY367" fmla="*/ 2816783 h 3480149"/>
                <a:gd name="connsiteX368" fmla="*/ 223153 w 5651563"/>
                <a:gd name="connsiteY368" fmla="*/ 2813164 h 3480149"/>
                <a:gd name="connsiteX369" fmla="*/ 223153 w 5651563"/>
                <a:gd name="connsiteY369" fmla="*/ 2813164 h 3480149"/>
                <a:gd name="connsiteX370" fmla="*/ 223153 w 5651563"/>
                <a:gd name="connsiteY370" fmla="*/ 2809544 h 3480149"/>
                <a:gd name="connsiteX371" fmla="*/ 223153 w 5651563"/>
                <a:gd name="connsiteY371" fmla="*/ 2809544 h 3480149"/>
                <a:gd name="connsiteX372" fmla="*/ 223153 w 5651563"/>
                <a:gd name="connsiteY372" fmla="*/ 2805924 h 3480149"/>
                <a:gd name="connsiteX373" fmla="*/ 223916 w 5651563"/>
                <a:gd name="connsiteY373" fmla="*/ 2805924 h 3480149"/>
                <a:gd name="connsiteX374" fmla="*/ 223916 w 5651563"/>
                <a:gd name="connsiteY374" fmla="*/ 2802305 h 3480149"/>
                <a:gd name="connsiteX375" fmla="*/ 223916 w 5651563"/>
                <a:gd name="connsiteY375" fmla="*/ 2802305 h 3480149"/>
                <a:gd name="connsiteX376" fmla="*/ 223916 w 5651563"/>
                <a:gd name="connsiteY376" fmla="*/ 2798686 h 3480149"/>
                <a:gd name="connsiteX377" fmla="*/ 223916 w 5651563"/>
                <a:gd name="connsiteY377" fmla="*/ 2798686 h 3480149"/>
                <a:gd name="connsiteX378" fmla="*/ 223916 w 5651563"/>
                <a:gd name="connsiteY378" fmla="*/ 2795066 h 3480149"/>
                <a:gd name="connsiteX379" fmla="*/ 224773 w 5651563"/>
                <a:gd name="connsiteY379" fmla="*/ 2795066 h 3480149"/>
                <a:gd name="connsiteX380" fmla="*/ 224773 w 5651563"/>
                <a:gd name="connsiteY380" fmla="*/ 2791447 h 3480149"/>
                <a:gd name="connsiteX381" fmla="*/ 224773 w 5651563"/>
                <a:gd name="connsiteY381" fmla="*/ 2791447 h 3480149"/>
                <a:gd name="connsiteX382" fmla="*/ 224773 w 5651563"/>
                <a:gd name="connsiteY382" fmla="*/ 2787827 h 3480149"/>
                <a:gd name="connsiteX383" fmla="*/ 225535 w 5651563"/>
                <a:gd name="connsiteY383" fmla="*/ 2787827 h 3480149"/>
                <a:gd name="connsiteX384" fmla="*/ 225535 w 5651563"/>
                <a:gd name="connsiteY384" fmla="*/ 2784208 h 3480149"/>
                <a:gd name="connsiteX385" fmla="*/ 228773 w 5651563"/>
                <a:gd name="connsiteY385" fmla="*/ 2784208 h 3480149"/>
                <a:gd name="connsiteX386" fmla="*/ 228773 w 5651563"/>
                <a:gd name="connsiteY386" fmla="*/ 2780493 h 3480149"/>
                <a:gd name="connsiteX387" fmla="*/ 229535 w 5651563"/>
                <a:gd name="connsiteY387" fmla="*/ 2780493 h 3480149"/>
                <a:gd name="connsiteX388" fmla="*/ 229535 w 5651563"/>
                <a:gd name="connsiteY388" fmla="*/ 2776873 h 3480149"/>
                <a:gd name="connsiteX389" fmla="*/ 230392 w 5651563"/>
                <a:gd name="connsiteY389" fmla="*/ 2776873 h 3480149"/>
                <a:gd name="connsiteX390" fmla="*/ 230392 w 5651563"/>
                <a:gd name="connsiteY390" fmla="*/ 2773254 h 3480149"/>
                <a:gd name="connsiteX391" fmla="*/ 232012 w 5651563"/>
                <a:gd name="connsiteY391" fmla="*/ 2773254 h 3480149"/>
                <a:gd name="connsiteX392" fmla="*/ 232012 w 5651563"/>
                <a:gd name="connsiteY392" fmla="*/ 2769634 h 3480149"/>
                <a:gd name="connsiteX393" fmla="*/ 232012 w 5651563"/>
                <a:gd name="connsiteY393" fmla="*/ 2769634 h 3480149"/>
                <a:gd name="connsiteX394" fmla="*/ 232012 w 5651563"/>
                <a:gd name="connsiteY394" fmla="*/ 2766015 h 3480149"/>
                <a:gd name="connsiteX395" fmla="*/ 232774 w 5651563"/>
                <a:gd name="connsiteY395" fmla="*/ 2766015 h 3480149"/>
                <a:gd name="connsiteX396" fmla="*/ 232774 w 5651563"/>
                <a:gd name="connsiteY396" fmla="*/ 2762395 h 3480149"/>
                <a:gd name="connsiteX397" fmla="*/ 232774 w 5651563"/>
                <a:gd name="connsiteY397" fmla="*/ 2762395 h 3480149"/>
                <a:gd name="connsiteX398" fmla="*/ 232774 w 5651563"/>
                <a:gd name="connsiteY398" fmla="*/ 2758776 h 3480149"/>
                <a:gd name="connsiteX399" fmla="*/ 233631 w 5651563"/>
                <a:gd name="connsiteY399" fmla="*/ 2758776 h 3480149"/>
                <a:gd name="connsiteX400" fmla="*/ 233631 w 5651563"/>
                <a:gd name="connsiteY400" fmla="*/ 2755156 h 3480149"/>
                <a:gd name="connsiteX401" fmla="*/ 233631 w 5651563"/>
                <a:gd name="connsiteY401" fmla="*/ 2755156 h 3480149"/>
                <a:gd name="connsiteX402" fmla="*/ 233631 w 5651563"/>
                <a:gd name="connsiteY402" fmla="*/ 2751537 h 3480149"/>
                <a:gd name="connsiteX403" fmla="*/ 233631 w 5651563"/>
                <a:gd name="connsiteY403" fmla="*/ 2751537 h 3480149"/>
                <a:gd name="connsiteX404" fmla="*/ 233631 w 5651563"/>
                <a:gd name="connsiteY404" fmla="*/ 2747917 h 3480149"/>
                <a:gd name="connsiteX405" fmla="*/ 234393 w 5651563"/>
                <a:gd name="connsiteY405" fmla="*/ 2747917 h 3480149"/>
                <a:gd name="connsiteX406" fmla="*/ 234393 w 5651563"/>
                <a:gd name="connsiteY406" fmla="*/ 2744298 h 3480149"/>
                <a:gd name="connsiteX407" fmla="*/ 234393 w 5651563"/>
                <a:gd name="connsiteY407" fmla="*/ 2744298 h 3480149"/>
                <a:gd name="connsiteX408" fmla="*/ 234393 w 5651563"/>
                <a:gd name="connsiteY408" fmla="*/ 2740678 h 3480149"/>
                <a:gd name="connsiteX409" fmla="*/ 235250 w 5651563"/>
                <a:gd name="connsiteY409" fmla="*/ 2740678 h 3480149"/>
                <a:gd name="connsiteX410" fmla="*/ 235250 w 5651563"/>
                <a:gd name="connsiteY410" fmla="*/ 2737059 h 3480149"/>
                <a:gd name="connsiteX411" fmla="*/ 236012 w 5651563"/>
                <a:gd name="connsiteY411" fmla="*/ 2737059 h 3480149"/>
                <a:gd name="connsiteX412" fmla="*/ 236012 w 5651563"/>
                <a:gd name="connsiteY412" fmla="*/ 2733439 h 3480149"/>
                <a:gd name="connsiteX413" fmla="*/ 236012 w 5651563"/>
                <a:gd name="connsiteY413" fmla="*/ 2733439 h 3480149"/>
                <a:gd name="connsiteX414" fmla="*/ 236012 w 5651563"/>
                <a:gd name="connsiteY414" fmla="*/ 2729820 h 3480149"/>
                <a:gd name="connsiteX415" fmla="*/ 237632 w 5651563"/>
                <a:gd name="connsiteY415" fmla="*/ 2729820 h 3480149"/>
                <a:gd name="connsiteX416" fmla="*/ 237632 w 5651563"/>
                <a:gd name="connsiteY416" fmla="*/ 2726200 h 3480149"/>
                <a:gd name="connsiteX417" fmla="*/ 237632 w 5651563"/>
                <a:gd name="connsiteY417" fmla="*/ 2726200 h 3480149"/>
                <a:gd name="connsiteX418" fmla="*/ 237632 w 5651563"/>
                <a:gd name="connsiteY418" fmla="*/ 2722581 h 3480149"/>
                <a:gd name="connsiteX419" fmla="*/ 237632 w 5651563"/>
                <a:gd name="connsiteY419" fmla="*/ 2722581 h 3480149"/>
                <a:gd name="connsiteX420" fmla="*/ 237632 w 5651563"/>
                <a:gd name="connsiteY420" fmla="*/ 2718866 h 3480149"/>
                <a:gd name="connsiteX421" fmla="*/ 238489 w 5651563"/>
                <a:gd name="connsiteY421" fmla="*/ 2718866 h 3480149"/>
                <a:gd name="connsiteX422" fmla="*/ 238489 w 5651563"/>
                <a:gd name="connsiteY422" fmla="*/ 2715247 h 3480149"/>
                <a:gd name="connsiteX423" fmla="*/ 238489 w 5651563"/>
                <a:gd name="connsiteY423" fmla="*/ 2715247 h 3480149"/>
                <a:gd name="connsiteX424" fmla="*/ 238489 w 5651563"/>
                <a:gd name="connsiteY424" fmla="*/ 2711627 h 3480149"/>
                <a:gd name="connsiteX425" fmla="*/ 238489 w 5651563"/>
                <a:gd name="connsiteY425" fmla="*/ 2711627 h 3480149"/>
                <a:gd name="connsiteX426" fmla="*/ 238489 w 5651563"/>
                <a:gd name="connsiteY426" fmla="*/ 2708008 h 3480149"/>
                <a:gd name="connsiteX427" fmla="*/ 240108 w 5651563"/>
                <a:gd name="connsiteY427" fmla="*/ 2708008 h 3480149"/>
                <a:gd name="connsiteX428" fmla="*/ 240108 w 5651563"/>
                <a:gd name="connsiteY428" fmla="*/ 2704388 h 3480149"/>
                <a:gd name="connsiteX429" fmla="*/ 240108 w 5651563"/>
                <a:gd name="connsiteY429" fmla="*/ 2704388 h 3480149"/>
                <a:gd name="connsiteX430" fmla="*/ 240108 w 5651563"/>
                <a:gd name="connsiteY430" fmla="*/ 2700769 h 3480149"/>
                <a:gd name="connsiteX431" fmla="*/ 241727 w 5651563"/>
                <a:gd name="connsiteY431" fmla="*/ 2700769 h 3480149"/>
                <a:gd name="connsiteX432" fmla="*/ 241727 w 5651563"/>
                <a:gd name="connsiteY432" fmla="*/ 2697149 h 3480149"/>
                <a:gd name="connsiteX433" fmla="*/ 242489 w 5651563"/>
                <a:gd name="connsiteY433" fmla="*/ 2697149 h 3480149"/>
                <a:gd name="connsiteX434" fmla="*/ 242489 w 5651563"/>
                <a:gd name="connsiteY434" fmla="*/ 2693530 h 3480149"/>
                <a:gd name="connsiteX435" fmla="*/ 242489 w 5651563"/>
                <a:gd name="connsiteY435" fmla="*/ 2693530 h 3480149"/>
                <a:gd name="connsiteX436" fmla="*/ 242489 w 5651563"/>
                <a:gd name="connsiteY436" fmla="*/ 2689910 h 3480149"/>
                <a:gd name="connsiteX437" fmla="*/ 242489 w 5651563"/>
                <a:gd name="connsiteY437" fmla="*/ 2689910 h 3480149"/>
                <a:gd name="connsiteX438" fmla="*/ 242489 w 5651563"/>
                <a:gd name="connsiteY438" fmla="*/ 2686291 h 3480149"/>
                <a:gd name="connsiteX439" fmla="*/ 242489 w 5651563"/>
                <a:gd name="connsiteY439" fmla="*/ 2686291 h 3480149"/>
                <a:gd name="connsiteX440" fmla="*/ 242489 w 5651563"/>
                <a:gd name="connsiteY440" fmla="*/ 2682671 h 3480149"/>
                <a:gd name="connsiteX441" fmla="*/ 242489 w 5651563"/>
                <a:gd name="connsiteY441" fmla="*/ 2682671 h 3480149"/>
                <a:gd name="connsiteX442" fmla="*/ 242489 w 5651563"/>
                <a:gd name="connsiteY442" fmla="*/ 2679052 h 3480149"/>
                <a:gd name="connsiteX443" fmla="*/ 242489 w 5651563"/>
                <a:gd name="connsiteY443" fmla="*/ 2679052 h 3480149"/>
                <a:gd name="connsiteX444" fmla="*/ 242489 w 5651563"/>
                <a:gd name="connsiteY444" fmla="*/ 2675432 h 3480149"/>
                <a:gd name="connsiteX445" fmla="*/ 243346 w 5651563"/>
                <a:gd name="connsiteY445" fmla="*/ 2675432 h 3480149"/>
                <a:gd name="connsiteX446" fmla="*/ 243346 w 5651563"/>
                <a:gd name="connsiteY446" fmla="*/ 2671813 h 3480149"/>
                <a:gd name="connsiteX447" fmla="*/ 244108 w 5651563"/>
                <a:gd name="connsiteY447" fmla="*/ 2671813 h 3480149"/>
                <a:gd name="connsiteX448" fmla="*/ 244108 w 5651563"/>
                <a:gd name="connsiteY448" fmla="*/ 2668193 h 3480149"/>
                <a:gd name="connsiteX449" fmla="*/ 244108 w 5651563"/>
                <a:gd name="connsiteY449" fmla="*/ 2668193 h 3480149"/>
                <a:gd name="connsiteX450" fmla="*/ 244108 w 5651563"/>
                <a:gd name="connsiteY450" fmla="*/ 2664574 h 3480149"/>
                <a:gd name="connsiteX451" fmla="*/ 244966 w 5651563"/>
                <a:gd name="connsiteY451" fmla="*/ 2664574 h 3480149"/>
                <a:gd name="connsiteX452" fmla="*/ 244966 w 5651563"/>
                <a:gd name="connsiteY452" fmla="*/ 2660954 h 3480149"/>
                <a:gd name="connsiteX453" fmla="*/ 245728 w 5651563"/>
                <a:gd name="connsiteY453" fmla="*/ 2660954 h 3480149"/>
                <a:gd name="connsiteX454" fmla="*/ 245728 w 5651563"/>
                <a:gd name="connsiteY454" fmla="*/ 2657239 h 3480149"/>
                <a:gd name="connsiteX455" fmla="*/ 247347 w 5651563"/>
                <a:gd name="connsiteY455" fmla="*/ 2657239 h 3480149"/>
                <a:gd name="connsiteX456" fmla="*/ 247347 w 5651563"/>
                <a:gd name="connsiteY456" fmla="*/ 2653620 h 3480149"/>
                <a:gd name="connsiteX457" fmla="*/ 248204 w 5651563"/>
                <a:gd name="connsiteY457" fmla="*/ 2653620 h 3480149"/>
                <a:gd name="connsiteX458" fmla="*/ 248204 w 5651563"/>
                <a:gd name="connsiteY458" fmla="*/ 2650000 h 3480149"/>
                <a:gd name="connsiteX459" fmla="*/ 248204 w 5651563"/>
                <a:gd name="connsiteY459" fmla="*/ 2650000 h 3480149"/>
                <a:gd name="connsiteX460" fmla="*/ 248204 w 5651563"/>
                <a:gd name="connsiteY460" fmla="*/ 2646381 h 3480149"/>
                <a:gd name="connsiteX461" fmla="*/ 248204 w 5651563"/>
                <a:gd name="connsiteY461" fmla="*/ 2646381 h 3480149"/>
                <a:gd name="connsiteX462" fmla="*/ 248204 w 5651563"/>
                <a:gd name="connsiteY462" fmla="*/ 2642761 h 3480149"/>
                <a:gd name="connsiteX463" fmla="*/ 249824 w 5651563"/>
                <a:gd name="connsiteY463" fmla="*/ 2642761 h 3480149"/>
                <a:gd name="connsiteX464" fmla="*/ 249824 w 5651563"/>
                <a:gd name="connsiteY464" fmla="*/ 2639142 h 3480149"/>
                <a:gd name="connsiteX465" fmla="*/ 250586 w 5651563"/>
                <a:gd name="connsiteY465" fmla="*/ 2639142 h 3480149"/>
                <a:gd name="connsiteX466" fmla="*/ 250586 w 5651563"/>
                <a:gd name="connsiteY466" fmla="*/ 2635522 h 3480149"/>
                <a:gd name="connsiteX467" fmla="*/ 252205 w 5651563"/>
                <a:gd name="connsiteY467" fmla="*/ 2635522 h 3480149"/>
                <a:gd name="connsiteX468" fmla="*/ 252205 w 5651563"/>
                <a:gd name="connsiteY468" fmla="*/ 2631903 h 3480149"/>
                <a:gd name="connsiteX469" fmla="*/ 252967 w 5651563"/>
                <a:gd name="connsiteY469" fmla="*/ 2631903 h 3480149"/>
                <a:gd name="connsiteX470" fmla="*/ 252967 w 5651563"/>
                <a:gd name="connsiteY470" fmla="*/ 2628283 h 3480149"/>
                <a:gd name="connsiteX471" fmla="*/ 252967 w 5651563"/>
                <a:gd name="connsiteY471" fmla="*/ 2628283 h 3480149"/>
                <a:gd name="connsiteX472" fmla="*/ 252967 w 5651563"/>
                <a:gd name="connsiteY472" fmla="*/ 2624664 h 3480149"/>
                <a:gd name="connsiteX473" fmla="*/ 253824 w 5651563"/>
                <a:gd name="connsiteY473" fmla="*/ 2624664 h 3480149"/>
                <a:gd name="connsiteX474" fmla="*/ 253824 w 5651563"/>
                <a:gd name="connsiteY474" fmla="*/ 2621045 h 3480149"/>
                <a:gd name="connsiteX475" fmla="*/ 255443 w 5651563"/>
                <a:gd name="connsiteY475" fmla="*/ 2621045 h 3480149"/>
                <a:gd name="connsiteX476" fmla="*/ 255443 w 5651563"/>
                <a:gd name="connsiteY476" fmla="*/ 2617425 h 3480149"/>
                <a:gd name="connsiteX477" fmla="*/ 255443 w 5651563"/>
                <a:gd name="connsiteY477" fmla="*/ 2617425 h 3480149"/>
                <a:gd name="connsiteX478" fmla="*/ 255443 w 5651563"/>
                <a:gd name="connsiteY478" fmla="*/ 2613805 h 3480149"/>
                <a:gd name="connsiteX479" fmla="*/ 257824 w 5651563"/>
                <a:gd name="connsiteY479" fmla="*/ 2613805 h 3480149"/>
                <a:gd name="connsiteX480" fmla="*/ 257824 w 5651563"/>
                <a:gd name="connsiteY480" fmla="*/ 2610186 h 3480149"/>
                <a:gd name="connsiteX481" fmla="*/ 258682 w 5651563"/>
                <a:gd name="connsiteY481" fmla="*/ 2610186 h 3480149"/>
                <a:gd name="connsiteX482" fmla="*/ 258682 w 5651563"/>
                <a:gd name="connsiteY482" fmla="*/ 2606566 h 3480149"/>
                <a:gd name="connsiteX483" fmla="*/ 259444 w 5651563"/>
                <a:gd name="connsiteY483" fmla="*/ 2606566 h 3480149"/>
                <a:gd name="connsiteX484" fmla="*/ 259444 w 5651563"/>
                <a:gd name="connsiteY484" fmla="*/ 2602947 h 3480149"/>
                <a:gd name="connsiteX485" fmla="*/ 259444 w 5651563"/>
                <a:gd name="connsiteY485" fmla="*/ 2602947 h 3480149"/>
                <a:gd name="connsiteX486" fmla="*/ 259444 w 5651563"/>
                <a:gd name="connsiteY486" fmla="*/ 2599328 h 3480149"/>
                <a:gd name="connsiteX487" fmla="*/ 260301 w 5651563"/>
                <a:gd name="connsiteY487" fmla="*/ 2599328 h 3480149"/>
                <a:gd name="connsiteX488" fmla="*/ 260301 w 5651563"/>
                <a:gd name="connsiteY488" fmla="*/ 2595613 h 3480149"/>
                <a:gd name="connsiteX489" fmla="*/ 261063 w 5651563"/>
                <a:gd name="connsiteY489" fmla="*/ 2595613 h 3480149"/>
                <a:gd name="connsiteX490" fmla="*/ 261063 w 5651563"/>
                <a:gd name="connsiteY490" fmla="*/ 2591993 h 3480149"/>
                <a:gd name="connsiteX491" fmla="*/ 261063 w 5651563"/>
                <a:gd name="connsiteY491" fmla="*/ 2591993 h 3480149"/>
                <a:gd name="connsiteX492" fmla="*/ 261063 w 5651563"/>
                <a:gd name="connsiteY492" fmla="*/ 2588374 h 3480149"/>
                <a:gd name="connsiteX493" fmla="*/ 261920 w 5651563"/>
                <a:gd name="connsiteY493" fmla="*/ 2588374 h 3480149"/>
                <a:gd name="connsiteX494" fmla="*/ 261920 w 5651563"/>
                <a:gd name="connsiteY494" fmla="*/ 2584754 h 3480149"/>
                <a:gd name="connsiteX495" fmla="*/ 262682 w 5651563"/>
                <a:gd name="connsiteY495" fmla="*/ 2584754 h 3480149"/>
                <a:gd name="connsiteX496" fmla="*/ 262682 w 5651563"/>
                <a:gd name="connsiteY496" fmla="*/ 2581135 h 3480149"/>
                <a:gd name="connsiteX497" fmla="*/ 264301 w 5651563"/>
                <a:gd name="connsiteY497" fmla="*/ 2581135 h 3480149"/>
                <a:gd name="connsiteX498" fmla="*/ 264301 w 5651563"/>
                <a:gd name="connsiteY498" fmla="*/ 2577515 h 3480149"/>
                <a:gd name="connsiteX499" fmla="*/ 265159 w 5651563"/>
                <a:gd name="connsiteY499" fmla="*/ 2577515 h 3480149"/>
                <a:gd name="connsiteX500" fmla="*/ 265159 w 5651563"/>
                <a:gd name="connsiteY500" fmla="*/ 2573896 h 3480149"/>
                <a:gd name="connsiteX501" fmla="*/ 265159 w 5651563"/>
                <a:gd name="connsiteY501" fmla="*/ 2573896 h 3480149"/>
                <a:gd name="connsiteX502" fmla="*/ 265159 w 5651563"/>
                <a:gd name="connsiteY502" fmla="*/ 2570276 h 3480149"/>
                <a:gd name="connsiteX503" fmla="*/ 265159 w 5651563"/>
                <a:gd name="connsiteY503" fmla="*/ 2570276 h 3480149"/>
                <a:gd name="connsiteX504" fmla="*/ 265159 w 5651563"/>
                <a:gd name="connsiteY504" fmla="*/ 2566657 h 3480149"/>
                <a:gd name="connsiteX505" fmla="*/ 265921 w 5651563"/>
                <a:gd name="connsiteY505" fmla="*/ 2566657 h 3480149"/>
                <a:gd name="connsiteX506" fmla="*/ 265921 w 5651563"/>
                <a:gd name="connsiteY506" fmla="*/ 2563037 h 3480149"/>
                <a:gd name="connsiteX507" fmla="*/ 265921 w 5651563"/>
                <a:gd name="connsiteY507" fmla="*/ 2563037 h 3480149"/>
                <a:gd name="connsiteX508" fmla="*/ 265921 w 5651563"/>
                <a:gd name="connsiteY508" fmla="*/ 2559418 h 3480149"/>
                <a:gd name="connsiteX509" fmla="*/ 265921 w 5651563"/>
                <a:gd name="connsiteY509" fmla="*/ 2559418 h 3480149"/>
                <a:gd name="connsiteX510" fmla="*/ 265921 w 5651563"/>
                <a:gd name="connsiteY510" fmla="*/ 2555798 h 3480149"/>
                <a:gd name="connsiteX511" fmla="*/ 267540 w 5651563"/>
                <a:gd name="connsiteY511" fmla="*/ 2555798 h 3480149"/>
                <a:gd name="connsiteX512" fmla="*/ 267540 w 5651563"/>
                <a:gd name="connsiteY512" fmla="*/ 2552179 h 3480149"/>
                <a:gd name="connsiteX513" fmla="*/ 267540 w 5651563"/>
                <a:gd name="connsiteY513" fmla="*/ 2552179 h 3480149"/>
                <a:gd name="connsiteX514" fmla="*/ 267540 w 5651563"/>
                <a:gd name="connsiteY514" fmla="*/ 2548559 h 3480149"/>
                <a:gd name="connsiteX515" fmla="*/ 268397 w 5651563"/>
                <a:gd name="connsiteY515" fmla="*/ 2548559 h 3480149"/>
                <a:gd name="connsiteX516" fmla="*/ 268397 w 5651563"/>
                <a:gd name="connsiteY516" fmla="*/ 2544940 h 3480149"/>
                <a:gd name="connsiteX517" fmla="*/ 270016 w 5651563"/>
                <a:gd name="connsiteY517" fmla="*/ 2544940 h 3480149"/>
                <a:gd name="connsiteX518" fmla="*/ 270016 w 5651563"/>
                <a:gd name="connsiteY518" fmla="*/ 2541320 h 3480149"/>
                <a:gd name="connsiteX519" fmla="*/ 270778 w 5651563"/>
                <a:gd name="connsiteY519" fmla="*/ 2541320 h 3480149"/>
                <a:gd name="connsiteX520" fmla="*/ 270778 w 5651563"/>
                <a:gd name="connsiteY520" fmla="*/ 2537701 h 3480149"/>
                <a:gd name="connsiteX521" fmla="*/ 271636 w 5651563"/>
                <a:gd name="connsiteY521" fmla="*/ 2537701 h 3480149"/>
                <a:gd name="connsiteX522" fmla="*/ 271636 w 5651563"/>
                <a:gd name="connsiteY522" fmla="*/ 2533986 h 3480149"/>
                <a:gd name="connsiteX523" fmla="*/ 273255 w 5651563"/>
                <a:gd name="connsiteY523" fmla="*/ 2533986 h 3480149"/>
                <a:gd name="connsiteX524" fmla="*/ 273255 w 5651563"/>
                <a:gd name="connsiteY524" fmla="*/ 2530366 h 3480149"/>
                <a:gd name="connsiteX525" fmla="*/ 273255 w 5651563"/>
                <a:gd name="connsiteY525" fmla="*/ 2530366 h 3480149"/>
                <a:gd name="connsiteX526" fmla="*/ 273255 w 5651563"/>
                <a:gd name="connsiteY526" fmla="*/ 2526747 h 3480149"/>
                <a:gd name="connsiteX527" fmla="*/ 273255 w 5651563"/>
                <a:gd name="connsiteY527" fmla="*/ 2526747 h 3480149"/>
                <a:gd name="connsiteX528" fmla="*/ 273255 w 5651563"/>
                <a:gd name="connsiteY528" fmla="*/ 2523128 h 3480149"/>
                <a:gd name="connsiteX529" fmla="*/ 273255 w 5651563"/>
                <a:gd name="connsiteY529" fmla="*/ 2523128 h 3480149"/>
                <a:gd name="connsiteX530" fmla="*/ 273255 w 5651563"/>
                <a:gd name="connsiteY530" fmla="*/ 2519508 h 3480149"/>
                <a:gd name="connsiteX531" fmla="*/ 274017 w 5651563"/>
                <a:gd name="connsiteY531" fmla="*/ 2519508 h 3480149"/>
                <a:gd name="connsiteX532" fmla="*/ 274017 w 5651563"/>
                <a:gd name="connsiteY532" fmla="*/ 2515888 h 3480149"/>
                <a:gd name="connsiteX533" fmla="*/ 274874 w 5651563"/>
                <a:gd name="connsiteY533" fmla="*/ 2515888 h 3480149"/>
                <a:gd name="connsiteX534" fmla="*/ 274874 w 5651563"/>
                <a:gd name="connsiteY534" fmla="*/ 2512269 h 3480149"/>
                <a:gd name="connsiteX535" fmla="*/ 274874 w 5651563"/>
                <a:gd name="connsiteY535" fmla="*/ 2512269 h 3480149"/>
                <a:gd name="connsiteX536" fmla="*/ 274874 w 5651563"/>
                <a:gd name="connsiteY536" fmla="*/ 2508649 h 3480149"/>
                <a:gd name="connsiteX537" fmla="*/ 278017 w 5651563"/>
                <a:gd name="connsiteY537" fmla="*/ 2508649 h 3480149"/>
                <a:gd name="connsiteX538" fmla="*/ 278017 w 5651563"/>
                <a:gd name="connsiteY538" fmla="*/ 2505030 h 3480149"/>
                <a:gd name="connsiteX539" fmla="*/ 278017 w 5651563"/>
                <a:gd name="connsiteY539" fmla="*/ 2505030 h 3480149"/>
                <a:gd name="connsiteX540" fmla="*/ 278017 w 5651563"/>
                <a:gd name="connsiteY540" fmla="*/ 2501410 h 3480149"/>
                <a:gd name="connsiteX541" fmla="*/ 278875 w 5651563"/>
                <a:gd name="connsiteY541" fmla="*/ 2501410 h 3480149"/>
                <a:gd name="connsiteX542" fmla="*/ 278875 w 5651563"/>
                <a:gd name="connsiteY542" fmla="*/ 2497791 h 3480149"/>
                <a:gd name="connsiteX543" fmla="*/ 279637 w 5651563"/>
                <a:gd name="connsiteY543" fmla="*/ 2497791 h 3480149"/>
                <a:gd name="connsiteX544" fmla="*/ 279637 w 5651563"/>
                <a:gd name="connsiteY544" fmla="*/ 2494171 h 3480149"/>
                <a:gd name="connsiteX545" fmla="*/ 279637 w 5651563"/>
                <a:gd name="connsiteY545" fmla="*/ 2494171 h 3480149"/>
                <a:gd name="connsiteX546" fmla="*/ 279637 w 5651563"/>
                <a:gd name="connsiteY546" fmla="*/ 2490552 h 3480149"/>
                <a:gd name="connsiteX547" fmla="*/ 281256 w 5651563"/>
                <a:gd name="connsiteY547" fmla="*/ 2490552 h 3480149"/>
                <a:gd name="connsiteX548" fmla="*/ 281256 w 5651563"/>
                <a:gd name="connsiteY548" fmla="*/ 2486932 h 3480149"/>
                <a:gd name="connsiteX549" fmla="*/ 281256 w 5651563"/>
                <a:gd name="connsiteY549" fmla="*/ 2486932 h 3480149"/>
                <a:gd name="connsiteX550" fmla="*/ 281256 w 5651563"/>
                <a:gd name="connsiteY550" fmla="*/ 2483313 h 3480149"/>
                <a:gd name="connsiteX551" fmla="*/ 282113 w 5651563"/>
                <a:gd name="connsiteY551" fmla="*/ 2483313 h 3480149"/>
                <a:gd name="connsiteX552" fmla="*/ 282113 w 5651563"/>
                <a:gd name="connsiteY552" fmla="*/ 2479693 h 3480149"/>
                <a:gd name="connsiteX553" fmla="*/ 282113 w 5651563"/>
                <a:gd name="connsiteY553" fmla="*/ 2479693 h 3480149"/>
                <a:gd name="connsiteX554" fmla="*/ 282113 w 5651563"/>
                <a:gd name="connsiteY554" fmla="*/ 2476074 h 3480149"/>
                <a:gd name="connsiteX555" fmla="*/ 282875 w 5651563"/>
                <a:gd name="connsiteY555" fmla="*/ 2476074 h 3480149"/>
                <a:gd name="connsiteX556" fmla="*/ 282875 w 5651563"/>
                <a:gd name="connsiteY556" fmla="*/ 2472359 h 3480149"/>
                <a:gd name="connsiteX557" fmla="*/ 285352 w 5651563"/>
                <a:gd name="connsiteY557" fmla="*/ 2472359 h 3480149"/>
                <a:gd name="connsiteX558" fmla="*/ 285352 w 5651563"/>
                <a:gd name="connsiteY558" fmla="*/ 2468740 h 3480149"/>
                <a:gd name="connsiteX559" fmla="*/ 286971 w 5651563"/>
                <a:gd name="connsiteY559" fmla="*/ 2468740 h 3480149"/>
                <a:gd name="connsiteX560" fmla="*/ 286971 w 5651563"/>
                <a:gd name="connsiteY560" fmla="*/ 2465120 h 3480149"/>
                <a:gd name="connsiteX561" fmla="*/ 286971 w 5651563"/>
                <a:gd name="connsiteY561" fmla="*/ 2465120 h 3480149"/>
                <a:gd name="connsiteX562" fmla="*/ 286971 w 5651563"/>
                <a:gd name="connsiteY562" fmla="*/ 2461501 h 3480149"/>
                <a:gd name="connsiteX563" fmla="*/ 287733 w 5651563"/>
                <a:gd name="connsiteY563" fmla="*/ 2461501 h 3480149"/>
                <a:gd name="connsiteX564" fmla="*/ 287733 w 5651563"/>
                <a:gd name="connsiteY564" fmla="*/ 2457881 h 3480149"/>
                <a:gd name="connsiteX565" fmla="*/ 290209 w 5651563"/>
                <a:gd name="connsiteY565" fmla="*/ 2457881 h 3480149"/>
                <a:gd name="connsiteX566" fmla="*/ 290209 w 5651563"/>
                <a:gd name="connsiteY566" fmla="*/ 2454262 h 3480149"/>
                <a:gd name="connsiteX567" fmla="*/ 290971 w 5651563"/>
                <a:gd name="connsiteY567" fmla="*/ 2454262 h 3480149"/>
                <a:gd name="connsiteX568" fmla="*/ 290971 w 5651563"/>
                <a:gd name="connsiteY568" fmla="*/ 2450642 h 3480149"/>
                <a:gd name="connsiteX569" fmla="*/ 291829 w 5651563"/>
                <a:gd name="connsiteY569" fmla="*/ 2450642 h 3480149"/>
                <a:gd name="connsiteX570" fmla="*/ 291829 w 5651563"/>
                <a:gd name="connsiteY570" fmla="*/ 2447023 h 3480149"/>
                <a:gd name="connsiteX571" fmla="*/ 291829 w 5651563"/>
                <a:gd name="connsiteY571" fmla="*/ 2447023 h 3480149"/>
                <a:gd name="connsiteX572" fmla="*/ 291829 w 5651563"/>
                <a:gd name="connsiteY572" fmla="*/ 2443403 h 3480149"/>
                <a:gd name="connsiteX573" fmla="*/ 293448 w 5651563"/>
                <a:gd name="connsiteY573" fmla="*/ 2443403 h 3480149"/>
                <a:gd name="connsiteX574" fmla="*/ 293448 w 5651563"/>
                <a:gd name="connsiteY574" fmla="*/ 2439784 h 3480149"/>
                <a:gd name="connsiteX575" fmla="*/ 293448 w 5651563"/>
                <a:gd name="connsiteY575" fmla="*/ 2439784 h 3480149"/>
                <a:gd name="connsiteX576" fmla="*/ 293448 w 5651563"/>
                <a:gd name="connsiteY576" fmla="*/ 2436164 h 3480149"/>
                <a:gd name="connsiteX577" fmla="*/ 295067 w 5651563"/>
                <a:gd name="connsiteY577" fmla="*/ 2436164 h 3480149"/>
                <a:gd name="connsiteX578" fmla="*/ 295067 w 5651563"/>
                <a:gd name="connsiteY578" fmla="*/ 2432545 h 3480149"/>
                <a:gd name="connsiteX579" fmla="*/ 295829 w 5651563"/>
                <a:gd name="connsiteY579" fmla="*/ 2432545 h 3480149"/>
                <a:gd name="connsiteX580" fmla="*/ 295829 w 5651563"/>
                <a:gd name="connsiteY580" fmla="*/ 2428925 h 3480149"/>
                <a:gd name="connsiteX581" fmla="*/ 296687 w 5651563"/>
                <a:gd name="connsiteY581" fmla="*/ 2428925 h 3480149"/>
                <a:gd name="connsiteX582" fmla="*/ 296687 w 5651563"/>
                <a:gd name="connsiteY582" fmla="*/ 2425306 h 3480149"/>
                <a:gd name="connsiteX583" fmla="*/ 297449 w 5651563"/>
                <a:gd name="connsiteY583" fmla="*/ 2425306 h 3480149"/>
                <a:gd name="connsiteX584" fmla="*/ 297449 w 5651563"/>
                <a:gd name="connsiteY584" fmla="*/ 2421686 h 3480149"/>
                <a:gd name="connsiteX585" fmla="*/ 298306 w 5651563"/>
                <a:gd name="connsiteY585" fmla="*/ 2421686 h 3480149"/>
                <a:gd name="connsiteX586" fmla="*/ 298306 w 5651563"/>
                <a:gd name="connsiteY586" fmla="*/ 2418066 h 3480149"/>
                <a:gd name="connsiteX587" fmla="*/ 299925 w 5651563"/>
                <a:gd name="connsiteY587" fmla="*/ 2418066 h 3480149"/>
                <a:gd name="connsiteX588" fmla="*/ 299925 w 5651563"/>
                <a:gd name="connsiteY588" fmla="*/ 2414447 h 3480149"/>
                <a:gd name="connsiteX589" fmla="*/ 299925 w 5651563"/>
                <a:gd name="connsiteY589" fmla="*/ 2414447 h 3480149"/>
                <a:gd name="connsiteX590" fmla="*/ 299925 w 5651563"/>
                <a:gd name="connsiteY590" fmla="*/ 2410732 h 3480149"/>
                <a:gd name="connsiteX591" fmla="*/ 300687 w 5651563"/>
                <a:gd name="connsiteY591" fmla="*/ 2410732 h 3480149"/>
                <a:gd name="connsiteX592" fmla="*/ 300687 w 5651563"/>
                <a:gd name="connsiteY592" fmla="*/ 2407113 h 3480149"/>
                <a:gd name="connsiteX593" fmla="*/ 301449 w 5651563"/>
                <a:gd name="connsiteY593" fmla="*/ 2407113 h 3480149"/>
                <a:gd name="connsiteX594" fmla="*/ 301449 w 5651563"/>
                <a:gd name="connsiteY594" fmla="*/ 2403493 h 3480149"/>
                <a:gd name="connsiteX595" fmla="*/ 302306 w 5651563"/>
                <a:gd name="connsiteY595" fmla="*/ 2403493 h 3480149"/>
                <a:gd name="connsiteX596" fmla="*/ 302306 w 5651563"/>
                <a:gd name="connsiteY596" fmla="*/ 2399874 h 3480149"/>
                <a:gd name="connsiteX597" fmla="*/ 303068 w 5651563"/>
                <a:gd name="connsiteY597" fmla="*/ 2399874 h 3480149"/>
                <a:gd name="connsiteX598" fmla="*/ 303068 w 5651563"/>
                <a:gd name="connsiteY598" fmla="*/ 2396254 h 3480149"/>
                <a:gd name="connsiteX599" fmla="*/ 303925 w 5651563"/>
                <a:gd name="connsiteY599" fmla="*/ 2396254 h 3480149"/>
                <a:gd name="connsiteX600" fmla="*/ 303925 w 5651563"/>
                <a:gd name="connsiteY600" fmla="*/ 2392635 h 3480149"/>
                <a:gd name="connsiteX601" fmla="*/ 303925 w 5651563"/>
                <a:gd name="connsiteY601" fmla="*/ 2392635 h 3480149"/>
                <a:gd name="connsiteX602" fmla="*/ 303925 w 5651563"/>
                <a:gd name="connsiteY602" fmla="*/ 2389015 h 3480149"/>
                <a:gd name="connsiteX603" fmla="*/ 304687 w 5651563"/>
                <a:gd name="connsiteY603" fmla="*/ 2389015 h 3480149"/>
                <a:gd name="connsiteX604" fmla="*/ 304687 w 5651563"/>
                <a:gd name="connsiteY604" fmla="*/ 2385396 h 3480149"/>
                <a:gd name="connsiteX605" fmla="*/ 305545 w 5651563"/>
                <a:gd name="connsiteY605" fmla="*/ 2385396 h 3480149"/>
                <a:gd name="connsiteX606" fmla="*/ 305545 w 5651563"/>
                <a:gd name="connsiteY606" fmla="*/ 2381776 h 3480149"/>
                <a:gd name="connsiteX607" fmla="*/ 305545 w 5651563"/>
                <a:gd name="connsiteY607" fmla="*/ 2381776 h 3480149"/>
                <a:gd name="connsiteX608" fmla="*/ 305545 w 5651563"/>
                <a:gd name="connsiteY608" fmla="*/ 2378157 h 3480149"/>
                <a:gd name="connsiteX609" fmla="*/ 307164 w 5651563"/>
                <a:gd name="connsiteY609" fmla="*/ 2378157 h 3480149"/>
                <a:gd name="connsiteX610" fmla="*/ 307164 w 5651563"/>
                <a:gd name="connsiteY610" fmla="*/ 2374537 h 3480149"/>
                <a:gd name="connsiteX611" fmla="*/ 308783 w 5651563"/>
                <a:gd name="connsiteY611" fmla="*/ 2374537 h 3480149"/>
                <a:gd name="connsiteX612" fmla="*/ 308783 w 5651563"/>
                <a:gd name="connsiteY612" fmla="*/ 2370918 h 3480149"/>
                <a:gd name="connsiteX613" fmla="*/ 308783 w 5651563"/>
                <a:gd name="connsiteY613" fmla="*/ 2370918 h 3480149"/>
                <a:gd name="connsiteX614" fmla="*/ 308783 w 5651563"/>
                <a:gd name="connsiteY614" fmla="*/ 2367298 h 3480149"/>
                <a:gd name="connsiteX615" fmla="*/ 309545 w 5651563"/>
                <a:gd name="connsiteY615" fmla="*/ 2367298 h 3480149"/>
                <a:gd name="connsiteX616" fmla="*/ 309545 w 5651563"/>
                <a:gd name="connsiteY616" fmla="*/ 2363679 h 3480149"/>
                <a:gd name="connsiteX617" fmla="*/ 309545 w 5651563"/>
                <a:gd name="connsiteY617" fmla="*/ 2363679 h 3480149"/>
                <a:gd name="connsiteX618" fmla="*/ 309545 w 5651563"/>
                <a:gd name="connsiteY618" fmla="*/ 2360059 h 3480149"/>
                <a:gd name="connsiteX619" fmla="*/ 310403 w 5651563"/>
                <a:gd name="connsiteY619" fmla="*/ 2360059 h 3480149"/>
                <a:gd name="connsiteX620" fmla="*/ 310403 w 5651563"/>
                <a:gd name="connsiteY620" fmla="*/ 2356440 h 3480149"/>
                <a:gd name="connsiteX621" fmla="*/ 310403 w 5651563"/>
                <a:gd name="connsiteY621" fmla="*/ 2356440 h 3480149"/>
                <a:gd name="connsiteX622" fmla="*/ 310403 w 5651563"/>
                <a:gd name="connsiteY622" fmla="*/ 2352725 h 3480149"/>
                <a:gd name="connsiteX623" fmla="*/ 311165 w 5651563"/>
                <a:gd name="connsiteY623" fmla="*/ 2352725 h 3480149"/>
                <a:gd name="connsiteX624" fmla="*/ 311165 w 5651563"/>
                <a:gd name="connsiteY624" fmla="*/ 2349106 h 3480149"/>
                <a:gd name="connsiteX625" fmla="*/ 312022 w 5651563"/>
                <a:gd name="connsiteY625" fmla="*/ 2349106 h 3480149"/>
                <a:gd name="connsiteX626" fmla="*/ 312022 w 5651563"/>
                <a:gd name="connsiteY626" fmla="*/ 2345486 h 3480149"/>
                <a:gd name="connsiteX627" fmla="*/ 312784 w 5651563"/>
                <a:gd name="connsiteY627" fmla="*/ 2345486 h 3480149"/>
                <a:gd name="connsiteX628" fmla="*/ 312784 w 5651563"/>
                <a:gd name="connsiteY628" fmla="*/ 2341866 h 3480149"/>
                <a:gd name="connsiteX629" fmla="*/ 313641 w 5651563"/>
                <a:gd name="connsiteY629" fmla="*/ 2341866 h 3480149"/>
                <a:gd name="connsiteX630" fmla="*/ 313641 w 5651563"/>
                <a:gd name="connsiteY630" fmla="*/ 2338247 h 3480149"/>
                <a:gd name="connsiteX631" fmla="*/ 314403 w 5651563"/>
                <a:gd name="connsiteY631" fmla="*/ 2338247 h 3480149"/>
                <a:gd name="connsiteX632" fmla="*/ 314403 w 5651563"/>
                <a:gd name="connsiteY632" fmla="*/ 2334628 h 3480149"/>
                <a:gd name="connsiteX633" fmla="*/ 314403 w 5651563"/>
                <a:gd name="connsiteY633" fmla="*/ 2334628 h 3480149"/>
                <a:gd name="connsiteX634" fmla="*/ 314403 w 5651563"/>
                <a:gd name="connsiteY634" fmla="*/ 2331008 h 3480149"/>
                <a:gd name="connsiteX635" fmla="*/ 316879 w 5651563"/>
                <a:gd name="connsiteY635" fmla="*/ 2331008 h 3480149"/>
                <a:gd name="connsiteX636" fmla="*/ 316879 w 5651563"/>
                <a:gd name="connsiteY636" fmla="*/ 2327389 h 3480149"/>
                <a:gd name="connsiteX637" fmla="*/ 319261 w 5651563"/>
                <a:gd name="connsiteY637" fmla="*/ 2327389 h 3480149"/>
                <a:gd name="connsiteX638" fmla="*/ 319261 w 5651563"/>
                <a:gd name="connsiteY638" fmla="*/ 2323769 h 3480149"/>
                <a:gd name="connsiteX639" fmla="*/ 320880 w 5651563"/>
                <a:gd name="connsiteY639" fmla="*/ 2323769 h 3480149"/>
                <a:gd name="connsiteX640" fmla="*/ 320880 w 5651563"/>
                <a:gd name="connsiteY640" fmla="*/ 2320149 h 3480149"/>
                <a:gd name="connsiteX641" fmla="*/ 321737 w 5651563"/>
                <a:gd name="connsiteY641" fmla="*/ 2320149 h 3480149"/>
                <a:gd name="connsiteX642" fmla="*/ 321737 w 5651563"/>
                <a:gd name="connsiteY642" fmla="*/ 2316530 h 3480149"/>
                <a:gd name="connsiteX643" fmla="*/ 321737 w 5651563"/>
                <a:gd name="connsiteY643" fmla="*/ 2316530 h 3480149"/>
                <a:gd name="connsiteX644" fmla="*/ 321737 w 5651563"/>
                <a:gd name="connsiteY644" fmla="*/ 2312911 h 3480149"/>
                <a:gd name="connsiteX645" fmla="*/ 322499 w 5651563"/>
                <a:gd name="connsiteY645" fmla="*/ 2312911 h 3480149"/>
                <a:gd name="connsiteX646" fmla="*/ 322499 w 5651563"/>
                <a:gd name="connsiteY646" fmla="*/ 2309291 h 3480149"/>
                <a:gd name="connsiteX647" fmla="*/ 323357 w 5651563"/>
                <a:gd name="connsiteY647" fmla="*/ 2309291 h 3480149"/>
                <a:gd name="connsiteX648" fmla="*/ 323357 w 5651563"/>
                <a:gd name="connsiteY648" fmla="*/ 2305672 h 3480149"/>
                <a:gd name="connsiteX649" fmla="*/ 324119 w 5651563"/>
                <a:gd name="connsiteY649" fmla="*/ 2305672 h 3480149"/>
                <a:gd name="connsiteX650" fmla="*/ 324119 w 5651563"/>
                <a:gd name="connsiteY650" fmla="*/ 2302052 h 3480149"/>
                <a:gd name="connsiteX651" fmla="*/ 324119 w 5651563"/>
                <a:gd name="connsiteY651" fmla="*/ 2302052 h 3480149"/>
                <a:gd name="connsiteX652" fmla="*/ 324119 w 5651563"/>
                <a:gd name="connsiteY652" fmla="*/ 2298433 h 3480149"/>
                <a:gd name="connsiteX653" fmla="*/ 324976 w 5651563"/>
                <a:gd name="connsiteY653" fmla="*/ 2298433 h 3480149"/>
                <a:gd name="connsiteX654" fmla="*/ 324976 w 5651563"/>
                <a:gd name="connsiteY654" fmla="*/ 2294813 h 3480149"/>
                <a:gd name="connsiteX655" fmla="*/ 327357 w 5651563"/>
                <a:gd name="connsiteY655" fmla="*/ 2294813 h 3480149"/>
                <a:gd name="connsiteX656" fmla="*/ 327357 w 5651563"/>
                <a:gd name="connsiteY656" fmla="*/ 2291098 h 3480149"/>
                <a:gd name="connsiteX657" fmla="*/ 328976 w 5651563"/>
                <a:gd name="connsiteY657" fmla="*/ 2291098 h 3480149"/>
                <a:gd name="connsiteX658" fmla="*/ 328976 w 5651563"/>
                <a:gd name="connsiteY658" fmla="*/ 2287479 h 3480149"/>
                <a:gd name="connsiteX659" fmla="*/ 328976 w 5651563"/>
                <a:gd name="connsiteY659" fmla="*/ 2287479 h 3480149"/>
                <a:gd name="connsiteX660" fmla="*/ 328976 w 5651563"/>
                <a:gd name="connsiteY660" fmla="*/ 2283859 h 3480149"/>
                <a:gd name="connsiteX661" fmla="*/ 329738 w 5651563"/>
                <a:gd name="connsiteY661" fmla="*/ 2283859 h 3480149"/>
                <a:gd name="connsiteX662" fmla="*/ 329738 w 5651563"/>
                <a:gd name="connsiteY662" fmla="*/ 2280240 h 3480149"/>
                <a:gd name="connsiteX663" fmla="*/ 331358 w 5651563"/>
                <a:gd name="connsiteY663" fmla="*/ 2280240 h 3480149"/>
                <a:gd name="connsiteX664" fmla="*/ 331358 w 5651563"/>
                <a:gd name="connsiteY664" fmla="*/ 2276620 h 3480149"/>
                <a:gd name="connsiteX665" fmla="*/ 332215 w 5651563"/>
                <a:gd name="connsiteY665" fmla="*/ 2276620 h 3480149"/>
                <a:gd name="connsiteX666" fmla="*/ 332215 w 5651563"/>
                <a:gd name="connsiteY666" fmla="*/ 2273001 h 3480149"/>
                <a:gd name="connsiteX667" fmla="*/ 334596 w 5651563"/>
                <a:gd name="connsiteY667" fmla="*/ 2273001 h 3480149"/>
                <a:gd name="connsiteX668" fmla="*/ 334596 w 5651563"/>
                <a:gd name="connsiteY668" fmla="*/ 2269381 h 3480149"/>
                <a:gd name="connsiteX669" fmla="*/ 334596 w 5651563"/>
                <a:gd name="connsiteY669" fmla="*/ 2269381 h 3480149"/>
                <a:gd name="connsiteX670" fmla="*/ 334596 w 5651563"/>
                <a:gd name="connsiteY670" fmla="*/ 2265762 h 3480149"/>
                <a:gd name="connsiteX671" fmla="*/ 337834 w 5651563"/>
                <a:gd name="connsiteY671" fmla="*/ 2265762 h 3480149"/>
                <a:gd name="connsiteX672" fmla="*/ 337834 w 5651563"/>
                <a:gd name="connsiteY672" fmla="*/ 2262142 h 3480149"/>
                <a:gd name="connsiteX673" fmla="*/ 338692 w 5651563"/>
                <a:gd name="connsiteY673" fmla="*/ 2262142 h 3480149"/>
                <a:gd name="connsiteX674" fmla="*/ 338692 w 5651563"/>
                <a:gd name="connsiteY674" fmla="*/ 2258523 h 3480149"/>
                <a:gd name="connsiteX675" fmla="*/ 339454 w 5651563"/>
                <a:gd name="connsiteY675" fmla="*/ 2258523 h 3480149"/>
                <a:gd name="connsiteX676" fmla="*/ 339454 w 5651563"/>
                <a:gd name="connsiteY676" fmla="*/ 2254903 h 3480149"/>
                <a:gd name="connsiteX677" fmla="*/ 339454 w 5651563"/>
                <a:gd name="connsiteY677" fmla="*/ 2254903 h 3480149"/>
                <a:gd name="connsiteX678" fmla="*/ 339454 w 5651563"/>
                <a:gd name="connsiteY678" fmla="*/ 2251284 h 3480149"/>
                <a:gd name="connsiteX679" fmla="*/ 341073 w 5651563"/>
                <a:gd name="connsiteY679" fmla="*/ 2251284 h 3480149"/>
                <a:gd name="connsiteX680" fmla="*/ 341073 w 5651563"/>
                <a:gd name="connsiteY680" fmla="*/ 2247664 h 3480149"/>
                <a:gd name="connsiteX681" fmla="*/ 341073 w 5651563"/>
                <a:gd name="connsiteY681" fmla="*/ 2247664 h 3480149"/>
                <a:gd name="connsiteX682" fmla="*/ 341073 w 5651563"/>
                <a:gd name="connsiteY682" fmla="*/ 2244045 h 3480149"/>
                <a:gd name="connsiteX683" fmla="*/ 341073 w 5651563"/>
                <a:gd name="connsiteY683" fmla="*/ 2244045 h 3480149"/>
                <a:gd name="connsiteX684" fmla="*/ 341073 w 5651563"/>
                <a:gd name="connsiteY684" fmla="*/ 2240425 h 3480149"/>
                <a:gd name="connsiteX685" fmla="*/ 341930 w 5651563"/>
                <a:gd name="connsiteY685" fmla="*/ 2240425 h 3480149"/>
                <a:gd name="connsiteX686" fmla="*/ 341930 w 5651563"/>
                <a:gd name="connsiteY686" fmla="*/ 2236806 h 3480149"/>
                <a:gd name="connsiteX687" fmla="*/ 341930 w 5651563"/>
                <a:gd name="connsiteY687" fmla="*/ 2236806 h 3480149"/>
                <a:gd name="connsiteX688" fmla="*/ 341930 w 5651563"/>
                <a:gd name="connsiteY688" fmla="*/ 2233186 h 3480149"/>
                <a:gd name="connsiteX689" fmla="*/ 341930 w 5651563"/>
                <a:gd name="connsiteY689" fmla="*/ 2233186 h 3480149"/>
                <a:gd name="connsiteX690" fmla="*/ 341930 w 5651563"/>
                <a:gd name="connsiteY690" fmla="*/ 2229472 h 3480149"/>
                <a:gd name="connsiteX691" fmla="*/ 343549 w 5651563"/>
                <a:gd name="connsiteY691" fmla="*/ 2229472 h 3480149"/>
                <a:gd name="connsiteX692" fmla="*/ 343549 w 5651563"/>
                <a:gd name="connsiteY692" fmla="*/ 2225852 h 3480149"/>
                <a:gd name="connsiteX693" fmla="*/ 343549 w 5651563"/>
                <a:gd name="connsiteY693" fmla="*/ 2225852 h 3480149"/>
                <a:gd name="connsiteX694" fmla="*/ 343549 w 5651563"/>
                <a:gd name="connsiteY694" fmla="*/ 2222233 h 3480149"/>
                <a:gd name="connsiteX695" fmla="*/ 344312 w 5651563"/>
                <a:gd name="connsiteY695" fmla="*/ 2222233 h 3480149"/>
                <a:gd name="connsiteX696" fmla="*/ 344312 w 5651563"/>
                <a:gd name="connsiteY696" fmla="*/ 2218613 h 3480149"/>
                <a:gd name="connsiteX697" fmla="*/ 345169 w 5651563"/>
                <a:gd name="connsiteY697" fmla="*/ 2218613 h 3480149"/>
                <a:gd name="connsiteX698" fmla="*/ 345169 w 5651563"/>
                <a:gd name="connsiteY698" fmla="*/ 2214994 h 3480149"/>
                <a:gd name="connsiteX699" fmla="*/ 345931 w 5651563"/>
                <a:gd name="connsiteY699" fmla="*/ 2214994 h 3480149"/>
                <a:gd name="connsiteX700" fmla="*/ 345931 w 5651563"/>
                <a:gd name="connsiteY700" fmla="*/ 2211374 h 3480149"/>
                <a:gd name="connsiteX701" fmla="*/ 345931 w 5651563"/>
                <a:gd name="connsiteY701" fmla="*/ 2211374 h 3480149"/>
                <a:gd name="connsiteX702" fmla="*/ 345931 w 5651563"/>
                <a:gd name="connsiteY702" fmla="*/ 2207755 h 3480149"/>
                <a:gd name="connsiteX703" fmla="*/ 345931 w 5651563"/>
                <a:gd name="connsiteY703" fmla="*/ 2207755 h 3480149"/>
                <a:gd name="connsiteX704" fmla="*/ 345931 w 5651563"/>
                <a:gd name="connsiteY704" fmla="*/ 2204135 h 3480149"/>
                <a:gd name="connsiteX705" fmla="*/ 346788 w 5651563"/>
                <a:gd name="connsiteY705" fmla="*/ 2204135 h 3480149"/>
                <a:gd name="connsiteX706" fmla="*/ 346788 w 5651563"/>
                <a:gd name="connsiteY706" fmla="*/ 2200516 h 3480149"/>
                <a:gd name="connsiteX707" fmla="*/ 348407 w 5651563"/>
                <a:gd name="connsiteY707" fmla="*/ 2200516 h 3480149"/>
                <a:gd name="connsiteX708" fmla="*/ 348407 w 5651563"/>
                <a:gd name="connsiteY708" fmla="*/ 2196896 h 3480149"/>
                <a:gd name="connsiteX709" fmla="*/ 348407 w 5651563"/>
                <a:gd name="connsiteY709" fmla="*/ 2196896 h 3480149"/>
                <a:gd name="connsiteX710" fmla="*/ 348407 w 5651563"/>
                <a:gd name="connsiteY710" fmla="*/ 2193277 h 3480149"/>
                <a:gd name="connsiteX711" fmla="*/ 350788 w 5651563"/>
                <a:gd name="connsiteY711" fmla="*/ 2193277 h 3480149"/>
                <a:gd name="connsiteX712" fmla="*/ 350788 w 5651563"/>
                <a:gd name="connsiteY712" fmla="*/ 2189657 h 3480149"/>
                <a:gd name="connsiteX713" fmla="*/ 350788 w 5651563"/>
                <a:gd name="connsiteY713" fmla="*/ 2189657 h 3480149"/>
                <a:gd name="connsiteX714" fmla="*/ 350788 w 5651563"/>
                <a:gd name="connsiteY714" fmla="*/ 2186038 h 3480149"/>
                <a:gd name="connsiteX715" fmla="*/ 351550 w 5651563"/>
                <a:gd name="connsiteY715" fmla="*/ 2186038 h 3480149"/>
                <a:gd name="connsiteX716" fmla="*/ 351550 w 5651563"/>
                <a:gd name="connsiteY716" fmla="*/ 2182418 h 3480149"/>
                <a:gd name="connsiteX717" fmla="*/ 353170 w 5651563"/>
                <a:gd name="connsiteY717" fmla="*/ 2182418 h 3480149"/>
                <a:gd name="connsiteX718" fmla="*/ 353170 w 5651563"/>
                <a:gd name="connsiteY718" fmla="*/ 2178799 h 3480149"/>
                <a:gd name="connsiteX719" fmla="*/ 353170 w 5651563"/>
                <a:gd name="connsiteY719" fmla="*/ 2178799 h 3480149"/>
                <a:gd name="connsiteX720" fmla="*/ 353170 w 5651563"/>
                <a:gd name="connsiteY720" fmla="*/ 2175179 h 3480149"/>
                <a:gd name="connsiteX721" fmla="*/ 353170 w 5651563"/>
                <a:gd name="connsiteY721" fmla="*/ 2175179 h 3480149"/>
                <a:gd name="connsiteX722" fmla="*/ 353170 w 5651563"/>
                <a:gd name="connsiteY722" fmla="*/ 2171560 h 3480149"/>
                <a:gd name="connsiteX723" fmla="*/ 354789 w 5651563"/>
                <a:gd name="connsiteY723" fmla="*/ 2171560 h 3480149"/>
                <a:gd name="connsiteX724" fmla="*/ 354789 w 5651563"/>
                <a:gd name="connsiteY724" fmla="*/ 2167845 h 3480149"/>
                <a:gd name="connsiteX725" fmla="*/ 354789 w 5651563"/>
                <a:gd name="connsiteY725" fmla="*/ 2167845 h 3480149"/>
                <a:gd name="connsiteX726" fmla="*/ 354789 w 5651563"/>
                <a:gd name="connsiteY726" fmla="*/ 2164225 h 3480149"/>
                <a:gd name="connsiteX727" fmla="*/ 355646 w 5651563"/>
                <a:gd name="connsiteY727" fmla="*/ 2164225 h 3480149"/>
                <a:gd name="connsiteX728" fmla="*/ 355646 w 5651563"/>
                <a:gd name="connsiteY728" fmla="*/ 2160606 h 3480149"/>
                <a:gd name="connsiteX729" fmla="*/ 356408 w 5651563"/>
                <a:gd name="connsiteY729" fmla="*/ 2160606 h 3480149"/>
                <a:gd name="connsiteX730" fmla="*/ 356408 w 5651563"/>
                <a:gd name="connsiteY730" fmla="*/ 2156986 h 3480149"/>
                <a:gd name="connsiteX731" fmla="*/ 356408 w 5651563"/>
                <a:gd name="connsiteY731" fmla="*/ 2156986 h 3480149"/>
                <a:gd name="connsiteX732" fmla="*/ 356408 w 5651563"/>
                <a:gd name="connsiteY732" fmla="*/ 2153367 h 3480149"/>
                <a:gd name="connsiteX733" fmla="*/ 358028 w 5651563"/>
                <a:gd name="connsiteY733" fmla="*/ 2153367 h 3480149"/>
                <a:gd name="connsiteX734" fmla="*/ 358028 w 5651563"/>
                <a:gd name="connsiteY734" fmla="*/ 2149747 h 3480149"/>
                <a:gd name="connsiteX735" fmla="*/ 358885 w 5651563"/>
                <a:gd name="connsiteY735" fmla="*/ 2149747 h 3480149"/>
                <a:gd name="connsiteX736" fmla="*/ 358885 w 5651563"/>
                <a:gd name="connsiteY736" fmla="*/ 2146128 h 3480149"/>
                <a:gd name="connsiteX737" fmla="*/ 359647 w 5651563"/>
                <a:gd name="connsiteY737" fmla="*/ 2146128 h 3480149"/>
                <a:gd name="connsiteX738" fmla="*/ 359647 w 5651563"/>
                <a:gd name="connsiteY738" fmla="*/ 2142508 h 3480149"/>
                <a:gd name="connsiteX739" fmla="*/ 359647 w 5651563"/>
                <a:gd name="connsiteY739" fmla="*/ 2142508 h 3480149"/>
                <a:gd name="connsiteX740" fmla="*/ 359647 w 5651563"/>
                <a:gd name="connsiteY740" fmla="*/ 2138889 h 3480149"/>
                <a:gd name="connsiteX741" fmla="*/ 360504 w 5651563"/>
                <a:gd name="connsiteY741" fmla="*/ 2138889 h 3480149"/>
                <a:gd name="connsiteX742" fmla="*/ 360504 w 5651563"/>
                <a:gd name="connsiteY742" fmla="*/ 2135269 h 3480149"/>
                <a:gd name="connsiteX743" fmla="*/ 360504 w 5651563"/>
                <a:gd name="connsiteY743" fmla="*/ 2135269 h 3480149"/>
                <a:gd name="connsiteX744" fmla="*/ 360504 w 5651563"/>
                <a:gd name="connsiteY744" fmla="*/ 2131650 h 3480149"/>
                <a:gd name="connsiteX745" fmla="*/ 361266 w 5651563"/>
                <a:gd name="connsiteY745" fmla="*/ 2131650 h 3480149"/>
                <a:gd name="connsiteX746" fmla="*/ 361266 w 5651563"/>
                <a:gd name="connsiteY746" fmla="*/ 2128030 h 3480149"/>
                <a:gd name="connsiteX747" fmla="*/ 362123 w 5651563"/>
                <a:gd name="connsiteY747" fmla="*/ 2128030 h 3480149"/>
                <a:gd name="connsiteX748" fmla="*/ 362123 w 5651563"/>
                <a:gd name="connsiteY748" fmla="*/ 2124411 h 3480149"/>
                <a:gd name="connsiteX749" fmla="*/ 362885 w 5651563"/>
                <a:gd name="connsiteY749" fmla="*/ 2124411 h 3480149"/>
                <a:gd name="connsiteX750" fmla="*/ 362885 w 5651563"/>
                <a:gd name="connsiteY750" fmla="*/ 2120791 h 3480149"/>
                <a:gd name="connsiteX751" fmla="*/ 363742 w 5651563"/>
                <a:gd name="connsiteY751" fmla="*/ 2120791 h 3480149"/>
                <a:gd name="connsiteX752" fmla="*/ 363742 w 5651563"/>
                <a:gd name="connsiteY752" fmla="*/ 2117172 h 3480149"/>
                <a:gd name="connsiteX753" fmla="*/ 363742 w 5651563"/>
                <a:gd name="connsiteY753" fmla="*/ 2117172 h 3480149"/>
                <a:gd name="connsiteX754" fmla="*/ 363742 w 5651563"/>
                <a:gd name="connsiteY754" fmla="*/ 2113552 h 3480149"/>
                <a:gd name="connsiteX755" fmla="*/ 366124 w 5651563"/>
                <a:gd name="connsiteY755" fmla="*/ 2113552 h 3480149"/>
                <a:gd name="connsiteX756" fmla="*/ 366124 w 5651563"/>
                <a:gd name="connsiteY756" fmla="*/ 2109933 h 3480149"/>
                <a:gd name="connsiteX757" fmla="*/ 366124 w 5651563"/>
                <a:gd name="connsiteY757" fmla="*/ 2109933 h 3480149"/>
                <a:gd name="connsiteX758" fmla="*/ 366124 w 5651563"/>
                <a:gd name="connsiteY758" fmla="*/ 2106218 h 3480149"/>
                <a:gd name="connsiteX759" fmla="*/ 366981 w 5651563"/>
                <a:gd name="connsiteY759" fmla="*/ 2106218 h 3480149"/>
                <a:gd name="connsiteX760" fmla="*/ 366981 w 5651563"/>
                <a:gd name="connsiteY760" fmla="*/ 2102599 h 3480149"/>
                <a:gd name="connsiteX761" fmla="*/ 369362 w 5651563"/>
                <a:gd name="connsiteY761" fmla="*/ 2102599 h 3480149"/>
                <a:gd name="connsiteX762" fmla="*/ 369362 w 5651563"/>
                <a:gd name="connsiteY762" fmla="*/ 2098979 h 3480149"/>
                <a:gd name="connsiteX763" fmla="*/ 370982 w 5651563"/>
                <a:gd name="connsiteY763" fmla="*/ 2098979 h 3480149"/>
                <a:gd name="connsiteX764" fmla="*/ 370982 w 5651563"/>
                <a:gd name="connsiteY764" fmla="*/ 2095360 h 3480149"/>
                <a:gd name="connsiteX765" fmla="*/ 370982 w 5651563"/>
                <a:gd name="connsiteY765" fmla="*/ 2095360 h 3480149"/>
                <a:gd name="connsiteX766" fmla="*/ 370982 w 5651563"/>
                <a:gd name="connsiteY766" fmla="*/ 2091740 h 3480149"/>
                <a:gd name="connsiteX767" fmla="*/ 373458 w 5651563"/>
                <a:gd name="connsiteY767" fmla="*/ 2091740 h 3480149"/>
                <a:gd name="connsiteX768" fmla="*/ 373458 w 5651563"/>
                <a:gd name="connsiteY768" fmla="*/ 2088121 h 3480149"/>
                <a:gd name="connsiteX769" fmla="*/ 374982 w 5651563"/>
                <a:gd name="connsiteY769" fmla="*/ 2088121 h 3480149"/>
                <a:gd name="connsiteX770" fmla="*/ 374982 w 5651563"/>
                <a:gd name="connsiteY770" fmla="*/ 2084501 h 3480149"/>
                <a:gd name="connsiteX771" fmla="*/ 375839 w 5651563"/>
                <a:gd name="connsiteY771" fmla="*/ 2084501 h 3480149"/>
                <a:gd name="connsiteX772" fmla="*/ 375839 w 5651563"/>
                <a:gd name="connsiteY772" fmla="*/ 2080882 h 3480149"/>
                <a:gd name="connsiteX773" fmla="*/ 376601 w 5651563"/>
                <a:gd name="connsiteY773" fmla="*/ 2080882 h 3480149"/>
                <a:gd name="connsiteX774" fmla="*/ 376601 w 5651563"/>
                <a:gd name="connsiteY774" fmla="*/ 2077262 h 3480149"/>
                <a:gd name="connsiteX775" fmla="*/ 378220 w 5651563"/>
                <a:gd name="connsiteY775" fmla="*/ 2077262 h 3480149"/>
                <a:gd name="connsiteX776" fmla="*/ 378220 w 5651563"/>
                <a:gd name="connsiteY776" fmla="*/ 2073643 h 3480149"/>
                <a:gd name="connsiteX777" fmla="*/ 379078 w 5651563"/>
                <a:gd name="connsiteY777" fmla="*/ 2073643 h 3480149"/>
                <a:gd name="connsiteX778" fmla="*/ 379078 w 5651563"/>
                <a:gd name="connsiteY778" fmla="*/ 2070023 h 3480149"/>
                <a:gd name="connsiteX779" fmla="*/ 379078 w 5651563"/>
                <a:gd name="connsiteY779" fmla="*/ 2070023 h 3480149"/>
                <a:gd name="connsiteX780" fmla="*/ 379078 w 5651563"/>
                <a:gd name="connsiteY780" fmla="*/ 2066404 h 3480149"/>
                <a:gd name="connsiteX781" fmla="*/ 379840 w 5651563"/>
                <a:gd name="connsiteY781" fmla="*/ 2066404 h 3480149"/>
                <a:gd name="connsiteX782" fmla="*/ 379840 w 5651563"/>
                <a:gd name="connsiteY782" fmla="*/ 2062784 h 3480149"/>
                <a:gd name="connsiteX783" fmla="*/ 379840 w 5651563"/>
                <a:gd name="connsiteY783" fmla="*/ 2062784 h 3480149"/>
                <a:gd name="connsiteX784" fmla="*/ 379840 w 5651563"/>
                <a:gd name="connsiteY784" fmla="*/ 2059164 h 3480149"/>
                <a:gd name="connsiteX785" fmla="*/ 379840 w 5651563"/>
                <a:gd name="connsiteY785" fmla="*/ 2059164 h 3480149"/>
                <a:gd name="connsiteX786" fmla="*/ 379840 w 5651563"/>
                <a:gd name="connsiteY786" fmla="*/ 2055545 h 3480149"/>
                <a:gd name="connsiteX787" fmla="*/ 380697 w 5651563"/>
                <a:gd name="connsiteY787" fmla="*/ 2055545 h 3480149"/>
                <a:gd name="connsiteX788" fmla="*/ 380697 w 5651563"/>
                <a:gd name="connsiteY788" fmla="*/ 2051926 h 3480149"/>
                <a:gd name="connsiteX789" fmla="*/ 381459 w 5651563"/>
                <a:gd name="connsiteY789" fmla="*/ 2051926 h 3480149"/>
                <a:gd name="connsiteX790" fmla="*/ 381459 w 5651563"/>
                <a:gd name="connsiteY790" fmla="*/ 2048306 h 3480149"/>
                <a:gd name="connsiteX791" fmla="*/ 383078 w 5651563"/>
                <a:gd name="connsiteY791" fmla="*/ 2048306 h 3480149"/>
                <a:gd name="connsiteX792" fmla="*/ 383078 w 5651563"/>
                <a:gd name="connsiteY792" fmla="*/ 2044591 h 3480149"/>
                <a:gd name="connsiteX793" fmla="*/ 384698 w 5651563"/>
                <a:gd name="connsiteY793" fmla="*/ 2044591 h 3480149"/>
                <a:gd name="connsiteX794" fmla="*/ 384698 w 5651563"/>
                <a:gd name="connsiteY794" fmla="*/ 2040972 h 3480149"/>
                <a:gd name="connsiteX795" fmla="*/ 384698 w 5651563"/>
                <a:gd name="connsiteY795" fmla="*/ 2040972 h 3480149"/>
                <a:gd name="connsiteX796" fmla="*/ 384698 w 5651563"/>
                <a:gd name="connsiteY796" fmla="*/ 2037352 h 3480149"/>
                <a:gd name="connsiteX797" fmla="*/ 384698 w 5651563"/>
                <a:gd name="connsiteY797" fmla="*/ 2037352 h 3480149"/>
                <a:gd name="connsiteX798" fmla="*/ 384698 w 5651563"/>
                <a:gd name="connsiteY798" fmla="*/ 2033733 h 3480149"/>
                <a:gd name="connsiteX799" fmla="*/ 385555 w 5651563"/>
                <a:gd name="connsiteY799" fmla="*/ 2033733 h 3480149"/>
                <a:gd name="connsiteX800" fmla="*/ 385555 w 5651563"/>
                <a:gd name="connsiteY800" fmla="*/ 2030113 h 3480149"/>
                <a:gd name="connsiteX801" fmla="*/ 385555 w 5651563"/>
                <a:gd name="connsiteY801" fmla="*/ 2030113 h 3480149"/>
                <a:gd name="connsiteX802" fmla="*/ 385555 w 5651563"/>
                <a:gd name="connsiteY802" fmla="*/ 2026494 h 3480149"/>
                <a:gd name="connsiteX803" fmla="*/ 387174 w 5651563"/>
                <a:gd name="connsiteY803" fmla="*/ 2026494 h 3480149"/>
                <a:gd name="connsiteX804" fmla="*/ 387174 w 5651563"/>
                <a:gd name="connsiteY804" fmla="*/ 2022874 h 3480149"/>
                <a:gd name="connsiteX805" fmla="*/ 389555 w 5651563"/>
                <a:gd name="connsiteY805" fmla="*/ 2022874 h 3480149"/>
                <a:gd name="connsiteX806" fmla="*/ 389555 w 5651563"/>
                <a:gd name="connsiteY806" fmla="*/ 2019255 h 3480149"/>
                <a:gd name="connsiteX807" fmla="*/ 392032 w 5651563"/>
                <a:gd name="connsiteY807" fmla="*/ 2019255 h 3480149"/>
                <a:gd name="connsiteX808" fmla="*/ 392032 w 5651563"/>
                <a:gd name="connsiteY808" fmla="*/ 2015635 h 3480149"/>
                <a:gd name="connsiteX809" fmla="*/ 392794 w 5651563"/>
                <a:gd name="connsiteY809" fmla="*/ 2015635 h 3480149"/>
                <a:gd name="connsiteX810" fmla="*/ 392794 w 5651563"/>
                <a:gd name="connsiteY810" fmla="*/ 2012016 h 3480149"/>
                <a:gd name="connsiteX811" fmla="*/ 393651 w 5651563"/>
                <a:gd name="connsiteY811" fmla="*/ 2012016 h 3480149"/>
                <a:gd name="connsiteX812" fmla="*/ 393651 w 5651563"/>
                <a:gd name="connsiteY812" fmla="*/ 2008396 h 3480149"/>
                <a:gd name="connsiteX813" fmla="*/ 394413 w 5651563"/>
                <a:gd name="connsiteY813" fmla="*/ 2008396 h 3480149"/>
                <a:gd name="connsiteX814" fmla="*/ 394413 w 5651563"/>
                <a:gd name="connsiteY814" fmla="*/ 2004777 h 3480149"/>
                <a:gd name="connsiteX815" fmla="*/ 396032 w 5651563"/>
                <a:gd name="connsiteY815" fmla="*/ 2004777 h 3480149"/>
                <a:gd name="connsiteX816" fmla="*/ 396032 w 5651563"/>
                <a:gd name="connsiteY816" fmla="*/ 2001157 h 3480149"/>
                <a:gd name="connsiteX817" fmla="*/ 396032 w 5651563"/>
                <a:gd name="connsiteY817" fmla="*/ 2001157 h 3480149"/>
                <a:gd name="connsiteX818" fmla="*/ 396032 w 5651563"/>
                <a:gd name="connsiteY818" fmla="*/ 1997538 h 3480149"/>
                <a:gd name="connsiteX819" fmla="*/ 397651 w 5651563"/>
                <a:gd name="connsiteY819" fmla="*/ 1997538 h 3480149"/>
                <a:gd name="connsiteX820" fmla="*/ 397651 w 5651563"/>
                <a:gd name="connsiteY820" fmla="*/ 1993918 h 3480149"/>
                <a:gd name="connsiteX821" fmla="*/ 397651 w 5651563"/>
                <a:gd name="connsiteY821" fmla="*/ 1993918 h 3480149"/>
                <a:gd name="connsiteX822" fmla="*/ 397651 w 5651563"/>
                <a:gd name="connsiteY822" fmla="*/ 1990299 h 3480149"/>
                <a:gd name="connsiteX823" fmla="*/ 400033 w 5651563"/>
                <a:gd name="connsiteY823" fmla="*/ 1990299 h 3480149"/>
                <a:gd name="connsiteX824" fmla="*/ 400033 w 5651563"/>
                <a:gd name="connsiteY824" fmla="*/ 1986679 h 3480149"/>
                <a:gd name="connsiteX825" fmla="*/ 400890 w 5651563"/>
                <a:gd name="connsiteY825" fmla="*/ 1986679 h 3480149"/>
                <a:gd name="connsiteX826" fmla="*/ 400890 w 5651563"/>
                <a:gd name="connsiteY826" fmla="*/ 1982964 h 3480149"/>
                <a:gd name="connsiteX827" fmla="*/ 401652 w 5651563"/>
                <a:gd name="connsiteY827" fmla="*/ 1982964 h 3480149"/>
                <a:gd name="connsiteX828" fmla="*/ 401652 w 5651563"/>
                <a:gd name="connsiteY828" fmla="*/ 1979345 h 3480149"/>
                <a:gd name="connsiteX829" fmla="*/ 406510 w 5651563"/>
                <a:gd name="connsiteY829" fmla="*/ 1979345 h 3480149"/>
                <a:gd name="connsiteX830" fmla="*/ 406510 w 5651563"/>
                <a:gd name="connsiteY830" fmla="*/ 1975726 h 3480149"/>
                <a:gd name="connsiteX831" fmla="*/ 406510 w 5651563"/>
                <a:gd name="connsiteY831" fmla="*/ 1975726 h 3480149"/>
                <a:gd name="connsiteX832" fmla="*/ 406510 w 5651563"/>
                <a:gd name="connsiteY832" fmla="*/ 1972106 h 3480149"/>
                <a:gd name="connsiteX833" fmla="*/ 406510 w 5651563"/>
                <a:gd name="connsiteY833" fmla="*/ 1972106 h 3480149"/>
                <a:gd name="connsiteX834" fmla="*/ 406510 w 5651563"/>
                <a:gd name="connsiteY834" fmla="*/ 1968487 h 3480149"/>
                <a:gd name="connsiteX835" fmla="*/ 407367 w 5651563"/>
                <a:gd name="connsiteY835" fmla="*/ 1968487 h 3480149"/>
                <a:gd name="connsiteX836" fmla="*/ 407367 w 5651563"/>
                <a:gd name="connsiteY836" fmla="*/ 1964867 h 3480149"/>
                <a:gd name="connsiteX837" fmla="*/ 408986 w 5651563"/>
                <a:gd name="connsiteY837" fmla="*/ 1964867 h 3480149"/>
                <a:gd name="connsiteX838" fmla="*/ 408986 w 5651563"/>
                <a:gd name="connsiteY838" fmla="*/ 1961248 h 3480149"/>
                <a:gd name="connsiteX839" fmla="*/ 409748 w 5651563"/>
                <a:gd name="connsiteY839" fmla="*/ 1961248 h 3480149"/>
                <a:gd name="connsiteX840" fmla="*/ 409748 w 5651563"/>
                <a:gd name="connsiteY840" fmla="*/ 1957628 h 3480149"/>
                <a:gd name="connsiteX841" fmla="*/ 409748 w 5651563"/>
                <a:gd name="connsiteY841" fmla="*/ 1957628 h 3480149"/>
                <a:gd name="connsiteX842" fmla="*/ 409748 w 5651563"/>
                <a:gd name="connsiteY842" fmla="*/ 1954009 h 3480149"/>
                <a:gd name="connsiteX843" fmla="*/ 409748 w 5651563"/>
                <a:gd name="connsiteY843" fmla="*/ 1954009 h 3480149"/>
                <a:gd name="connsiteX844" fmla="*/ 409748 w 5651563"/>
                <a:gd name="connsiteY844" fmla="*/ 1950389 h 3480149"/>
                <a:gd name="connsiteX845" fmla="*/ 411367 w 5651563"/>
                <a:gd name="connsiteY845" fmla="*/ 1950389 h 3480149"/>
                <a:gd name="connsiteX846" fmla="*/ 411367 w 5651563"/>
                <a:gd name="connsiteY846" fmla="*/ 1946770 h 3480149"/>
                <a:gd name="connsiteX847" fmla="*/ 412225 w 5651563"/>
                <a:gd name="connsiteY847" fmla="*/ 1946770 h 3480149"/>
                <a:gd name="connsiteX848" fmla="*/ 412225 w 5651563"/>
                <a:gd name="connsiteY848" fmla="*/ 1943150 h 3480149"/>
                <a:gd name="connsiteX849" fmla="*/ 412987 w 5651563"/>
                <a:gd name="connsiteY849" fmla="*/ 1943150 h 3480149"/>
                <a:gd name="connsiteX850" fmla="*/ 412987 w 5651563"/>
                <a:gd name="connsiteY850" fmla="*/ 1939531 h 3480149"/>
                <a:gd name="connsiteX851" fmla="*/ 414606 w 5651563"/>
                <a:gd name="connsiteY851" fmla="*/ 1939531 h 3480149"/>
                <a:gd name="connsiteX852" fmla="*/ 414606 w 5651563"/>
                <a:gd name="connsiteY852" fmla="*/ 1935911 h 3480149"/>
                <a:gd name="connsiteX853" fmla="*/ 415463 w 5651563"/>
                <a:gd name="connsiteY853" fmla="*/ 1935911 h 3480149"/>
                <a:gd name="connsiteX854" fmla="*/ 415463 w 5651563"/>
                <a:gd name="connsiteY854" fmla="*/ 1932292 h 3480149"/>
                <a:gd name="connsiteX855" fmla="*/ 415463 w 5651563"/>
                <a:gd name="connsiteY855" fmla="*/ 1932292 h 3480149"/>
                <a:gd name="connsiteX856" fmla="*/ 415463 w 5651563"/>
                <a:gd name="connsiteY856" fmla="*/ 1928672 h 3480149"/>
                <a:gd name="connsiteX857" fmla="*/ 415463 w 5651563"/>
                <a:gd name="connsiteY857" fmla="*/ 1928672 h 3480149"/>
                <a:gd name="connsiteX858" fmla="*/ 415463 w 5651563"/>
                <a:gd name="connsiteY858" fmla="*/ 1924957 h 3480149"/>
                <a:gd name="connsiteX859" fmla="*/ 416225 w 5651563"/>
                <a:gd name="connsiteY859" fmla="*/ 1924957 h 3480149"/>
                <a:gd name="connsiteX860" fmla="*/ 416225 w 5651563"/>
                <a:gd name="connsiteY860" fmla="*/ 1921338 h 3480149"/>
                <a:gd name="connsiteX861" fmla="*/ 417083 w 5651563"/>
                <a:gd name="connsiteY861" fmla="*/ 1921338 h 3480149"/>
                <a:gd name="connsiteX862" fmla="*/ 417083 w 5651563"/>
                <a:gd name="connsiteY862" fmla="*/ 1917718 h 3480149"/>
                <a:gd name="connsiteX863" fmla="*/ 419464 w 5651563"/>
                <a:gd name="connsiteY863" fmla="*/ 1917718 h 3480149"/>
                <a:gd name="connsiteX864" fmla="*/ 419464 w 5651563"/>
                <a:gd name="connsiteY864" fmla="*/ 1914099 h 3480149"/>
                <a:gd name="connsiteX865" fmla="*/ 419464 w 5651563"/>
                <a:gd name="connsiteY865" fmla="*/ 1914099 h 3480149"/>
                <a:gd name="connsiteX866" fmla="*/ 419464 w 5651563"/>
                <a:gd name="connsiteY866" fmla="*/ 1910479 h 3480149"/>
                <a:gd name="connsiteX867" fmla="*/ 420321 w 5651563"/>
                <a:gd name="connsiteY867" fmla="*/ 1910479 h 3480149"/>
                <a:gd name="connsiteX868" fmla="*/ 420321 w 5651563"/>
                <a:gd name="connsiteY868" fmla="*/ 1906860 h 3480149"/>
                <a:gd name="connsiteX869" fmla="*/ 421083 w 5651563"/>
                <a:gd name="connsiteY869" fmla="*/ 1906860 h 3480149"/>
                <a:gd name="connsiteX870" fmla="*/ 421083 w 5651563"/>
                <a:gd name="connsiteY870" fmla="*/ 1903240 h 3480149"/>
                <a:gd name="connsiteX871" fmla="*/ 421083 w 5651563"/>
                <a:gd name="connsiteY871" fmla="*/ 1903240 h 3480149"/>
                <a:gd name="connsiteX872" fmla="*/ 421083 w 5651563"/>
                <a:gd name="connsiteY872" fmla="*/ 1899621 h 3480149"/>
                <a:gd name="connsiteX873" fmla="*/ 424321 w 5651563"/>
                <a:gd name="connsiteY873" fmla="*/ 1899621 h 3480149"/>
                <a:gd name="connsiteX874" fmla="*/ 424321 w 5651563"/>
                <a:gd name="connsiteY874" fmla="*/ 1896001 h 3480149"/>
                <a:gd name="connsiteX875" fmla="*/ 424321 w 5651563"/>
                <a:gd name="connsiteY875" fmla="*/ 1896001 h 3480149"/>
                <a:gd name="connsiteX876" fmla="*/ 424321 w 5651563"/>
                <a:gd name="connsiteY876" fmla="*/ 1892382 h 3480149"/>
                <a:gd name="connsiteX877" fmla="*/ 425083 w 5651563"/>
                <a:gd name="connsiteY877" fmla="*/ 1892382 h 3480149"/>
                <a:gd name="connsiteX878" fmla="*/ 425083 w 5651563"/>
                <a:gd name="connsiteY878" fmla="*/ 1888762 h 3480149"/>
                <a:gd name="connsiteX879" fmla="*/ 425083 w 5651563"/>
                <a:gd name="connsiteY879" fmla="*/ 1888762 h 3480149"/>
                <a:gd name="connsiteX880" fmla="*/ 425083 w 5651563"/>
                <a:gd name="connsiteY880" fmla="*/ 1885143 h 3480149"/>
                <a:gd name="connsiteX881" fmla="*/ 425941 w 5651563"/>
                <a:gd name="connsiteY881" fmla="*/ 1885143 h 3480149"/>
                <a:gd name="connsiteX882" fmla="*/ 425941 w 5651563"/>
                <a:gd name="connsiteY882" fmla="*/ 1881523 h 3480149"/>
                <a:gd name="connsiteX883" fmla="*/ 425941 w 5651563"/>
                <a:gd name="connsiteY883" fmla="*/ 1881523 h 3480149"/>
                <a:gd name="connsiteX884" fmla="*/ 425941 w 5651563"/>
                <a:gd name="connsiteY884" fmla="*/ 1877904 h 3480149"/>
                <a:gd name="connsiteX885" fmla="*/ 429179 w 5651563"/>
                <a:gd name="connsiteY885" fmla="*/ 1877904 h 3480149"/>
                <a:gd name="connsiteX886" fmla="*/ 429179 w 5651563"/>
                <a:gd name="connsiteY886" fmla="*/ 1874284 h 3480149"/>
                <a:gd name="connsiteX887" fmla="*/ 429179 w 5651563"/>
                <a:gd name="connsiteY887" fmla="*/ 1874284 h 3480149"/>
                <a:gd name="connsiteX888" fmla="*/ 429179 w 5651563"/>
                <a:gd name="connsiteY888" fmla="*/ 1870665 h 3480149"/>
                <a:gd name="connsiteX889" fmla="*/ 429941 w 5651563"/>
                <a:gd name="connsiteY889" fmla="*/ 1870665 h 3480149"/>
                <a:gd name="connsiteX890" fmla="*/ 429941 w 5651563"/>
                <a:gd name="connsiteY890" fmla="*/ 1867045 h 3480149"/>
                <a:gd name="connsiteX891" fmla="*/ 430799 w 5651563"/>
                <a:gd name="connsiteY891" fmla="*/ 1867045 h 3480149"/>
                <a:gd name="connsiteX892" fmla="*/ 430799 w 5651563"/>
                <a:gd name="connsiteY892" fmla="*/ 1863331 h 3480149"/>
                <a:gd name="connsiteX893" fmla="*/ 430799 w 5651563"/>
                <a:gd name="connsiteY893" fmla="*/ 1863331 h 3480149"/>
                <a:gd name="connsiteX894" fmla="*/ 430799 w 5651563"/>
                <a:gd name="connsiteY894" fmla="*/ 1859711 h 3480149"/>
                <a:gd name="connsiteX895" fmla="*/ 434037 w 5651563"/>
                <a:gd name="connsiteY895" fmla="*/ 1859711 h 3480149"/>
                <a:gd name="connsiteX896" fmla="*/ 434037 w 5651563"/>
                <a:gd name="connsiteY896" fmla="*/ 1856092 h 3480149"/>
                <a:gd name="connsiteX897" fmla="*/ 436418 w 5651563"/>
                <a:gd name="connsiteY897" fmla="*/ 1856092 h 3480149"/>
                <a:gd name="connsiteX898" fmla="*/ 436418 w 5651563"/>
                <a:gd name="connsiteY898" fmla="*/ 1852472 h 3480149"/>
                <a:gd name="connsiteX899" fmla="*/ 436418 w 5651563"/>
                <a:gd name="connsiteY899" fmla="*/ 1852472 h 3480149"/>
                <a:gd name="connsiteX900" fmla="*/ 436418 w 5651563"/>
                <a:gd name="connsiteY900" fmla="*/ 1848853 h 3480149"/>
                <a:gd name="connsiteX901" fmla="*/ 438037 w 5651563"/>
                <a:gd name="connsiteY901" fmla="*/ 1848853 h 3480149"/>
                <a:gd name="connsiteX902" fmla="*/ 438037 w 5651563"/>
                <a:gd name="connsiteY902" fmla="*/ 1845233 h 3480149"/>
                <a:gd name="connsiteX903" fmla="*/ 438037 w 5651563"/>
                <a:gd name="connsiteY903" fmla="*/ 1845233 h 3480149"/>
                <a:gd name="connsiteX904" fmla="*/ 438037 w 5651563"/>
                <a:gd name="connsiteY904" fmla="*/ 1841614 h 3480149"/>
                <a:gd name="connsiteX905" fmla="*/ 439657 w 5651563"/>
                <a:gd name="connsiteY905" fmla="*/ 1841614 h 3480149"/>
                <a:gd name="connsiteX906" fmla="*/ 439657 w 5651563"/>
                <a:gd name="connsiteY906" fmla="*/ 1837994 h 3480149"/>
                <a:gd name="connsiteX907" fmla="*/ 439657 w 5651563"/>
                <a:gd name="connsiteY907" fmla="*/ 1837994 h 3480149"/>
                <a:gd name="connsiteX908" fmla="*/ 439657 w 5651563"/>
                <a:gd name="connsiteY908" fmla="*/ 1834375 h 3480149"/>
                <a:gd name="connsiteX909" fmla="*/ 440514 w 5651563"/>
                <a:gd name="connsiteY909" fmla="*/ 1834375 h 3480149"/>
                <a:gd name="connsiteX910" fmla="*/ 440514 w 5651563"/>
                <a:gd name="connsiteY910" fmla="*/ 1830755 h 3480149"/>
                <a:gd name="connsiteX911" fmla="*/ 442133 w 5651563"/>
                <a:gd name="connsiteY911" fmla="*/ 1830755 h 3480149"/>
                <a:gd name="connsiteX912" fmla="*/ 442133 w 5651563"/>
                <a:gd name="connsiteY912" fmla="*/ 1827136 h 3480149"/>
                <a:gd name="connsiteX913" fmla="*/ 442133 w 5651563"/>
                <a:gd name="connsiteY913" fmla="*/ 1827136 h 3480149"/>
                <a:gd name="connsiteX914" fmla="*/ 442133 w 5651563"/>
                <a:gd name="connsiteY914" fmla="*/ 1823516 h 3480149"/>
                <a:gd name="connsiteX915" fmla="*/ 443753 w 5651563"/>
                <a:gd name="connsiteY915" fmla="*/ 1823516 h 3480149"/>
                <a:gd name="connsiteX916" fmla="*/ 443753 w 5651563"/>
                <a:gd name="connsiteY916" fmla="*/ 1819897 h 3480149"/>
                <a:gd name="connsiteX917" fmla="*/ 444515 w 5651563"/>
                <a:gd name="connsiteY917" fmla="*/ 1819897 h 3480149"/>
                <a:gd name="connsiteX918" fmla="*/ 444515 w 5651563"/>
                <a:gd name="connsiteY918" fmla="*/ 1816277 h 3480149"/>
                <a:gd name="connsiteX919" fmla="*/ 445372 w 5651563"/>
                <a:gd name="connsiteY919" fmla="*/ 1816277 h 3480149"/>
                <a:gd name="connsiteX920" fmla="*/ 445372 w 5651563"/>
                <a:gd name="connsiteY920" fmla="*/ 1812658 h 3480149"/>
                <a:gd name="connsiteX921" fmla="*/ 449372 w 5651563"/>
                <a:gd name="connsiteY921" fmla="*/ 1812658 h 3480149"/>
                <a:gd name="connsiteX922" fmla="*/ 449372 w 5651563"/>
                <a:gd name="connsiteY922" fmla="*/ 1809038 h 3480149"/>
                <a:gd name="connsiteX923" fmla="*/ 450991 w 5651563"/>
                <a:gd name="connsiteY923" fmla="*/ 1809038 h 3480149"/>
                <a:gd name="connsiteX924" fmla="*/ 450991 w 5651563"/>
                <a:gd name="connsiteY924" fmla="*/ 1805418 h 3480149"/>
                <a:gd name="connsiteX925" fmla="*/ 451753 w 5651563"/>
                <a:gd name="connsiteY925" fmla="*/ 1805418 h 3480149"/>
                <a:gd name="connsiteX926" fmla="*/ 451753 w 5651563"/>
                <a:gd name="connsiteY926" fmla="*/ 1801704 h 3480149"/>
                <a:gd name="connsiteX927" fmla="*/ 453373 w 5651563"/>
                <a:gd name="connsiteY927" fmla="*/ 1801704 h 3480149"/>
                <a:gd name="connsiteX928" fmla="*/ 453373 w 5651563"/>
                <a:gd name="connsiteY928" fmla="*/ 1798084 h 3480149"/>
                <a:gd name="connsiteX929" fmla="*/ 460707 w 5651563"/>
                <a:gd name="connsiteY929" fmla="*/ 1798084 h 3480149"/>
                <a:gd name="connsiteX930" fmla="*/ 460707 w 5651563"/>
                <a:gd name="connsiteY930" fmla="*/ 1794465 h 3480149"/>
                <a:gd name="connsiteX931" fmla="*/ 461469 w 5651563"/>
                <a:gd name="connsiteY931" fmla="*/ 1794465 h 3480149"/>
                <a:gd name="connsiteX932" fmla="*/ 461469 w 5651563"/>
                <a:gd name="connsiteY932" fmla="*/ 1790845 h 3480149"/>
                <a:gd name="connsiteX933" fmla="*/ 461469 w 5651563"/>
                <a:gd name="connsiteY933" fmla="*/ 1790845 h 3480149"/>
                <a:gd name="connsiteX934" fmla="*/ 461469 w 5651563"/>
                <a:gd name="connsiteY934" fmla="*/ 1787226 h 3480149"/>
                <a:gd name="connsiteX935" fmla="*/ 462326 w 5651563"/>
                <a:gd name="connsiteY935" fmla="*/ 1787226 h 3480149"/>
                <a:gd name="connsiteX936" fmla="*/ 462326 w 5651563"/>
                <a:gd name="connsiteY936" fmla="*/ 1783606 h 3480149"/>
                <a:gd name="connsiteX937" fmla="*/ 462326 w 5651563"/>
                <a:gd name="connsiteY937" fmla="*/ 1783606 h 3480149"/>
                <a:gd name="connsiteX938" fmla="*/ 462326 w 5651563"/>
                <a:gd name="connsiteY938" fmla="*/ 1779987 h 3480149"/>
                <a:gd name="connsiteX939" fmla="*/ 463945 w 5651563"/>
                <a:gd name="connsiteY939" fmla="*/ 1779987 h 3480149"/>
                <a:gd name="connsiteX940" fmla="*/ 463945 w 5651563"/>
                <a:gd name="connsiteY940" fmla="*/ 1776367 h 3480149"/>
                <a:gd name="connsiteX941" fmla="*/ 464708 w 5651563"/>
                <a:gd name="connsiteY941" fmla="*/ 1776367 h 3480149"/>
                <a:gd name="connsiteX942" fmla="*/ 464708 w 5651563"/>
                <a:gd name="connsiteY942" fmla="*/ 1772748 h 3480149"/>
                <a:gd name="connsiteX943" fmla="*/ 466327 w 5651563"/>
                <a:gd name="connsiteY943" fmla="*/ 1772748 h 3480149"/>
                <a:gd name="connsiteX944" fmla="*/ 466327 w 5651563"/>
                <a:gd name="connsiteY944" fmla="*/ 1769128 h 3480149"/>
                <a:gd name="connsiteX945" fmla="*/ 467946 w 5651563"/>
                <a:gd name="connsiteY945" fmla="*/ 1769128 h 3480149"/>
                <a:gd name="connsiteX946" fmla="*/ 467946 w 5651563"/>
                <a:gd name="connsiteY946" fmla="*/ 1765509 h 3480149"/>
                <a:gd name="connsiteX947" fmla="*/ 470423 w 5651563"/>
                <a:gd name="connsiteY947" fmla="*/ 1765509 h 3480149"/>
                <a:gd name="connsiteX948" fmla="*/ 470423 w 5651563"/>
                <a:gd name="connsiteY948" fmla="*/ 1761889 h 3480149"/>
                <a:gd name="connsiteX949" fmla="*/ 471184 w 5651563"/>
                <a:gd name="connsiteY949" fmla="*/ 1761889 h 3480149"/>
                <a:gd name="connsiteX950" fmla="*/ 471184 w 5651563"/>
                <a:gd name="connsiteY950" fmla="*/ 1758270 h 3480149"/>
                <a:gd name="connsiteX951" fmla="*/ 472804 w 5651563"/>
                <a:gd name="connsiteY951" fmla="*/ 1758270 h 3480149"/>
                <a:gd name="connsiteX952" fmla="*/ 472804 w 5651563"/>
                <a:gd name="connsiteY952" fmla="*/ 1754650 h 3480149"/>
                <a:gd name="connsiteX953" fmla="*/ 472804 w 5651563"/>
                <a:gd name="connsiteY953" fmla="*/ 1754650 h 3480149"/>
                <a:gd name="connsiteX954" fmla="*/ 472804 w 5651563"/>
                <a:gd name="connsiteY954" fmla="*/ 1751031 h 3480149"/>
                <a:gd name="connsiteX955" fmla="*/ 474423 w 5651563"/>
                <a:gd name="connsiteY955" fmla="*/ 1751031 h 3480149"/>
                <a:gd name="connsiteX956" fmla="*/ 474423 w 5651563"/>
                <a:gd name="connsiteY956" fmla="*/ 1747411 h 3480149"/>
                <a:gd name="connsiteX957" fmla="*/ 475185 w 5651563"/>
                <a:gd name="connsiteY957" fmla="*/ 1747411 h 3480149"/>
                <a:gd name="connsiteX958" fmla="*/ 475185 w 5651563"/>
                <a:gd name="connsiteY958" fmla="*/ 1743792 h 3480149"/>
                <a:gd name="connsiteX959" fmla="*/ 477662 w 5651563"/>
                <a:gd name="connsiteY959" fmla="*/ 1743792 h 3480149"/>
                <a:gd name="connsiteX960" fmla="*/ 477662 w 5651563"/>
                <a:gd name="connsiteY960" fmla="*/ 1740077 h 3480149"/>
                <a:gd name="connsiteX961" fmla="*/ 480043 w 5651563"/>
                <a:gd name="connsiteY961" fmla="*/ 1740077 h 3480149"/>
                <a:gd name="connsiteX962" fmla="*/ 480043 w 5651563"/>
                <a:gd name="connsiteY962" fmla="*/ 1736458 h 3480149"/>
                <a:gd name="connsiteX963" fmla="*/ 480043 w 5651563"/>
                <a:gd name="connsiteY963" fmla="*/ 1736458 h 3480149"/>
                <a:gd name="connsiteX964" fmla="*/ 480043 w 5651563"/>
                <a:gd name="connsiteY964" fmla="*/ 1732838 h 3480149"/>
                <a:gd name="connsiteX965" fmla="*/ 480043 w 5651563"/>
                <a:gd name="connsiteY965" fmla="*/ 1732838 h 3480149"/>
                <a:gd name="connsiteX966" fmla="*/ 480043 w 5651563"/>
                <a:gd name="connsiteY966" fmla="*/ 1729218 h 3480149"/>
                <a:gd name="connsiteX967" fmla="*/ 484900 w 5651563"/>
                <a:gd name="connsiteY967" fmla="*/ 1729218 h 3480149"/>
                <a:gd name="connsiteX968" fmla="*/ 484900 w 5651563"/>
                <a:gd name="connsiteY968" fmla="*/ 1725599 h 3480149"/>
                <a:gd name="connsiteX969" fmla="*/ 484900 w 5651563"/>
                <a:gd name="connsiteY969" fmla="*/ 1725599 h 3480149"/>
                <a:gd name="connsiteX970" fmla="*/ 484900 w 5651563"/>
                <a:gd name="connsiteY970" fmla="*/ 1721980 h 3480149"/>
                <a:gd name="connsiteX971" fmla="*/ 484900 w 5651563"/>
                <a:gd name="connsiteY971" fmla="*/ 1721980 h 3480149"/>
                <a:gd name="connsiteX972" fmla="*/ 484900 w 5651563"/>
                <a:gd name="connsiteY972" fmla="*/ 1718360 h 3480149"/>
                <a:gd name="connsiteX973" fmla="*/ 487377 w 5651563"/>
                <a:gd name="connsiteY973" fmla="*/ 1718360 h 3480149"/>
                <a:gd name="connsiteX974" fmla="*/ 487377 w 5651563"/>
                <a:gd name="connsiteY974" fmla="*/ 1714741 h 3480149"/>
                <a:gd name="connsiteX975" fmla="*/ 488996 w 5651563"/>
                <a:gd name="connsiteY975" fmla="*/ 1714741 h 3480149"/>
                <a:gd name="connsiteX976" fmla="*/ 488996 w 5651563"/>
                <a:gd name="connsiteY976" fmla="*/ 1711121 h 3480149"/>
                <a:gd name="connsiteX977" fmla="*/ 488996 w 5651563"/>
                <a:gd name="connsiteY977" fmla="*/ 1711121 h 3480149"/>
                <a:gd name="connsiteX978" fmla="*/ 488996 w 5651563"/>
                <a:gd name="connsiteY978" fmla="*/ 1707502 h 3480149"/>
                <a:gd name="connsiteX979" fmla="*/ 491378 w 5651563"/>
                <a:gd name="connsiteY979" fmla="*/ 1707502 h 3480149"/>
                <a:gd name="connsiteX980" fmla="*/ 491378 w 5651563"/>
                <a:gd name="connsiteY980" fmla="*/ 1703882 h 3480149"/>
                <a:gd name="connsiteX981" fmla="*/ 492235 w 5651563"/>
                <a:gd name="connsiteY981" fmla="*/ 1703882 h 3480149"/>
                <a:gd name="connsiteX982" fmla="*/ 492235 w 5651563"/>
                <a:gd name="connsiteY982" fmla="*/ 1700263 h 3480149"/>
                <a:gd name="connsiteX983" fmla="*/ 492235 w 5651563"/>
                <a:gd name="connsiteY983" fmla="*/ 1700263 h 3480149"/>
                <a:gd name="connsiteX984" fmla="*/ 492235 w 5651563"/>
                <a:gd name="connsiteY984" fmla="*/ 1696643 h 3480149"/>
                <a:gd name="connsiteX985" fmla="*/ 493854 w 5651563"/>
                <a:gd name="connsiteY985" fmla="*/ 1696643 h 3480149"/>
                <a:gd name="connsiteX986" fmla="*/ 493854 w 5651563"/>
                <a:gd name="connsiteY986" fmla="*/ 1693024 h 3480149"/>
                <a:gd name="connsiteX987" fmla="*/ 493854 w 5651563"/>
                <a:gd name="connsiteY987" fmla="*/ 1693024 h 3480149"/>
                <a:gd name="connsiteX988" fmla="*/ 493854 w 5651563"/>
                <a:gd name="connsiteY988" fmla="*/ 1689404 h 3480149"/>
                <a:gd name="connsiteX989" fmla="*/ 494616 w 5651563"/>
                <a:gd name="connsiteY989" fmla="*/ 1689404 h 3480149"/>
                <a:gd name="connsiteX990" fmla="*/ 494616 w 5651563"/>
                <a:gd name="connsiteY990" fmla="*/ 1685785 h 3480149"/>
                <a:gd name="connsiteX991" fmla="*/ 495473 w 5651563"/>
                <a:gd name="connsiteY991" fmla="*/ 1685785 h 3480149"/>
                <a:gd name="connsiteX992" fmla="*/ 495473 w 5651563"/>
                <a:gd name="connsiteY992" fmla="*/ 1682165 h 3480149"/>
                <a:gd name="connsiteX993" fmla="*/ 496235 w 5651563"/>
                <a:gd name="connsiteY993" fmla="*/ 1682165 h 3480149"/>
                <a:gd name="connsiteX994" fmla="*/ 496235 w 5651563"/>
                <a:gd name="connsiteY994" fmla="*/ 1678450 h 3480149"/>
                <a:gd name="connsiteX995" fmla="*/ 497854 w 5651563"/>
                <a:gd name="connsiteY995" fmla="*/ 1678450 h 3480149"/>
                <a:gd name="connsiteX996" fmla="*/ 497854 w 5651563"/>
                <a:gd name="connsiteY996" fmla="*/ 1674831 h 3480149"/>
                <a:gd name="connsiteX997" fmla="*/ 498616 w 5651563"/>
                <a:gd name="connsiteY997" fmla="*/ 1674831 h 3480149"/>
                <a:gd name="connsiteX998" fmla="*/ 498616 w 5651563"/>
                <a:gd name="connsiteY998" fmla="*/ 1671211 h 3480149"/>
                <a:gd name="connsiteX999" fmla="*/ 502712 w 5651563"/>
                <a:gd name="connsiteY999" fmla="*/ 1671211 h 3480149"/>
                <a:gd name="connsiteX1000" fmla="*/ 502712 w 5651563"/>
                <a:gd name="connsiteY1000" fmla="*/ 1667592 h 3480149"/>
                <a:gd name="connsiteX1001" fmla="*/ 502712 w 5651563"/>
                <a:gd name="connsiteY1001" fmla="*/ 1667592 h 3480149"/>
                <a:gd name="connsiteX1002" fmla="*/ 502712 w 5651563"/>
                <a:gd name="connsiteY1002" fmla="*/ 1663972 h 3480149"/>
                <a:gd name="connsiteX1003" fmla="*/ 503474 w 5651563"/>
                <a:gd name="connsiteY1003" fmla="*/ 1663972 h 3480149"/>
                <a:gd name="connsiteX1004" fmla="*/ 503474 w 5651563"/>
                <a:gd name="connsiteY1004" fmla="*/ 1660353 h 3480149"/>
                <a:gd name="connsiteX1005" fmla="*/ 503474 w 5651563"/>
                <a:gd name="connsiteY1005" fmla="*/ 1660353 h 3480149"/>
                <a:gd name="connsiteX1006" fmla="*/ 503474 w 5651563"/>
                <a:gd name="connsiteY1006" fmla="*/ 1656733 h 3480149"/>
                <a:gd name="connsiteX1007" fmla="*/ 509951 w 5651563"/>
                <a:gd name="connsiteY1007" fmla="*/ 1656733 h 3480149"/>
                <a:gd name="connsiteX1008" fmla="*/ 509951 w 5651563"/>
                <a:gd name="connsiteY1008" fmla="*/ 1653114 h 3480149"/>
                <a:gd name="connsiteX1009" fmla="*/ 511570 w 5651563"/>
                <a:gd name="connsiteY1009" fmla="*/ 1653114 h 3480149"/>
                <a:gd name="connsiteX1010" fmla="*/ 511570 w 5651563"/>
                <a:gd name="connsiteY1010" fmla="*/ 1649494 h 3480149"/>
                <a:gd name="connsiteX1011" fmla="*/ 514047 w 5651563"/>
                <a:gd name="connsiteY1011" fmla="*/ 1649494 h 3480149"/>
                <a:gd name="connsiteX1012" fmla="*/ 514047 w 5651563"/>
                <a:gd name="connsiteY1012" fmla="*/ 1645875 h 3480149"/>
                <a:gd name="connsiteX1013" fmla="*/ 514809 w 5651563"/>
                <a:gd name="connsiteY1013" fmla="*/ 1645875 h 3480149"/>
                <a:gd name="connsiteX1014" fmla="*/ 514809 w 5651563"/>
                <a:gd name="connsiteY1014" fmla="*/ 1642255 h 3480149"/>
                <a:gd name="connsiteX1015" fmla="*/ 514809 w 5651563"/>
                <a:gd name="connsiteY1015" fmla="*/ 1642255 h 3480149"/>
                <a:gd name="connsiteX1016" fmla="*/ 514809 w 5651563"/>
                <a:gd name="connsiteY1016" fmla="*/ 1638636 h 3480149"/>
                <a:gd name="connsiteX1017" fmla="*/ 515666 w 5651563"/>
                <a:gd name="connsiteY1017" fmla="*/ 1638636 h 3480149"/>
                <a:gd name="connsiteX1018" fmla="*/ 515666 w 5651563"/>
                <a:gd name="connsiteY1018" fmla="*/ 1635016 h 3480149"/>
                <a:gd name="connsiteX1019" fmla="*/ 518905 w 5651563"/>
                <a:gd name="connsiteY1019" fmla="*/ 1635016 h 3480149"/>
                <a:gd name="connsiteX1020" fmla="*/ 518905 w 5651563"/>
                <a:gd name="connsiteY1020" fmla="*/ 1631397 h 3480149"/>
                <a:gd name="connsiteX1021" fmla="*/ 519667 w 5651563"/>
                <a:gd name="connsiteY1021" fmla="*/ 1631397 h 3480149"/>
                <a:gd name="connsiteX1022" fmla="*/ 519667 w 5651563"/>
                <a:gd name="connsiteY1022" fmla="*/ 1627777 h 3480149"/>
                <a:gd name="connsiteX1023" fmla="*/ 519667 w 5651563"/>
                <a:gd name="connsiteY1023" fmla="*/ 1627777 h 3480149"/>
                <a:gd name="connsiteX1024" fmla="*/ 519667 w 5651563"/>
                <a:gd name="connsiteY1024" fmla="*/ 1624158 h 3480149"/>
                <a:gd name="connsiteX1025" fmla="*/ 520524 w 5651563"/>
                <a:gd name="connsiteY1025" fmla="*/ 1624158 h 3480149"/>
                <a:gd name="connsiteX1026" fmla="*/ 520524 w 5651563"/>
                <a:gd name="connsiteY1026" fmla="*/ 1620538 h 3480149"/>
                <a:gd name="connsiteX1027" fmla="*/ 520524 w 5651563"/>
                <a:gd name="connsiteY1027" fmla="*/ 1620538 h 3480149"/>
                <a:gd name="connsiteX1028" fmla="*/ 520524 w 5651563"/>
                <a:gd name="connsiteY1028" fmla="*/ 1616824 h 3480149"/>
                <a:gd name="connsiteX1029" fmla="*/ 521286 w 5651563"/>
                <a:gd name="connsiteY1029" fmla="*/ 1616824 h 3480149"/>
                <a:gd name="connsiteX1030" fmla="*/ 521286 w 5651563"/>
                <a:gd name="connsiteY1030" fmla="*/ 1613204 h 3480149"/>
                <a:gd name="connsiteX1031" fmla="*/ 522048 w 5651563"/>
                <a:gd name="connsiteY1031" fmla="*/ 1613204 h 3480149"/>
                <a:gd name="connsiteX1032" fmla="*/ 522048 w 5651563"/>
                <a:gd name="connsiteY1032" fmla="*/ 1609585 h 3480149"/>
                <a:gd name="connsiteX1033" fmla="*/ 522905 w 5651563"/>
                <a:gd name="connsiteY1033" fmla="*/ 1609585 h 3480149"/>
                <a:gd name="connsiteX1034" fmla="*/ 522905 w 5651563"/>
                <a:gd name="connsiteY1034" fmla="*/ 1605965 h 3480149"/>
                <a:gd name="connsiteX1035" fmla="*/ 522905 w 5651563"/>
                <a:gd name="connsiteY1035" fmla="*/ 1605965 h 3480149"/>
                <a:gd name="connsiteX1036" fmla="*/ 522905 w 5651563"/>
                <a:gd name="connsiteY1036" fmla="*/ 1602346 h 3480149"/>
                <a:gd name="connsiteX1037" fmla="*/ 523667 w 5651563"/>
                <a:gd name="connsiteY1037" fmla="*/ 1602346 h 3480149"/>
                <a:gd name="connsiteX1038" fmla="*/ 523667 w 5651563"/>
                <a:gd name="connsiteY1038" fmla="*/ 1598726 h 3480149"/>
                <a:gd name="connsiteX1039" fmla="*/ 524525 w 5651563"/>
                <a:gd name="connsiteY1039" fmla="*/ 1598726 h 3480149"/>
                <a:gd name="connsiteX1040" fmla="*/ 524525 w 5651563"/>
                <a:gd name="connsiteY1040" fmla="*/ 1595107 h 3480149"/>
                <a:gd name="connsiteX1041" fmla="*/ 526144 w 5651563"/>
                <a:gd name="connsiteY1041" fmla="*/ 1595107 h 3480149"/>
                <a:gd name="connsiteX1042" fmla="*/ 526144 w 5651563"/>
                <a:gd name="connsiteY1042" fmla="*/ 1591487 h 3480149"/>
                <a:gd name="connsiteX1043" fmla="*/ 526144 w 5651563"/>
                <a:gd name="connsiteY1043" fmla="*/ 1591487 h 3480149"/>
                <a:gd name="connsiteX1044" fmla="*/ 526144 w 5651563"/>
                <a:gd name="connsiteY1044" fmla="*/ 1587868 h 3480149"/>
                <a:gd name="connsiteX1045" fmla="*/ 526144 w 5651563"/>
                <a:gd name="connsiteY1045" fmla="*/ 1587868 h 3480149"/>
                <a:gd name="connsiteX1046" fmla="*/ 526144 w 5651563"/>
                <a:gd name="connsiteY1046" fmla="*/ 1584248 h 3480149"/>
                <a:gd name="connsiteX1047" fmla="*/ 527763 w 5651563"/>
                <a:gd name="connsiteY1047" fmla="*/ 1584248 h 3480149"/>
                <a:gd name="connsiteX1048" fmla="*/ 527763 w 5651563"/>
                <a:gd name="connsiteY1048" fmla="*/ 1580629 h 3480149"/>
                <a:gd name="connsiteX1049" fmla="*/ 527763 w 5651563"/>
                <a:gd name="connsiteY1049" fmla="*/ 1580629 h 3480149"/>
                <a:gd name="connsiteX1050" fmla="*/ 527763 w 5651563"/>
                <a:gd name="connsiteY1050" fmla="*/ 1577009 h 3480149"/>
                <a:gd name="connsiteX1051" fmla="*/ 530144 w 5651563"/>
                <a:gd name="connsiteY1051" fmla="*/ 1577009 h 3480149"/>
                <a:gd name="connsiteX1052" fmla="*/ 530144 w 5651563"/>
                <a:gd name="connsiteY1052" fmla="*/ 1573389 h 3480149"/>
                <a:gd name="connsiteX1053" fmla="*/ 530144 w 5651563"/>
                <a:gd name="connsiteY1053" fmla="*/ 1573389 h 3480149"/>
                <a:gd name="connsiteX1054" fmla="*/ 530144 w 5651563"/>
                <a:gd name="connsiteY1054" fmla="*/ 1569770 h 3480149"/>
                <a:gd name="connsiteX1055" fmla="*/ 531001 w 5651563"/>
                <a:gd name="connsiteY1055" fmla="*/ 1569770 h 3480149"/>
                <a:gd name="connsiteX1056" fmla="*/ 531001 w 5651563"/>
                <a:gd name="connsiteY1056" fmla="*/ 1566151 h 3480149"/>
                <a:gd name="connsiteX1057" fmla="*/ 534240 w 5651563"/>
                <a:gd name="connsiteY1057" fmla="*/ 1566151 h 3480149"/>
                <a:gd name="connsiteX1058" fmla="*/ 534240 w 5651563"/>
                <a:gd name="connsiteY1058" fmla="*/ 1562531 h 3480149"/>
                <a:gd name="connsiteX1059" fmla="*/ 535859 w 5651563"/>
                <a:gd name="connsiteY1059" fmla="*/ 1562531 h 3480149"/>
                <a:gd name="connsiteX1060" fmla="*/ 535859 w 5651563"/>
                <a:gd name="connsiteY1060" fmla="*/ 1558912 h 3480149"/>
                <a:gd name="connsiteX1061" fmla="*/ 536621 w 5651563"/>
                <a:gd name="connsiteY1061" fmla="*/ 1558912 h 3480149"/>
                <a:gd name="connsiteX1062" fmla="*/ 536621 w 5651563"/>
                <a:gd name="connsiteY1062" fmla="*/ 1555197 h 3480149"/>
                <a:gd name="connsiteX1063" fmla="*/ 536621 w 5651563"/>
                <a:gd name="connsiteY1063" fmla="*/ 1555197 h 3480149"/>
                <a:gd name="connsiteX1064" fmla="*/ 536621 w 5651563"/>
                <a:gd name="connsiteY1064" fmla="*/ 1551577 h 3480149"/>
                <a:gd name="connsiteX1065" fmla="*/ 538241 w 5651563"/>
                <a:gd name="connsiteY1065" fmla="*/ 1551577 h 3480149"/>
                <a:gd name="connsiteX1066" fmla="*/ 538241 w 5651563"/>
                <a:gd name="connsiteY1066" fmla="*/ 1547958 h 3480149"/>
                <a:gd name="connsiteX1067" fmla="*/ 541479 w 5651563"/>
                <a:gd name="connsiteY1067" fmla="*/ 1547958 h 3480149"/>
                <a:gd name="connsiteX1068" fmla="*/ 541479 w 5651563"/>
                <a:gd name="connsiteY1068" fmla="*/ 1544338 h 3480149"/>
                <a:gd name="connsiteX1069" fmla="*/ 543955 w 5651563"/>
                <a:gd name="connsiteY1069" fmla="*/ 1544338 h 3480149"/>
                <a:gd name="connsiteX1070" fmla="*/ 543955 w 5651563"/>
                <a:gd name="connsiteY1070" fmla="*/ 1540719 h 3480149"/>
                <a:gd name="connsiteX1071" fmla="*/ 546337 w 5651563"/>
                <a:gd name="connsiteY1071" fmla="*/ 1540719 h 3480149"/>
                <a:gd name="connsiteX1072" fmla="*/ 546337 w 5651563"/>
                <a:gd name="connsiteY1072" fmla="*/ 1537099 h 3480149"/>
                <a:gd name="connsiteX1073" fmla="*/ 547956 w 5651563"/>
                <a:gd name="connsiteY1073" fmla="*/ 1537099 h 3480149"/>
                <a:gd name="connsiteX1074" fmla="*/ 547956 w 5651563"/>
                <a:gd name="connsiteY1074" fmla="*/ 1533480 h 3480149"/>
                <a:gd name="connsiteX1075" fmla="*/ 548718 w 5651563"/>
                <a:gd name="connsiteY1075" fmla="*/ 1533480 h 3480149"/>
                <a:gd name="connsiteX1076" fmla="*/ 548718 w 5651563"/>
                <a:gd name="connsiteY1076" fmla="*/ 1529860 h 3480149"/>
                <a:gd name="connsiteX1077" fmla="*/ 549575 w 5651563"/>
                <a:gd name="connsiteY1077" fmla="*/ 1529860 h 3480149"/>
                <a:gd name="connsiteX1078" fmla="*/ 549575 w 5651563"/>
                <a:gd name="connsiteY1078" fmla="*/ 1526241 h 3480149"/>
                <a:gd name="connsiteX1079" fmla="*/ 556814 w 5651563"/>
                <a:gd name="connsiteY1079" fmla="*/ 1526241 h 3480149"/>
                <a:gd name="connsiteX1080" fmla="*/ 556814 w 5651563"/>
                <a:gd name="connsiteY1080" fmla="*/ 1522621 h 3480149"/>
                <a:gd name="connsiteX1081" fmla="*/ 560910 w 5651563"/>
                <a:gd name="connsiteY1081" fmla="*/ 1522621 h 3480149"/>
                <a:gd name="connsiteX1082" fmla="*/ 560910 w 5651563"/>
                <a:gd name="connsiteY1082" fmla="*/ 1519002 h 3480149"/>
                <a:gd name="connsiteX1083" fmla="*/ 564149 w 5651563"/>
                <a:gd name="connsiteY1083" fmla="*/ 1519002 h 3480149"/>
                <a:gd name="connsiteX1084" fmla="*/ 564149 w 5651563"/>
                <a:gd name="connsiteY1084" fmla="*/ 1515382 h 3480149"/>
                <a:gd name="connsiteX1085" fmla="*/ 567387 w 5651563"/>
                <a:gd name="connsiteY1085" fmla="*/ 1515382 h 3480149"/>
                <a:gd name="connsiteX1086" fmla="*/ 567387 w 5651563"/>
                <a:gd name="connsiteY1086" fmla="*/ 1511763 h 3480149"/>
                <a:gd name="connsiteX1087" fmla="*/ 569006 w 5651563"/>
                <a:gd name="connsiteY1087" fmla="*/ 1511763 h 3480149"/>
                <a:gd name="connsiteX1088" fmla="*/ 569006 w 5651563"/>
                <a:gd name="connsiteY1088" fmla="*/ 1508143 h 3480149"/>
                <a:gd name="connsiteX1089" fmla="*/ 569768 w 5651563"/>
                <a:gd name="connsiteY1089" fmla="*/ 1508143 h 3480149"/>
                <a:gd name="connsiteX1090" fmla="*/ 569768 w 5651563"/>
                <a:gd name="connsiteY1090" fmla="*/ 1504524 h 3480149"/>
                <a:gd name="connsiteX1091" fmla="*/ 570530 w 5651563"/>
                <a:gd name="connsiteY1091" fmla="*/ 1504524 h 3480149"/>
                <a:gd name="connsiteX1092" fmla="*/ 570530 w 5651563"/>
                <a:gd name="connsiteY1092" fmla="*/ 1500904 h 3480149"/>
                <a:gd name="connsiteX1093" fmla="*/ 571387 w 5651563"/>
                <a:gd name="connsiteY1093" fmla="*/ 1500904 h 3480149"/>
                <a:gd name="connsiteX1094" fmla="*/ 571387 w 5651563"/>
                <a:gd name="connsiteY1094" fmla="*/ 1497189 h 3480149"/>
                <a:gd name="connsiteX1095" fmla="*/ 573769 w 5651563"/>
                <a:gd name="connsiteY1095" fmla="*/ 1497189 h 3480149"/>
                <a:gd name="connsiteX1096" fmla="*/ 573769 w 5651563"/>
                <a:gd name="connsiteY1096" fmla="*/ 1493570 h 3480149"/>
                <a:gd name="connsiteX1097" fmla="*/ 574626 w 5651563"/>
                <a:gd name="connsiteY1097" fmla="*/ 1493570 h 3480149"/>
                <a:gd name="connsiteX1098" fmla="*/ 574626 w 5651563"/>
                <a:gd name="connsiteY1098" fmla="*/ 1489951 h 3480149"/>
                <a:gd name="connsiteX1099" fmla="*/ 574626 w 5651563"/>
                <a:gd name="connsiteY1099" fmla="*/ 1489951 h 3480149"/>
                <a:gd name="connsiteX1100" fmla="*/ 574626 w 5651563"/>
                <a:gd name="connsiteY1100" fmla="*/ 1486331 h 3480149"/>
                <a:gd name="connsiteX1101" fmla="*/ 574626 w 5651563"/>
                <a:gd name="connsiteY1101" fmla="*/ 1486331 h 3480149"/>
                <a:gd name="connsiteX1102" fmla="*/ 574626 w 5651563"/>
                <a:gd name="connsiteY1102" fmla="*/ 1482712 h 3480149"/>
                <a:gd name="connsiteX1103" fmla="*/ 574626 w 5651563"/>
                <a:gd name="connsiteY1103" fmla="*/ 1482712 h 3480149"/>
                <a:gd name="connsiteX1104" fmla="*/ 574626 w 5651563"/>
                <a:gd name="connsiteY1104" fmla="*/ 1479092 h 3480149"/>
                <a:gd name="connsiteX1105" fmla="*/ 577865 w 5651563"/>
                <a:gd name="connsiteY1105" fmla="*/ 1479092 h 3480149"/>
                <a:gd name="connsiteX1106" fmla="*/ 577865 w 5651563"/>
                <a:gd name="connsiteY1106" fmla="*/ 1475473 h 3480149"/>
                <a:gd name="connsiteX1107" fmla="*/ 579484 w 5651563"/>
                <a:gd name="connsiteY1107" fmla="*/ 1475473 h 3480149"/>
                <a:gd name="connsiteX1108" fmla="*/ 579484 w 5651563"/>
                <a:gd name="connsiteY1108" fmla="*/ 1471853 h 3480149"/>
                <a:gd name="connsiteX1109" fmla="*/ 579484 w 5651563"/>
                <a:gd name="connsiteY1109" fmla="*/ 1471853 h 3480149"/>
                <a:gd name="connsiteX1110" fmla="*/ 579484 w 5651563"/>
                <a:gd name="connsiteY1110" fmla="*/ 1468234 h 3480149"/>
                <a:gd name="connsiteX1111" fmla="*/ 580246 w 5651563"/>
                <a:gd name="connsiteY1111" fmla="*/ 1468234 h 3480149"/>
                <a:gd name="connsiteX1112" fmla="*/ 580246 w 5651563"/>
                <a:gd name="connsiteY1112" fmla="*/ 1464614 h 3480149"/>
                <a:gd name="connsiteX1113" fmla="*/ 581103 w 5651563"/>
                <a:gd name="connsiteY1113" fmla="*/ 1464614 h 3480149"/>
                <a:gd name="connsiteX1114" fmla="*/ 581103 w 5651563"/>
                <a:gd name="connsiteY1114" fmla="*/ 1460995 h 3480149"/>
                <a:gd name="connsiteX1115" fmla="*/ 581103 w 5651563"/>
                <a:gd name="connsiteY1115" fmla="*/ 1460995 h 3480149"/>
                <a:gd name="connsiteX1116" fmla="*/ 581103 w 5651563"/>
                <a:gd name="connsiteY1116" fmla="*/ 1457375 h 3480149"/>
                <a:gd name="connsiteX1117" fmla="*/ 581865 w 5651563"/>
                <a:gd name="connsiteY1117" fmla="*/ 1457375 h 3480149"/>
                <a:gd name="connsiteX1118" fmla="*/ 581865 w 5651563"/>
                <a:gd name="connsiteY1118" fmla="*/ 1453756 h 3480149"/>
                <a:gd name="connsiteX1119" fmla="*/ 585961 w 5651563"/>
                <a:gd name="connsiteY1119" fmla="*/ 1453756 h 3480149"/>
                <a:gd name="connsiteX1120" fmla="*/ 585961 w 5651563"/>
                <a:gd name="connsiteY1120" fmla="*/ 1450136 h 3480149"/>
                <a:gd name="connsiteX1121" fmla="*/ 585961 w 5651563"/>
                <a:gd name="connsiteY1121" fmla="*/ 1450136 h 3480149"/>
                <a:gd name="connsiteX1122" fmla="*/ 585961 w 5651563"/>
                <a:gd name="connsiteY1122" fmla="*/ 1446517 h 3480149"/>
                <a:gd name="connsiteX1123" fmla="*/ 586723 w 5651563"/>
                <a:gd name="connsiteY1123" fmla="*/ 1446517 h 3480149"/>
                <a:gd name="connsiteX1124" fmla="*/ 586723 w 5651563"/>
                <a:gd name="connsiteY1124" fmla="*/ 1442897 h 3480149"/>
                <a:gd name="connsiteX1125" fmla="*/ 587580 w 5651563"/>
                <a:gd name="connsiteY1125" fmla="*/ 1442897 h 3480149"/>
                <a:gd name="connsiteX1126" fmla="*/ 587580 w 5651563"/>
                <a:gd name="connsiteY1126" fmla="*/ 1439278 h 3480149"/>
                <a:gd name="connsiteX1127" fmla="*/ 588342 w 5651563"/>
                <a:gd name="connsiteY1127" fmla="*/ 1439278 h 3480149"/>
                <a:gd name="connsiteX1128" fmla="*/ 588342 w 5651563"/>
                <a:gd name="connsiteY1128" fmla="*/ 1435563 h 3480149"/>
                <a:gd name="connsiteX1129" fmla="*/ 589199 w 5651563"/>
                <a:gd name="connsiteY1129" fmla="*/ 1435563 h 3480149"/>
                <a:gd name="connsiteX1130" fmla="*/ 589199 w 5651563"/>
                <a:gd name="connsiteY1130" fmla="*/ 1431943 h 3480149"/>
                <a:gd name="connsiteX1131" fmla="*/ 592438 w 5651563"/>
                <a:gd name="connsiteY1131" fmla="*/ 1431943 h 3480149"/>
                <a:gd name="connsiteX1132" fmla="*/ 592438 w 5651563"/>
                <a:gd name="connsiteY1132" fmla="*/ 1428324 h 3480149"/>
                <a:gd name="connsiteX1133" fmla="*/ 594819 w 5651563"/>
                <a:gd name="connsiteY1133" fmla="*/ 1428324 h 3480149"/>
                <a:gd name="connsiteX1134" fmla="*/ 594819 w 5651563"/>
                <a:gd name="connsiteY1134" fmla="*/ 1424704 h 3480149"/>
                <a:gd name="connsiteX1135" fmla="*/ 594819 w 5651563"/>
                <a:gd name="connsiteY1135" fmla="*/ 1424704 h 3480149"/>
                <a:gd name="connsiteX1136" fmla="*/ 594819 w 5651563"/>
                <a:gd name="connsiteY1136" fmla="*/ 1421085 h 3480149"/>
                <a:gd name="connsiteX1137" fmla="*/ 596438 w 5651563"/>
                <a:gd name="connsiteY1137" fmla="*/ 1421085 h 3480149"/>
                <a:gd name="connsiteX1138" fmla="*/ 596438 w 5651563"/>
                <a:gd name="connsiteY1138" fmla="*/ 1417465 h 3480149"/>
                <a:gd name="connsiteX1139" fmla="*/ 596438 w 5651563"/>
                <a:gd name="connsiteY1139" fmla="*/ 1417465 h 3480149"/>
                <a:gd name="connsiteX1140" fmla="*/ 596438 w 5651563"/>
                <a:gd name="connsiteY1140" fmla="*/ 1413846 h 3480149"/>
                <a:gd name="connsiteX1141" fmla="*/ 596438 w 5651563"/>
                <a:gd name="connsiteY1141" fmla="*/ 1413846 h 3480149"/>
                <a:gd name="connsiteX1142" fmla="*/ 596438 w 5651563"/>
                <a:gd name="connsiteY1142" fmla="*/ 1410226 h 3480149"/>
                <a:gd name="connsiteX1143" fmla="*/ 597200 w 5651563"/>
                <a:gd name="connsiteY1143" fmla="*/ 1410226 h 3480149"/>
                <a:gd name="connsiteX1144" fmla="*/ 597200 w 5651563"/>
                <a:gd name="connsiteY1144" fmla="*/ 1406607 h 3480149"/>
                <a:gd name="connsiteX1145" fmla="*/ 598820 w 5651563"/>
                <a:gd name="connsiteY1145" fmla="*/ 1406607 h 3480149"/>
                <a:gd name="connsiteX1146" fmla="*/ 598820 w 5651563"/>
                <a:gd name="connsiteY1146" fmla="*/ 1402987 h 3480149"/>
                <a:gd name="connsiteX1147" fmla="*/ 599677 w 5651563"/>
                <a:gd name="connsiteY1147" fmla="*/ 1402987 h 3480149"/>
                <a:gd name="connsiteX1148" fmla="*/ 599677 w 5651563"/>
                <a:gd name="connsiteY1148" fmla="*/ 1399368 h 3480149"/>
                <a:gd name="connsiteX1149" fmla="*/ 600439 w 5651563"/>
                <a:gd name="connsiteY1149" fmla="*/ 1399368 h 3480149"/>
                <a:gd name="connsiteX1150" fmla="*/ 600439 w 5651563"/>
                <a:gd name="connsiteY1150" fmla="*/ 1395748 h 3480149"/>
                <a:gd name="connsiteX1151" fmla="*/ 601296 w 5651563"/>
                <a:gd name="connsiteY1151" fmla="*/ 1395748 h 3480149"/>
                <a:gd name="connsiteX1152" fmla="*/ 601296 w 5651563"/>
                <a:gd name="connsiteY1152" fmla="*/ 1392129 h 3480149"/>
                <a:gd name="connsiteX1153" fmla="*/ 603677 w 5651563"/>
                <a:gd name="connsiteY1153" fmla="*/ 1392129 h 3480149"/>
                <a:gd name="connsiteX1154" fmla="*/ 603677 w 5651563"/>
                <a:gd name="connsiteY1154" fmla="*/ 1388509 h 3480149"/>
                <a:gd name="connsiteX1155" fmla="*/ 604534 w 5651563"/>
                <a:gd name="connsiteY1155" fmla="*/ 1388509 h 3480149"/>
                <a:gd name="connsiteX1156" fmla="*/ 604534 w 5651563"/>
                <a:gd name="connsiteY1156" fmla="*/ 1384890 h 3480149"/>
                <a:gd name="connsiteX1157" fmla="*/ 606916 w 5651563"/>
                <a:gd name="connsiteY1157" fmla="*/ 1384890 h 3480149"/>
                <a:gd name="connsiteX1158" fmla="*/ 606916 w 5651563"/>
                <a:gd name="connsiteY1158" fmla="*/ 1381270 h 3480149"/>
                <a:gd name="connsiteX1159" fmla="*/ 608535 w 5651563"/>
                <a:gd name="connsiteY1159" fmla="*/ 1381270 h 3480149"/>
                <a:gd name="connsiteX1160" fmla="*/ 608535 w 5651563"/>
                <a:gd name="connsiteY1160" fmla="*/ 1377651 h 3480149"/>
                <a:gd name="connsiteX1161" fmla="*/ 614250 w 5651563"/>
                <a:gd name="connsiteY1161" fmla="*/ 1377651 h 3480149"/>
                <a:gd name="connsiteX1162" fmla="*/ 614250 w 5651563"/>
                <a:gd name="connsiteY1162" fmla="*/ 1373936 h 3480149"/>
                <a:gd name="connsiteX1163" fmla="*/ 615012 w 5651563"/>
                <a:gd name="connsiteY1163" fmla="*/ 1373936 h 3480149"/>
                <a:gd name="connsiteX1164" fmla="*/ 615012 w 5651563"/>
                <a:gd name="connsiteY1164" fmla="*/ 1370317 h 3480149"/>
                <a:gd name="connsiteX1165" fmla="*/ 616631 w 5651563"/>
                <a:gd name="connsiteY1165" fmla="*/ 1370317 h 3480149"/>
                <a:gd name="connsiteX1166" fmla="*/ 616631 w 5651563"/>
                <a:gd name="connsiteY1166" fmla="*/ 1366697 h 3480149"/>
                <a:gd name="connsiteX1167" fmla="*/ 619870 w 5651563"/>
                <a:gd name="connsiteY1167" fmla="*/ 1366697 h 3480149"/>
                <a:gd name="connsiteX1168" fmla="*/ 619870 w 5651563"/>
                <a:gd name="connsiteY1168" fmla="*/ 1363078 h 3480149"/>
                <a:gd name="connsiteX1169" fmla="*/ 620632 w 5651563"/>
                <a:gd name="connsiteY1169" fmla="*/ 1363078 h 3480149"/>
                <a:gd name="connsiteX1170" fmla="*/ 620632 w 5651563"/>
                <a:gd name="connsiteY1170" fmla="*/ 1359458 h 3480149"/>
                <a:gd name="connsiteX1171" fmla="*/ 621489 w 5651563"/>
                <a:gd name="connsiteY1171" fmla="*/ 1359458 h 3480149"/>
                <a:gd name="connsiteX1172" fmla="*/ 621489 w 5651563"/>
                <a:gd name="connsiteY1172" fmla="*/ 1355839 h 3480149"/>
                <a:gd name="connsiteX1173" fmla="*/ 625490 w 5651563"/>
                <a:gd name="connsiteY1173" fmla="*/ 1355839 h 3480149"/>
                <a:gd name="connsiteX1174" fmla="*/ 625490 w 5651563"/>
                <a:gd name="connsiteY1174" fmla="*/ 1352219 h 3480149"/>
                <a:gd name="connsiteX1175" fmla="*/ 625490 w 5651563"/>
                <a:gd name="connsiteY1175" fmla="*/ 1352219 h 3480149"/>
                <a:gd name="connsiteX1176" fmla="*/ 625490 w 5651563"/>
                <a:gd name="connsiteY1176" fmla="*/ 1348600 h 3480149"/>
                <a:gd name="connsiteX1177" fmla="*/ 626347 w 5651563"/>
                <a:gd name="connsiteY1177" fmla="*/ 1348600 h 3480149"/>
                <a:gd name="connsiteX1178" fmla="*/ 626347 w 5651563"/>
                <a:gd name="connsiteY1178" fmla="*/ 1344980 h 3480149"/>
                <a:gd name="connsiteX1179" fmla="*/ 626347 w 5651563"/>
                <a:gd name="connsiteY1179" fmla="*/ 1344980 h 3480149"/>
                <a:gd name="connsiteX1180" fmla="*/ 626347 w 5651563"/>
                <a:gd name="connsiteY1180" fmla="*/ 1341361 h 3480149"/>
                <a:gd name="connsiteX1181" fmla="*/ 627966 w 5651563"/>
                <a:gd name="connsiteY1181" fmla="*/ 1341361 h 3480149"/>
                <a:gd name="connsiteX1182" fmla="*/ 627966 w 5651563"/>
                <a:gd name="connsiteY1182" fmla="*/ 1337741 h 3480149"/>
                <a:gd name="connsiteX1183" fmla="*/ 627966 w 5651563"/>
                <a:gd name="connsiteY1183" fmla="*/ 1337741 h 3480149"/>
                <a:gd name="connsiteX1184" fmla="*/ 627966 w 5651563"/>
                <a:gd name="connsiteY1184" fmla="*/ 1334122 h 3480149"/>
                <a:gd name="connsiteX1185" fmla="*/ 628728 w 5651563"/>
                <a:gd name="connsiteY1185" fmla="*/ 1334122 h 3480149"/>
                <a:gd name="connsiteX1186" fmla="*/ 628728 w 5651563"/>
                <a:gd name="connsiteY1186" fmla="*/ 1330502 h 3480149"/>
                <a:gd name="connsiteX1187" fmla="*/ 628728 w 5651563"/>
                <a:gd name="connsiteY1187" fmla="*/ 1330502 h 3480149"/>
                <a:gd name="connsiteX1188" fmla="*/ 628728 w 5651563"/>
                <a:gd name="connsiteY1188" fmla="*/ 1326883 h 3480149"/>
                <a:gd name="connsiteX1189" fmla="*/ 628728 w 5651563"/>
                <a:gd name="connsiteY1189" fmla="*/ 1326883 h 3480149"/>
                <a:gd name="connsiteX1190" fmla="*/ 628728 w 5651563"/>
                <a:gd name="connsiteY1190" fmla="*/ 1323263 h 3480149"/>
                <a:gd name="connsiteX1191" fmla="*/ 630347 w 5651563"/>
                <a:gd name="connsiteY1191" fmla="*/ 1323263 h 3480149"/>
                <a:gd name="connsiteX1192" fmla="*/ 630347 w 5651563"/>
                <a:gd name="connsiteY1192" fmla="*/ 1319643 h 3480149"/>
                <a:gd name="connsiteX1193" fmla="*/ 631204 w 5651563"/>
                <a:gd name="connsiteY1193" fmla="*/ 1319643 h 3480149"/>
                <a:gd name="connsiteX1194" fmla="*/ 631204 w 5651563"/>
                <a:gd name="connsiteY1194" fmla="*/ 1316024 h 3480149"/>
                <a:gd name="connsiteX1195" fmla="*/ 632824 w 5651563"/>
                <a:gd name="connsiteY1195" fmla="*/ 1316024 h 3480149"/>
                <a:gd name="connsiteX1196" fmla="*/ 632824 w 5651563"/>
                <a:gd name="connsiteY1196" fmla="*/ 1312309 h 3480149"/>
                <a:gd name="connsiteX1197" fmla="*/ 636824 w 5651563"/>
                <a:gd name="connsiteY1197" fmla="*/ 1312309 h 3480149"/>
                <a:gd name="connsiteX1198" fmla="*/ 636824 w 5651563"/>
                <a:gd name="connsiteY1198" fmla="*/ 1308690 h 3480149"/>
                <a:gd name="connsiteX1199" fmla="*/ 637682 w 5651563"/>
                <a:gd name="connsiteY1199" fmla="*/ 1308690 h 3480149"/>
                <a:gd name="connsiteX1200" fmla="*/ 637682 w 5651563"/>
                <a:gd name="connsiteY1200" fmla="*/ 1305070 h 3480149"/>
                <a:gd name="connsiteX1201" fmla="*/ 638444 w 5651563"/>
                <a:gd name="connsiteY1201" fmla="*/ 1305070 h 3480149"/>
                <a:gd name="connsiteX1202" fmla="*/ 638444 w 5651563"/>
                <a:gd name="connsiteY1202" fmla="*/ 1301451 h 3480149"/>
                <a:gd name="connsiteX1203" fmla="*/ 639301 w 5651563"/>
                <a:gd name="connsiteY1203" fmla="*/ 1301451 h 3480149"/>
                <a:gd name="connsiteX1204" fmla="*/ 639301 w 5651563"/>
                <a:gd name="connsiteY1204" fmla="*/ 1297831 h 3480149"/>
                <a:gd name="connsiteX1205" fmla="*/ 645683 w 5651563"/>
                <a:gd name="connsiteY1205" fmla="*/ 1297831 h 3480149"/>
                <a:gd name="connsiteX1206" fmla="*/ 645683 w 5651563"/>
                <a:gd name="connsiteY1206" fmla="*/ 1294212 h 3480149"/>
                <a:gd name="connsiteX1207" fmla="*/ 645683 w 5651563"/>
                <a:gd name="connsiteY1207" fmla="*/ 1294212 h 3480149"/>
                <a:gd name="connsiteX1208" fmla="*/ 645683 w 5651563"/>
                <a:gd name="connsiteY1208" fmla="*/ 1290592 h 3480149"/>
                <a:gd name="connsiteX1209" fmla="*/ 648159 w 5651563"/>
                <a:gd name="connsiteY1209" fmla="*/ 1290592 h 3480149"/>
                <a:gd name="connsiteX1210" fmla="*/ 648159 w 5651563"/>
                <a:gd name="connsiteY1210" fmla="*/ 1286973 h 3480149"/>
                <a:gd name="connsiteX1211" fmla="*/ 649778 w 5651563"/>
                <a:gd name="connsiteY1211" fmla="*/ 1286973 h 3480149"/>
                <a:gd name="connsiteX1212" fmla="*/ 649778 w 5651563"/>
                <a:gd name="connsiteY1212" fmla="*/ 1283353 h 3480149"/>
                <a:gd name="connsiteX1213" fmla="*/ 654636 w 5651563"/>
                <a:gd name="connsiteY1213" fmla="*/ 1283353 h 3480149"/>
                <a:gd name="connsiteX1214" fmla="*/ 654636 w 5651563"/>
                <a:gd name="connsiteY1214" fmla="*/ 1279734 h 3480149"/>
                <a:gd name="connsiteX1215" fmla="*/ 658637 w 5651563"/>
                <a:gd name="connsiteY1215" fmla="*/ 1279734 h 3480149"/>
                <a:gd name="connsiteX1216" fmla="*/ 658637 w 5651563"/>
                <a:gd name="connsiteY1216" fmla="*/ 1276114 h 3480149"/>
                <a:gd name="connsiteX1217" fmla="*/ 658637 w 5651563"/>
                <a:gd name="connsiteY1217" fmla="*/ 1276114 h 3480149"/>
                <a:gd name="connsiteX1218" fmla="*/ 658637 w 5651563"/>
                <a:gd name="connsiteY1218" fmla="*/ 1272495 h 3480149"/>
                <a:gd name="connsiteX1219" fmla="*/ 658637 w 5651563"/>
                <a:gd name="connsiteY1219" fmla="*/ 1272495 h 3480149"/>
                <a:gd name="connsiteX1220" fmla="*/ 658637 w 5651563"/>
                <a:gd name="connsiteY1220" fmla="*/ 1268875 h 3480149"/>
                <a:gd name="connsiteX1221" fmla="*/ 661113 w 5651563"/>
                <a:gd name="connsiteY1221" fmla="*/ 1268875 h 3480149"/>
                <a:gd name="connsiteX1222" fmla="*/ 661113 w 5651563"/>
                <a:gd name="connsiteY1222" fmla="*/ 1265256 h 3480149"/>
                <a:gd name="connsiteX1223" fmla="*/ 661113 w 5651563"/>
                <a:gd name="connsiteY1223" fmla="*/ 1265256 h 3480149"/>
                <a:gd name="connsiteX1224" fmla="*/ 661113 w 5651563"/>
                <a:gd name="connsiteY1224" fmla="*/ 1261636 h 3480149"/>
                <a:gd name="connsiteX1225" fmla="*/ 661113 w 5651563"/>
                <a:gd name="connsiteY1225" fmla="*/ 1261636 h 3480149"/>
                <a:gd name="connsiteX1226" fmla="*/ 661113 w 5651563"/>
                <a:gd name="connsiteY1226" fmla="*/ 1258017 h 3480149"/>
                <a:gd name="connsiteX1227" fmla="*/ 661875 w 5651563"/>
                <a:gd name="connsiteY1227" fmla="*/ 1258017 h 3480149"/>
                <a:gd name="connsiteX1228" fmla="*/ 661875 w 5651563"/>
                <a:gd name="connsiteY1228" fmla="*/ 1254397 h 3480149"/>
                <a:gd name="connsiteX1229" fmla="*/ 668352 w 5651563"/>
                <a:gd name="connsiteY1229" fmla="*/ 1254397 h 3480149"/>
                <a:gd name="connsiteX1230" fmla="*/ 668352 w 5651563"/>
                <a:gd name="connsiteY1230" fmla="*/ 1250683 h 3480149"/>
                <a:gd name="connsiteX1231" fmla="*/ 670733 w 5651563"/>
                <a:gd name="connsiteY1231" fmla="*/ 1250683 h 3480149"/>
                <a:gd name="connsiteX1232" fmla="*/ 670733 w 5651563"/>
                <a:gd name="connsiteY1232" fmla="*/ 1247063 h 3480149"/>
                <a:gd name="connsiteX1233" fmla="*/ 670733 w 5651563"/>
                <a:gd name="connsiteY1233" fmla="*/ 1247063 h 3480149"/>
                <a:gd name="connsiteX1234" fmla="*/ 670733 w 5651563"/>
                <a:gd name="connsiteY1234" fmla="*/ 1243443 h 3480149"/>
                <a:gd name="connsiteX1235" fmla="*/ 671591 w 5651563"/>
                <a:gd name="connsiteY1235" fmla="*/ 1243443 h 3480149"/>
                <a:gd name="connsiteX1236" fmla="*/ 671591 w 5651563"/>
                <a:gd name="connsiteY1236" fmla="*/ 1239824 h 3480149"/>
                <a:gd name="connsiteX1237" fmla="*/ 672353 w 5651563"/>
                <a:gd name="connsiteY1237" fmla="*/ 1239824 h 3480149"/>
                <a:gd name="connsiteX1238" fmla="*/ 672353 w 5651563"/>
                <a:gd name="connsiteY1238" fmla="*/ 1236205 h 3480149"/>
                <a:gd name="connsiteX1239" fmla="*/ 673210 w 5651563"/>
                <a:gd name="connsiteY1239" fmla="*/ 1236205 h 3480149"/>
                <a:gd name="connsiteX1240" fmla="*/ 673210 w 5651563"/>
                <a:gd name="connsiteY1240" fmla="*/ 1232585 h 3480149"/>
                <a:gd name="connsiteX1241" fmla="*/ 678067 w 5651563"/>
                <a:gd name="connsiteY1241" fmla="*/ 1232585 h 3480149"/>
                <a:gd name="connsiteX1242" fmla="*/ 678067 w 5651563"/>
                <a:gd name="connsiteY1242" fmla="*/ 1228966 h 3480149"/>
                <a:gd name="connsiteX1243" fmla="*/ 678829 w 5651563"/>
                <a:gd name="connsiteY1243" fmla="*/ 1228966 h 3480149"/>
                <a:gd name="connsiteX1244" fmla="*/ 678829 w 5651563"/>
                <a:gd name="connsiteY1244" fmla="*/ 1225346 h 3480149"/>
                <a:gd name="connsiteX1245" fmla="*/ 678829 w 5651563"/>
                <a:gd name="connsiteY1245" fmla="*/ 1225346 h 3480149"/>
                <a:gd name="connsiteX1246" fmla="*/ 678829 w 5651563"/>
                <a:gd name="connsiteY1246" fmla="*/ 1221727 h 3480149"/>
                <a:gd name="connsiteX1247" fmla="*/ 679687 w 5651563"/>
                <a:gd name="connsiteY1247" fmla="*/ 1221727 h 3480149"/>
                <a:gd name="connsiteX1248" fmla="*/ 679687 w 5651563"/>
                <a:gd name="connsiteY1248" fmla="*/ 1218107 h 3480149"/>
                <a:gd name="connsiteX1249" fmla="*/ 680449 w 5651563"/>
                <a:gd name="connsiteY1249" fmla="*/ 1218107 h 3480149"/>
                <a:gd name="connsiteX1250" fmla="*/ 680449 w 5651563"/>
                <a:gd name="connsiteY1250" fmla="*/ 1214488 h 3480149"/>
                <a:gd name="connsiteX1251" fmla="*/ 682925 w 5651563"/>
                <a:gd name="connsiteY1251" fmla="*/ 1214488 h 3480149"/>
                <a:gd name="connsiteX1252" fmla="*/ 682925 w 5651563"/>
                <a:gd name="connsiteY1252" fmla="*/ 1210868 h 3480149"/>
                <a:gd name="connsiteX1253" fmla="*/ 683687 w 5651563"/>
                <a:gd name="connsiteY1253" fmla="*/ 1210868 h 3480149"/>
                <a:gd name="connsiteX1254" fmla="*/ 683687 w 5651563"/>
                <a:gd name="connsiteY1254" fmla="*/ 1207249 h 3480149"/>
                <a:gd name="connsiteX1255" fmla="*/ 683687 w 5651563"/>
                <a:gd name="connsiteY1255" fmla="*/ 1207249 h 3480149"/>
                <a:gd name="connsiteX1256" fmla="*/ 683687 w 5651563"/>
                <a:gd name="connsiteY1256" fmla="*/ 1203629 h 3480149"/>
                <a:gd name="connsiteX1257" fmla="*/ 691783 w 5651563"/>
                <a:gd name="connsiteY1257" fmla="*/ 1203629 h 3480149"/>
                <a:gd name="connsiteX1258" fmla="*/ 691783 w 5651563"/>
                <a:gd name="connsiteY1258" fmla="*/ 1200010 h 3480149"/>
                <a:gd name="connsiteX1259" fmla="*/ 699023 w 5651563"/>
                <a:gd name="connsiteY1259" fmla="*/ 1200010 h 3480149"/>
                <a:gd name="connsiteX1260" fmla="*/ 699023 w 5651563"/>
                <a:gd name="connsiteY1260" fmla="*/ 1196390 h 3480149"/>
                <a:gd name="connsiteX1261" fmla="*/ 701499 w 5651563"/>
                <a:gd name="connsiteY1261" fmla="*/ 1196390 h 3480149"/>
                <a:gd name="connsiteX1262" fmla="*/ 701499 w 5651563"/>
                <a:gd name="connsiteY1262" fmla="*/ 1192771 h 3480149"/>
                <a:gd name="connsiteX1263" fmla="*/ 701499 w 5651563"/>
                <a:gd name="connsiteY1263" fmla="*/ 1192771 h 3480149"/>
                <a:gd name="connsiteX1264" fmla="*/ 701499 w 5651563"/>
                <a:gd name="connsiteY1264" fmla="*/ 1189056 h 3480149"/>
                <a:gd name="connsiteX1265" fmla="*/ 702261 w 5651563"/>
                <a:gd name="connsiteY1265" fmla="*/ 1189056 h 3480149"/>
                <a:gd name="connsiteX1266" fmla="*/ 702261 w 5651563"/>
                <a:gd name="connsiteY1266" fmla="*/ 1185436 h 3480149"/>
                <a:gd name="connsiteX1267" fmla="*/ 703118 w 5651563"/>
                <a:gd name="connsiteY1267" fmla="*/ 1185436 h 3480149"/>
                <a:gd name="connsiteX1268" fmla="*/ 703118 w 5651563"/>
                <a:gd name="connsiteY1268" fmla="*/ 1181817 h 3480149"/>
                <a:gd name="connsiteX1269" fmla="*/ 704737 w 5651563"/>
                <a:gd name="connsiteY1269" fmla="*/ 1181817 h 3480149"/>
                <a:gd name="connsiteX1270" fmla="*/ 704737 w 5651563"/>
                <a:gd name="connsiteY1270" fmla="*/ 1178197 h 3480149"/>
                <a:gd name="connsiteX1271" fmla="*/ 704737 w 5651563"/>
                <a:gd name="connsiteY1271" fmla="*/ 1178197 h 3480149"/>
                <a:gd name="connsiteX1272" fmla="*/ 704737 w 5651563"/>
                <a:gd name="connsiteY1272" fmla="*/ 1174578 h 3480149"/>
                <a:gd name="connsiteX1273" fmla="*/ 704737 w 5651563"/>
                <a:gd name="connsiteY1273" fmla="*/ 1174578 h 3480149"/>
                <a:gd name="connsiteX1274" fmla="*/ 704737 w 5651563"/>
                <a:gd name="connsiteY1274" fmla="*/ 1170958 h 3480149"/>
                <a:gd name="connsiteX1275" fmla="*/ 708738 w 5651563"/>
                <a:gd name="connsiteY1275" fmla="*/ 1170958 h 3480149"/>
                <a:gd name="connsiteX1276" fmla="*/ 708738 w 5651563"/>
                <a:gd name="connsiteY1276" fmla="*/ 1167339 h 3480149"/>
                <a:gd name="connsiteX1277" fmla="*/ 710357 w 5651563"/>
                <a:gd name="connsiteY1277" fmla="*/ 1167339 h 3480149"/>
                <a:gd name="connsiteX1278" fmla="*/ 710357 w 5651563"/>
                <a:gd name="connsiteY1278" fmla="*/ 1163719 h 3480149"/>
                <a:gd name="connsiteX1279" fmla="*/ 716072 w 5651563"/>
                <a:gd name="connsiteY1279" fmla="*/ 1163719 h 3480149"/>
                <a:gd name="connsiteX1280" fmla="*/ 716072 w 5651563"/>
                <a:gd name="connsiteY1280" fmla="*/ 1160100 h 3480149"/>
                <a:gd name="connsiteX1281" fmla="*/ 716834 w 5651563"/>
                <a:gd name="connsiteY1281" fmla="*/ 1160100 h 3480149"/>
                <a:gd name="connsiteX1282" fmla="*/ 716834 w 5651563"/>
                <a:gd name="connsiteY1282" fmla="*/ 1156480 h 3480149"/>
                <a:gd name="connsiteX1283" fmla="*/ 724930 w 5651563"/>
                <a:gd name="connsiteY1283" fmla="*/ 1156480 h 3480149"/>
                <a:gd name="connsiteX1284" fmla="*/ 724930 w 5651563"/>
                <a:gd name="connsiteY1284" fmla="*/ 1152861 h 3480149"/>
                <a:gd name="connsiteX1285" fmla="*/ 731408 w 5651563"/>
                <a:gd name="connsiteY1285" fmla="*/ 1152861 h 3480149"/>
                <a:gd name="connsiteX1286" fmla="*/ 731408 w 5651563"/>
                <a:gd name="connsiteY1286" fmla="*/ 1149241 h 3480149"/>
                <a:gd name="connsiteX1287" fmla="*/ 735408 w 5651563"/>
                <a:gd name="connsiteY1287" fmla="*/ 1149241 h 3480149"/>
                <a:gd name="connsiteX1288" fmla="*/ 735408 w 5651563"/>
                <a:gd name="connsiteY1288" fmla="*/ 1145622 h 3480149"/>
                <a:gd name="connsiteX1289" fmla="*/ 735408 w 5651563"/>
                <a:gd name="connsiteY1289" fmla="*/ 1145622 h 3480149"/>
                <a:gd name="connsiteX1290" fmla="*/ 735408 w 5651563"/>
                <a:gd name="connsiteY1290" fmla="*/ 1142002 h 3480149"/>
                <a:gd name="connsiteX1291" fmla="*/ 736265 w 5651563"/>
                <a:gd name="connsiteY1291" fmla="*/ 1142002 h 3480149"/>
                <a:gd name="connsiteX1292" fmla="*/ 736265 w 5651563"/>
                <a:gd name="connsiteY1292" fmla="*/ 1138383 h 3480149"/>
                <a:gd name="connsiteX1293" fmla="*/ 737027 w 5651563"/>
                <a:gd name="connsiteY1293" fmla="*/ 1138383 h 3480149"/>
                <a:gd name="connsiteX1294" fmla="*/ 737027 w 5651563"/>
                <a:gd name="connsiteY1294" fmla="*/ 1134763 h 3480149"/>
                <a:gd name="connsiteX1295" fmla="*/ 737884 w 5651563"/>
                <a:gd name="connsiteY1295" fmla="*/ 1134763 h 3480149"/>
                <a:gd name="connsiteX1296" fmla="*/ 737884 w 5651563"/>
                <a:gd name="connsiteY1296" fmla="*/ 1131144 h 3480149"/>
                <a:gd name="connsiteX1297" fmla="*/ 738646 w 5651563"/>
                <a:gd name="connsiteY1297" fmla="*/ 1131144 h 3480149"/>
                <a:gd name="connsiteX1298" fmla="*/ 738646 w 5651563"/>
                <a:gd name="connsiteY1298" fmla="*/ 1127429 h 3480149"/>
                <a:gd name="connsiteX1299" fmla="*/ 744266 w 5651563"/>
                <a:gd name="connsiteY1299" fmla="*/ 1127429 h 3480149"/>
                <a:gd name="connsiteX1300" fmla="*/ 744266 w 5651563"/>
                <a:gd name="connsiteY1300" fmla="*/ 1123810 h 3480149"/>
                <a:gd name="connsiteX1301" fmla="*/ 744266 w 5651563"/>
                <a:gd name="connsiteY1301" fmla="*/ 1123810 h 3480149"/>
                <a:gd name="connsiteX1302" fmla="*/ 744266 w 5651563"/>
                <a:gd name="connsiteY1302" fmla="*/ 1120190 h 3480149"/>
                <a:gd name="connsiteX1303" fmla="*/ 745124 w 5651563"/>
                <a:gd name="connsiteY1303" fmla="*/ 1120190 h 3480149"/>
                <a:gd name="connsiteX1304" fmla="*/ 745124 w 5651563"/>
                <a:gd name="connsiteY1304" fmla="*/ 1116571 h 3480149"/>
                <a:gd name="connsiteX1305" fmla="*/ 747505 w 5651563"/>
                <a:gd name="connsiteY1305" fmla="*/ 1116571 h 3480149"/>
                <a:gd name="connsiteX1306" fmla="*/ 747505 w 5651563"/>
                <a:gd name="connsiteY1306" fmla="*/ 1112951 h 3480149"/>
                <a:gd name="connsiteX1307" fmla="*/ 753220 w 5651563"/>
                <a:gd name="connsiteY1307" fmla="*/ 1112951 h 3480149"/>
                <a:gd name="connsiteX1308" fmla="*/ 753220 w 5651563"/>
                <a:gd name="connsiteY1308" fmla="*/ 1109332 h 3480149"/>
                <a:gd name="connsiteX1309" fmla="*/ 753982 w 5651563"/>
                <a:gd name="connsiteY1309" fmla="*/ 1109332 h 3480149"/>
                <a:gd name="connsiteX1310" fmla="*/ 753982 w 5651563"/>
                <a:gd name="connsiteY1310" fmla="*/ 1105712 h 3480149"/>
                <a:gd name="connsiteX1311" fmla="*/ 753982 w 5651563"/>
                <a:gd name="connsiteY1311" fmla="*/ 1105712 h 3480149"/>
                <a:gd name="connsiteX1312" fmla="*/ 753982 w 5651563"/>
                <a:gd name="connsiteY1312" fmla="*/ 1102093 h 3480149"/>
                <a:gd name="connsiteX1313" fmla="*/ 764554 w 5651563"/>
                <a:gd name="connsiteY1313" fmla="*/ 1102093 h 3480149"/>
                <a:gd name="connsiteX1314" fmla="*/ 764554 w 5651563"/>
                <a:gd name="connsiteY1314" fmla="*/ 1098473 h 3480149"/>
                <a:gd name="connsiteX1315" fmla="*/ 766174 w 5651563"/>
                <a:gd name="connsiteY1315" fmla="*/ 1098473 h 3480149"/>
                <a:gd name="connsiteX1316" fmla="*/ 766174 w 5651563"/>
                <a:gd name="connsiteY1316" fmla="*/ 1094854 h 3480149"/>
                <a:gd name="connsiteX1317" fmla="*/ 768555 w 5651563"/>
                <a:gd name="connsiteY1317" fmla="*/ 1094854 h 3480149"/>
                <a:gd name="connsiteX1318" fmla="*/ 768555 w 5651563"/>
                <a:gd name="connsiteY1318" fmla="*/ 1091234 h 3480149"/>
                <a:gd name="connsiteX1319" fmla="*/ 771794 w 5651563"/>
                <a:gd name="connsiteY1319" fmla="*/ 1091234 h 3480149"/>
                <a:gd name="connsiteX1320" fmla="*/ 771794 w 5651563"/>
                <a:gd name="connsiteY1320" fmla="*/ 1087614 h 3480149"/>
                <a:gd name="connsiteX1321" fmla="*/ 775794 w 5651563"/>
                <a:gd name="connsiteY1321" fmla="*/ 1087614 h 3480149"/>
                <a:gd name="connsiteX1322" fmla="*/ 775794 w 5651563"/>
                <a:gd name="connsiteY1322" fmla="*/ 1083995 h 3480149"/>
                <a:gd name="connsiteX1323" fmla="*/ 778271 w 5651563"/>
                <a:gd name="connsiteY1323" fmla="*/ 1083995 h 3480149"/>
                <a:gd name="connsiteX1324" fmla="*/ 778271 w 5651563"/>
                <a:gd name="connsiteY1324" fmla="*/ 1080376 h 3480149"/>
                <a:gd name="connsiteX1325" fmla="*/ 779033 w 5651563"/>
                <a:gd name="connsiteY1325" fmla="*/ 1080376 h 3480149"/>
                <a:gd name="connsiteX1326" fmla="*/ 779033 w 5651563"/>
                <a:gd name="connsiteY1326" fmla="*/ 1076756 h 3480149"/>
                <a:gd name="connsiteX1327" fmla="*/ 779890 w 5651563"/>
                <a:gd name="connsiteY1327" fmla="*/ 1076756 h 3480149"/>
                <a:gd name="connsiteX1328" fmla="*/ 779890 w 5651563"/>
                <a:gd name="connsiteY1328" fmla="*/ 1073137 h 3480149"/>
                <a:gd name="connsiteX1329" fmla="*/ 780652 w 5651563"/>
                <a:gd name="connsiteY1329" fmla="*/ 1073137 h 3480149"/>
                <a:gd name="connsiteX1330" fmla="*/ 780652 w 5651563"/>
                <a:gd name="connsiteY1330" fmla="*/ 1069422 h 3480149"/>
                <a:gd name="connsiteX1331" fmla="*/ 781509 w 5651563"/>
                <a:gd name="connsiteY1331" fmla="*/ 1069422 h 3480149"/>
                <a:gd name="connsiteX1332" fmla="*/ 781509 w 5651563"/>
                <a:gd name="connsiteY1332" fmla="*/ 1065802 h 3480149"/>
                <a:gd name="connsiteX1333" fmla="*/ 782271 w 5651563"/>
                <a:gd name="connsiteY1333" fmla="*/ 1065802 h 3480149"/>
                <a:gd name="connsiteX1334" fmla="*/ 782271 w 5651563"/>
                <a:gd name="connsiteY1334" fmla="*/ 1062183 h 3480149"/>
                <a:gd name="connsiteX1335" fmla="*/ 782271 w 5651563"/>
                <a:gd name="connsiteY1335" fmla="*/ 1062183 h 3480149"/>
                <a:gd name="connsiteX1336" fmla="*/ 782271 w 5651563"/>
                <a:gd name="connsiteY1336" fmla="*/ 1058563 h 3480149"/>
                <a:gd name="connsiteX1337" fmla="*/ 786367 w 5651563"/>
                <a:gd name="connsiteY1337" fmla="*/ 1058563 h 3480149"/>
                <a:gd name="connsiteX1338" fmla="*/ 786367 w 5651563"/>
                <a:gd name="connsiteY1338" fmla="*/ 1054944 h 3480149"/>
                <a:gd name="connsiteX1339" fmla="*/ 787129 w 5651563"/>
                <a:gd name="connsiteY1339" fmla="*/ 1054944 h 3480149"/>
                <a:gd name="connsiteX1340" fmla="*/ 787129 w 5651563"/>
                <a:gd name="connsiteY1340" fmla="*/ 1051324 h 3480149"/>
                <a:gd name="connsiteX1341" fmla="*/ 789605 w 5651563"/>
                <a:gd name="connsiteY1341" fmla="*/ 1051324 h 3480149"/>
                <a:gd name="connsiteX1342" fmla="*/ 789605 w 5651563"/>
                <a:gd name="connsiteY1342" fmla="*/ 1047705 h 3480149"/>
                <a:gd name="connsiteX1343" fmla="*/ 792749 w 5651563"/>
                <a:gd name="connsiteY1343" fmla="*/ 1047705 h 3480149"/>
                <a:gd name="connsiteX1344" fmla="*/ 792749 w 5651563"/>
                <a:gd name="connsiteY1344" fmla="*/ 1044085 h 3480149"/>
                <a:gd name="connsiteX1345" fmla="*/ 795225 w 5651563"/>
                <a:gd name="connsiteY1345" fmla="*/ 1044085 h 3480149"/>
                <a:gd name="connsiteX1346" fmla="*/ 795225 w 5651563"/>
                <a:gd name="connsiteY1346" fmla="*/ 1040466 h 3480149"/>
                <a:gd name="connsiteX1347" fmla="*/ 799225 w 5651563"/>
                <a:gd name="connsiteY1347" fmla="*/ 1040466 h 3480149"/>
                <a:gd name="connsiteX1348" fmla="*/ 799225 w 5651563"/>
                <a:gd name="connsiteY1348" fmla="*/ 1036846 h 3480149"/>
                <a:gd name="connsiteX1349" fmla="*/ 803321 w 5651563"/>
                <a:gd name="connsiteY1349" fmla="*/ 1036846 h 3480149"/>
                <a:gd name="connsiteX1350" fmla="*/ 803321 w 5651563"/>
                <a:gd name="connsiteY1350" fmla="*/ 1033227 h 3480149"/>
                <a:gd name="connsiteX1351" fmla="*/ 803321 w 5651563"/>
                <a:gd name="connsiteY1351" fmla="*/ 1033227 h 3480149"/>
                <a:gd name="connsiteX1352" fmla="*/ 803321 w 5651563"/>
                <a:gd name="connsiteY1352" fmla="*/ 1029607 h 3480149"/>
                <a:gd name="connsiteX1353" fmla="*/ 807322 w 5651563"/>
                <a:gd name="connsiteY1353" fmla="*/ 1029607 h 3480149"/>
                <a:gd name="connsiteX1354" fmla="*/ 807322 w 5651563"/>
                <a:gd name="connsiteY1354" fmla="*/ 1025988 h 3480149"/>
                <a:gd name="connsiteX1355" fmla="*/ 808179 w 5651563"/>
                <a:gd name="connsiteY1355" fmla="*/ 1025988 h 3480149"/>
                <a:gd name="connsiteX1356" fmla="*/ 808179 w 5651563"/>
                <a:gd name="connsiteY1356" fmla="*/ 1022368 h 3480149"/>
                <a:gd name="connsiteX1357" fmla="*/ 809798 w 5651563"/>
                <a:gd name="connsiteY1357" fmla="*/ 1022368 h 3480149"/>
                <a:gd name="connsiteX1358" fmla="*/ 809798 w 5651563"/>
                <a:gd name="connsiteY1358" fmla="*/ 1018749 h 3480149"/>
                <a:gd name="connsiteX1359" fmla="*/ 813799 w 5651563"/>
                <a:gd name="connsiteY1359" fmla="*/ 1018749 h 3480149"/>
                <a:gd name="connsiteX1360" fmla="*/ 813799 w 5651563"/>
                <a:gd name="connsiteY1360" fmla="*/ 1015129 h 3480149"/>
                <a:gd name="connsiteX1361" fmla="*/ 815418 w 5651563"/>
                <a:gd name="connsiteY1361" fmla="*/ 1015129 h 3480149"/>
                <a:gd name="connsiteX1362" fmla="*/ 815418 w 5651563"/>
                <a:gd name="connsiteY1362" fmla="*/ 1011510 h 3480149"/>
                <a:gd name="connsiteX1363" fmla="*/ 821895 w 5651563"/>
                <a:gd name="connsiteY1363" fmla="*/ 1011510 h 3480149"/>
                <a:gd name="connsiteX1364" fmla="*/ 821895 w 5651563"/>
                <a:gd name="connsiteY1364" fmla="*/ 1007795 h 3480149"/>
                <a:gd name="connsiteX1365" fmla="*/ 822657 w 5651563"/>
                <a:gd name="connsiteY1365" fmla="*/ 1007795 h 3480149"/>
                <a:gd name="connsiteX1366" fmla="*/ 822657 w 5651563"/>
                <a:gd name="connsiteY1366" fmla="*/ 1004176 h 3480149"/>
                <a:gd name="connsiteX1367" fmla="*/ 825133 w 5651563"/>
                <a:gd name="connsiteY1367" fmla="*/ 1004176 h 3480149"/>
                <a:gd name="connsiteX1368" fmla="*/ 825133 w 5651563"/>
                <a:gd name="connsiteY1368" fmla="*/ 1000556 h 3480149"/>
                <a:gd name="connsiteX1369" fmla="*/ 826753 w 5651563"/>
                <a:gd name="connsiteY1369" fmla="*/ 1000556 h 3480149"/>
                <a:gd name="connsiteX1370" fmla="*/ 826753 w 5651563"/>
                <a:gd name="connsiteY1370" fmla="*/ 996937 h 3480149"/>
                <a:gd name="connsiteX1371" fmla="*/ 833230 w 5651563"/>
                <a:gd name="connsiteY1371" fmla="*/ 996937 h 3480149"/>
                <a:gd name="connsiteX1372" fmla="*/ 833230 w 5651563"/>
                <a:gd name="connsiteY1372" fmla="*/ 993317 h 3480149"/>
                <a:gd name="connsiteX1373" fmla="*/ 835611 w 5651563"/>
                <a:gd name="connsiteY1373" fmla="*/ 993317 h 3480149"/>
                <a:gd name="connsiteX1374" fmla="*/ 835611 w 5651563"/>
                <a:gd name="connsiteY1374" fmla="*/ 989698 h 3480149"/>
                <a:gd name="connsiteX1375" fmla="*/ 838850 w 5651563"/>
                <a:gd name="connsiteY1375" fmla="*/ 989698 h 3480149"/>
                <a:gd name="connsiteX1376" fmla="*/ 838850 w 5651563"/>
                <a:gd name="connsiteY1376" fmla="*/ 986078 h 3480149"/>
                <a:gd name="connsiteX1377" fmla="*/ 839707 w 5651563"/>
                <a:gd name="connsiteY1377" fmla="*/ 986078 h 3480149"/>
                <a:gd name="connsiteX1378" fmla="*/ 839707 w 5651563"/>
                <a:gd name="connsiteY1378" fmla="*/ 982459 h 3480149"/>
                <a:gd name="connsiteX1379" fmla="*/ 842850 w 5651563"/>
                <a:gd name="connsiteY1379" fmla="*/ 982459 h 3480149"/>
                <a:gd name="connsiteX1380" fmla="*/ 842850 w 5651563"/>
                <a:gd name="connsiteY1380" fmla="*/ 978839 h 3480149"/>
                <a:gd name="connsiteX1381" fmla="*/ 847708 w 5651563"/>
                <a:gd name="connsiteY1381" fmla="*/ 978839 h 3480149"/>
                <a:gd name="connsiteX1382" fmla="*/ 847708 w 5651563"/>
                <a:gd name="connsiteY1382" fmla="*/ 975220 h 3480149"/>
                <a:gd name="connsiteX1383" fmla="*/ 849327 w 5651563"/>
                <a:gd name="connsiteY1383" fmla="*/ 975220 h 3480149"/>
                <a:gd name="connsiteX1384" fmla="*/ 849327 w 5651563"/>
                <a:gd name="connsiteY1384" fmla="*/ 971600 h 3480149"/>
                <a:gd name="connsiteX1385" fmla="*/ 850946 w 5651563"/>
                <a:gd name="connsiteY1385" fmla="*/ 971600 h 3480149"/>
                <a:gd name="connsiteX1386" fmla="*/ 850946 w 5651563"/>
                <a:gd name="connsiteY1386" fmla="*/ 967981 h 3480149"/>
                <a:gd name="connsiteX1387" fmla="*/ 850946 w 5651563"/>
                <a:gd name="connsiteY1387" fmla="*/ 967981 h 3480149"/>
                <a:gd name="connsiteX1388" fmla="*/ 850946 w 5651563"/>
                <a:gd name="connsiteY1388" fmla="*/ 964361 h 3480149"/>
                <a:gd name="connsiteX1389" fmla="*/ 854185 w 5651563"/>
                <a:gd name="connsiteY1389" fmla="*/ 964361 h 3480149"/>
                <a:gd name="connsiteX1390" fmla="*/ 854185 w 5651563"/>
                <a:gd name="connsiteY1390" fmla="*/ 960742 h 3480149"/>
                <a:gd name="connsiteX1391" fmla="*/ 855042 w 5651563"/>
                <a:gd name="connsiteY1391" fmla="*/ 960742 h 3480149"/>
                <a:gd name="connsiteX1392" fmla="*/ 855042 w 5651563"/>
                <a:gd name="connsiteY1392" fmla="*/ 957122 h 3480149"/>
                <a:gd name="connsiteX1393" fmla="*/ 856661 w 5651563"/>
                <a:gd name="connsiteY1393" fmla="*/ 957122 h 3480149"/>
                <a:gd name="connsiteX1394" fmla="*/ 856661 w 5651563"/>
                <a:gd name="connsiteY1394" fmla="*/ 953503 h 3480149"/>
                <a:gd name="connsiteX1395" fmla="*/ 857423 w 5651563"/>
                <a:gd name="connsiteY1395" fmla="*/ 953503 h 3480149"/>
                <a:gd name="connsiteX1396" fmla="*/ 857423 w 5651563"/>
                <a:gd name="connsiteY1396" fmla="*/ 949883 h 3480149"/>
                <a:gd name="connsiteX1397" fmla="*/ 860662 w 5651563"/>
                <a:gd name="connsiteY1397" fmla="*/ 949883 h 3480149"/>
                <a:gd name="connsiteX1398" fmla="*/ 860662 w 5651563"/>
                <a:gd name="connsiteY1398" fmla="*/ 946168 h 3480149"/>
                <a:gd name="connsiteX1399" fmla="*/ 870377 w 5651563"/>
                <a:gd name="connsiteY1399" fmla="*/ 946168 h 3480149"/>
                <a:gd name="connsiteX1400" fmla="*/ 870377 w 5651563"/>
                <a:gd name="connsiteY1400" fmla="*/ 942549 h 3480149"/>
                <a:gd name="connsiteX1401" fmla="*/ 873616 w 5651563"/>
                <a:gd name="connsiteY1401" fmla="*/ 942549 h 3480149"/>
                <a:gd name="connsiteX1402" fmla="*/ 873616 w 5651563"/>
                <a:gd name="connsiteY1402" fmla="*/ 938929 h 3480149"/>
                <a:gd name="connsiteX1403" fmla="*/ 876854 w 5651563"/>
                <a:gd name="connsiteY1403" fmla="*/ 938929 h 3480149"/>
                <a:gd name="connsiteX1404" fmla="*/ 876854 w 5651563"/>
                <a:gd name="connsiteY1404" fmla="*/ 935310 h 3480149"/>
                <a:gd name="connsiteX1405" fmla="*/ 878474 w 5651563"/>
                <a:gd name="connsiteY1405" fmla="*/ 935310 h 3480149"/>
                <a:gd name="connsiteX1406" fmla="*/ 878474 w 5651563"/>
                <a:gd name="connsiteY1406" fmla="*/ 931690 h 3480149"/>
                <a:gd name="connsiteX1407" fmla="*/ 884093 w 5651563"/>
                <a:gd name="connsiteY1407" fmla="*/ 931690 h 3480149"/>
                <a:gd name="connsiteX1408" fmla="*/ 884093 w 5651563"/>
                <a:gd name="connsiteY1408" fmla="*/ 928071 h 3480149"/>
                <a:gd name="connsiteX1409" fmla="*/ 884950 w 5651563"/>
                <a:gd name="connsiteY1409" fmla="*/ 928071 h 3480149"/>
                <a:gd name="connsiteX1410" fmla="*/ 884950 w 5651563"/>
                <a:gd name="connsiteY1410" fmla="*/ 924451 h 3480149"/>
                <a:gd name="connsiteX1411" fmla="*/ 884950 w 5651563"/>
                <a:gd name="connsiteY1411" fmla="*/ 924451 h 3480149"/>
                <a:gd name="connsiteX1412" fmla="*/ 884950 w 5651563"/>
                <a:gd name="connsiteY1412" fmla="*/ 920832 h 3480149"/>
                <a:gd name="connsiteX1413" fmla="*/ 899429 w 5651563"/>
                <a:gd name="connsiteY1413" fmla="*/ 920832 h 3480149"/>
                <a:gd name="connsiteX1414" fmla="*/ 899429 w 5651563"/>
                <a:gd name="connsiteY1414" fmla="*/ 917212 h 3480149"/>
                <a:gd name="connsiteX1415" fmla="*/ 900286 w 5651563"/>
                <a:gd name="connsiteY1415" fmla="*/ 917212 h 3480149"/>
                <a:gd name="connsiteX1416" fmla="*/ 900286 w 5651563"/>
                <a:gd name="connsiteY1416" fmla="*/ 913593 h 3480149"/>
                <a:gd name="connsiteX1417" fmla="*/ 902667 w 5651563"/>
                <a:gd name="connsiteY1417" fmla="*/ 913593 h 3480149"/>
                <a:gd name="connsiteX1418" fmla="*/ 902667 w 5651563"/>
                <a:gd name="connsiteY1418" fmla="*/ 909973 h 3480149"/>
                <a:gd name="connsiteX1419" fmla="*/ 905906 w 5651563"/>
                <a:gd name="connsiteY1419" fmla="*/ 909973 h 3480149"/>
                <a:gd name="connsiteX1420" fmla="*/ 905906 w 5651563"/>
                <a:gd name="connsiteY1420" fmla="*/ 906354 h 3480149"/>
                <a:gd name="connsiteX1421" fmla="*/ 910001 w 5651563"/>
                <a:gd name="connsiteY1421" fmla="*/ 906354 h 3480149"/>
                <a:gd name="connsiteX1422" fmla="*/ 910001 w 5651563"/>
                <a:gd name="connsiteY1422" fmla="*/ 902734 h 3480149"/>
                <a:gd name="connsiteX1423" fmla="*/ 910763 w 5651563"/>
                <a:gd name="connsiteY1423" fmla="*/ 902734 h 3480149"/>
                <a:gd name="connsiteX1424" fmla="*/ 910763 w 5651563"/>
                <a:gd name="connsiteY1424" fmla="*/ 899115 h 3480149"/>
                <a:gd name="connsiteX1425" fmla="*/ 914764 w 5651563"/>
                <a:gd name="connsiteY1425" fmla="*/ 899115 h 3480149"/>
                <a:gd name="connsiteX1426" fmla="*/ 914764 w 5651563"/>
                <a:gd name="connsiteY1426" fmla="*/ 895495 h 3480149"/>
                <a:gd name="connsiteX1427" fmla="*/ 918859 w 5651563"/>
                <a:gd name="connsiteY1427" fmla="*/ 895495 h 3480149"/>
                <a:gd name="connsiteX1428" fmla="*/ 918859 w 5651563"/>
                <a:gd name="connsiteY1428" fmla="*/ 891876 h 3480149"/>
                <a:gd name="connsiteX1429" fmla="*/ 921241 w 5651563"/>
                <a:gd name="connsiteY1429" fmla="*/ 891876 h 3480149"/>
                <a:gd name="connsiteX1430" fmla="*/ 921241 w 5651563"/>
                <a:gd name="connsiteY1430" fmla="*/ 888256 h 3480149"/>
                <a:gd name="connsiteX1431" fmla="*/ 921241 w 5651563"/>
                <a:gd name="connsiteY1431" fmla="*/ 888256 h 3480149"/>
                <a:gd name="connsiteX1432" fmla="*/ 921241 w 5651563"/>
                <a:gd name="connsiteY1432" fmla="*/ 884542 h 3480149"/>
                <a:gd name="connsiteX1433" fmla="*/ 924479 w 5651563"/>
                <a:gd name="connsiteY1433" fmla="*/ 884542 h 3480149"/>
                <a:gd name="connsiteX1434" fmla="*/ 924479 w 5651563"/>
                <a:gd name="connsiteY1434" fmla="*/ 880922 h 3480149"/>
                <a:gd name="connsiteX1435" fmla="*/ 925336 w 5651563"/>
                <a:gd name="connsiteY1435" fmla="*/ 880922 h 3480149"/>
                <a:gd name="connsiteX1436" fmla="*/ 925336 w 5651563"/>
                <a:gd name="connsiteY1436" fmla="*/ 877303 h 3480149"/>
                <a:gd name="connsiteX1437" fmla="*/ 926956 w 5651563"/>
                <a:gd name="connsiteY1437" fmla="*/ 877303 h 3480149"/>
                <a:gd name="connsiteX1438" fmla="*/ 926956 w 5651563"/>
                <a:gd name="connsiteY1438" fmla="*/ 873683 h 3480149"/>
                <a:gd name="connsiteX1439" fmla="*/ 930194 w 5651563"/>
                <a:gd name="connsiteY1439" fmla="*/ 873683 h 3480149"/>
                <a:gd name="connsiteX1440" fmla="*/ 930194 w 5651563"/>
                <a:gd name="connsiteY1440" fmla="*/ 870063 h 3480149"/>
                <a:gd name="connsiteX1441" fmla="*/ 932575 w 5651563"/>
                <a:gd name="connsiteY1441" fmla="*/ 870063 h 3480149"/>
                <a:gd name="connsiteX1442" fmla="*/ 932575 w 5651563"/>
                <a:gd name="connsiteY1442" fmla="*/ 866444 h 3480149"/>
                <a:gd name="connsiteX1443" fmla="*/ 941434 w 5651563"/>
                <a:gd name="connsiteY1443" fmla="*/ 866444 h 3480149"/>
                <a:gd name="connsiteX1444" fmla="*/ 941434 w 5651563"/>
                <a:gd name="connsiteY1444" fmla="*/ 862825 h 3480149"/>
                <a:gd name="connsiteX1445" fmla="*/ 944672 w 5651563"/>
                <a:gd name="connsiteY1445" fmla="*/ 862825 h 3480149"/>
                <a:gd name="connsiteX1446" fmla="*/ 944672 w 5651563"/>
                <a:gd name="connsiteY1446" fmla="*/ 859205 h 3480149"/>
                <a:gd name="connsiteX1447" fmla="*/ 947911 w 5651563"/>
                <a:gd name="connsiteY1447" fmla="*/ 859205 h 3480149"/>
                <a:gd name="connsiteX1448" fmla="*/ 947911 w 5651563"/>
                <a:gd name="connsiteY1448" fmla="*/ 855586 h 3480149"/>
                <a:gd name="connsiteX1449" fmla="*/ 953626 w 5651563"/>
                <a:gd name="connsiteY1449" fmla="*/ 855586 h 3480149"/>
                <a:gd name="connsiteX1450" fmla="*/ 953626 w 5651563"/>
                <a:gd name="connsiteY1450" fmla="*/ 851966 h 3480149"/>
                <a:gd name="connsiteX1451" fmla="*/ 956007 w 5651563"/>
                <a:gd name="connsiteY1451" fmla="*/ 851966 h 3480149"/>
                <a:gd name="connsiteX1452" fmla="*/ 956007 w 5651563"/>
                <a:gd name="connsiteY1452" fmla="*/ 848347 h 3480149"/>
                <a:gd name="connsiteX1453" fmla="*/ 960865 w 5651563"/>
                <a:gd name="connsiteY1453" fmla="*/ 848347 h 3480149"/>
                <a:gd name="connsiteX1454" fmla="*/ 960865 w 5651563"/>
                <a:gd name="connsiteY1454" fmla="*/ 844727 h 3480149"/>
                <a:gd name="connsiteX1455" fmla="*/ 966484 w 5651563"/>
                <a:gd name="connsiteY1455" fmla="*/ 844727 h 3480149"/>
                <a:gd name="connsiteX1456" fmla="*/ 966484 w 5651563"/>
                <a:gd name="connsiteY1456" fmla="*/ 841108 h 3480149"/>
                <a:gd name="connsiteX1457" fmla="*/ 968961 w 5651563"/>
                <a:gd name="connsiteY1457" fmla="*/ 841108 h 3480149"/>
                <a:gd name="connsiteX1458" fmla="*/ 968961 w 5651563"/>
                <a:gd name="connsiteY1458" fmla="*/ 837488 h 3480149"/>
                <a:gd name="connsiteX1459" fmla="*/ 971342 w 5651563"/>
                <a:gd name="connsiteY1459" fmla="*/ 837488 h 3480149"/>
                <a:gd name="connsiteX1460" fmla="*/ 971342 w 5651563"/>
                <a:gd name="connsiteY1460" fmla="*/ 833869 h 3480149"/>
                <a:gd name="connsiteX1461" fmla="*/ 972961 w 5651563"/>
                <a:gd name="connsiteY1461" fmla="*/ 833869 h 3480149"/>
                <a:gd name="connsiteX1462" fmla="*/ 972961 w 5651563"/>
                <a:gd name="connsiteY1462" fmla="*/ 830249 h 3480149"/>
                <a:gd name="connsiteX1463" fmla="*/ 981915 w 5651563"/>
                <a:gd name="connsiteY1463" fmla="*/ 830249 h 3480149"/>
                <a:gd name="connsiteX1464" fmla="*/ 981915 w 5651563"/>
                <a:gd name="connsiteY1464" fmla="*/ 826630 h 3480149"/>
                <a:gd name="connsiteX1465" fmla="*/ 981915 w 5651563"/>
                <a:gd name="connsiteY1465" fmla="*/ 826630 h 3480149"/>
                <a:gd name="connsiteX1466" fmla="*/ 981915 w 5651563"/>
                <a:gd name="connsiteY1466" fmla="*/ 822915 h 3480149"/>
                <a:gd name="connsiteX1467" fmla="*/ 987535 w 5651563"/>
                <a:gd name="connsiteY1467" fmla="*/ 822915 h 3480149"/>
                <a:gd name="connsiteX1468" fmla="*/ 987535 w 5651563"/>
                <a:gd name="connsiteY1468" fmla="*/ 819295 h 3480149"/>
                <a:gd name="connsiteX1469" fmla="*/ 994012 w 5651563"/>
                <a:gd name="connsiteY1469" fmla="*/ 819295 h 3480149"/>
                <a:gd name="connsiteX1470" fmla="*/ 994012 w 5651563"/>
                <a:gd name="connsiteY1470" fmla="*/ 815676 h 3480149"/>
                <a:gd name="connsiteX1471" fmla="*/ 994012 w 5651563"/>
                <a:gd name="connsiteY1471" fmla="*/ 815676 h 3480149"/>
                <a:gd name="connsiteX1472" fmla="*/ 994012 w 5651563"/>
                <a:gd name="connsiteY1472" fmla="*/ 812056 h 3480149"/>
                <a:gd name="connsiteX1473" fmla="*/ 1001251 w 5651563"/>
                <a:gd name="connsiteY1473" fmla="*/ 812056 h 3480149"/>
                <a:gd name="connsiteX1474" fmla="*/ 1001251 w 5651563"/>
                <a:gd name="connsiteY1474" fmla="*/ 808437 h 3480149"/>
                <a:gd name="connsiteX1475" fmla="*/ 1005347 w 5651563"/>
                <a:gd name="connsiteY1475" fmla="*/ 808437 h 3480149"/>
                <a:gd name="connsiteX1476" fmla="*/ 1005347 w 5651563"/>
                <a:gd name="connsiteY1476" fmla="*/ 804817 h 3480149"/>
                <a:gd name="connsiteX1477" fmla="*/ 1006966 w 5651563"/>
                <a:gd name="connsiteY1477" fmla="*/ 804817 h 3480149"/>
                <a:gd name="connsiteX1478" fmla="*/ 1006966 w 5651563"/>
                <a:gd name="connsiteY1478" fmla="*/ 801198 h 3480149"/>
                <a:gd name="connsiteX1479" fmla="*/ 1006966 w 5651563"/>
                <a:gd name="connsiteY1479" fmla="*/ 801198 h 3480149"/>
                <a:gd name="connsiteX1480" fmla="*/ 1006966 w 5651563"/>
                <a:gd name="connsiteY1480" fmla="*/ 797578 h 3480149"/>
                <a:gd name="connsiteX1481" fmla="*/ 1012585 w 5651563"/>
                <a:gd name="connsiteY1481" fmla="*/ 797578 h 3480149"/>
                <a:gd name="connsiteX1482" fmla="*/ 1012585 w 5651563"/>
                <a:gd name="connsiteY1482" fmla="*/ 793959 h 3480149"/>
                <a:gd name="connsiteX1483" fmla="*/ 1019063 w 5651563"/>
                <a:gd name="connsiteY1483" fmla="*/ 793959 h 3480149"/>
                <a:gd name="connsiteX1484" fmla="*/ 1019063 w 5651563"/>
                <a:gd name="connsiteY1484" fmla="*/ 790339 h 3480149"/>
                <a:gd name="connsiteX1485" fmla="*/ 1023063 w 5651563"/>
                <a:gd name="connsiteY1485" fmla="*/ 790339 h 3480149"/>
                <a:gd name="connsiteX1486" fmla="*/ 1023063 w 5651563"/>
                <a:gd name="connsiteY1486" fmla="*/ 786720 h 3480149"/>
                <a:gd name="connsiteX1487" fmla="*/ 1023920 w 5651563"/>
                <a:gd name="connsiteY1487" fmla="*/ 786720 h 3480149"/>
                <a:gd name="connsiteX1488" fmla="*/ 1023920 w 5651563"/>
                <a:gd name="connsiteY1488" fmla="*/ 783100 h 3480149"/>
                <a:gd name="connsiteX1489" fmla="*/ 1024682 w 5651563"/>
                <a:gd name="connsiteY1489" fmla="*/ 783100 h 3480149"/>
                <a:gd name="connsiteX1490" fmla="*/ 1024682 w 5651563"/>
                <a:gd name="connsiteY1490" fmla="*/ 779481 h 3480149"/>
                <a:gd name="connsiteX1491" fmla="*/ 1029540 w 5651563"/>
                <a:gd name="connsiteY1491" fmla="*/ 779481 h 3480149"/>
                <a:gd name="connsiteX1492" fmla="*/ 1029540 w 5651563"/>
                <a:gd name="connsiteY1492" fmla="*/ 775861 h 3480149"/>
                <a:gd name="connsiteX1493" fmla="*/ 1032778 w 5651563"/>
                <a:gd name="connsiteY1493" fmla="*/ 775861 h 3480149"/>
                <a:gd name="connsiteX1494" fmla="*/ 1032778 w 5651563"/>
                <a:gd name="connsiteY1494" fmla="*/ 772242 h 3480149"/>
                <a:gd name="connsiteX1495" fmla="*/ 1035255 w 5651563"/>
                <a:gd name="connsiteY1495" fmla="*/ 772242 h 3480149"/>
                <a:gd name="connsiteX1496" fmla="*/ 1035255 w 5651563"/>
                <a:gd name="connsiteY1496" fmla="*/ 768622 h 3480149"/>
                <a:gd name="connsiteX1497" fmla="*/ 1035255 w 5651563"/>
                <a:gd name="connsiteY1497" fmla="*/ 768622 h 3480149"/>
                <a:gd name="connsiteX1498" fmla="*/ 1035255 w 5651563"/>
                <a:gd name="connsiteY1498" fmla="*/ 765003 h 3480149"/>
                <a:gd name="connsiteX1499" fmla="*/ 1040017 w 5651563"/>
                <a:gd name="connsiteY1499" fmla="*/ 765003 h 3480149"/>
                <a:gd name="connsiteX1500" fmla="*/ 1040017 w 5651563"/>
                <a:gd name="connsiteY1500" fmla="*/ 761288 h 3480149"/>
                <a:gd name="connsiteX1501" fmla="*/ 1040017 w 5651563"/>
                <a:gd name="connsiteY1501" fmla="*/ 761288 h 3480149"/>
                <a:gd name="connsiteX1502" fmla="*/ 1040017 w 5651563"/>
                <a:gd name="connsiteY1502" fmla="*/ 757669 h 3480149"/>
                <a:gd name="connsiteX1503" fmla="*/ 1055448 w 5651563"/>
                <a:gd name="connsiteY1503" fmla="*/ 757669 h 3480149"/>
                <a:gd name="connsiteX1504" fmla="*/ 1055448 w 5651563"/>
                <a:gd name="connsiteY1504" fmla="*/ 754049 h 3480149"/>
                <a:gd name="connsiteX1505" fmla="*/ 1057829 w 5651563"/>
                <a:gd name="connsiteY1505" fmla="*/ 754049 h 3480149"/>
                <a:gd name="connsiteX1506" fmla="*/ 1057829 w 5651563"/>
                <a:gd name="connsiteY1506" fmla="*/ 750430 h 3480149"/>
                <a:gd name="connsiteX1507" fmla="*/ 1058686 w 5651563"/>
                <a:gd name="connsiteY1507" fmla="*/ 750430 h 3480149"/>
                <a:gd name="connsiteX1508" fmla="*/ 1058686 w 5651563"/>
                <a:gd name="connsiteY1508" fmla="*/ 746810 h 3480149"/>
                <a:gd name="connsiteX1509" fmla="*/ 1063449 w 5651563"/>
                <a:gd name="connsiteY1509" fmla="*/ 746810 h 3480149"/>
                <a:gd name="connsiteX1510" fmla="*/ 1063449 w 5651563"/>
                <a:gd name="connsiteY1510" fmla="*/ 743190 h 3480149"/>
                <a:gd name="connsiteX1511" fmla="*/ 1065068 w 5651563"/>
                <a:gd name="connsiteY1511" fmla="*/ 743190 h 3480149"/>
                <a:gd name="connsiteX1512" fmla="*/ 1065068 w 5651563"/>
                <a:gd name="connsiteY1512" fmla="*/ 739571 h 3480149"/>
                <a:gd name="connsiteX1513" fmla="*/ 1065926 w 5651563"/>
                <a:gd name="connsiteY1513" fmla="*/ 739571 h 3480149"/>
                <a:gd name="connsiteX1514" fmla="*/ 1065926 w 5651563"/>
                <a:gd name="connsiteY1514" fmla="*/ 735952 h 3480149"/>
                <a:gd name="connsiteX1515" fmla="*/ 1068307 w 5651563"/>
                <a:gd name="connsiteY1515" fmla="*/ 735952 h 3480149"/>
                <a:gd name="connsiteX1516" fmla="*/ 1068307 w 5651563"/>
                <a:gd name="connsiteY1516" fmla="*/ 732332 h 3480149"/>
                <a:gd name="connsiteX1517" fmla="*/ 1069926 w 5651563"/>
                <a:gd name="connsiteY1517" fmla="*/ 732332 h 3480149"/>
                <a:gd name="connsiteX1518" fmla="*/ 1069926 w 5651563"/>
                <a:gd name="connsiteY1518" fmla="*/ 728713 h 3480149"/>
                <a:gd name="connsiteX1519" fmla="*/ 1074022 w 5651563"/>
                <a:gd name="connsiteY1519" fmla="*/ 728713 h 3480149"/>
                <a:gd name="connsiteX1520" fmla="*/ 1074022 w 5651563"/>
                <a:gd name="connsiteY1520" fmla="*/ 725093 h 3480149"/>
                <a:gd name="connsiteX1521" fmla="*/ 1077260 w 5651563"/>
                <a:gd name="connsiteY1521" fmla="*/ 725093 h 3480149"/>
                <a:gd name="connsiteX1522" fmla="*/ 1077260 w 5651563"/>
                <a:gd name="connsiteY1522" fmla="*/ 721474 h 3480149"/>
                <a:gd name="connsiteX1523" fmla="*/ 1078022 w 5651563"/>
                <a:gd name="connsiteY1523" fmla="*/ 721474 h 3480149"/>
                <a:gd name="connsiteX1524" fmla="*/ 1078022 w 5651563"/>
                <a:gd name="connsiteY1524" fmla="*/ 717854 h 3480149"/>
                <a:gd name="connsiteX1525" fmla="*/ 1081261 w 5651563"/>
                <a:gd name="connsiteY1525" fmla="*/ 717854 h 3480149"/>
                <a:gd name="connsiteX1526" fmla="*/ 1081261 w 5651563"/>
                <a:gd name="connsiteY1526" fmla="*/ 714235 h 3480149"/>
                <a:gd name="connsiteX1527" fmla="*/ 1084499 w 5651563"/>
                <a:gd name="connsiteY1527" fmla="*/ 714235 h 3480149"/>
                <a:gd name="connsiteX1528" fmla="*/ 1084499 w 5651563"/>
                <a:gd name="connsiteY1528" fmla="*/ 710615 h 3480149"/>
                <a:gd name="connsiteX1529" fmla="*/ 1086118 w 5651563"/>
                <a:gd name="connsiteY1529" fmla="*/ 710615 h 3480149"/>
                <a:gd name="connsiteX1530" fmla="*/ 1086118 w 5651563"/>
                <a:gd name="connsiteY1530" fmla="*/ 706996 h 3480149"/>
                <a:gd name="connsiteX1531" fmla="*/ 1086118 w 5651563"/>
                <a:gd name="connsiteY1531" fmla="*/ 706996 h 3480149"/>
                <a:gd name="connsiteX1532" fmla="*/ 1086118 w 5651563"/>
                <a:gd name="connsiteY1532" fmla="*/ 703376 h 3480149"/>
                <a:gd name="connsiteX1533" fmla="*/ 1090119 w 5651563"/>
                <a:gd name="connsiteY1533" fmla="*/ 703376 h 3480149"/>
                <a:gd name="connsiteX1534" fmla="*/ 1090119 w 5651563"/>
                <a:gd name="connsiteY1534" fmla="*/ 699661 h 3480149"/>
                <a:gd name="connsiteX1535" fmla="*/ 1090119 w 5651563"/>
                <a:gd name="connsiteY1535" fmla="*/ 699661 h 3480149"/>
                <a:gd name="connsiteX1536" fmla="*/ 1090119 w 5651563"/>
                <a:gd name="connsiteY1536" fmla="*/ 696042 h 3480149"/>
                <a:gd name="connsiteX1537" fmla="*/ 1096596 w 5651563"/>
                <a:gd name="connsiteY1537" fmla="*/ 696042 h 3480149"/>
                <a:gd name="connsiteX1538" fmla="*/ 1096596 w 5651563"/>
                <a:gd name="connsiteY1538" fmla="*/ 692422 h 3480149"/>
                <a:gd name="connsiteX1539" fmla="*/ 1096596 w 5651563"/>
                <a:gd name="connsiteY1539" fmla="*/ 692422 h 3480149"/>
                <a:gd name="connsiteX1540" fmla="*/ 1096596 w 5651563"/>
                <a:gd name="connsiteY1540" fmla="*/ 688803 h 3480149"/>
                <a:gd name="connsiteX1541" fmla="*/ 1098215 w 5651563"/>
                <a:gd name="connsiteY1541" fmla="*/ 688803 h 3480149"/>
                <a:gd name="connsiteX1542" fmla="*/ 1098215 w 5651563"/>
                <a:gd name="connsiteY1542" fmla="*/ 685183 h 3480149"/>
                <a:gd name="connsiteX1543" fmla="*/ 1102311 w 5651563"/>
                <a:gd name="connsiteY1543" fmla="*/ 685183 h 3480149"/>
                <a:gd name="connsiteX1544" fmla="*/ 1102311 w 5651563"/>
                <a:gd name="connsiteY1544" fmla="*/ 681564 h 3480149"/>
                <a:gd name="connsiteX1545" fmla="*/ 1105550 w 5651563"/>
                <a:gd name="connsiteY1545" fmla="*/ 681564 h 3480149"/>
                <a:gd name="connsiteX1546" fmla="*/ 1105550 w 5651563"/>
                <a:gd name="connsiteY1546" fmla="*/ 677944 h 3480149"/>
                <a:gd name="connsiteX1547" fmla="*/ 1107931 w 5651563"/>
                <a:gd name="connsiteY1547" fmla="*/ 677944 h 3480149"/>
                <a:gd name="connsiteX1548" fmla="*/ 1107931 w 5651563"/>
                <a:gd name="connsiteY1548" fmla="*/ 674325 h 3480149"/>
                <a:gd name="connsiteX1549" fmla="*/ 1116789 w 5651563"/>
                <a:gd name="connsiteY1549" fmla="*/ 674325 h 3480149"/>
                <a:gd name="connsiteX1550" fmla="*/ 1116789 w 5651563"/>
                <a:gd name="connsiteY1550" fmla="*/ 670705 h 3480149"/>
                <a:gd name="connsiteX1551" fmla="*/ 1120027 w 5651563"/>
                <a:gd name="connsiteY1551" fmla="*/ 670705 h 3480149"/>
                <a:gd name="connsiteX1552" fmla="*/ 1120027 w 5651563"/>
                <a:gd name="connsiteY1552" fmla="*/ 667086 h 3480149"/>
                <a:gd name="connsiteX1553" fmla="*/ 1123266 w 5651563"/>
                <a:gd name="connsiteY1553" fmla="*/ 667086 h 3480149"/>
                <a:gd name="connsiteX1554" fmla="*/ 1123266 w 5651563"/>
                <a:gd name="connsiteY1554" fmla="*/ 663466 h 3480149"/>
                <a:gd name="connsiteX1555" fmla="*/ 1127362 w 5651563"/>
                <a:gd name="connsiteY1555" fmla="*/ 663466 h 3480149"/>
                <a:gd name="connsiteX1556" fmla="*/ 1127362 w 5651563"/>
                <a:gd name="connsiteY1556" fmla="*/ 659847 h 3480149"/>
                <a:gd name="connsiteX1557" fmla="*/ 1129743 w 5651563"/>
                <a:gd name="connsiteY1557" fmla="*/ 659847 h 3480149"/>
                <a:gd name="connsiteX1558" fmla="*/ 1129743 w 5651563"/>
                <a:gd name="connsiteY1558" fmla="*/ 656227 h 3480149"/>
                <a:gd name="connsiteX1559" fmla="*/ 1136220 w 5651563"/>
                <a:gd name="connsiteY1559" fmla="*/ 656227 h 3480149"/>
                <a:gd name="connsiteX1560" fmla="*/ 1136220 w 5651563"/>
                <a:gd name="connsiteY1560" fmla="*/ 652608 h 3480149"/>
                <a:gd name="connsiteX1561" fmla="*/ 1145078 w 5651563"/>
                <a:gd name="connsiteY1561" fmla="*/ 652608 h 3480149"/>
                <a:gd name="connsiteX1562" fmla="*/ 1145078 w 5651563"/>
                <a:gd name="connsiteY1562" fmla="*/ 648988 h 3480149"/>
                <a:gd name="connsiteX1563" fmla="*/ 1154032 w 5651563"/>
                <a:gd name="connsiteY1563" fmla="*/ 648988 h 3480149"/>
                <a:gd name="connsiteX1564" fmla="*/ 1154032 w 5651563"/>
                <a:gd name="connsiteY1564" fmla="*/ 645369 h 3480149"/>
                <a:gd name="connsiteX1565" fmla="*/ 1160414 w 5651563"/>
                <a:gd name="connsiteY1565" fmla="*/ 645369 h 3480149"/>
                <a:gd name="connsiteX1566" fmla="*/ 1160414 w 5651563"/>
                <a:gd name="connsiteY1566" fmla="*/ 641654 h 3480149"/>
                <a:gd name="connsiteX1567" fmla="*/ 1161271 w 5651563"/>
                <a:gd name="connsiteY1567" fmla="*/ 641654 h 3480149"/>
                <a:gd name="connsiteX1568" fmla="*/ 1161271 w 5651563"/>
                <a:gd name="connsiteY1568" fmla="*/ 638035 h 3480149"/>
                <a:gd name="connsiteX1569" fmla="*/ 1180702 w 5651563"/>
                <a:gd name="connsiteY1569" fmla="*/ 638035 h 3480149"/>
                <a:gd name="connsiteX1570" fmla="*/ 1180702 w 5651563"/>
                <a:gd name="connsiteY1570" fmla="*/ 634415 h 3480149"/>
                <a:gd name="connsiteX1571" fmla="*/ 1190322 w 5651563"/>
                <a:gd name="connsiteY1571" fmla="*/ 634415 h 3480149"/>
                <a:gd name="connsiteX1572" fmla="*/ 1190322 w 5651563"/>
                <a:gd name="connsiteY1572" fmla="*/ 630796 h 3480149"/>
                <a:gd name="connsiteX1573" fmla="*/ 1201657 w 5651563"/>
                <a:gd name="connsiteY1573" fmla="*/ 630796 h 3480149"/>
                <a:gd name="connsiteX1574" fmla="*/ 1201657 w 5651563"/>
                <a:gd name="connsiteY1574" fmla="*/ 627176 h 3480149"/>
                <a:gd name="connsiteX1575" fmla="*/ 1215373 w 5651563"/>
                <a:gd name="connsiteY1575" fmla="*/ 627176 h 3480149"/>
                <a:gd name="connsiteX1576" fmla="*/ 1215373 w 5651563"/>
                <a:gd name="connsiteY1576" fmla="*/ 623557 h 3480149"/>
                <a:gd name="connsiteX1577" fmla="*/ 1219468 w 5651563"/>
                <a:gd name="connsiteY1577" fmla="*/ 623557 h 3480149"/>
                <a:gd name="connsiteX1578" fmla="*/ 1219468 w 5651563"/>
                <a:gd name="connsiteY1578" fmla="*/ 619937 h 3480149"/>
                <a:gd name="connsiteX1579" fmla="*/ 1228327 w 5651563"/>
                <a:gd name="connsiteY1579" fmla="*/ 619937 h 3480149"/>
                <a:gd name="connsiteX1580" fmla="*/ 1228327 w 5651563"/>
                <a:gd name="connsiteY1580" fmla="*/ 616318 h 3480149"/>
                <a:gd name="connsiteX1581" fmla="*/ 1231565 w 5651563"/>
                <a:gd name="connsiteY1581" fmla="*/ 616318 h 3480149"/>
                <a:gd name="connsiteX1582" fmla="*/ 1231565 w 5651563"/>
                <a:gd name="connsiteY1582" fmla="*/ 612698 h 3480149"/>
                <a:gd name="connsiteX1583" fmla="*/ 1231565 w 5651563"/>
                <a:gd name="connsiteY1583" fmla="*/ 612698 h 3480149"/>
                <a:gd name="connsiteX1584" fmla="*/ 1231565 w 5651563"/>
                <a:gd name="connsiteY1584" fmla="*/ 609079 h 3480149"/>
                <a:gd name="connsiteX1585" fmla="*/ 1241281 w 5651563"/>
                <a:gd name="connsiteY1585" fmla="*/ 609079 h 3480149"/>
                <a:gd name="connsiteX1586" fmla="*/ 1241281 w 5651563"/>
                <a:gd name="connsiteY1586" fmla="*/ 605459 h 3480149"/>
                <a:gd name="connsiteX1587" fmla="*/ 1243662 w 5651563"/>
                <a:gd name="connsiteY1587" fmla="*/ 605459 h 3480149"/>
                <a:gd name="connsiteX1588" fmla="*/ 1243662 w 5651563"/>
                <a:gd name="connsiteY1588" fmla="*/ 601840 h 3480149"/>
                <a:gd name="connsiteX1589" fmla="*/ 1254235 w 5651563"/>
                <a:gd name="connsiteY1589" fmla="*/ 601840 h 3480149"/>
                <a:gd name="connsiteX1590" fmla="*/ 1254235 w 5651563"/>
                <a:gd name="connsiteY1590" fmla="*/ 598220 h 3480149"/>
                <a:gd name="connsiteX1591" fmla="*/ 1261474 w 5651563"/>
                <a:gd name="connsiteY1591" fmla="*/ 598220 h 3480149"/>
                <a:gd name="connsiteX1592" fmla="*/ 1261474 w 5651563"/>
                <a:gd name="connsiteY1592" fmla="*/ 594601 h 3480149"/>
                <a:gd name="connsiteX1593" fmla="*/ 1267951 w 5651563"/>
                <a:gd name="connsiteY1593" fmla="*/ 594601 h 3480149"/>
                <a:gd name="connsiteX1594" fmla="*/ 1267951 w 5651563"/>
                <a:gd name="connsiteY1594" fmla="*/ 590981 h 3480149"/>
                <a:gd name="connsiteX1595" fmla="*/ 1280048 w 5651563"/>
                <a:gd name="connsiteY1595" fmla="*/ 590981 h 3480149"/>
                <a:gd name="connsiteX1596" fmla="*/ 1280048 w 5651563"/>
                <a:gd name="connsiteY1596" fmla="*/ 587362 h 3480149"/>
                <a:gd name="connsiteX1597" fmla="*/ 1284048 w 5651563"/>
                <a:gd name="connsiteY1597" fmla="*/ 587362 h 3480149"/>
                <a:gd name="connsiteX1598" fmla="*/ 1284048 w 5651563"/>
                <a:gd name="connsiteY1598" fmla="*/ 583742 h 3480149"/>
                <a:gd name="connsiteX1599" fmla="*/ 1290525 w 5651563"/>
                <a:gd name="connsiteY1599" fmla="*/ 583742 h 3480149"/>
                <a:gd name="connsiteX1600" fmla="*/ 1290525 w 5651563"/>
                <a:gd name="connsiteY1600" fmla="*/ 580027 h 3480149"/>
                <a:gd name="connsiteX1601" fmla="*/ 1293764 w 5651563"/>
                <a:gd name="connsiteY1601" fmla="*/ 580027 h 3480149"/>
                <a:gd name="connsiteX1602" fmla="*/ 1293764 w 5651563"/>
                <a:gd name="connsiteY1602" fmla="*/ 576408 h 3480149"/>
                <a:gd name="connsiteX1603" fmla="*/ 1305098 w 5651563"/>
                <a:gd name="connsiteY1603" fmla="*/ 576408 h 3480149"/>
                <a:gd name="connsiteX1604" fmla="*/ 1305098 w 5651563"/>
                <a:gd name="connsiteY1604" fmla="*/ 572788 h 3480149"/>
                <a:gd name="connsiteX1605" fmla="*/ 1305860 w 5651563"/>
                <a:gd name="connsiteY1605" fmla="*/ 572788 h 3480149"/>
                <a:gd name="connsiteX1606" fmla="*/ 1305860 w 5651563"/>
                <a:gd name="connsiteY1606" fmla="*/ 569169 h 3480149"/>
                <a:gd name="connsiteX1607" fmla="*/ 1310718 w 5651563"/>
                <a:gd name="connsiteY1607" fmla="*/ 569169 h 3480149"/>
                <a:gd name="connsiteX1608" fmla="*/ 1310718 w 5651563"/>
                <a:gd name="connsiteY1608" fmla="*/ 565549 h 3480149"/>
                <a:gd name="connsiteX1609" fmla="*/ 1320434 w 5651563"/>
                <a:gd name="connsiteY1609" fmla="*/ 565549 h 3480149"/>
                <a:gd name="connsiteX1610" fmla="*/ 1320434 w 5651563"/>
                <a:gd name="connsiteY1610" fmla="*/ 561930 h 3480149"/>
                <a:gd name="connsiteX1611" fmla="*/ 1328530 w 5651563"/>
                <a:gd name="connsiteY1611" fmla="*/ 561930 h 3480149"/>
                <a:gd name="connsiteX1612" fmla="*/ 1328530 w 5651563"/>
                <a:gd name="connsiteY1612" fmla="*/ 558310 h 3480149"/>
                <a:gd name="connsiteX1613" fmla="*/ 1334150 w 5651563"/>
                <a:gd name="connsiteY1613" fmla="*/ 558310 h 3480149"/>
                <a:gd name="connsiteX1614" fmla="*/ 1334150 w 5651563"/>
                <a:gd name="connsiteY1614" fmla="*/ 554691 h 3480149"/>
                <a:gd name="connsiteX1615" fmla="*/ 1343103 w 5651563"/>
                <a:gd name="connsiteY1615" fmla="*/ 554691 h 3480149"/>
                <a:gd name="connsiteX1616" fmla="*/ 1343103 w 5651563"/>
                <a:gd name="connsiteY1616" fmla="*/ 551071 h 3480149"/>
                <a:gd name="connsiteX1617" fmla="*/ 1347961 w 5651563"/>
                <a:gd name="connsiteY1617" fmla="*/ 551071 h 3480149"/>
                <a:gd name="connsiteX1618" fmla="*/ 1347961 w 5651563"/>
                <a:gd name="connsiteY1618" fmla="*/ 547452 h 3480149"/>
                <a:gd name="connsiteX1619" fmla="*/ 1352818 w 5651563"/>
                <a:gd name="connsiteY1619" fmla="*/ 547452 h 3480149"/>
                <a:gd name="connsiteX1620" fmla="*/ 1352818 w 5651563"/>
                <a:gd name="connsiteY1620" fmla="*/ 543832 h 3480149"/>
                <a:gd name="connsiteX1621" fmla="*/ 1357581 w 5651563"/>
                <a:gd name="connsiteY1621" fmla="*/ 543832 h 3480149"/>
                <a:gd name="connsiteX1622" fmla="*/ 1357581 w 5651563"/>
                <a:gd name="connsiteY1622" fmla="*/ 540213 h 3480149"/>
                <a:gd name="connsiteX1623" fmla="*/ 1368916 w 5651563"/>
                <a:gd name="connsiteY1623" fmla="*/ 540213 h 3480149"/>
                <a:gd name="connsiteX1624" fmla="*/ 1368916 w 5651563"/>
                <a:gd name="connsiteY1624" fmla="*/ 536593 h 3480149"/>
                <a:gd name="connsiteX1625" fmla="*/ 1372154 w 5651563"/>
                <a:gd name="connsiteY1625" fmla="*/ 536593 h 3480149"/>
                <a:gd name="connsiteX1626" fmla="*/ 1372154 w 5651563"/>
                <a:gd name="connsiteY1626" fmla="*/ 532974 h 3480149"/>
                <a:gd name="connsiteX1627" fmla="*/ 1373774 w 5651563"/>
                <a:gd name="connsiteY1627" fmla="*/ 532974 h 3480149"/>
                <a:gd name="connsiteX1628" fmla="*/ 1373774 w 5651563"/>
                <a:gd name="connsiteY1628" fmla="*/ 529354 h 3480149"/>
                <a:gd name="connsiteX1629" fmla="*/ 1373774 w 5651563"/>
                <a:gd name="connsiteY1629" fmla="*/ 529354 h 3480149"/>
                <a:gd name="connsiteX1630" fmla="*/ 1373774 w 5651563"/>
                <a:gd name="connsiteY1630" fmla="*/ 525735 h 3480149"/>
                <a:gd name="connsiteX1631" fmla="*/ 1377869 w 5651563"/>
                <a:gd name="connsiteY1631" fmla="*/ 525735 h 3480149"/>
                <a:gd name="connsiteX1632" fmla="*/ 1377869 w 5651563"/>
                <a:gd name="connsiteY1632" fmla="*/ 522115 h 3480149"/>
                <a:gd name="connsiteX1633" fmla="*/ 1386727 w 5651563"/>
                <a:gd name="connsiteY1633" fmla="*/ 522115 h 3480149"/>
                <a:gd name="connsiteX1634" fmla="*/ 1386727 w 5651563"/>
                <a:gd name="connsiteY1634" fmla="*/ 518400 h 3480149"/>
                <a:gd name="connsiteX1635" fmla="*/ 1387490 w 5651563"/>
                <a:gd name="connsiteY1635" fmla="*/ 518400 h 3480149"/>
                <a:gd name="connsiteX1636" fmla="*/ 1387490 w 5651563"/>
                <a:gd name="connsiteY1636" fmla="*/ 514781 h 3480149"/>
                <a:gd name="connsiteX1637" fmla="*/ 1387490 w 5651563"/>
                <a:gd name="connsiteY1637" fmla="*/ 514781 h 3480149"/>
                <a:gd name="connsiteX1638" fmla="*/ 1387490 w 5651563"/>
                <a:gd name="connsiteY1638" fmla="*/ 511162 h 3480149"/>
                <a:gd name="connsiteX1639" fmla="*/ 1393967 w 5651563"/>
                <a:gd name="connsiteY1639" fmla="*/ 511162 h 3480149"/>
                <a:gd name="connsiteX1640" fmla="*/ 1393967 w 5651563"/>
                <a:gd name="connsiteY1640" fmla="*/ 507542 h 3480149"/>
                <a:gd name="connsiteX1641" fmla="*/ 1400443 w 5651563"/>
                <a:gd name="connsiteY1641" fmla="*/ 507542 h 3480149"/>
                <a:gd name="connsiteX1642" fmla="*/ 1400443 w 5651563"/>
                <a:gd name="connsiteY1642" fmla="*/ 503923 h 3480149"/>
                <a:gd name="connsiteX1643" fmla="*/ 1402920 w 5651563"/>
                <a:gd name="connsiteY1643" fmla="*/ 503923 h 3480149"/>
                <a:gd name="connsiteX1644" fmla="*/ 1402920 w 5651563"/>
                <a:gd name="connsiteY1644" fmla="*/ 500303 h 3480149"/>
                <a:gd name="connsiteX1645" fmla="*/ 1406063 w 5651563"/>
                <a:gd name="connsiteY1645" fmla="*/ 500303 h 3480149"/>
                <a:gd name="connsiteX1646" fmla="*/ 1406063 w 5651563"/>
                <a:gd name="connsiteY1646" fmla="*/ 496684 h 3480149"/>
                <a:gd name="connsiteX1647" fmla="*/ 1419017 w 5651563"/>
                <a:gd name="connsiteY1647" fmla="*/ 496684 h 3480149"/>
                <a:gd name="connsiteX1648" fmla="*/ 1419017 w 5651563"/>
                <a:gd name="connsiteY1648" fmla="*/ 493064 h 3480149"/>
                <a:gd name="connsiteX1649" fmla="*/ 1419875 w 5651563"/>
                <a:gd name="connsiteY1649" fmla="*/ 493064 h 3480149"/>
                <a:gd name="connsiteX1650" fmla="*/ 1419875 w 5651563"/>
                <a:gd name="connsiteY1650" fmla="*/ 489444 h 3480149"/>
                <a:gd name="connsiteX1651" fmla="*/ 1439210 w 5651563"/>
                <a:gd name="connsiteY1651" fmla="*/ 489444 h 3480149"/>
                <a:gd name="connsiteX1652" fmla="*/ 1439210 w 5651563"/>
                <a:gd name="connsiteY1652" fmla="*/ 485825 h 3480149"/>
                <a:gd name="connsiteX1653" fmla="*/ 1452164 w 5651563"/>
                <a:gd name="connsiteY1653" fmla="*/ 485825 h 3480149"/>
                <a:gd name="connsiteX1654" fmla="*/ 1452164 w 5651563"/>
                <a:gd name="connsiteY1654" fmla="*/ 482206 h 3480149"/>
                <a:gd name="connsiteX1655" fmla="*/ 1461880 w 5651563"/>
                <a:gd name="connsiteY1655" fmla="*/ 482206 h 3480149"/>
                <a:gd name="connsiteX1656" fmla="*/ 1461880 w 5651563"/>
                <a:gd name="connsiteY1656" fmla="*/ 478586 h 3480149"/>
                <a:gd name="connsiteX1657" fmla="*/ 1466738 w 5651563"/>
                <a:gd name="connsiteY1657" fmla="*/ 478586 h 3480149"/>
                <a:gd name="connsiteX1658" fmla="*/ 1466738 w 5651563"/>
                <a:gd name="connsiteY1658" fmla="*/ 474967 h 3480149"/>
                <a:gd name="connsiteX1659" fmla="*/ 1469119 w 5651563"/>
                <a:gd name="connsiteY1659" fmla="*/ 474967 h 3480149"/>
                <a:gd name="connsiteX1660" fmla="*/ 1469119 w 5651563"/>
                <a:gd name="connsiteY1660" fmla="*/ 471347 h 3480149"/>
                <a:gd name="connsiteX1661" fmla="*/ 1472357 w 5651563"/>
                <a:gd name="connsiteY1661" fmla="*/ 471347 h 3480149"/>
                <a:gd name="connsiteX1662" fmla="*/ 1472357 w 5651563"/>
                <a:gd name="connsiteY1662" fmla="*/ 467728 h 3480149"/>
                <a:gd name="connsiteX1663" fmla="*/ 1474834 w 5651563"/>
                <a:gd name="connsiteY1663" fmla="*/ 467728 h 3480149"/>
                <a:gd name="connsiteX1664" fmla="*/ 1474834 w 5651563"/>
                <a:gd name="connsiteY1664" fmla="*/ 464108 h 3480149"/>
                <a:gd name="connsiteX1665" fmla="*/ 1489312 w 5651563"/>
                <a:gd name="connsiteY1665" fmla="*/ 464108 h 3480149"/>
                <a:gd name="connsiteX1666" fmla="*/ 1489312 w 5651563"/>
                <a:gd name="connsiteY1666" fmla="*/ 460488 h 3480149"/>
                <a:gd name="connsiteX1667" fmla="*/ 1492550 w 5651563"/>
                <a:gd name="connsiteY1667" fmla="*/ 460488 h 3480149"/>
                <a:gd name="connsiteX1668" fmla="*/ 1492550 w 5651563"/>
                <a:gd name="connsiteY1668" fmla="*/ 456774 h 3480149"/>
                <a:gd name="connsiteX1669" fmla="*/ 1504647 w 5651563"/>
                <a:gd name="connsiteY1669" fmla="*/ 456774 h 3480149"/>
                <a:gd name="connsiteX1670" fmla="*/ 1504647 w 5651563"/>
                <a:gd name="connsiteY1670" fmla="*/ 453154 h 3480149"/>
                <a:gd name="connsiteX1671" fmla="*/ 1514363 w 5651563"/>
                <a:gd name="connsiteY1671" fmla="*/ 453154 h 3480149"/>
                <a:gd name="connsiteX1672" fmla="*/ 1514363 w 5651563"/>
                <a:gd name="connsiteY1672" fmla="*/ 449535 h 3480149"/>
                <a:gd name="connsiteX1673" fmla="*/ 1532936 w 5651563"/>
                <a:gd name="connsiteY1673" fmla="*/ 449535 h 3480149"/>
                <a:gd name="connsiteX1674" fmla="*/ 1532936 w 5651563"/>
                <a:gd name="connsiteY1674" fmla="*/ 445915 h 3480149"/>
                <a:gd name="connsiteX1675" fmla="*/ 1534556 w 5651563"/>
                <a:gd name="connsiteY1675" fmla="*/ 445915 h 3480149"/>
                <a:gd name="connsiteX1676" fmla="*/ 1534556 w 5651563"/>
                <a:gd name="connsiteY1676" fmla="*/ 442296 h 3480149"/>
                <a:gd name="connsiteX1677" fmla="*/ 1573417 w 5651563"/>
                <a:gd name="connsiteY1677" fmla="*/ 442296 h 3480149"/>
                <a:gd name="connsiteX1678" fmla="*/ 1573417 w 5651563"/>
                <a:gd name="connsiteY1678" fmla="*/ 438676 h 3480149"/>
                <a:gd name="connsiteX1679" fmla="*/ 1577418 w 5651563"/>
                <a:gd name="connsiteY1679" fmla="*/ 438676 h 3480149"/>
                <a:gd name="connsiteX1680" fmla="*/ 1577418 w 5651563"/>
                <a:gd name="connsiteY1680" fmla="*/ 435057 h 3480149"/>
                <a:gd name="connsiteX1681" fmla="*/ 1588753 w 5651563"/>
                <a:gd name="connsiteY1681" fmla="*/ 435057 h 3480149"/>
                <a:gd name="connsiteX1682" fmla="*/ 1588753 w 5651563"/>
                <a:gd name="connsiteY1682" fmla="*/ 431437 h 3480149"/>
                <a:gd name="connsiteX1683" fmla="*/ 1591134 w 5651563"/>
                <a:gd name="connsiteY1683" fmla="*/ 431437 h 3480149"/>
                <a:gd name="connsiteX1684" fmla="*/ 1591134 w 5651563"/>
                <a:gd name="connsiteY1684" fmla="*/ 427818 h 3480149"/>
                <a:gd name="connsiteX1685" fmla="*/ 1591134 w 5651563"/>
                <a:gd name="connsiteY1685" fmla="*/ 427818 h 3480149"/>
                <a:gd name="connsiteX1686" fmla="*/ 1591134 w 5651563"/>
                <a:gd name="connsiteY1686" fmla="*/ 424198 h 3480149"/>
                <a:gd name="connsiteX1687" fmla="*/ 1595992 w 5651563"/>
                <a:gd name="connsiteY1687" fmla="*/ 424198 h 3480149"/>
                <a:gd name="connsiteX1688" fmla="*/ 1595992 w 5651563"/>
                <a:gd name="connsiteY1688" fmla="*/ 420579 h 3480149"/>
                <a:gd name="connsiteX1689" fmla="*/ 1636378 w 5651563"/>
                <a:gd name="connsiteY1689" fmla="*/ 420579 h 3480149"/>
                <a:gd name="connsiteX1690" fmla="*/ 1636378 w 5651563"/>
                <a:gd name="connsiteY1690" fmla="*/ 416959 h 3480149"/>
                <a:gd name="connsiteX1691" fmla="*/ 1637997 w 5651563"/>
                <a:gd name="connsiteY1691" fmla="*/ 416959 h 3480149"/>
                <a:gd name="connsiteX1692" fmla="*/ 1637997 w 5651563"/>
                <a:gd name="connsiteY1692" fmla="*/ 413340 h 3480149"/>
                <a:gd name="connsiteX1693" fmla="*/ 1645331 w 5651563"/>
                <a:gd name="connsiteY1693" fmla="*/ 413340 h 3480149"/>
                <a:gd name="connsiteX1694" fmla="*/ 1645331 w 5651563"/>
                <a:gd name="connsiteY1694" fmla="*/ 409720 h 3480149"/>
                <a:gd name="connsiteX1695" fmla="*/ 1680002 w 5651563"/>
                <a:gd name="connsiteY1695" fmla="*/ 409720 h 3480149"/>
                <a:gd name="connsiteX1696" fmla="*/ 1680002 w 5651563"/>
                <a:gd name="connsiteY1696" fmla="*/ 406101 h 3480149"/>
                <a:gd name="connsiteX1697" fmla="*/ 1692956 w 5651563"/>
                <a:gd name="connsiteY1697" fmla="*/ 406101 h 3480149"/>
                <a:gd name="connsiteX1698" fmla="*/ 1692956 w 5651563"/>
                <a:gd name="connsiteY1698" fmla="*/ 402481 h 3480149"/>
                <a:gd name="connsiteX1699" fmla="*/ 1700195 w 5651563"/>
                <a:gd name="connsiteY1699" fmla="*/ 402481 h 3480149"/>
                <a:gd name="connsiteX1700" fmla="*/ 1700195 w 5651563"/>
                <a:gd name="connsiteY1700" fmla="*/ 398862 h 3480149"/>
                <a:gd name="connsiteX1701" fmla="*/ 1718864 w 5651563"/>
                <a:gd name="connsiteY1701" fmla="*/ 398862 h 3480149"/>
                <a:gd name="connsiteX1702" fmla="*/ 1718864 w 5651563"/>
                <a:gd name="connsiteY1702" fmla="*/ 395147 h 3480149"/>
                <a:gd name="connsiteX1703" fmla="*/ 1722865 w 5651563"/>
                <a:gd name="connsiteY1703" fmla="*/ 395147 h 3480149"/>
                <a:gd name="connsiteX1704" fmla="*/ 1722865 w 5651563"/>
                <a:gd name="connsiteY1704" fmla="*/ 391528 h 3480149"/>
                <a:gd name="connsiteX1705" fmla="*/ 1747058 w 5651563"/>
                <a:gd name="connsiteY1705" fmla="*/ 391528 h 3480149"/>
                <a:gd name="connsiteX1706" fmla="*/ 1747058 w 5651563"/>
                <a:gd name="connsiteY1706" fmla="*/ 387908 h 3480149"/>
                <a:gd name="connsiteX1707" fmla="*/ 1774585 w 5651563"/>
                <a:gd name="connsiteY1707" fmla="*/ 387908 h 3480149"/>
                <a:gd name="connsiteX1708" fmla="*/ 1774585 w 5651563"/>
                <a:gd name="connsiteY1708" fmla="*/ 384289 h 3480149"/>
                <a:gd name="connsiteX1709" fmla="*/ 1777824 w 5651563"/>
                <a:gd name="connsiteY1709" fmla="*/ 384289 h 3480149"/>
                <a:gd name="connsiteX1710" fmla="*/ 1777824 w 5651563"/>
                <a:gd name="connsiteY1710" fmla="*/ 380669 h 3480149"/>
                <a:gd name="connsiteX1711" fmla="*/ 1782682 w 5651563"/>
                <a:gd name="connsiteY1711" fmla="*/ 380669 h 3480149"/>
                <a:gd name="connsiteX1712" fmla="*/ 1782682 w 5651563"/>
                <a:gd name="connsiteY1712" fmla="*/ 377050 h 3480149"/>
                <a:gd name="connsiteX1713" fmla="*/ 1811733 w 5651563"/>
                <a:gd name="connsiteY1713" fmla="*/ 377050 h 3480149"/>
                <a:gd name="connsiteX1714" fmla="*/ 1811733 w 5651563"/>
                <a:gd name="connsiteY1714" fmla="*/ 373430 h 3480149"/>
                <a:gd name="connsiteX1715" fmla="*/ 1814972 w 5651563"/>
                <a:gd name="connsiteY1715" fmla="*/ 373430 h 3480149"/>
                <a:gd name="connsiteX1716" fmla="*/ 1814972 w 5651563"/>
                <a:gd name="connsiteY1716" fmla="*/ 369811 h 3480149"/>
                <a:gd name="connsiteX1717" fmla="*/ 1833545 w 5651563"/>
                <a:gd name="connsiteY1717" fmla="*/ 369811 h 3480149"/>
                <a:gd name="connsiteX1718" fmla="*/ 1833545 w 5651563"/>
                <a:gd name="connsiteY1718" fmla="*/ 366191 h 3480149"/>
                <a:gd name="connsiteX1719" fmla="*/ 1840880 w 5651563"/>
                <a:gd name="connsiteY1719" fmla="*/ 366191 h 3480149"/>
                <a:gd name="connsiteX1720" fmla="*/ 1840880 w 5651563"/>
                <a:gd name="connsiteY1720" fmla="*/ 362572 h 3480149"/>
                <a:gd name="connsiteX1721" fmla="*/ 1851357 w 5651563"/>
                <a:gd name="connsiteY1721" fmla="*/ 362572 h 3480149"/>
                <a:gd name="connsiteX1722" fmla="*/ 1851357 w 5651563"/>
                <a:gd name="connsiteY1722" fmla="*/ 358952 h 3480149"/>
                <a:gd name="connsiteX1723" fmla="*/ 1872312 w 5651563"/>
                <a:gd name="connsiteY1723" fmla="*/ 358952 h 3480149"/>
                <a:gd name="connsiteX1724" fmla="*/ 1872312 w 5651563"/>
                <a:gd name="connsiteY1724" fmla="*/ 355333 h 3480149"/>
                <a:gd name="connsiteX1725" fmla="*/ 1880408 w 5651563"/>
                <a:gd name="connsiteY1725" fmla="*/ 355333 h 3480149"/>
                <a:gd name="connsiteX1726" fmla="*/ 1880408 w 5651563"/>
                <a:gd name="connsiteY1726" fmla="*/ 351713 h 3480149"/>
                <a:gd name="connsiteX1727" fmla="*/ 1884504 w 5651563"/>
                <a:gd name="connsiteY1727" fmla="*/ 351713 h 3480149"/>
                <a:gd name="connsiteX1728" fmla="*/ 1884504 w 5651563"/>
                <a:gd name="connsiteY1728" fmla="*/ 348094 h 3480149"/>
                <a:gd name="connsiteX1729" fmla="*/ 1934606 w 5651563"/>
                <a:gd name="connsiteY1729" fmla="*/ 348094 h 3480149"/>
                <a:gd name="connsiteX1730" fmla="*/ 1934606 w 5651563"/>
                <a:gd name="connsiteY1730" fmla="*/ 344474 h 3480149"/>
                <a:gd name="connsiteX1731" fmla="*/ 1949084 w 5651563"/>
                <a:gd name="connsiteY1731" fmla="*/ 344474 h 3480149"/>
                <a:gd name="connsiteX1732" fmla="*/ 1949084 w 5651563"/>
                <a:gd name="connsiteY1732" fmla="*/ 340855 h 3480149"/>
                <a:gd name="connsiteX1733" fmla="*/ 1974134 w 5651563"/>
                <a:gd name="connsiteY1733" fmla="*/ 340855 h 3480149"/>
                <a:gd name="connsiteX1734" fmla="*/ 1974134 w 5651563"/>
                <a:gd name="connsiteY1734" fmla="*/ 337235 h 3480149"/>
                <a:gd name="connsiteX1735" fmla="*/ 1974134 w 5651563"/>
                <a:gd name="connsiteY1735" fmla="*/ 337235 h 3480149"/>
                <a:gd name="connsiteX1736" fmla="*/ 1974134 w 5651563"/>
                <a:gd name="connsiteY1736" fmla="*/ 333520 h 3480149"/>
                <a:gd name="connsiteX1737" fmla="*/ 1995947 w 5651563"/>
                <a:gd name="connsiteY1737" fmla="*/ 333520 h 3480149"/>
                <a:gd name="connsiteX1738" fmla="*/ 1995947 w 5651563"/>
                <a:gd name="connsiteY1738" fmla="*/ 329901 h 3480149"/>
                <a:gd name="connsiteX1739" fmla="*/ 2013758 w 5651563"/>
                <a:gd name="connsiteY1739" fmla="*/ 329901 h 3480149"/>
                <a:gd name="connsiteX1740" fmla="*/ 2013758 w 5651563"/>
                <a:gd name="connsiteY1740" fmla="*/ 326281 h 3480149"/>
                <a:gd name="connsiteX1741" fmla="*/ 2016235 w 5651563"/>
                <a:gd name="connsiteY1741" fmla="*/ 326281 h 3480149"/>
                <a:gd name="connsiteX1742" fmla="*/ 2016235 w 5651563"/>
                <a:gd name="connsiteY1742" fmla="*/ 322662 h 3480149"/>
                <a:gd name="connsiteX1743" fmla="*/ 2024236 w 5651563"/>
                <a:gd name="connsiteY1743" fmla="*/ 322662 h 3480149"/>
                <a:gd name="connsiteX1744" fmla="*/ 2024236 w 5651563"/>
                <a:gd name="connsiteY1744" fmla="*/ 319042 h 3480149"/>
                <a:gd name="connsiteX1745" fmla="*/ 2029093 w 5651563"/>
                <a:gd name="connsiteY1745" fmla="*/ 319042 h 3480149"/>
                <a:gd name="connsiteX1746" fmla="*/ 2029093 w 5651563"/>
                <a:gd name="connsiteY1746" fmla="*/ 315423 h 3480149"/>
                <a:gd name="connsiteX1747" fmla="*/ 2030713 w 5651563"/>
                <a:gd name="connsiteY1747" fmla="*/ 315423 h 3480149"/>
                <a:gd name="connsiteX1748" fmla="*/ 2030713 w 5651563"/>
                <a:gd name="connsiteY1748" fmla="*/ 311803 h 3480149"/>
                <a:gd name="connsiteX1749" fmla="*/ 2053382 w 5651563"/>
                <a:gd name="connsiteY1749" fmla="*/ 311803 h 3480149"/>
                <a:gd name="connsiteX1750" fmla="*/ 2053382 w 5651563"/>
                <a:gd name="connsiteY1750" fmla="*/ 308184 h 3480149"/>
                <a:gd name="connsiteX1751" fmla="*/ 2067098 w 5651563"/>
                <a:gd name="connsiteY1751" fmla="*/ 308184 h 3480149"/>
                <a:gd name="connsiteX1752" fmla="*/ 2067098 w 5651563"/>
                <a:gd name="connsiteY1752" fmla="*/ 304564 h 3480149"/>
                <a:gd name="connsiteX1753" fmla="*/ 2084053 w 5651563"/>
                <a:gd name="connsiteY1753" fmla="*/ 304564 h 3480149"/>
                <a:gd name="connsiteX1754" fmla="*/ 2084053 w 5651563"/>
                <a:gd name="connsiteY1754" fmla="*/ 300945 h 3480149"/>
                <a:gd name="connsiteX1755" fmla="*/ 2087291 w 5651563"/>
                <a:gd name="connsiteY1755" fmla="*/ 300945 h 3480149"/>
                <a:gd name="connsiteX1756" fmla="*/ 2087291 w 5651563"/>
                <a:gd name="connsiteY1756" fmla="*/ 297325 h 3480149"/>
                <a:gd name="connsiteX1757" fmla="*/ 2103484 w 5651563"/>
                <a:gd name="connsiteY1757" fmla="*/ 297325 h 3480149"/>
                <a:gd name="connsiteX1758" fmla="*/ 2103484 w 5651563"/>
                <a:gd name="connsiteY1758" fmla="*/ 293706 h 3480149"/>
                <a:gd name="connsiteX1759" fmla="*/ 2106722 w 5651563"/>
                <a:gd name="connsiteY1759" fmla="*/ 293706 h 3480149"/>
                <a:gd name="connsiteX1760" fmla="*/ 2106722 w 5651563"/>
                <a:gd name="connsiteY1760" fmla="*/ 290086 h 3480149"/>
                <a:gd name="connsiteX1761" fmla="*/ 2128535 w 5651563"/>
                <a:gd name="connsiteY1761" fmla="*/ 290086 h 3480149"/>
                <a:gd name="connsiteX1762" fmla="*/ 2128535 w 5651563"/>
                <a:gd name="connsiteY1762" fmla="*/ 286467 h 3480149"/>
                <a:gd name="connsiteX1763" fmla="*/ 2162444 w 5651563"/>
                <a:gd name="connsiteY1763" fmla="*/ 286467 h 3480149"/>
                <a:gd name="connsiteX1764" fmla="*/ 2162444 w 5651563"/>
                <a:gd name="connsiteY1764" fmla="*/ 282847 h 3480149"/>
                <a:gd name="connsiteX1765" fmla="*/ 2221403 w 5651563"/>
                <a:gd name="connsiteY1765" fmla="*/ 282847 h 3480149"/>
                <a:gd name="connsiteX1766" fmla="*/ 2221403 w 5651563"/>
                <a:gd name="connsiteY1766" fmla="*/ 279228 h 3480149"/>
                <a:gd name="connsiteX1767" fmla="*/ 2252931 w 5651563"/>
                <a:gd name="connsiteY1767" fmla="*/ 279228 h 3480149"/>
                <a:gd name="connsiteX1768" fmla="*/ 2252931 w 5651563"/>
                <a:gd name="connsiteY1768" fmla="*/ 275608 h 3480149"/>
                <a:gd name="connsiteX1769" fmla="*/ 2257027 w 5651563"/>
                <a:gd name="connsiteY1769" fmla="*/ 275608 h 3480149"/>
                <a:gd name="connsiteX1770" fmla="*/ 2257027 w 5651563"/>
                <a:gd name="connsiteY1770" fmla="*/ 271894 h 3480149"/>
                <a:gd name="connsiteX1771" fmla="*/ 2265885 w 5651563"/>
                <a:gd name="connsiteY1771" fmla="*/ 271894 h 3480149"/>
                <a:gd name="connsiteX1772" fmla="*/ 2265885 w 5651563"/>
                <a:gd name="connsiteY1772" fmla="*/ 268274 h 3480149"/>
                <a:gd name="connsiteX1773" fmla="*/ 2269886 w 5651563"/>
                <a:gd name="connsiteY1773" fmla="*/ 268274 h 3480149"/>
                <a:gd name="connsiteX1774" fmla="*/ 2269886 w 5651563"/>
                <a:gd name="connsiteY1774" fmla="*/ 264655 h 3480149"/>
                <a:gd name="connsiteX1775" fmla="*/ 2290936 w 5651563"/>
                <a:gd name="connsiteY1775" fmla="*/ 264655 h 3480149"/>
                <a:gd name="connsiteX1776" fmla="*/ 2290936 w 5651563"/>
                <a:gd name="connsiteY1776" fmla="*/ 261035 h 3480149"/>
                <a:gd name="connsiteX1777" fmla="*/ 2297413 w 5651563"/>
                <a:gd name="connsiteY1777" fmla="*/ 261035 h 3480149"/>
                <a:gd name="connsiteX1778" fmla="*/ 2297413 w 5651563"/>
                <a:gd name="connsiteY1778" fmla="*/ 257416 h 3480149"/>
                <a:gd name="connsiteX1779" fmla="*/ 2353991 w 5651563"/>
                <a:gd name="connsiteY1779" fmla="*/ 257416 h 3480149"/>
                <a:gd name="connsiteX1780" fmla="*/ 2353991 w 5651563"/>
                <a:gd name="connsiteY1780" fmla="*/ 253796 h 3480149"/>
                <a:gd name="connsiteX1781" fmla="*/ 2363611 w 5651563"/>
                <a:gd name="connsiteY1781" fmla="*/ 253796 h 3480149"/>
                <a:gd name="connsiteX1782" fmla="*/ 2363611 w 5651563"/>
                <a:gd name="connsiteY1782" fmla="*/ 250176 h 3480149"/>
                <a:gd name="connsiteX1783" fmla="*/ 2370089 w 5651563"/>
                <a:gd name="connsiteY1783" fmla="*/ 250176 h 3480149"/>
                <a:gd name="connsiteX1784" fmla="*/ 2370089 w 5651563"/>
                <a:gd name="connsiteY1784" fmla="*/ 246557 h 3480149"/>
                <a:gd name="connsiteX1785" fmla="*/ 2373327 w 5651563"/>
                <a:gd name="connsiteY1785" fmla="*/ 246557 h 3480149"/>
                <a:gd name="connsiteX1786" fmla="*/ 2373327 w 5651563"/>
                <a:gd name="connsiteY1786" fmla="*/ 242938 h 3480149"/>
                <a:gd name="connsiteX1787" fmla="*/ 2379042 w 5651563"/>
                <a:gd name="connsiteY1787" fmla="*/ 242938 h 3480149"/>
                <a:gd name="connsiteX1788" fmla="*/ 2379042 w 5651563"/>
                <a:gd name="connsiteY1788" fmla="*/ 239318 h 3480149"/>
                <a:gd name="connsiteX1789" fmla="*/ 2423428 w 5651563"/>
                <a:gd name="connsiteY1789" fmla="*/ 239318 h 3480149"/>
                <a:gd name="connsiteX1790" fmla="*/ 2423428 w 5651563"/>
                <a:gd name="connsiteY1790" fmla="*/ 235699 h 3480149"/>
                <a:gd name="connsiteX1791" fmla="*/ 2451718 w 5651563"/>
                <a:gd name="connsiteY1791" fmla="*/ 235699 h 3480149"/>
                <a:gd name="connsiteX1792" fmla="*/ 2451718 w 5651563"/>
                <a:gd name="connsiteY1792" fmla="*/ 232079 h 3480149"/>
                <a:gd name="connsiteX1793" fmla="*/ 2464672 w 5651563"/>
                <a:gd name="connsiteY1793" fmla="*/ 232079 h 3480149"/>
                <a:gd name="connsiteX1794" fmla="*/ 2464672 w 5651563"/>
                <a:gd name="connsiteY1794" fmla="*/ 228460 h 3480149"/>
                <a:gd name="connsiteX1795" fmla="*/ 2467053 w 5651563"/>
                <a:gd name="connsiteY1795" fmla="*/ 228460 h 3480149"/>
                <a:gd name="connsiteX1796" fmla="*/ 2467053 w 5651563"/>
                <a:gd name="connsiteY1796" fmla="*/ 224840 h 3480149"/>
                <a:gd name="connsiteX1797" fmla="*/ 2488103 w 5651563"/>
                <a:gd name="connsiteY1797" fmla="*/ 224840 h 3480149"/>
                <a:gd name="connsiteX1798" fmla="*/ 2488103 w 5651563"/>
                <a:gd name="connsiteY1798" fmla="*/ 221221 h 3480149"/>
                <a:gd name="connsiteX1799" fmla="*/ 2544682 w 5651563"/>
                <a:gd name="connsiteY1799" fmla="*/ 221221 h 3480149"/>
                <a:gd name="connsiteX1800" fmla="*/ 2544682 w 5651563"/>
                <a:gd name="connsiteY1800" fmla="*/ 217601 h 3480149"/>
                <a:gd name="connsiteX1801" fmla="*/ 2654505 w 5651563"/>
                <a:gd name="connsiteY1801" fmla="*/ 217601 h 3480149"/>
                <a:gd name="connsiteX1802" fmla="*/ 2654505 w 5651563"/>
                <a:gd name="connsiteY1802" fmla="*/ 213886 h 3480149"/>
                <a:gd name="connsiteX1803" fmla="*/ 2680413 w 5651563"/>
                <a:gd name="connsiteY1803" fmla="*/ 213886 h 3480149"/>
                <a:gd name="connsiteX1804" fmla="*/ 2680413 w 5651563"/>
                <a:gd name="connsiteY1804" fmla="*/ 210267 h 3480149"/>
                <a:gd name="connsiteX1805" fmla="*/ 2825098 w 5651563"/>
                <a:gd name="connsiteY1805" fmla="*/ 210267 h 3480149"/>
                <a:gd name="connsiteX1806" fmla="*/ 2825098 w 5651563"/>
                <a:gd name="connsiteY1806" fmla="*/ 206647 h 3480149"/>
                <a:gd name="connsiteX1807" fmla="*/ 2825860 w 5651563"/>
                <a:gd name="connsiteY1807" fmla="*/ 206647 h 3480149"/>
                <a:gd name="connsiteX1808" fmla="*/ 2825860 w 5651563"/>
                <a:gd name="connsiteY1808" fmla="*/ 203028 h 3480149"/>
                <a:gd name="connsiteX1809" fmla="*/ 2864627 w 5651563"/>
                <a:gd name="connsiteY1809" fmla="*/ 203028 h 3480149"/>
                <a:gd name="connsiteX1810" fmla="*/ 2864627 w 5651563"/>
                <a:gd name="connsiteY1810" fmla="*/ 199408 h 3480149"/>
                <a:gd name="connsiteX1811" fmla="*/ 2879962 w 5651563"/>
                <a:gd name="connsiteY1811" fmla="*/ 199408 h 3480149"/>
                <a:gd name="connsiteX1812" fmla="*/ 2879962 w 5651563"/>
                <a:gd name="connsiteY1812" fmla="*/ 195789 h 3480149"/>
                <a:gd name="connsiteX1813" fmla="*/ 2886439 w 5651563"/>
                <a:gd name="connsiteY1813" fmla="*/ 195789 h 3480149"/>
                <a:gd name="connsiteX1814" fmla="*/ 2886439 w 5651563"/>
                <a:gd name="connsiteY1814" fmla="*/ 192169 h 3480149"/>
                <a:gd name="connsiteX1815" fmla="*/ 2934921 w 5651563"/>
                <a:gd name="connsiteY1815" fmla="*/ 192169 h 3480149"/>
                <a:gd name="connsiteX1816" fmla="*/ 2934921 w 5651563"/>
                <a:gd name="connsiteY1816" fmla="*/ 188550 h 3480149"/>
                <a:gd name="connsiteX1817" fmla="*/ 2951114 w 5651563"/>
                <a:gd name="connsiteY1817" fmla="*/ 188550 h 3480149"/>
                <a:gd name="connsiteX1818" fmla="*/ 2951114 w 5651563"/>
                <a:gd name="connsiteY1818" fmla="*/ 184930 h 3480149"/>
                <a:gd name="connsiteX1819" fmla="*/ 2960829 w 5651563"/>
                <a:gd name="connsiteY1819" fmla="*/ 184930 h 3480149"/>
                <a:gd name="connsiteX1820" fmla="*/ 2960829 w 5651563"/>
                <a:gd name="connsiteY1820" fmla="*/ 181311 h 3480149"/>
                <a:gd name="connsiteX1821" fmla="*/ 2983403 w 5651563"/>
                <a:gd name="connsiteY1821" fmla="*/ 181311 h 3480149"/>
                <a:gd name="connsiteX1822" fmla="*/ 2983403 w 5651563"/>
                <a:gd name="connsiteY1822" fmla="*/ 177691 h 3480149"/>
                <a:gd name="connsiteX1823" fmla="*/ 3014169 w 5651563"/>
                <a:gd name="connsiteY1823" fmla="*/ 177691 h 3480149"/>
                <a:gd name="connsiteX1824" fmla="*/ 3014169 w 5651563"/>
                <a:gd name="connsiteY1824" fmla="*/ 174072 h 3480149"/>
                <a:gd name="connsiteX1825" fmla="*/ 3029504 w 5651563"/>
                <a:gd name="connsiteY1825" fmla="*/ 174072 h 3480149"/>
                <a:gd name="connsiteX1826" fmla="*/ 3029504 w 5651563"/>
                <a:gd name="connsiteY1826" fmla="*/ 170452 h 3480149"/>
                <a:gd name="connsiteX1827" fmla="*/ 3044840 w 5651563"/>
                <a:gd name="connsiteY1827" fmla="*/ 170452 h 3480149"/>
                <a:gd name="connsiteX1828" fmla="*/ 3044840 w 5651563"/>
                <a:gd name="connsiteY1828" fmla="*/ 166833 h 3480149"/>
                <a:gd name="connsiteX1829" fmla="*/ 3090083 w 5651563"/>
                <a:gd name="connsiteY1829" fmla="*/ 166833 h 3480149"/>
                <a:gd name="connsiteX1830" fmla="*/ 3090083 w 5651563"/>
                <a:gd name="connsiteY1830" fmla="*/ 163213 h 3480149"/>
                <a:gd name="connsiteX1831" fmla="*/ 3138566 w 5651563"/>
                <a:gd name="connsiteY1831" fmla="*/ 163213 h 3480149"/>
                <a:gd name="connsiteX1832" fmla="*/ 3138566 w 5651563"/>
                <a:gd name="connsiteY1832" fmla="*/ 159594 h 3480149"/>
                <a:gd name="connsiteX1833" fmla="*/ 3167712 w 5651563"/>
                <a:gd name="connsiteY1833" fmla="*/ 159594 h 3480149"/>
                <a:gd name="connsiteX1834" fmla="*/ 3167712 w 5651563"/>
                <a:gd name="connsiteY1834" fmla="*/ 155974 h 3480149"/>
                <a:gd name="connsiteX1835" fmla="*/ 3304205 w 5651563"/>
                <a:gd name="connsiteY1835" fmla="*/ 155974 h 3480149"/>
                <a:gd name="connsiteX1836" fmla="*/ 3304205 w 5651563"/>
                <a:gd name="connsiteY1836" fmla="*/ 152260 h 3480149"/>
                <a:gd name="connsiteX1837" fmla="*/ 3329256 w 5651563"/>
                <a:gd name="connsiteY1837" fmla="*/ 152260 h 3480149"/>
                <a:gd name="connsiteX1838" fmla="*/ 3329256 w 5651563"/>
                <a:gd name="connsiteY1838" fmla="*/ 148640 h 3480149"/>
                <a:gd name="connsiteX1839" fmla="*/ 3370499 w 5651563"/>
                <a:gd name="connsiteY1839" fmla="*/ 148640 h 3480149"/>
                <a:gd name="connsiteX1840" fmla="*/ 3370499 w 5651563"/>
                <a:gd name="connsiteY1840" fmla="*/ 145021 h 3480149"/>
                <a:gd name="connsiteX1841" fmla="*/ 3403647 w 5651563"/>
                <a:gd name="connsiteY1841" fmla="*/ 145021 h 3480149"/>
                <a:gd name="connsiteX1842" fmla="*/ 3403647 w 5651563"/>
                <a:gd name="connsiteY1842" fmla="*/ 141401 h 3480149"/>
                <a:gd name="connsiteX1843" fmla="*/ 3414886 w 5651563"/>
                <a:gd name="connsiteY1843" fmla="*/ 141401 h 3480149"/>
                <a:gd name="connsiteX1844" fmla="*/ 3414886 w 5651563"/>
                <a:gd name="connsiteY1844" fmla="*/ 137781 h 3480149"/>
                <a:gd name="connsiteX1845" fmla="*/ 3417363 w 5651563"/>
                <a:gd name="connsiteY1845" fmla="*/ 137781 h 3480149"/>
                <a:gd name="connsiteX1846" fmla="*/ 3417363 w 5651563"/>
                <a:gd name="connsiteY1846" fmla="*/ 134162 h 3480149"/>
                <a:gd name="connsiteX1847" fmla="*/ 3436793 w 5651563"/>
                <a:gd name="connsiteY1847" fmla="*/ 134162 h 3480149"/>
                <a:gd name="connsiteX1848" fmla="*/ 3436793 w 5651563"/>
                <a:gd name="connsiteY1848" fmla="*/ 130543 h 3480149"/>
                <a:gd name="connsiteX1849" fmla="*/ 3463368 w 5651563"/>
                <a:gd name="connsiteY1849" fmla="*/ 130543 h 3480149"/>
                <a:gd name="connsiteX1850" fmla="*/ 3463368 w 5651563"/>
                <a:gd name="connsiteY1850" fmla="*/ 126923 h 3480149"/>
                <a:gd name="connsiteX1851" fmla="*/ 3499753 w 5651563"/>
                <a:gd name="connsiteY1851" fmla="*/ 126923 h 3480149"/>
                <a:gd name="connsiteX1852" fmla="*/ 3499753 w 5651563"/>
                <a:gd name="connsiteY1852" fmla="*/ 123303 h 3480149"/>
                <a:gd name="connsiteX1853" fmla="*/ 3580621 w 5651563"/>
                <a:gd name="connsiteY1853" fmla="*/ 123303 h 3480149"/>
                <a:gd name="connsiteX1854" fmla="*/ 3580621 w 5651563"/>
                <a:gd name="connsiteY1854" fmla="*/ 119684 h 3480149"/>
                <a:gd name="connsiteX1855" fmla="*/ 3638723 w 5651563"/>
                <a:gd name="connsiteY1855" fmla="*/ 119684 h 3480149"/>
                <a:gd name="connsiteX1856" fmla="*/ 3638723 w 5651563"/>
                <a:gd name="connsiteY1856" fmla="*/ 116065 h 3480149"/>
                <a:gd name="connsiteX1857" fmla="*/ 3644438 w 5651563"/>
                <a:gd name="connsiteY1857" fmla="*/ 116065 h 3480149"/>
                <a:gd name="connsiteX1858" fmla="*/ 3644438 w 5651563"/>
                <a:gd name="connsiteY1858" fmla="*/ 112445 h 3480149"/>
                <a:gd name="connsiteX1859" fmla="*/ 3658916 w 5651563"/>
                <a:gd name="connsiteY1859" fmla="*/ 112445 h 3480149"/>
                <a:gd name="connsiteX1860" fmla="*/ 3658916 w 5651563"/>
                <a:gd name="connsiteY1860" fmla="*/ 108826 h 3480149"/>
                <a:gd name="connsiteX1861" fmla="*/ 3668632 w 5651563"/>
                <a:gd name="connsiteY1861" fmla="*/ 108826 h 3480149"/>
                <a:gd name="connsiteX1862" fmla="*/ 3668632 w 5651563"/>
                <a:gd name="connsiteY1862" fmla="*/ 105206 h 3480149"/>
                <a:gd name="connsiteX1863" fmla="*/ 3808459 w 5651563"/>
                <a:gd name="connsiteY1863" fmla="*/ 105206 h 3480149"/>
                <a:gd name="connsiteX1864" fmla="*/ 3808459 w 5651563"/>
                <a:gd name="connsiteY1864" fmla="*/ 101587 h 3480149"/>
                <a:gd name="connsiteX1865" fmla="*/ 3819794 w 5651563"/>
                <a:gd name="connsiteY1865" fmla="*/ 101587 h 3480149"/>
                <a:gd name="connsiteX1866" fmla="*/ 3819794 w 5651563"/>
                <a:gd name="connsiteY1866" fmla="*/ 97967 h 3480149"/>
                <a:gd name="connsiteX1867" fmla="*/ 3876372 w 5651563"/>
                <a:gd name="connsiteY1867" fmla="*/ 97967 h 3480149"/>
                <a:gd name="connsiteX1868" fmla="*/ 3876372 w 5651563"/>
                <a:gd name="connsiteY1868" fmla="*/ 94348 h 3480149"/>
                <a:gd name="connsiteX1869" fmla="*/ 3890850 w 5651563"/>
                <a:gd name="connsiteY1869" fmla="*/ 94348 h 3480149"/>
                <a:gd name="connsiteX1870" fmla="*/ 3890850 w 5651563"/>
                <a:gd name="connsiteY1870" fmla="*/ 90633 h 3480149"/>
                <a:gd name="connsiteX1871" fmla="*/ 3932856 w 5651563"/>
                <a:gd name="connsiteY1871" fmla="*/ 90633 h 3480149"/>
                <a:gd name="connsiteX1872" fmla="*/ 3932856 w 5651563"/>
                <a:gd name="connsiteY1872" fmla="*/ 87013 h 3480149"/>
                <a:gd name="connsiteX1873" fmla="*/ 3989434 w 5651563"/>
                <a:gd name="connsiteY1873" fmla="*/ 87013 h 3480149"/>
                <a:gd name="connsiteX1874" fmla="*/ 3989434 w 5651563"/>
                <a:gd name="connsiteY1874" fmla="*/ 83394 h 3480149"/>
                <a:gd name="connsiteX1875" fmla="*/ 4042774 w 5651563"/>
                <a:gd name="connsiteY1875" fmla="*/ 83394 h 3480149"/>
                <a:gd name="connsiteX1876" fmla="*/ 4042774 w 5651563"/>
                <a:gd name="connsiteY1876" fmla="*/ 79774 h 3480149"/>
                <a:gd name="connsiteX1877" fmla="*/ 4051632 w 5651563"/>
                <a:gd name="connsiteY1877" fmla="*/ 79774 h 3480149"/>
                <a:gd name="connsiteX1878" fmla="*/ 4051632 w 5651563"/>
                <a:gd name="connsiteY1878" fmla="*/ 76155 h 3480149"/>
                <a:gd name="connsiteX1879" fmla="*/ 4110687 w 5651563"/>
                <a:gd name="connsiteY1879" fmla="*/ 76155 h 3480149"/>
                <a:gd name="connsiteX1880" fmla="*/ 4110687 w 5651563"/>
                <a:gd name="connsiteY1880" fmla="*/ 72535 h 3480149"/>
                <a:gd name="connsiteX1881" fmla="*/ 4136500 w 5651563"/>
                <a:gd name="connsiteY1881" fmla="*/ 72535 h 3480149"/>
                <a:gd name="connsiteX1882" fmla="*/ 4136500 w 5651563"/>
                <a:gd name="connsiteY1882" fmla="*/ 68916 h 3480149"/>
                <a:gd name="connsiteX1883" fmla="*/ 4148692 w 5651563"/>
                <a:gd name="connsiteY1883" fmla="*/ 68916 h 3480149"/>
                <a:gd name="connsiteX1884" fmla="*/ 4148692 w 5651563"/>
                <a:gd name="connsiteY1884" fmla="*/ 65296 h 3480149"/>
                <a:gd name="connsiteX1885" fmla="*/ 4180124 w 5651563"/>
                <a:gd name="connsiteY1885" fmla="*/ 65296 h 3480149"/>
                <a:gd name="connsiteX1886" fmla="*/ 4180124 w 5651563"/>
                <a:gd name="connsiteY1886" fmla="*/ 61677 h 3480149"/>
                <a:gd name="connsiteX1887" fmla="*/ 4293281 w 5651563"/>
                <a:gd name="connsiteY1887" fmla="*/ 61677 h 3480149"/>
                <a:gd name="connsiteX1888" fmla="*/ 4293281 w 5651563"/>
                <a:gd name="connsiteY1888" fmla="*/ 58057 h 3480149"/>
                <a:gd name="connsiteX1889" fmla="*/ 4341002 w 5651563"/>
                <a:gd name="connsiteY1889" fmla="*/ 58057 h 3480149"/>
                <a:gd name="connsiteX1890" fmla="*/ 4341002 w 5651563"/>
                <a:gd name="connsiteY1890" fmla="*/ 54438 h 3480149"/>
                <a:gd name="connsiteX1891" fmla="*/ 4752291 w 5651563"/>
                <a:gd name="connsiteY1891" fmla="*/ 54438 h 3480149"/>
                <a:gd name="connsiteX1892" fmla="*/ 4752291 w 5651563"/>
                <a:gd name="connsiteY1892" fmla="*/ 50818 h 3480149"/>
                <a:gd name="connsiteX1893" fmla="*/ 4775723 w 5651563"/>
                <a:gd name="connsiteY1893" fmla="*/ 50818 h 3480149"/>
                <a:gd name="connsiteX1894" fmla="*/ 4775723 w 5651563"/>
                <a:gd name="connsiteY1894" fmla="*/ 47199 h 3480149"/>
                <a:gd name="connsiteX1895" fmla="*/ 4796678 w 5651563"/>
                <a:gd name="connsiteY1895" fmla="*/ 47199 h 3480149"/>
                <a:gd name="connsiteX1896" fmla="*/ 4796678 w 5651563"/>
                <a:gd name="connsiteY1896" fmla="*/ 43579 h 3480149"/>
                <a:gd name="connsiteX1897" fmla="*/ 4899357 w 5651563"/>
                <a:gd name="connsiteY1897" fmla="*/ 43579 h 3480149"/>
                <a:gd name="connsiteX1898" fmla="*/ 4899357 w 5651563"/>
                <a:gd name="connsiteY1898" fmla="*/ 39960 h 3480149"/>
                <a:gd name="connsiteX1899" fmla="*/ 4994702 w 5651563"/>
                <a:gd name="connsiteY1899" fmla="*/ 39960 h 3480149"/>
                <a:gd name="connsiteX1900" fmla="*/ 4994702 w 5651563"/>
                <a:gd name="connsiteY1900" fmla="*/ 36340 h 3480149"/>
                <a:gd name="connsiteX1901" fmla="*/ 5034231 w 5651563"/>
                <a:gd name="connsiteY1901" fmla="*/ 36340 h 3480149"/>
                <a:gd name="connsiteX1902" fmla="*/ 5034231 w 5651563"/>
                <a:gd name="connsiteY1902" fmla="*/ 32721 h 3480149"/>
                <a:gd name="connsiteX1903" fmla="*/ 5187774 w 5651563"/>
                <a:gd name="connsiteY1903" fmla="*/ 32721 h 3480149"/>
                <a:gd name="connsiteX1904" fmla="*/ 5187774 w 5651563"/>
                <a:gd name="connsiteY1904" fmla="*/ 29006 h 3480149"/>
                <a:gd name="connsiteX1905" fmla="*/ 5281500 w 5651563"/>
                <a:gd name="connsiteY1905" fmla="*/ 29006 h 3480149"/>
                <a:gd name="connsiteX1906" fmla="*/ 5281500 w 5651563"/>
                <a:gd name="connsiteY1906" fmla="*/ 25386 h 3480149"/>
                <a:gd name="connsiteX1907" fmla="*/ 5361510 w 5651563"/>
                <a:gd name="connsiteY1907" fmla="*/ 25386 h 3480149"/>
                <a:gd name="connsiteX1908" fmla="*/ 5361510 w 5651563"/>
                <a:gd name="connsiteY1908" fmla="*/ 21767 h 3480149"/>
                <a:gd name="connsiteX1909" fmla="*/ 5445616 w 5651563"/>
                <a:gd name="connsiteY1909" fmla="*/ 21767 h 3480149"/>
                <a:gd name="connsiteX1910" fmla="*/ 5445616 w 5651563"/>
                <a:gd name="connsiteY1910" fmla="*/ 18147 h 3480149"/>
                <a:gd name="connsiteX1911" fmla="*/ 5460951 w 5651563"/>
                <a:gd name="connsiteY1911" fmla="*/ 18147 h 3480149"/>
                <a:gd name="connsiteX1912" fmla="*/ 5460951 w 5651563"/>
                <a:gd name="connsiteY1912" fmla="*/ 14528 h 3480149"/>
                <a:gd name="connsiteX1913" fmla="*/ 5551439 w 5651563"/>
                <a:gd name="connsiteY1913" fmla="*/ 14528 h 3480149"/>
                <a:gd name="connsiteX1914" fmla="*/ 5551439 w 5651563"/>
                <a:gd name="connsiteY1914" fmla="*/ 10908 h 3480149"/>
                <a:gd name="connsiteX1915" fmla="*/ 5561916 w 5651563"/>
                <a:gd name="connsiteY1915" fmla="*/ 10908 h 3480149"/>
                <a:gd name="connsiteX1916" fmla="*/ 5561916 w 5651563"/>
                <a:gd name="connsiteY1916" fmla="*/ 7289 h 3480149"/>
                <a:gd name="connsiteX1917" fmla="*/ 5566774 w 5651563"/>
                <a:gd name="connsiteY1917" fmla="*/ 7289 h 3480149"/>
                <a:gd name="connsiteX1918" fmla="*/ 5566774 w 5651563"/>
                <a:gd name="connsiteY1918" fmla="*/ 3669 h 3480149"/>
                <a:gd name="connsiteX1919" fmla="*/ 5651642 w 5651563"/>
                <a:gd name="connsiteY1919" fmla="*/ 3669 h 3480149"/>
                <a:gd name="connsiteX1920" fmla="*/ 5651642 w 5651563"/>
                <a:gd name="connsiteY1920" fmla="*/ 50 h 348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</a:cxnLst>
              <a:rect l="l" t="t" r="r" b="b"/>
              <a:pathLst>
                <a:path w="5651563" h="3480149">
                  <a:moveTo>
                    <a:pt x="78" y="3480199"/>
                  </a:moveTo>
                  <a:lnTo>
                    <a:pt x="20271" y="3480199"/>
                  </a:lnTo>
                  <a:lnTo>
                    <a:pt x="20271" y="3476580"/>
                  </a:lnTo>
                  <a:lnTo>
                    <a:pt x="26748" y="3476580"/>
                  </a:lnTo>
                  <a:lnTo>
                    <a:pt x="26748" y="3472960"/>
                  </a:lnTo>
                  <a:lnTo>
                    <a:pt x="27605" y="3472960"/>
                  </a:lnTo>
                  <a:lnTo>
                    <a:pt x="27605" y="3469341"/>
                  </a:lnTo>
                  <a:lnTo>
                    <a:pt x="38083" y="3469341"/>
                  </a:lnTo>
                  <a:lnTo>
                    <a:pt x="38083" y="3465721"/>
                  </a:lnTo>
                  <a:lnTo>
                    <a:pt x="38845" y="3465721"/>
                  </a:lnTo>
                  <a:lnTo>
                    <a:pt x="38845" y="3462102"/>
                  </a:lnTo>
                  <a:lnTo>
                    <a:pt x="48560" y="3462102"/>
                  </a:lnTo>
                  <a:lnTo>
                    <a:pt x="48560" y="3458482"/>
                  </a:lnTo>
                  <a:lnTo>
                    <a:pt x="51799" y="3458482"/>
                  </a:lnTo>
                  <a:lnTo>
                    <a:pt x="51799" y="3454863"/>
                  </a:lnTo>
                  <a:lnTo>
                    <a:pt x="51799" y="3454863"/>
                  </a:lnTo>
                  <a:lnTo>
                    <a:pt x="51799" y="3451148"/>
                  </a:lnTo>
                  <a:lnTo>
                    <a:pt x="55037" y="3451148"/>
                  </a:lnTo>
                  <a:lnTo>
                    <a:pt x="55037" y="3447529"/>
                  </a:lnTo>
                  <a:lnTo>
                    <a:pt x="57419" y="3447529"/>
                  </a:lnTo>
                  <a:lnTo>
                    <a:pt x="57419" y="3443909"/>
                  </a:lnTo>
                  <a:lnTo>
                    <a:pt x="58276" y="3443909"/>
                  </a:lnTo>
                  <a:lnTo>
                    <a:pt x="58276" y="3440290"/>
                  </a:lnTo>
                  <a:lnTo>
                    <a:pt x="58276" y="3440290"/>
                  </a:lnTo>
                  <a:lnTo>
                    <a:pt x="58276" y="3436670"/>
                  </a:lnTo>
                  <a:lnTo>
                    <a:pt x="59895" y="3436670"/>
                  </a:lnTo>
                  <a:lnTo>
                    <a:pt x="59895" y="3433051"/>
                  </a:lnTo>
                  <a:lnTo>
                    <a:pt x="60657" y="3433051"/>
                  </a:lnTo>
                  <a:lnTo>
                    <a:pt x="60657" y="3429431"/>
                  </a:lnTo>
                  <a:lnTo>
                    <a:pt x="62276" y="3429431"/>
                  </a:lnTo>
                  <a:lnTo>
                    <a:pt x="62276" y="3425812"/>
                  </a:lnTo>
                  <a:lnTo>
                    <a:pt x="64753" y="3425812"/>
                  </a:lnTo>
                  <a:lnTo>
                    <a:pt x="64753" y="3422192"/>
                  </a:lnTo>
                  <a:lnTo>
                    <a:pt x="67991" y="3422192"/>
                  </a:lnTo>
                  <a:lnTo>
                    <a:pt x="67991" y="3418573"/>
                  </a:lnTo>
                  <a:lnTo>
                    <a:pt x="70373" y="3418573"/>
                  </a:lnTo>
                  <a:lnTo>
                    <a:pt x="70373" y="3414953"/>
                  </a:lnTo>
                  <a:lnTo>
                    <a:pt x="71230" y="3414953"/>
                  </a:lnTo>
                  <a:lnTo>
                    <a:pt x="71230" y="3411334"/>
                  </a:lnTo>
                  <a:lnTo>
                    <a:pt x="71992" y="3411334"/>
                  </a:lnTo>
                  <a:lnTo>
                    <a:pt x="71992" y="3407714"/>
                  </a:lnTo>
                  <a:lnTo>
                    <a:pt x="76087" y="3407714"/>
                  </a:lnTo>
                  <a:lnTo>
                    <a:pt x="76087" y="3404095"/>
                  </a:lnTo>
                  <a:lnTo>
                    <a:pt x="76849" y="3404095"/>
                  </a:lnTo>
                  <a:lnTo>
                    <a:pt x="76849" y="3400475"/>
                  </a:lnTo>
                  <a:lnTo>
                    <a:pt x="76849" y="3400475"/>
                  </a:lnTo>
                  <a:lnTo>
                    <a:pt x="76849" y="3396856"/>
                  </a:lnTo>
                  <a:lnTo>
                    <a:pt x="78469" y="3396856"/>
                  </a:lnTo>
                  <a:lnTo>
                    <a:pt x="78469" y="3393236"/>
                  </a:lnTo>
                  <a:lnTo>
                    <a:pt x="79326" y="3393236"/>
                  </a:lnTo>
                  <a:lnTo>
                    <a:pt x="79326" y="3389521"/>
                  </a:lnTo>
                  <a:lnTo>
                    <a:pt x="79326" y="3389521"/>
                  </a:lnTo>
                  <a:lnTo>
                    <a:pt x="79326" y="3385902"/>
                  </a:lnTo>
                  <a:lnTo>
                    <a:pt x="87327" y="3385902"/>
                  </a:lnTo>
                  <a:lnTo>
                    <a:pt x="87327" y="3382282"/>
                  </a:lnTo>
                  <a:lnTo>
                    <a:pt x="87327" y="3382282"/>
                  </a:lnTo>
                  <a:lnTo>
                    <a:pt x="87327" y="3378663"/>
                  </a:lnTo>
                  <a:lnTo>
                    <a:pt x="89803" y="3378663"/>
                  </a:lnTo>
                  <a:lnTo>
                    <a:pt x="89803" y="3375043"/>
                  </a:lnTo>
                  <a:lnTo>
                    <a:pt x="90566" y="3375043"/>
                  </a:lnTo>
                  <a:lnTo>
                    <a:pt x="90566" y="3371424"/>
                  </a:lnTo>
                  <a:lnTo>
                    <a:pt x="91423" y="3371424"/>
                  </a:lnTo>
                  <a:lnTo>
                    <a:pt x="91423" y="3367804"/>
                  </a:lnTo>
                  <a:lnTo>
                    <a:pt x="93042" y="3367804"/>
                  </a:lnTo>
                  <a:lnTo>
                    <a:pt x="93042" y="3364185"/>
                  </a:lnTo>
                  <a:lnTo>
                    <a:pt x="96280" y="3364185"/>
                  </a:lnTo>
                  <a:lnTo>
                    <a:pt x="96280" y="3360565"/>
                  </a:lnTo>
                  <a:lnTo>
                    <a:pt x="97042" y="3360565"/>
                  </a:lnTo>
                  <a:lnTo>
                    <a:pt x="97042" y="3356946"/>
                  </a:lnTo>
                  <a:lnTo>
                    <a:pt x="98662" y="3356946"/>
                  </a:lnTo>
                  <a:lnTo>
                    <a:pt x="98662" y="3353326"/>
                  </a:lnTo>
                  <a:lnTo>
                    <a:pt x="100281" y="3353326"/>
                  </a:lnTo>
                  <a:lnTo>
                    <a:pt x="100281" y="3349707"/>
                  </a:lnTo>
                  <a:lnTo>
                    <a:pt x="101138" y="3349707"/>
                  </a:lnTo>
                  <a:lnTo>
                    <a:pt x="101138" y="3346087"/>
                  </a:lnTo>
                  <a:lnTo>
                    <a:pt x="101900" y="3346087"/>
                  </a:lnTo>
                  <a:lnTo>
                    <a:pt x="101900" y="3342468"/>
                  </a:lnTo>
                  <a:lnTo>
                    <a:pt x="104377" y="3342468"/>
                  </a:lnTo>
                  <a:lnTo>
                    <a:pt x="104377" y="3338848"/>
                  </a:lnTo>
                  <a:lnTo>
                    <a:pt x="105139" y="3338848"/>
                  </a:lnTo>
                  <a:lnTo>
                    <a:pt x="105139" y="3335229"/>
                  </a:lnTo>
                  <a:lnTo>
                    <a:pt x="105901" y="3335229"/>
                  </a:lnTo>
                  <a:lnTo>
                    <a:pt x="105901" y="3331609"/>
                  </a:lnTo>
                  <a:lnTo>
                    <a:pt x="107520" y="3331609"/>
                  </a:lnTo>
                  <a:lnTo>
                    <a:pt x="107520" y="3327895"/>
                  </a:lnTo>
                  <a:lnTo>
                    <a:pt x="107520" y="3327895"/>
                  </a:lnTo>
                  <a:lnTo>
                    <a:pt x="107520" y="3324275"/>
                  </a:lnTo>
                  <a:lnTo>
                    <a:pt x="108377" y="3324275"/>
                  </a:lnTo>
                  <a:lnTo>
                    <a:pt x="108377" y="3320656"/>
                  </a:lnTo>
                  <a:lnTo>
                    <a:pt x="110758" y="3320656"/>
                  </a:lnTo>
                  <a:lnTo>
                    <a:pt x="110758" y="3317036"/>
                  </a:lnTo>
                  <a:lnTo>
                    <a:pt x="115616" y="3317036"/>
                  </a:lnTo>
                  <a:lnTo>
                    <a:pt x="115616" y="3313416"/>
                  </a:lnTo>
                  <a:lnTo>
                    <a:pt x="118093" y="3313416"/>
                  </a:lnTo>
                  <a:lnTo>
                    <a:pt x="118093" y="3309797"/>
                  </a:lnTo>
                  <a:lnTo>
                    <a:pt x="118093" y="3309797"/>
                  </a:lnTo>
                  <a:lnTo>
                    <a:pt x="118093" y="3306178"/>
                  </a:lnTo>
                  <a:lnTo>
                    <a:pt x="118855" y="3306178"/>
                  </a:lnTo>
                  <a:lnTo>
                    <a:pt x="118855" y="3302558"/>
                  </a:lnTo>
                  <a:lnTo>
                    <a:pt x="118855" y="3302558"/>
                  </a:lnTo>
                  <a:lnTo>
                    <a:pt x="118855" y="3298939"/>
                  </a:lnTo>
                  <a:lnTo>
                    <a:pt x="121331" y="3298939"/>
                  </a:lnTo>
                  <a:lnTo>
                    <a:pt x="121331" y="3295319"/>
                  </a:lnTo>
                  <a:lnTo>
                    <a:pt x="121331" y="3295319"/>
                  </a:lnTo>
                  <a:lnTo>
                    <a:pt x="121331" y="3291699"/>
                  </a:lnTo>
                  <a:lnTo>
                    <a:pt x="122093" y="3291699"/>
                  </a:lnTo>
                  <a:lnTo>
                    <a:pt x="122093" y="3288080"/>
                  </a:lnTo>
                  <a:lnTo>
                    <a:pt x="122093" y="3288080"/>
                  </a:lnTo>
                  <a:lnTo>
                    <a:pt x="122093" y="3284461"/>
                  </a:lnTo>
                  <a:lnTo>
                    <a:pt x="122950" y="3284461"/>
                  </a:lnTo>
                  <a:lnTo>
                    <a:pt x="122950" y="3280841"/>
                  </a:lnTo>
                  <a:lnTo>
                    <a:pt x="123712" y="3280841"/>
                  </a:lnTo>
                  <a:lnTo>
                    <a:pt x="123712" y="3277222"/>
                  </a:lnTo>
                  <a:lnTo>
                    <a:pt x="126189" y="3277222"/>
                  </a:lnTo>
                  <a:lnTo>
                    <a:pt x="126189" y="3273602"/>
                  </a:lnTo>
                  <a:lnTo>
                    <a:pt x="126951" y="3273602"/>
                  </a:lnTo>
                  <a:lnTo>
                    <a:pt x="126951" y="3269983"/>
                  </a:lnTo>
                  <a:lnTo>
                    <a:pt x="127808" y="3269983"/>
                  </a:lnTo>
                  <a:lnTo>
                    <a:pt x="127808" y="3266268"/>
                  </a:lnTo>
                  <a:lnTo>
                    <a:pt x="127808" y="3266268"/>
                  </a:lnTo>
                  <a:lnTo>
                    <a:pt x="127808" y="3262648"/>
                  </a:lnTo>
                  <a:lnTo>
                    <a:pt x="130190" y="3262648"/>
                  </a:lnTo>
                  <a:lnTo>
                    <a:pt x="130190" y="3259029"/>
                  </a:lnTo>
                  <a:lnTo>
                    <a:pt x="130951" y="3259029"/>
                  </a:lnTo>
                  <a:lnTo>
                    <a:pt x="130951" y="3255409"/>
                  </a:lnTo>
                  <a:lnTo>
                    <a:pt x="131809" y="3255409"/>
                  </a:lnTo>
                  <a:lnTo>
                    <a:pt x="131809" y="3251790"/>
                  </a:lnTo>
                  <a:lnTo>
                    <a:pt x="133428" y="3251790"/>
                  </a:lnTo>
                  <a:lnTo>
                    <a:pt x="133428" y="3248170"/>
                  </a:lnTo>
                  <a:lnTo>
                    <a:pt x="134190" y="3248170"/>
                  </a:lnTo>
                  <a:lnTo>
                    <a:pt x="134190" y="3244551"/>
                  </a:lnTo>
                  <a:lnTo>
                    <a:pt x="135047" y="3244551"/>
                  </a:lnTo>
                  <a:lnTo>
                    <a:pt x="135047" y="3240931"/>
                  </a:lnTo>
                  <a:lnTo>
                    <a:pt x="136666" y="3240931"/>
                  </a:lnTo>
                  <a:lnTo>
                    <a:pt x="136666" y="3237312"/>
                  </a:lnTo>
                  <a:lnTo>
                    <a:pt x="137428" y="3237312"/>
                  </a:lnTo>
                  <a:lnTo>
                    <a:pt x="137428" y="3233692"/>
                  </a:lnTo>
                  <a:lnTo>
                    <a:pt x="137428" y="3233692"/>
                  </a:lnTo>
                  <a:lnTo>
                    <a:pt x="137428" y="3230073"/>
                  </a:lnTo>
                  <a:lnTo>
                    <a:pt x="139048" y="3230073"/>
                  </a:lnTo>
                  <a:lnTo>
                    <a:pt x="139048" y="3226453"/>
                  </a:lnTo>
                  <a:lnTo>
                    <a:pt x="140667" y="3226453"/>
                  </a:lnTo>
                  <a:lnTo>
                    <a:pt x="140667" y="3222834"/>
                  </a:lnTo>
                  <a:lnTo>
                    <a:pt x="141524" y="3222834"/>
                  </a:lnTo>
                  <a:lnTo>
                    <a:pt x="141524" y="3219214"/>
                  </a:lnTo>
                  <a:lnTo>
                    <a:pt x="141524" y="3219214"/>
                  </a:lnTo>
                  <a:lnTo>
                    <a:pt x="141524" y="3215595"/>
                  </a:lnTo>
                  <a:lnTo>
                    <a:pt x="141524" y="3215595"/>
                  </a:lnTo>
                  <a:lnTo>
                    <a:pt x="141524" y="3211975"/>
                  </a:lnTo>
                  <a:lnTo>
                    <a:pt x="142286" y="3211975"/>
                  </a:lnTo>
                  <a:lnTo>
                    <a:pt x="142286" y="3208261"/>
                  </a:lnTo>
                  <a:lnTo>
                    <a:pt x="142286" y="3208261"/>
                  </a:lnTo>
                  <a:lnTo>
                    <a:pt x="142286" y="3204641"/>
                  </a:lnTo>
                  <a:lnTo>
                    <a:pt x="142286" y="3204641"/>
                  </a:lnTo>
                  <a:lnTo>
                    <a:pt x="142286" y="3201022"/>
                  </a:lnTo>
                  <a:lnTo>
                    <a:pt x="143144" y="3201022"/>
                  </a:lnTo>
                  <a:lnTo>
                    <a:pt x="143144" y="3197402"/>
                  </a:lnTo>
                  <a:lnTo>
                    <a:pt x="143905" y="3197402"/>
                  </a:lnTo>
                  <a:lnTo>
                    <a:pt x="143905" y="3193783"/>
                  </a:lnTo>
                  <a:lnTo>
                    <a:pt x="144763" y="3193783"/>
                  </a:lnTo>
                  <a:lnTo>
                    <a:pt x="144763" y="3190163"/>
                  </a:lnTo>
                  <a:lnTo>
                    <a:pt x="144763" y="3190163"/>
                  </a:lnTo>
                  <a:lnTo>
                    <a:pt x="144763" y="3186544"/>
                  </a:lnTo>
                  <a:lnTo>
                    <a:pt x="144763" y="3186544"/>
                  </a:lnTo>
                  <a:lnTo>
                    <a:pt x="144763" y="3182924"/>
                  </a:lnTo>
                  <a:lnTo>
                    <a:pt x="146382" y="3182924"/>
                  </a:lnTo>
                  <a:lnTo>
                    <a:pt x="146382" y="3179305"/>
                  </a:lnTo>
                  <a:lnTo>
                    <a:pt x="147144" y="3179305"/>
                  </a:lnTo>
                  <a:lnTo>
                    <a:pt x="147144" y="3175685"/>
                  </a:lnTo>
                  <a:lnTo>
                    <a:pt x="148001" y="3175685"/>
                  </a:lnTo>
                  <a:lnTo>
                    <a:pt x="148001" y="3172066"/>
                  </a:lnTo>
                  <a:lnTo>
                    <a:pt x="148001" y="3172066"/>
                  </a:lnTo>
                  <a:lnTo>
                    <a:pt x="148001" y="3168446"/>
                  </a:lnTo>
                  <a:lnTo>
                    <a:pt x="150382" y="3168446"/>
                  </a:lnTo>
                  <a:lnTo>
                    <a:pt x="150382" y="3164827"/>
                  </a:lnTo>
                  <a:lnTo>
                    <a:pt x="152002" y="3164827"/>
                  </a:lnTo>
                  <a:lnTo>
                    <a:pt x="152002" y="3161207"/>
                  </a:lnTo>
                  <a:lnTo>
                    <a:pt x="152002" y="3161207"/>
                  </a:lnTo>
                  <a:lnTo>
                    <a:pt x="152002" y="3157588"/>
                  </a:lnTo>
                  <a:lnTo>
                    <a:pt x="152859" y="3157588"/>
                  </a:lnTo>
                  <a:lnTo>
                    <a:pt x="152859" y="3153968"/>
                  </a:lnTo>
                  <a:lnTo>
                    <a:pt x="153621" y="3153968"/>
                  </a:lnTo>
                  <a:lnTo>
                    <a:pt x="153621" y="3150349"/>
                  </a:lnTo>
                  <a:lnTo>
                    <a:pt x="154383" y="3150349"/>
                  </a:lnTo>
                  <a:lnTo>
                    <a:pt x="154383" y="3146634"/>
                  </a:lnTo>
                  <a:lnTo>
                    <a:pt x="154383" y="3146634"/>
                  </a:lnTo>
                  <a:lnTo>
                    <a:pt x="154383" y="3143014"/>
                  </a:lnTo>
                  <a:lnTo>
                    <a:pt x="155240" y="3143014"/>
                  </a:lnTo>
                  <a:lnTo>
                    <a:pt x="155240" y="3139395"/>
                  </a:lnTo>
                  <a:lnTo>
                    <a:pt x="156002" y="3139395"/>
                  </a:lnTo>
                  <a:lnTo>
                    <a:pt x="156002" y="3135775"/>
                  </a:lnTo>
                  <a:lnTo>
                    <a:pt x="156002" y="3135775"/>
                  </a:lnTo>
                  <a:lnTo>
                    <a:pt x="156002" y="3132156"/>
                  </a:lnTo>
                  <a:lnTo>
                    <a:pt x="156859" y="3132156"/>
                  </a:lnTo>
                  <a:lnTo>
                    <a:pt x="156859" y="3128536"/>
                  </a:lnTo>
                  <a:lnTo>
                    <a:pt x="156859" y="3128536"/>
                  </a:lnTo>
                  <a:lnTo>
                    <a:pt x="156859" y="3124917"/>
                  </a:lnTo>
                  <a:lnTo>
                    <a:pt x="159241" y="3124917"/>
                  </a:lnTo>
                  <a:lnTo>
                    <a:pt x="159241" y="3121297"/>
                  </a:lnTo>
                  <a:lnTo>
                    <a:pt x="160098" y="3121297"/>
                  </a:lnTo>
                  <a:lnTo>
                    <a:pt x="160098" y="3117678"/>
                  </a:lnTo>
                  <a:lnTo>
                    <a:pt x="161717" y="3117678"/>
                  </a:lnTo>
                  <a:lnTo>
                    <a:pt x="161717" y="3114058"/>
                  </a:lnTo>
                  <a:lnTo>
                    <a:pt x="161717" y="3114058"/>
                  </a:lnTo>
                  <a:lnTo>
                    <a:pt x="161717" y="3110439"/>
                  </a:lnTo>
                  <a:lnTo>
                    <a:pt x="161717" y="3110439"/>
                  </a:lnTo>
                  <a:lnTo>
                    <a:pt x="161717" y="3106820"/>
                  </a:lnTo>
                  <a:lnTo>
                    <a:pt x="162479" y="3106820"/>
                  </a:lnTo>
                  <a:lnTo>
                    <a:pt x="162479" y="3103200"/>
                  </a:lnTo>
                  <a:lnTo>
                    <a:pt x="163337" y="3103200"/>
                  </a:lnTo>
                  <a:lnTo>
                    <a:pt x="163337" y="3099580"/>
                  </a:lnTo>
                  <a:lnTo>
                    <a:pt x="164956" y="3099580"/>
                  </a:lnTo>
                  <a:lnTo>
                    <a:pt x="164956" y="3095961"/>
                  </a:lnTo>
                  <a:lnTo>
                    <a:pt x="164956" y="3095961"/>
                  </a:lnTo>
                  <a:lnTo>
                    <a:pt x="164956" y="3092341"/>
                  </a:lnTo>
                  <a:lnTo>
                    <a:pt x="164956" y="3092341"/>
                  </a:lnTo>
                  <a:lnTo>
                    <a:pt x="164956" y="3088722"/>
                  </a:lnTo>
                  <a:lnTo>
                    <a:pt x="166575" y="3088722"/>
                  </a:lnTo>
                  <a:lnTo>
                    <a:pt x="166575" y="3085007"/>
                  </a:lnTo>
                  <a:lnTo>
                    <a:pt x="167337" y="3085007"/>
                  </a:lnTo>
                  <a:lnTo>
                    <a:pt x="167337" y="3081388"/>
                  </a:lnTo>
                  <a:lnTo>
                    <a:pt x="168956" y="3081388"/>
                  </a:lnTo>
                  <a:lnTo>
                    <a:pt x="168956" y="3077768"/>
                  </a:lnTo>
                  <a:lnTo>
                    <a:pt x="169813" y="3077768"/>
                  </a:lnTo>
                  <a:lnTo>
                    <a:pt x="169813" y="3074149"/>
                  </a:lnTo>
                  <a:lnTo>
                    <a:pt x="172195" y="3074149"/>
                  </a:lnTo>
                  <a:lnTo>
                    <a:pt x="172195" y="3070529"/>
                  </a:lnTo>
                  <a:lnTo>
                    <a:pt x="172195" y="3070529"/>
                  </a:lnTo>
                  <a:lnTo>
                    <a:pt x="172195" y="3066910"/>
                  </a:lnTo>
                  <a:lnTo>
                    <a:pt x="173052" y="3066910"/>
                  </a:lnTo>
                  <a:lnTo>
                    <a:pt x="173052" y="3063290"/>
                  </a:lnTo>
                  <a:lnTo>
                    <a:pt x="174671" y="3063290"/>
                  </a:lnTo>
                  <a:lnTo>
                    <a:pt x="174671" y="3059671"/>
                  </a:lnTo>
                  <a:lnTo>
                    <a:pt x="178672" y="3059671"/>
                  </a:lnTo>
                  <a:lnTo>
                    <a:pt x="178672" y="3056051"/>
                  </a:lnTo>
                  <a:lnTo>
                    <a:pt x="179434" y="3056051"/>
                  </a:lnTo>
                  <a:lnTo>
                    <a:pt x="179434" y="3052432"/>
                  </a:lnTo>
                  <a:lnTo>
                    <a:pt x="180291" y="3052432"/>
                  </a:lnTo>
                  <a:lnTo>
                    <a:pt x="180291" y="3048812"/>
                  </a:lnTo>
                  <a:lnTo>
                    <a:pt x="180291" y="3048812"/>
                  </a:lnTo>
                  <a:lnTo>
                    <a:pt x="180291" y="3045193"/>
                  </a:lnTo>
                  <a:lnTo>
                    <a:pt x="181053" y="3045193"/>
                  </a:lnTo>
                  <a:lnTo>
                    <a:pt x="181053" y="3041573"/>
                  </a:lnTo>
                  <a:lnTo>
                    <a:pt x="181910" y="3041573"/>
                  </a:lnTo>
                  <a:lnTo>
                    <a:pt x="181910" y="3037954"/>
                  </a:lnTo>
                  <a:lnTo>
                    <a:pt x="185149" y="3037954"/>
                  </a:lnTo>
                  <a:lnTo>
                    <a:pt x="185149" y="3034334"/>
                  </a:lnTo>
                  <a:lnTo>
                    <a:pt x="185149" y="3034334"/>
                  </a:lnTo>
                  <a:lnTo>
                    <a:pt x="185149" y="3030715"/>
                  </a:lnTo>
                  <a:lnTo>
                    <a:pt x="185149" y="3030715"/>
                  </a:lnTo>
                  <a:lnTo>
                    <a:pt x="185149" y="3027095"/>
                  </a:lnTo>
                  <a:lnTo>
                    <a:pt x="185149" y="3027095"/>
                  </a:lnTo>
                  <a:lnTo>
                    <a:pt x="185149" y="3023380"/>
                  </a:lnTo>
                  <a:lnTo>
                    <a:pt x="185149" y="3023380"/>
                  </a:lnTo>
                  <a:lnTo>
                    <a:pt x="185149" y="3019761"/>
                  </a:lnTo>
                  <a:lnTo>
                    <a:pt x="185149" y="3019761"/>
                  </a:lnTo>
                  <a:lnTo>
                    <a:pt x="185149" y="3016141"/>
                  </a:lnTo>
                  <a:lnTo>
                    <a:pt x="185911" y="3016141"/>
                  </a:lnTo>
                  <a:lnTo>
                    <a:pt x="185911" y="3012522"/>
                  </a:lnTo>
                  <a:lnTo>
                    <a:pt x="186768" y="3012522"/>
                  </a:lnTo>
                  <a:lnTo>
                    <a:pt x="186768" y="3008903"/>
                  </a:lnTo>
                  <a:lnTo>
                    <a:pt x="187530" y="3008903"/>
                  </a:lnTo>
                  <a:lnTo>
                    <a:pt x="187530" y="3005283"/>
                  </a:lnTo>
                  <a:lnTo>
                    <a:pt x="188387" y="3005283"/>
                  </a:lnTo>
                  <a:lnTo>
                    <a:pt x="188387" y="3001663"/>
                  </a:lnTo>
                  <a:lnTo>
                    <a:pt x="189149" y="3001663"/>
                  </a:lnTo>
                  <a:lnTo>
                    <a:pt x="189149" y="2998044"/>
                  </a:lnTo>
                  <a:lnTo>
                    <a:pt x="190769" y="2998044"/>
                  </a:lnTo>
                  <a:lnTo>
                    <a:pt x="190769" y="2994424"/>
                  </a:lnTo>
                  <a:lnTo>
                    <a:pt x="190769" y="2994424"/>
                  </a:lnTo>
                  <a:lnTo>
                    <a:pt x="190769" y="2990805"/>
                  </a:lnTo>
                  <a:lnTo>
                    <a:pt x="190769" y="2990805"/>
                  </a:lnTo>
                  <a:lnTo>
                    <a:pt x="190769" y="2987185"/>
                  </a:lnTo>
                  <a:lnTo>
                    <a:pt x="191626" y="2987185"/>
                  </a:lnTo>
                  <a:lnTo>
                    <a:pt x="191626" y="2983566"/>
                  </a:lnTo>
                  <a:lnTo>
                    <a:pt x="192388" y="2983566"/>
                  </a:lnTo>
                  <a:lnTo>
                    <a:pt x="192388" y="2979946"/>
                  </a:lnTo>
                  <a:lnTo>
                    <a:pt x="192388" y="2979946"/>
                  </a:lnTo>
                  <a:lnTo>
                    <a:pt x="192388" y="2976327"/>
                  </a:lnTo>
                  <a:lnTo>
                    <a:pt x="193245" y="2976327"/>
                  </a:lnTo>
                  <a:lnTo>
                    <a:pt x="193245" y="2972707"/>
                  </a:lnTo>
                  <a:lnTo>
                    <a:pt x="193245" y="2972707"/>
                  </a:lnTo>
                  <a:lnTo>
                    <a:pt x="193245" y="2969088"/>
                  </a:lnTo>
                  <a:lnTo>
                    <a:pt x="193245" y="2969088"/>
                  </a:lnTo>
                  <a:lnTo>
                    <a:pt x="193245" y="2965468"/>
                  </a:lnTo>
                  <a:lnTo>
                    <a:pt x="194007" y="2965468"/>
                  </a:lnTo>
                  <a:lnTo>
                    <a:pt x="194007" y="2961754"/>
                  </a:lnTo>
                  <a:lnTo>
                    <a:pt x="194007" y="2961754"/>
                  </a:lnTo>
                  <a:lnTo>
                    <a:pt x="194007" y="2958134"/>
                  </a:lnTo>
                  <a:lnTo>
                    <a:pt x="195626" y="2958134"/>
                  </a:lnTo>
                  <a:lnTo>
                    <a:pt x="195626" y="2954515"/>
                  </a:lnTo>
                  <a:lnTo>
                    <a:pt x="195626" y="2954515"/>
                  </a:lnTo>
                  <a:lnTo>
                    <a:pt x="195626" y="2950895"/>
                  </a:lnTo>
                  <a:lnTo>
                    <a:pt x="196483" y="2950895"/>
                  </a:lnTo>
                  <a:lnTo>
                    <a:pt x="196483" y="2947276"/>
                  </a:lnTo>
                  <a:lnTo>
                    <a:pt x="197245" y="2947276"/>
                  </a:lnTo>
                  <a:lnTo>
                    <a:pt x="197245" y="2943656"/>
                  </a:lnTo>
                  <a:lnTo>
                    <a:pt x="198865" y="2943656"/>
                  </a:lnTo>
                  <a:lnTo>
                    <a:pt x="198865" y="2940037"/>
                  </a:lnTo>
                  <a:lnTo>
                    <a:pt x="199722" y="2940037"/>
                  </a:lnTo>
                  <a:lnTo>
                    <a:pt x="199722" y="2936417"/>
                  </a:lnTo>
                  <a:lnTo>
                    <a:pt x="199722" y="2936417"/>
                  </a:lnTo>
                  <a:lnTo>
                    <a:pt x="199722" y="2932798"/>
                  </a:lnTo>
                  <a:lnTo>
                    <a:pt x="200484" y="2932798"/>
                  </a:lnTo>
                  <a:lnTo>
                    <a:pt x="200484" y="2929178"/>
                  </a:lnTo>
                  <a:lnTo>
                    <a:pt x="201341" y="2929178"/>
                  </a:lnTo>
                  <a:lnTo>
                    <a:pt x="201341" y="2925559"/>
                  </a:lnTo>
                  <a:lnTo>
                    <a:pt x="201341" y="2925559"/>
                  </a:lnTo>
                  <a:lnTo>
                    <a:pt x="201341" y="2921939"/>
                  </a:lnTo>
                  <a:lnTo>
                    <a:pt x="202103" y="2921939"/>
                  </a:lnTo>
                  <a:lnTo>
                    <a:pt x="202103" y="2918320"/>
                  </a:lnTo>
                  <a:lnTo>
                    <a:pt x="203723" y="2918320"/>
                  </a:lnTo>
                  <a:lnTo>
                    <a:pt x="203723" y="2914700"/>
                  </a:lnTo>
                  <a:lnTo>
                    <a:pt x="205342" y="2914700"/>
                  </a:lnTo>
                  <a:lnTo>
                    <a:pt x="205342" y="2911081"/>
                  </a:lnTo>
                  <a:lnTo>
                    <a:pt x="205342" y="2911081"/>
                  </a:lnTo>
                  <a:lnTo>
                    <a:pt x="205342" y="2907461"/>
                  </a:lnTo>
                  <a:lnTo>
                    <a:pt x="205342" y="2907461"/>
                  </a:lnTo>
                  <a:lnTo>
                    <a:pt x="205342" y="2903841"/>
                  </a:lnTo>
                  <a:lnTo>
                    <a:pt x="206961" y="2903841"/>
                  </a:lnTo>
                  <a:lnTo>
                    <a:pt x="206961" y="2900127"/>
                  </a:lnTo>
                  <a:lnTo>
                    <a:pt x="206961" y="2900127"/>
                  </a:lnTo>
                  <a:lnTo>
                    <a:pt x="206961" y="2896507"/>
                  </a:lnTo>
                  <a:lnTo>
                    <a:pt x="207723" y="2896507"/>
                  </a:lnTo>
                  <a:lnTo>
                    <a:pt x="207723" y="2892888"/>
                  </a:lnTo>
                  <a:lnTo>
                    <a:pt x="208580" y="2892888"/>
                  </a:lnTo>
                  <a:lnTo>
                    <a:pt x="208580" y="2889268"/>
                  </a:lnTo>
                  <a:lnTo>
                    <a:pt x="208580" y="2889268"/>
                  </a:lnTo>
                  <a:lnTo>
                    <a:pt x="208580" y="2885649"/>
                  </a:lnTo>
                  <a:lnTo>
                    <a:pt x="209342" y="2885649"/>
                  </a:lnTo>
                  <a:lnTo>
                    <a:pt x="209342" y="2882029"/>
                  </a:lnTo>
                  <a:lnTo>
                    <a:pt x="210199" y="2882029"/>
                  </a:lnTo>
                  <a:lnTo>
                    <a:pt x="210199" y="2878410"/>
                  </a:lnTo>
                  <a:lnTo>
                    <a:pt x="211819" y="2878410"/>
                  </a:lnTo>
                  <a:lnTo>
                    <a:pt x="211819" y="2874790"/>
                  </a:lnTo>
                  <a:lnTo>
                    <a:pt x="211819" y="2874790"/>
                  </a:lnTo>
                  <a:lnTo>
                    <a:pt x="211819" y="2871171"/>
                  </a:lnTo>
                  <a:lnTo>
                    <a:pt x="211819" y="2871171"/>
                  </a:lnTo>
                  <a:lnTo>
                    <a:pt x="211819" y="2867551"/>
                  </a:lnTo>
                  <a:lnTo>
                    <a:pt x="211819" y="2867551"/>
                  </a:lnTo>
                  <a:lnTo>
                    <a:pt x="211819" y="2863932"/>
                  </a:lnTo>
                  <a:lnTo>
                    <a:pt x="213438" y="2863932"/>
                  </a:lnTo>
                  <a:lnTo>
                    <a:pt x="213438" y="2860312"/>
                  </a:lnTo>
                  <a:lnTo>
                    <a:pt x="213438" y="2860312"/>
                  </a:lnTo>
                  <a:lnTo>
                    <a:pt x="213438" y="2856693"/>
                  </a:lnTo>
                  <a:lnTo>
                    <a:pt x="213438" y="2856693"/>
                  </a:lnTo>
                  <a:lnTo>
                    <a:pt x="213438" y="2853073"/>
                  </a:lnTo>
                  <a:lnTo>
                    <a:pt x="213438" y="2853073"/>
                  </a:lnTo>
                  <a:lnTo>
                    <a:pt x="213438" y="2849454"/>
                  </a:lnTo>
                  <a:lnTo>
                    <a:pt x="215057" y="2849454"/>
                  </a:lnTo>
                  <a:lnTo>
                    <a:pt x="215057" y="2845834"/>
                  </a:lnTo>
                  <a:lnTo>
                    <a:pt x="215819" y="2845834"/>
                  </a:lnTo>
                  <a:lnTo>
                    <a:pt x="215819" y="2842215"/>
                  </a:lnTo>
                  <a:lnTo>
                    <a:pt x="216676" y="2842215"/>
                  </a:lnTo>
                  <a:lnTo>
                    <a:pt x="216676" y="2838500"/>
                  </a:lnTo>
                  <a:lnTo>
                    <a:pt x="217438" y="2838500"/>
                  </a:lnTo>
                  <a:lnTo>
                    <a:pt x="217438" y="2834881"/>
                  </a:lnTo>
                  <a:lnTo>
                    <a:pt x="217438" y="2834881"/>
                  </a:lnTo>
                  <a:lnTo>
                    <a:pt x="217438" y="2831261"/>
                  </a:lnTo>
                  <a:lnTo>
                    <a:pt x="220677" y="2831261"/>
                  </a:lnTo>
                  <a:lnTo>
                    <a:pt x="220677" y="2827641"/>
                  </a:lnTo>
                  <a:lnTo>
                    <a:pt x="220677" y="2827641"/>
                  </a:lnTo>
                  <a:lnTo>
                    <a:pt x="220677" y="2824022"/>
                  </a:lnTo>
                  <a:lnTo>
                    <a:pt x="220677" y="2824022"/>
                  </a:lnTo>
                  <a:lnTo>
                    <a:pt x="220677" y="2820403"/>
                  </a:lnTo>
                  <a:lnTo>
                    <a:pt x="221534" y="2820403"/>
                  </a:lnTo>
                  <a:lnTo>
                    <a:pt x="221534" y="2816783"/>
                  </a:lnTo>
                  <a:lnTo>
                    <a:pt x="223153" y="2816783"/>
                  </a:lnTo>
                  <a:lnTo>
                    <a:pt x="223153" y="2813164"/>
                  </a:lnTo>
                  <a:lnTo>
                    <a:pt x="223153" y="2813164"/>
                  </a:lnTo>
                  <a:lnTo>
                    <a:pt x="223153" y="2809544"/>
                  </a:lnTo>
                  <a:lnTo>
                    <a:pt x="223153" y="2809544"/>
                  </a:lnTo>
                  <a:lnTo>
                    <a:pt x="223153" y="2805924"/>
                  </a:lnTo>
                  <a:lnTo>
                    <a:pt x="223916" y="2805924"/>
                  </a:lnTo>
                  <a:lnTo>
                    <a:pt x="223916" y="2802305"/>
                  </a:lnTo>
                  <a:lnTo>
                    <a:pt x="223916" y="2802305"/>
                  </a:lnTo>
                  <a:lnTo>
                    <a:pt x="223916" y="2798686"/>
                  </a:lnTo>
                  <a:lnTo>
                    <a:pt x="223916" y="2798686"/>
                  </a:lnTo>
                  <a:lnTo>
                    <a:pt x="223916" y="2795066"/>
                  </a:lnTo>
                  <a:lnTo>
                    <a:pt x="224773" y="2795066"/>
                  </a:lnTo>
                  <a:lnTo>
                    <a:pt x="224773" y="2791447"/>
                  </a:lnTo>
                  <a:lnTo>
                    <a:pt x="224773" y="2791447"/>
                  </a:lnTo>
                  <a:lnTo>
                    <a:pt x="224773" y="2787827"/>
                  </a:lnTo>
                  <a:lnTo>
                    <a:pt x="225535" y="2787827"/>
                  </a:lnTo>
                  <a:lnTo>
                    <a:pt x="225535" y="2784208"/>
                  </a:lnTo>
                  <a:lnTo>
                    <a:pt x="228773" y="2784208"/>
                  </a:lnTo>
                  <a:lnTo>
                    <a:pt x="228773" y="2780493"/>
                  </a:lnTo>
                  <a:lnTo>
                    <a:pt x="229535" y="2780493"/>
                  </a:lnTo>
                  <a:lnTo>
                    <a:pt x="229535" y="2776873"/>
                  </a:lnTo>
                  <a:lnTo>
                    <a:pt x="230392" y="2776873"/>
                  </a:lnTo>
                  <a:lnTo>
                    <a:pt x="230392" y="2773254"/>
                  </a:lnTo>
                  <a:lnTo>
                    <a:pt x="232012" y="2773254"/>
                  </a:lnTo>
                  <a:lnTo>
                    <a:pt x="232012" y="2769634"/>
                  </a:lnTo>
                  <a:lnTo>
                    <a:pt x="232012" y="2769634"/>
                  </a:lnTo>
                  <a:lnTo>
                    <a:pt x="232012" y="2766015"/>
                  </a:lnTo>
                  <a:lnTo>
                    <a:pt x="232774" y="2766015"/>
                  </a:lnTo>
                  <a:lnTo>
                    <a:pt x="232774" y="2762395"/>
                  </a:lnTo>
                  <a:lnTo>
                    <a:pt x="232774" y="2762395"/>
                  </a:lnTo>
                  <a:lnTo>
                    <a:pt x="232774" y="2758776"/>
                  </a:lnTo>
                  <a:lnTo>
                    <a:pt x="233631" y="2758776"/>
                  </a:lnTo>
                  <a:lnTo>
                    <a:pt x="233631" y="2755156"/>
                  </a:lnTo>
                  <a:lnTo>
                    <a:pt x="233631" y="2755156"/>
                  </a:lnTo>
                  <a:lnTo>
                    <a:pt x="233631" y="2751537"/>
                  </a:lnTo>
                  <a:lnTo>
                    <a:pt x="233631" y="2751537"/>
                  </a:lnTo>
                  <a:lnTo>
                    <a:pt x="233631" y="2747917"/>
                  </a:lnTo>
                  <a:lnTo>
                    <a:pt x="234393" y="2747917"/>
                  </a:lnTo>
                  <a:lnTo>
                    <a:pt x="234393" y="2744298"/>
                  </a:lnTo>
                  <a:lnTo>
                    <a:pt x="234393" y="2744298"/>
                  </a:lnTo>
                  <a:lnTo>
                    <a:pt x="234393" y="2740678"/>
                  </a:lnTo>
                  <a:lnTo>
                    <a:pt x="235250" y="2740678"/>
                  </a:lnTo>
                  <a:lnTo>
                    <a:pt x="235250" y="2737059"/>
                  </a:lnTo>
                  <a:lnTo>
                    <a:pt x="236012" y="2737059"/>
                  </a:lnTo>
                  <a:lnTo>
                    <a:pt x="236012" y="2733439"/>
                  </a:lnTo>
                  <a:lnTo>
                    <a:pt x="236012" y="2733439"/>
                  </a:lnTo>
                  <a:lnTo>
                    <a:pt x="236012" y="2729820"/>
                  </a:lnTo>
                  <a:lnTo>
                    <a:pt x="237632" y="2729820"/>
                  </a:lnTo>
                  <a:lnTo>
                    <a:pt x="237632" y="2726200"/>
                  </a:lnTo>
                  <a:lnTo>
                    <a:pt x="237632" y="2726200"/>
                  </a:lnTo>
                  <a:lnTo>
                    <a:pt x="237632" y="2722581"/>
                  </a:lnTo>
                  <a:lnTo>
                    <a:pt x="237632" y="2722581"/>
                  </a:lnTo>
                  <a:lnTo>
                    <a:pt x="237632" y="2718866"/>
                  </a:lnTo>
                  <a:lnTo>
                    <a:pt x="238489" y="2718866"/>
                  </a:lnTo>
                  <a:lnTo>
                    <a:pt x="238489" y="2715247"/>
                  </a:lnTo>
                  <a:lnTo>
                    <a:pt x="238489" y="2715247"/>
                  </a:lnTo>
                  <a:lnTo>
                    <a:pt x="238489" y="2711627"/>
                  </a:lnTo>
                  <a:lnTo>
                    <a:pt x="238489" y="2711627"/>
                  </a:lnTo>
                  <a:lnTo>
                    <a:pt x="238489" y="2708008"/>
                  </a:lnTo>
                  <a:lnTo>
                    <a:pt x="240108" y="2708008"/>
                  </a:lnTo>
                  <a:lnTo>
                    <a:pt x="240108" y="2704388"/>
                  </a:lnTo>
                  <a:lnTo>
                    <a:pt x="240108" y="2704388"/>
                  </a:lnTo>
                  <a:lnTo>
                    <a:pt x="240108" y="2700769"/>
                  </a:lnTo>
                  <a:lnTo>
                    <a:pt x="241727" y="2700769"/>
                  </a:lnTo>
                  <a:lnTo>
                    <a:pt x="241727" y="2697149"/>
                  </a:lnTo>
                  <a:lnTo>
                    <a:pt x="242489" y="2697149"/>
                  </a:lnTo>
                  <a:lnTo>
                    <a:pt x="242489" y="2693530"/>
                  </a:lnTo>
                  <a:lnTo>
                    <a:pt x="242489" y="2693530"/>
                  </a:lnTo>
                  <a:lnTo>
                    <a:pt x="242489" y="2689910"/>
                  </a:lnTo>
                  <a:lnTo>
                    <a:pt x="242489" y="2689910"/>
                  </a:lnTo>
                  <a:lnTo>
                    <a:pt x="242489" y="2686291"/>
                  </a:lnTo>
                  <a:lnTo>
                    <a:pt x="242489" y="2686291"/>
                  </a:lnTo>
                  <a:lnTo>
                    <a:pt x="242489" y="2682671"/>
                  </a:lnTo>
                  <a:lnTo>
                    <a:pt x="242489" y="2682671"/>
                  </a:lnTo>
                  <a:lnTo>
                    <a:pt x="242489" y="2679052"/>
                  </a:lnTo>
                  <a:lnTo>
                    <a:pt x="242489" y="2679052"/>
                  </a:lnTo>
                  <a:lnTo>
                    <a:pt x="242489" y="2675432"/>
                  </a:lnTo>
                  <a:lnTo>
                    <a:pt x="243346" y="2675432"/>
                  </a:lnTo>
                  <a:lnTo>
                    <a:pt x="243346" y="2671813"/>
                  </a:lnTo>
                  <a:lnTo>
                    <a:pt x="244108" y="2671813"/>
                  </a:lnTo>
                  <a:lnTo>
                    <a:pt x="244108" y="2668193"/>
                  </a:lnTo>
                  <a:lnTo>
                    <a:pt x="244108" y="2668193"/>
                  </a:lnTo>
                  <a:lnTo>
                    <a:pt x="244108" y="2664574"/>
                  </a:lnTo>
                  <a:lnTo>
                    <a:pt x="244966" y="2664574"/>
                  </a:lnTo>
                  <a:lnTo>
                    <a:pt x="244966" y="2660954"/>
                  </a:lnTo>
                  <a:lnTo>
                    <a:pt x="245728" y="2660954"/>
                  </a:lnTo>
                  <a:lnTo>
                    <a:pt x="245728" y="2657239"/>
                  </a:lnTo>
                  <a:lnTo>
                    <a:pt x="247347" y="2657239"/>
                  </a:lnTo>
                  <a:lnTo>
                    <a:pt x="247347" y="2653620"/>
                  </a:lnTo>
                  <a:lnTo>
                    <a:pt x="248204" y="2653620"/>
                  </a:lnTo>
                  <a:lnTo>
                    <a:pt x="248204" y="2650000"/>
                  </a:lnTo>
                  <a:lnTo>
                    <a:pt x="248204" y="2650000"/>
                  </a:lnTo>
                  <a:lnTo>
                    <a:pt x="248204" y="2646381"/>
                  </a:lnTo>
                  <a:lnTo>
                    <a:pt x="248204" y="2646381"/>
                  </a:lnTo>
                  <a:lnTo>
                    <a:pt x="248204" y="2642761"/>
                  </a:lnTo>
                  <a:lnTo>
                    <a:pt x="249824" y="2642761"/>
                  </a:lnTo>
                  <a:lnTo>
                    <a:pt x="249824" y="2639142"/>
                  </a:lnTo>
                  <a:lnTo>
                    <a:pt x="250586" y="2639142"/>
                  </a:lnTo>
                  <a:lnTo>
                    <a:pt x="250586" y="2635522"/>
                  </a:lnTo>
                  <a:lnTo>
                    <a:pt x="252205" y="2635522"/>
                  </a:lnTo>
                  <a:lnTo>
                    <a:pt x="252205" y="2631903"/>
                  </a:lnTo>
                  <a:lnTo>
                    <a:pt x="252967" y="2631903"/>
                  </a:lnTo>
                  <a:lnTo>
                    <a:pt x="252967" y="2628283"/>
                  </a:lnTo>
                  <a:lnTo>
                    <a:pt x="252967" y="2628283"/>
                  </a:lnTo>
                  <a:lnTo>
                    <a:pt x="252967" y="2624664"/>
                  </a:lnTo>
                  <a:lnTo>
                    <a:pt x="253824" y="2624664"/>
                  </a:lnTo>
                  <a:lnTo>
                    <a:pt x="253824" y="2621045"/>
                  </a:lnTo>
                  <a:lnTo>
                    <a:pt x="255443" y="2621045"/>
                  </a:lnTo>
                  <a:lnTo>
                    <a:pt x="255443" y="2617425"/>
                  </a:lnTo>
                  <a:lnTo>
                    <a:pt x="255443" y="2617425"/>
                  </a:lnTo>
                  <a:lnTo>
                    <a:pt x="255443" y="2613805"/>
                  </a:lnTo>
                  <a:lnTo>
                    <a:pt x="257824" y="2613805"/>
                  </a:lnTo>
                  <a:lnTo>
                    <a:pt x="257824" y="2610186"/>
                  </a:lnTo>
                  <a:lnTo>
                    <a:pt x="258682" y="2610186"/>
                  </a:lnTo>
                  <a:lnTo>
                    <a:pt x="258682" y="2606566"/>
                  </a:lnTo>
                  <a:lnTo>
                    <a:pt x="259444" y="2606566"/>
                  </a:lnTo>
                  <a:lnTo>
                    <a:pt x="259444" y="2602947"/>
                  </a:lnTo>
                  <a:lnTo>
                    <a:pt x="259444" y="2602947"/>
                  </a:lnTo>
                  <a:lnTo>
                    <a:pt x="259444" y="2599328"/>
                  </a:lnTo>
                  <a:lnTo>
                    <a:pt x="260301" y="2599328"/>
                  </a:lnTo>
                  <a:lnTo>
                    <a:pt x="260301" y="2595613"/>
                  </a:lnTo>
                  <a:lnTo>
                    <a:pt x="261063" y="2595613"/>
                  </a:lnTo>
                  <a:lnTo>
                    <a:pt x="261063" y="2591993"/>
                  </a:lnTo>
                  <a:lnTo>
                    <a:pt x="261063" y="2591993"/>
                  </a:lnTo>
                  <a:lnTo>
                    <a:pt x="261063" y="2588374"/>
                  </a:lnTo>
                  <a:lnTo>
                    <a:pt x="261920" y="2588374"/>
                  </a:lnTo>
                  <a:lnTo>
                    <a:pt x="261920" y="2584754"/>
                  </a:lnTo>
                  <a:lnTo>
                    <a:pt x="262682" y="2584754"/>
                  </a:lnTo>
                  <a:lnTo>
                    <a:pt x="262682" y="2581135"/>
                  </a:lnTo>
                  <a:lnTo>
                    <a:pt x="264301" y="2581135"/>
                  </a:lnTo>
                  <a:lnTo>
                    <a:pt x="264301" y="2577515"/>
                  </a:lnTo>
                  <a:lnTo>
                    <a:pt x="265159" y="2577515"/>
                  </a:lnTo>
                  <a:lnTo>
                    <a:pt x="265159" y="2573896"/>
                  </a:lnTo>
                  <a:lnTo>
                    <a:pt x="265159" y="2573896"/>
                  </a:lnTo>
                  <a:lnTo>
                    <a:pt x="265159" y="2570276"/>
                  </a:lnTo>
                  <a:lnTo>
                    <a:pt x="265159" y="2570276"/>
                  </a:lnTo>
                  <a:lnTo>
                    <a:pt x="265159" y="2566657"/>
                  </a:lnTo>
                  <a:lnTo>
                    <a:pt x="265921" y="2566657"/>
                  </a:lnTo>
                  <a:lnTo>
                    <a:pt x="265921" y="2563037"/>
                  </a:lnTo>
                  <a:lnTo>
                    <a:pt x="265921" y="2563037"/>
                  </a:lnTo>
                  <a:lnTo>
                    <a:pt x="265921" y="2559418"/>
                  </a:lnTo>
                  <a:lnTo>
                    <a:pt x="265921" y="2559418"/>
                  </a:lnTo>
                  <a:lnTo>
                    <a:pt x="265921" y="2555798"/>
                  </a:lnTo>
                  <a:lnTo>
                    <a:pt x="267540" y="2555798"/>
                  </a:lnTo>
                  <a:lnTo>
                    <a:pt x="267540" y="2552179"/>
                  </a:lnTo>
                  <a:lnTo>
                    <a:pt x="267540" y="2552179"/>
                  </a:lnTo>
                  <a:lnTo>
                    <a:pt x="267540" y="2548559"/>
                  </a:lnTo>
                  <a:lnTo>
                    <a:pt x="268397" y="2548559"/>
                  </a:lnTo>
                  <a:lnTo>
                    <a:pt x="268397" y="2544940"/>
                  </a:lnTo>
                  <a:lnTo>
                    <a:pt x="270016" y="2544940"/>
                  </a:lnTo>
                  <a:lnTo>
                    <a:pt x="270016" y="2541320"/>
                  </a:lnTo>
                  <a:lnTo>
                    <a:pt x="270778" y="2541320"/>
                  </a:lnTo>
                  <a:lnTo>
                    <a:pt x="270778" y="2537701"/>
                  </a:lnTo>
                  <a:lnTo>
                    <a:pt x="271636" y="2537701"/>
                  </a:lnTo>
                  <a:lnTo>
                    <a:pt x="271636" y="2533986"/>
                  </a:lnTo>
                  <a:lnTo>
                    <a:pt x="273255" y="2533986"/>
                  </a:lnTo>
                  <a:lnTo>
                    <a:pt x="273255" y="2530366"/>
                  </a:lnTo>
                  <a:lnTo>
                    <a:pt x="273255" y="2530366"/>
                  </a:lnTo>
                  <a:lnTo>
                    <a:pt x="273255" y="2526747"/>
                  </a:lnTo>
                  <a:lnTo>
                    <a:pt x="273255" y="2526747"/>
                  </a:lnTo>
                  <a:lnTo>
                    <a:pt x="273255" y="2523128"/>
                  </a:lnTo>
                  <a:lnTo>
                    <a:pt x="273255" y="2523128"/>
                  </a:lnTo>
                  <a:lnTo>
                    <a:pt x="273255" y="2519508"/>
                  </a:lnTo>
                  <a:lnTo>
                    <a:pt x="274017" y="2519508"/>
                  </a:lnTo>
                  <a:lnTo>
                    <a:pt x="274017" y="2515888"/>
                  </a:lnTo>
                  <a:lnTo>
                    <a:pt x="274874" y="2515888"/>
                  </a:lnTo>
                  <a:lnTo>
                    <a:pt x="274874" y="2512269"/>
                  </a:lnTo>
                  <a:lnTo>
                    <a:pt x="274874" y="2512269"/>
                  </a:lnTo>
                  <a:lnTo>
                    <a:pt x="274874" y="2508649"/>
                  </a:lnTo>
                  <a:lnTo>
                    <a:pt x="278017" y="2508649"/>
                  </a:lnTo>
                  <a:lnTo>
                    <a:pt x="278017" y="2505030"/>
                  </a:lnTo>
                  <a:lnTo>
                    <a:pt x="278017" y="2505030"/>
                  </a:lnTo>
                  <a:lnTo>
                    <a:pt x="278017" y="2501410"/>
                  </a:lnTo>
                  <a:lnTo>
                    <a:pt x="278875" y="2501410"/>
                  </a:lnTo>
                  <a:lnTo>
                    <a:pt x="278875" y="2497791"/>
                  </a:lnTo>
                  <a:lnTo>
                    <a:pt x="279637" y="2497791"/>
                  </a:lnTo>
                  <a:lnTo>
                    <a:pt x="279637" y="2494171"/>
                  </a:lnTo>
                  <a:lnTo>
                    <a:pt x="279637" y="2494171"/>
                  </a:lnTo>
                  <a:lnTo>
                    <a:pt x="279637" y="2490552"/>
                  </a:lnTo>
                  <a:lnTo>
                    <a:pt x="281256" y="2490552"/>
                  </a:lnTo>
                  <a:lnTo>
                    <a:pt x="281256" y="2486932"/>
                  </a:lnTo>
                  <a:lnTo>
                    <a:pt x="281256" y="2486932"/>
                  </a:lnTo>
                  <a:lnTo>
                    <a:pt x="281256" y="2483313"/>
                  </a:lnTo>
                  <a:lnTo>
                    <a:pt x="282113" y="2483313"/>
                  </a:lnTo>
                  <a:lnTo>
                    <a:pt x="282113" y="2479693"/>
                  </a:lnTo>
                  <a:lnTo>
                    <a:pt x="282113" y="2479693"/>
                  </a:lnTo>
                  <a:lnTo>
                    <a:pt x="282113" y="2476074"/>
                  </a:lnTo>
                  <a:lnTo>
                    <a:pt x="282875" y="2476074"/>
                  </a:lnTo>
                  <a:lnTo>
                    <a:pt x="282875" y="2472359"/>
                  </a:lnTo>
                  <a:lnTo>
                    <a:pt x="285352" y="2472359"/>
                  </a:lnTo>
                  <a:lnTo>
                    <a:pt x="285352" y="2468740"/>
                  </a:lnTo>
                  <a:lnTo>
                    <a:pt x="286971" y="2468740"/>
                  </a:lnTo>
                  <a:lnTo>
                    <a:pt x="286971" y="2465120"/>
                  </a:lnTo>
                  <a:lnTo>
                    <a:pt x="286971" y="2465120"/>
                  </a:lnTo>
                  <a:lnTo>
                    <a:pt x="286971" y="2461501"/>
                  </a:lnTo>
                  <a:lnTo>
                    <a:pt x="287733" y="2461501"/>
                  </a:lnTo>
                  <a:lnTo>
                    <a:pt x="287733" y="2457881"/>
                  </a:lnTo>
                  <a:lnTo>
                    <a:pt x="290209" y="2457881"/>
                  </a:lnTo>
                  <a:lnTo>
                    <a:pt x="290209" y="2454262"/>
                  </a:lnTo>
                  <a:lnTo>
                    <a:pt x="290971" y="2454262"/>
                  </a:lnTo>
                  <a:lnTo>
                    <a:pt x="290971" y="2450642"/>
                  </a:lnTo>
                  <a:lnTo>
                    <a:pt x="291829" y="2450642"/>
                  </a:lnTo>
                  <a:lnTo>
                    <a:pt x="291829" y="2447023"/>
                  </a:lnTo>
                  <a:lnTo>
                    <a:pt x="291829" y="2447023"/>
                  </a:lnTo>
                  <a:lnTo>
                    <a:pt x="291829" y="2443403"/>
                  </a:lnTo>
                  <a:lnTo>
                    <a:pt x="293448" y="2443403"/>
                  </a:lnTo>
                  <a:lnTo>
                    <a:pt x="293448" y="2439784"/>
                  </a:lnTo>
                  <a:lnTo>
                    <a:pt x="293448" y="2439784"/>
                  </a:lnTo>
                  <a:lnTo>
                    <a:pt x="293448" y="2436164"/>
                  </a:lnTo>
                  <a:lnTo>
                    <a:pt x="295067" y="2436164"/>
                  </a:lnTo>
                  <a:lnTo>
                    <a:pt x="295067" y="2432545"/>
                  </a:lnTo>
                  <a:lnTo>
                    <a:pt x="295829" y="2432545"/>
                  </a:lnTo>
                  <a:lnTo>
                    <a:pt x="295829" y="2428925"/>
                  </a:lnTo>
                  <a:lnTo>
                    <a:pt x="296687" y="2428925"/>
                  </a:lnTo>
                  <a:lnTo>
                    <a:pt x="296687" y="2425306"/>
                  </a:lnTo>
                  <a:lnTo>
                    <a:pt x="297449" y="2425306"/>
                  </a:lnTo>
                  <a:lnTo>
                    <a:pt x="297449" y="2421686"/>
                  </a:lnTo>
                  <a:lnTo>
                    <a:pt x="298306" y="2421686"/>
                  </a:lnTo>
                  <a:lnTo>
                    <a:pt x="298306" y="2418066"/>
                  </a:lnTo>
                  <a:lnTo>
                    <a:pt x="299925" y="2418066"/>
                  </a:lnTo>
                  <a:lnTo>
                    <a:pt x="299925" y="2414447"/>
                  </a:lnTo>
                  <a:lnTo>
                    <a:pt x="299925" y="2414447"/>
                  </a:lnTo>
                  <a:lnTo>
                    <a:pt x="299925" y="2410732"/>
                  </a:lnTo>
                  <a:lnTo>
                    <a:pt x="300687" y="2410732"/>
                  </a:lnTo>
                  <a:lnTo>
                    <a:pt x="300687" y="2407113"/>
                  </a:lnTo>
                  <a:lnTo>
                    <a:pt x="301449" y="2407113"/>
                  </a:lnTo>
                  <a:lnTo>
                    <a:pt x="301449" y="2403493"/>
                  </a:lnTo>
                  <a:lnTo>
                    <a:pt x="302306" y="2403493"/>
                  </a:lnTo>
                  <a:lnTo>
                    <a:pt x="302306" y="2399874"/>
                  </a:lnTo>
                  <a:lnTo>
                    <a:pt x="303068" y="2399874"/>
                  </a:lnTo>
                  <a:lnTo>
                    <a:pt x="303068" y="2396254"/>
                  </a:lnTo>
                  <a:lnTo>
                    <a:pt x="303925" y="2396254"/>
                  </a:lnTo>
                  <a:lnTo>
                    <a:pt x="303925" y="2392635"/>
                  </a:lnTo>
                  <a:lnTo>
                    <a:pt x="303925" y="2392635"/>
                  </a:lnTo>
                  <a:lnTo>
                    <a:pt x="303925" y="2389015"/>
                  </a:lnTo>
                  <a:lnTo>
                    <a:pt x="304687" y="2389015"/>
                  </a:lnTo>
                  <a:lnTo>
                    <a:pt x="304687" y="2385396"/>
                  </a:lnTo>
                  <a:lnTo>
                    <a:pt x="305545" y="2385396"/>
                  </a:lnTo>
                  <a:lnTo>
                    <a:pt x="305545" y="2381776"/>
                  </a:lnTo>
                  <a:lnTo>
                    <a:pt x="305545" y="2381776"/>
                  </a:lnTo>
                  <a:lnTo>
                    <a:pt x="305545" y="2378157"/>
                  </a:lnTo>
                  <a:lnTo>
                    <a:pt x="307164" y="2378157"/>
                  </a:lnTo>
                  <a:lnTo>
                    <a:pt x="307164" y="2374537"/>
                  </a:lnTo>
                  <a:lnTo>
                    <a:pt x="308783" y="2374537"/>
                  </a:lnTo>
                  <a:lnTo>
                    <a:pt x="308783" y="2370918"/>
                  </a:lnTo>
                  <a:lnTo>
                    <a:pt x="308783" y="2370918"/>
                  </a:lnTo>
                  <a:lnTo>
                    <a:pt x="308783" y="2367298"/>
                  </a:lnTo>
                  <a:lnTo>
                    <a:pt x="309545" y="2367298"/>
                  </a:lnTo>
                  <a:lnTo>
                    <a:pt x="309545" y="2363679"/>
                  </a:lnTo>
                  <a:lnTo>
                    <a:pt x="309545" y="2363679"/>
                  </a:lnTo>
                  <a:lnTo>
                    <a:pt x="309545" y="2360059"/>
                  </a:lnTo>
                  <a:lnTo>
                    <a:pt x="310403" y="2360059"/>
                  </a:lnTo>
                  <a:lnTo>
                    <a:pt x="310403" y="2356440"/>
                  </a:lnTo>
                  <a:lnTo>
                    <a:pt x="310403" y="2356440"/>
                  </a:lnTo>
                  <a:lnTo>
                    <a:pt x="310403" y="2352725"/>
                  </a:lnTo>
                  <a:lnTo>
                    <a:pt x="311165" y="2352725"/>
                  </a:lnTo>
                  <a:lnTo>
                    <a:pt x="311165" y="2349106"/>
                  </a:lnTo>
                  <a:lnTo>
                    <a:pt x="312022" y="2349106"/>
                  </a:lnTo>
                  <a:lnTo>
                    <a:pt x="312022" y="2345486"/>
                  </a:lnTo>
                  <a:lnTo>
                    <a:pt x="312784" y="2345486"/>
                  </a:lnTo>
                  <a:lnTo>
                    <a:pt x="312784" y="2341866"/>
                  </a:lnTo>
                  <a:lnTo>
                    <a:pt x="313641" y="2341866"/>
                  </a:lnTo>
                  <a:lnTo>
                    <a:pt x="313641" y="2338247"/>
                  </a:lnTo>
                  <a:lnTo>
                    <a:pt x="314403" y="2338247"/>
                  </a:lnTo>
                  <a:lnTo>
                    <a:pt x="314403" y="2334628"/>
                  </a:lnTo>
                  <a:lnTo>
                    <a:pt x="314403" y="2334628"/>
                  </a:lnTo>
                  <a:lnTo>
                    <a:pt x="314403" y="2331008"/>
                  </a:lnTo>
                  <a:lnTo>
                    <a:pt x="316879" y="2331008"/>
                  </a:lnTo>
                  <a:lnTo>
                    <a:pt x="316879" y="2327389"/>
                  </a:lnTo>
                  <a:lnTo>
                    <a:pt x="319261" y="2327389"/>
                  </a:lnTo>
                  <a:lnTo>
                    <a:pt x="319261" y="2323769"/>
                  </a:lnTo>
                  <a:lnTo>
                    <a:pt x="320880" y="2323769"/>
                  </a:lnTo>
                  <a:lnTo>
                    <a:pt x="320880" y="2320149"/>
                  </a:lnTo>
                  <a:lnTo>
                    <a:pt x="321737" y="2320149"/>
                  </a:lnTo>
                  <a:lnTo>
                    <a:pt x="321737" y="2316530"/>
                  </a:lnTo>
                  <a:lnTo>
                    <a:pt x="321737" y="2316530"/>
                  </a:lnTo>
                  <a:lnTo>
                    <a:pt x="321737" y="2312911"/>
                  </a:lnTo>
                  <a:lnTo>
                    <a:pt x="322499" y="2312911"/>
                  </a:lnTo>
                  <a:lnTo>
                    <a:pt x="322499" y="2309291"/>
                  </a:lnTo>
                  <a:lnTo>
                    <a:pt x="323357" y="2309291"/>
                  </a:lnTo>
                  <a:lnTo>
                    <a:pt x="323357" y="2305672"/>
                  </a:lnTo>
                  <a:lnTo>
                    <a:pt x="324119" y="2305672"/>
                  </a:lnTo>
                  <a:lnTo>
                    <a:pt x="324119" y="2302052"/>
                  </a:lnTo>
                  <a:lnTo>
                    <a:pt x="324119" y="2302052"/>
                  </a:lnTo>
                  <a:lnTo>
                    <a:pt x="324119" y="2298433"/>
                  </a:lnTo>
                  <a:lnTo>
                    <a:pt x="324976" y="2298433"/>
                  </a:lnTo>
                  <a:lnTo>
                    <a:pt x="324976" y="2294813"/>
                  </a:lnTo>
                  <a:lnTo>
                    <a:pt x="327357" y="2294813"/>
                  </a:lnTo>
                  <a:lnTo>
                    <a:pt x="327357" y="2291098"/>
                  </a:lnTo>
                  <a:lnTo>
                    <a:pt x="328976" y="2291098"/>
                  </a:lnTo>
                  <a:lnTo>
                    <a:pt x="328976" y="2287479"/>
                  </a:lnTo>
                  <a:lnTo>
                    <a:pt x="328976" y="2287479"/>
                  </a:lnTo>
                  <a:lnTo>
                    <a:pt x="328976" y="2283859"/>
                  </a:lnTo>
                  <a:lnTo>
                    <a:pt x="329738" y="2283859"/>
                  </a:lnTo>
                  <a:lnTo>
                    <a:pt x="329738" y="2280240"/>
                  </a:lnTo>
                  <a:lnTo>
                    <a:pt x="331358" y="2280240"/>
                  </a:lnTo>
                  <a:lnTo>
                    <a:pt x="331358" y="2276620"/>
                  </a:lnTo>
                  <a:lnTo>
                    <a:pt x="332215" y="2276620"/>
                  </a:lnTo>
                  <a:lnTo>
                    <a:pt x="332215" y="2273001"/>
                  </a:lnTo>
                  <a:lnTo>
                    <a:pt x="334596" y="2273001"/>
                  </a:lnTo>
                  <a:lnTo>
                    <a:pt x="334596" y="2269381"/>
                  </a:lnTo>
                  <a:lnTo>
                    <a:pt x="334596" y="2269381"/>
                  </a:lnTo>
                  <a:lnTo>
                    <a:pt x="334596" y="2265762"/>
                  </a:lnTo>
                  <a:lnTo>
                    <a:pt x="337834" y="2265762"/>
                  </a:lnTo>
                  <a:lnTo>
                    <a:pt x="337834" y="2262142"/>
                  </a:lnTo>
                  <a:lnTo>
                    <a:pt x="338692" y="2262142"/>
                  </a:lnTo>
                  <a:lnTo>
                    <a:pt x="338692" y="2258523"/>
                  </a:lnTo>
                  <a:lnTo>
                    <a:pt x="339454" y="2258523"/>
                  </a:lnTo>
                  <a:lnTo>
                    <a:pt x="339454" y="2254903"/>
                  </a:lnTo>
                  <a:lnTo>
                    <a:pt x="339454" y="2254903"/>
                  </a:lnTo>
                  <a:lnTo>
                    <a:pt x="339454" y="2251284"/>
                  </a:lnTo>
                  <a:lnTo>
                    <a:pt x="341073" y="2251284"/>
                  </a:lnTo>
                  <a:lnTo>
                    <a:pt x="341073" y="2247664"/>
                  </a:lnTo>
                  <a:lnTo>
                    <a:pt x="341073" y="2247664"/>
                  </a:lnTo>
                  <a:lnTo>
                    <a:pt x="341073" y="2244045"/>
                  </a:lnTo>
                  <a:lnTo>
                    <a:pt x="341073" y="2244045"/>
                  </a:lnTo>
                  <a:lnTo>
                    <a:pt x="341073" y="2240425"/>
                  </a:lnTo>
                  <a:lnTo>
                    <a:pt x="341930" y="2240425"/>
                  </a:lnTo>
                  <a:lnTo>
                    <a:pt x="341930" y="2236806"/>
                  </a:lnTo>
                  <a:lnTo>
                    <a:pt x="341930" y="2236806"/>
                  </a:lnTo>
                  <a:lnTo>
                    <a:pt x="341930" y="2233186"/>
                  </a:lnTo>
                  <a:lnTo>
                    <a:pt x="341930" y="2233186"/>
                  </a:lnTo>
                  <a:lnTo>
                    <a:pt x="341930" y="2229472"/>
                  </a:lnTo>
                  <a:lnTo>
                    <a:pt x="343549" y="2229472"/>
                  </a:lnTo>
                  <a:lnTo>
                    <a:pt x="343549" y="2225852"/>
                  </a:lnTo>
                  <a:lnTo>
                    <a:pt x="343549" y="2225852"/>
                  </a:lnTo>
                  <a:lnTo>
                    <a:pt x="343549" y="2222233"/>
                  </a:lnTo>
                  <a:lnTo>
                    <a:pt x="344312" y="2222233"/>
                  </a:lnTo>
                  <a:lnTo>
                    <a:pt x="344312" y="2218613"/>
                  </a:lnTo>
                  <a:lnTo>
                    <a:pt x="345169" y="2218613"/>
                  </a:lnTo>
                  <a:lnTo>
                    <a:pt x="345169" y="2214994"/>
                  </a:lnTo>
                  <a:lnTo>
                    <a:pt x="345931" y="2214994"/>
                  </a:lnTo>
                  <a:lnTo>
                    <a:pt x="345931" y="2211374"/>
                  </a:lnTo>
                  <a:lnTo>
                    <a:pt x="345931" y="2211374"/>
                  </a:lnTo>
                  <a:lnTo>
                    <a:pt x="345931" y="2207755"/>
                  </a:lnTo>
                  <a:lnTo>
                    <a:pt x="345931" y="2207755"/>
                  </a:lnTo>
                  <a:lnTo>
                    <a:pt x="345931" y="2204135"/>
                  </a:lnTo>
                  <a:lnTo>
                    <a:pt x="346788" y="2204135"/>
                  </a:lnTo>
                  <a:lnTo>
                    <a:pt x="346788" y="2200516"/>
                  </a:lnTo>
                  <a:lnTo>
                    <a:pt x="348407" y="2200516"/>
                  </a:lnTo>
                  <a:lnTo>
                    <a:pt x="348407" y="2196896"/>
                  </a:lnTo>
                  <a:lnTo>
                    <a:pt x="348407" y="2196896"/>
                  </a:lnTo>
                  <a:lnTo>
                    <a:pt x="348407" y="2193277"/>
                  </a:lnTo>
                  <a:lnTo>
                    <a:pt x="350788" y="2193277"/>
                  </a:lnTo>
                  <a:lnTo>
                    <a:pt x="350788" y="2189657"/>
                  </a:lnTo>
                  <a:lnTo>
                    <a:pt x="350788" y="2189657"/>
                  </a:lnTo>
                  <a:lnTo>
                    <a:pt x="350788" y="2186038"/>
                  </a:lnTo>
                  <a:lnTo>
                    <a:pt x="351550" y="2186038"/>
                  </a:lnTo>
                  <a:lnTo>
                    <a:pt x="351550" y="2182418"/>
                  </a:lnTo>
                  <a:lnTo>
                    <a:pt x="353170" y="2182418"/>
                  </a:lnTo>
                  <a:lnTo>
                    <a:pt x="353170" y="2178799"/>
                  </a:lnTo>
                  <a:lnTo>
                    <a:pt x="353170" y="2178799"/>
                  </a:lnTo>
                  <a:lnTo>
                    <a:pt x="353170" y="2175179"/>
                  </a:lnTo>
                  <a:lnTo>
                    <a:pt x="353170" y="2175179"/>
                  </a:lnTo>
                  <a:lnTo>
                    <a:pt x="353170" y="2171560"/>
                  </a:lnTo>
                  <a:lnTo>
                    <a:pt x="354789" y="2171560"/>
                  </a:lnTo>
                  <a:lnTo>
                    <a:pt x="354789" y="2167845"/>
                  </a:lnTo>
                  <a:lnTo>
                    <a:pt x="354789" y="2167845"/>
                  </a:lnTo>
                  <a:lnTo>
                    <a:pt x="354789" y="2164225"/>
                  </a:lnTo>
                  <a:lnTo>
                    <a:pt x="355646" y="2164225"/>
                  </a:lnTo>
                  <a:lnTo>
                    <a:pt x="355646" y="2160606"/>
                  </a:lnTo>
                  <a:lnTo>
                    <a:pt x="356408" y="2160606"/>
                  </a:lnTo>
                  <a:lnTo>
                    <a:pt x="356408" y="2156986"/>
                  </a:lnTo>
                  <a:lnTo>
                    <a:pt x="356408" y="2156986"/>
                  </a:lnTo>
                  <a:lnTo>
                    <a:pt x="356408" y="2153367"/>
                  </a:lnTo>
                  <a:lnTo>
                    <a:pt x="358028" y="2153367"/>
                  </a:lnTo>
                  <a:lnTo>
                    <a:pt x="358028" y="2149747"/>
                  </a:lnTo>
                  <a:lnTo>
                    <a:pt x="358885" y="2149747"/>
                  </a:lnTo>
                  <a:lnTo>
                    <a:pt x="358885" y="2146128"/>
                  </a:lnTo>
                  <a:lnTo>
                    <a:pt x="359647" y="2146128"/>
                  </a:lnTo>
                  <a:lnTo>
                    <a:pt x="359647" y="2142508"/>
                  </a:lnTo>
                  <a:lnTo>
                    <a:pt x="359647" y="2142508"/>
                  </a:lnTo>
                  <a:lnTo>
                    <a:pt x="359647" y="2138889"/>
                  </a:lnTo>
                  <a:lnTo>
                    <a:pt x="360504" y="2138889"/>
                  </a:lnTo>
                  <a:lnTo>
                    <a:pt x="360504" y="2135269"/>
                  </a:lnTo>
                  <a:lnTo>
                    <a:pt x="360504" y="2135269"/>
                  </a:lnTo>
                  <a:lnTo>
                    <a:pt x="360504" y="2131650"/>
                  </a:lnTo>
                  <a:lnTo>
                    <a:pt x="361266" y="2131650"/>
                  </a:lnTo>
                  <a:lnTo>
                    <a:pt x="361266" y="2128030"/>
                  </a:lnTo>
                  <a:lnTo>
                    <a:pt x="362123" y="2128030"/>
                  </a:lnTo>
                  <a:lnTo>
                    <a:pt x="362123" y="2124411"/>
                  </a:lnTo>
                  <a:lnTo>
                    <a:pt x="362885" y="2124411"/>
                  </a:lnTo>
                  <a:lnTo>
                    <a:pt x="362885" y="2120791"/>
                  </a:lnTo>
                  <a:lnTo>
                    <a:pt x="363742" y="2120791"/>
                  </a:lnTo>
                  <a:lnTo>
                    <a:pt x="363742" y="2117172"/>
                  </a:lnTo>
                  <a:lnTo>
                    <a:pt x="363742" y="2117172"/>
                  </a:lnTo>
                  <a:lnTo>
                    <a:pt x="363742" y="2113552"/>
                  </a:lnTo>
                  <a:lnTo>
                    <a:pt x="366124" y="2113552"/>
                  </a:lnTo>
                  <a:lnTo>
                    <a:pt x="366124" y="2109933"/>
                  </a:lnTo>
                  <a:lnTo>
                    <a:pt x="366124" y="2109933"/>
                  </a:lnTo>
                  <a:lnTo>
                    <a:pt x="366124" y="2106218"/>
                  </a:lnTo>
                  <a:lnTo>
                    <a:pt x="366981" y="2106218"/>
                  </a:lnTo>
                  <a:lnTo>
                    <a:pt x="366981" y="2102599"/>
                  </a:lnTo>
                  <a:lnTo>
                    <a:pt x="369362" y="2102599"/>
                  </a:lnTo>
                  <a:lnTo>
                    <a:pt x="369362" y="2098979"/>
                  </a:lnTo>
                  <a:lnTo>
                    <a:pt x="370982" y="2098979"/>
                  </a:lnTo>
                  <a:lnTo>
                    <a:pt x="370982" y="2095360"/>
                  </a:lnTo>
                  <a:lnTo>
                    <a:pt x="370982" y="2095360"/>
                  </a:lnTo>
                  <a:lnTo>
                    <a:pt x="370982" y="2091740"/>
                  </a:lnTo>
                  <a:lnTo>
                    <a:pt x="373458" y="2091740"/>
                  </a:lnTo>
                  <a:lnTo>
                    <a:pt x="373458" y="2088121"/>
                  </a:lnTo>
                  <a:lnTo>
                    <a:pt x="374982" y="2088121"/>
                  </a:lnTo>
                  <a:lnTo>
                    <a:pt x="374982" y="2084501"/>
                  </a:lnTo>
                  <a:lnTo>
                    <a:pt x="375839" y="2084501"/>
                  </a:lnTo>
                  <a:lnTo>
                    <a:pt x="375839" y="2080882"/>
                  </a:lnTo>
                  <a:lnTo>
                    <a:pt x="376601" y="2080882"/>
                  </a:lnTo>
                  <a:lnTo>
                    <a:pt x="376601" y="2077262"/>
                  </a:lnTo>
                  <a:lnTo>
                    <a:pt x="378220" y="2077262"/>
                  </a:lnTo>
                  <a:lnTo>
                    <a:pt x="378220" y="2073643"/>
                  </a:lnTo>
                  <a:lnTo>
                    <a:pt x="379078" y="2073643"/>
                  </a:lnTo>
                  <a:lnTo>
                    <a:pt x="379078" y="2070023"/>
                  </a:lnTo>
                  <a:lnTo>
                    <a:pt x="379078" y="2070023"/>
                  </a:lnTo>
                  <a:lnTo>
                    <a:pt x="379078" y="2066404"/>
                  </a:lnTo>
                  <a:lnTo>
                    <a:pt x="379840" y="2066404"/>
                  </a:lnTo>
                  <a:lnTo>
                    <a:pt x="379840" y="2062784"/>
                  </a:lnTo>
                  <a:lnTo>
                    <a:pt x="379840" y="2062784"/>
                  </a:lnTo>
                  <a:lnTo>
                    <a:pt x="379840" y="2059164"/>
                  </a:lnTo>
                  <a:lnTo>
                    <a:pt x="379840" y="2059164"/>
                  </a:lnTo>
                  <a:lnTo>
                    <a:pt x="379840" y="2055545"/>
                  </a:lnTo>
                  <a:lnTo>
                    <a:pt x="380697" y="2055545"/>
                  </a:lnTo>
                  <a:lnTo>
                    <a:pt x="380697" y="2051926"/>
                  </a:lnTo>
                  <a:lnTo>
                    <a:pt x="381459" y="2051926"/>
                  </a:lnTo>
                  <a:lnTo>
                    <a:pt x="381459" y="2048306"/>
                  </a:lnTo>
                  <a:lnTo>
                    <a:pt x="383078" y="2048306"/>
                  </a:lnTo>
                  <a:lnTo>
                    <a:pt x="383078" y="2044591"/>
                  </a:lnTo>
                  <a:lnTo>
                    <a:pt x="384698" y="2044591"/>
                  </a:lnTo>
                  <a:lnTo>
                    <a:pt x="384698" y="2040972"/>
                  </a:lnTo>
                  <a:lnTo>
                    <a:pt x="384698" y="2040972"/>
                  </a:lnTo>
                  <a:lnTo>
                    <a:pt x="384698" y="2037352"/>
                  </a:lnTo>
                  <a:lnTo>
                    <a:pt x="384698" y="2037352"/>
                  </a:lnTo>
                  <a:lnTo>
                    <a:pt x="384698" y="2033733"/>
                  </a:lnTo>
                  <a:lnTo>
                    <a:pt x="385555" y="2033733"/>
                  </a:lnTo>
                  <a:lnTo>
                    <a:pt x="385555" y="2030113"/>
                  </a:lnTo>
                  <a:lnTo>
                    <a:pt x="385555" y="2030113"/>
                  </a:lnTo>
                  <a:lnTo>
                    <a:pt x="385555" y="2026494"/>
                  </a:lnTo>
                  <a:lnTo>
                    <a:pt x="387174" y="2026494"/>
                  </a:lnTo>
                  <a:lnTo>
                    <a:pt x="387174" y="2022874"/>
                  </a:lnTo>
                  <a:lnTo>
                    <a:pt x="389555" y="2022874"/>
                  </a:lnTo>
                  <a:lnTo>
                    <a:pt x="389555" y="2019255"/>
                  </a:lnTo>
                  <a:lnTo>
                    <a:pt x="392032" y="2019255"/>
                  </a:lnTo>
                  <a:lnTo>
                    <a:pt x="392032" y="2015635"/>
                  </a:lnTo>
                  <a:lnTo>
                    <a:pt x="392794" y="2015635"/>
                  </a:lnTo>
                  <a:lnTo>
                    <a:pt x="392794" y="2012016"/>
                  </a:lnTo>
                  <a:lnTo>
                    <a:pt x="393651" y="2012016"/>
                  </a:lnTo>
                  <a:lnTo>
                    <a:pt x="393651" y="2008396"/>
                  </a:lnTo>
                  <a:lnTo>
                    <a:pt x="394413" y="2008396"/>
                  </a:lnTo>
                  <a:lnTo>
                    <a:pt x="394413" y="2004777"/>
                  </a:lnTo>
                  <a:lnTo>
                    <a:pt x="396032" y="2004777"/>
                  </a:lnTo>
                  <a:lnTo>
                    <a:pt x="396032" y="2001157"/>
                  </a:lnTo>
                  <a:lnTo>
                    <a:pt x="396032" y="2001157"/>
                  </a:lnTo>
                  <a:lnTo>
                    <a:pt x="396032" y="1997538"/>
                  </a:lnTo>
                  <a:lnTo>
                    <a:pt x="397651" y="1997538"/>
                  </a:lnTo>
                  <a:lnTo>
                    <a:pt x="397651" y="1993918"/>
                  </a:lnTo>
                  <a:lnTo>
                    <a:pt x="397651" y="1993918"/>
                  </a:lnTo>
                  <a:lnTo>
                    <a:pt x="397651" y="1990299"/>
                  </a:lnTo>
                  <a:lnTo>
                    <a:pt x="400033" y="1990299"/>
                  </a:lnTo>
                  <a:lnTo>
                    <a:pt x="400033" y="1986679"/>
                  </a:lnTo>
                  <a:lnTo>
                    <a:pt x="400890" y="1986679"/>
                  </a:lnTo>
                  <a:lnTo>
                    <a:pt x="400890" y="1982964"/>
                  </a:lnTo>
                  <a:lnTo>
                    <a:pt x="401652" y="1982964"/>
                  </a:lnTo>
                  <a:lnTo>
                    <a:pt x="401652" y="1979345"/>
                  </a:lnTo>
                  <a:lnTo>
                    <a:pt x="406510" y="1979345"/>
                  </a:lnTo>
                  <a:lnTo>
                    <a:pt x="406510" y="1975726"/>
                  </a:lnTo>
                  <a:lnTo>
                    <a:pt x="406510" y="1975726"/>
                  </a:lnTo>
                  <a:lnTo>
                    <a:pt x="406510" y="1972106"/>
                  </a:lnTo>
                  <a:lnTo>
                    <a:pt x="406510" y="1972106"/>
                  </a:lnTo>
                  <a:lnTo>
                    <a:pt x="406510" y="1968487"/>
                  </a:lnTo>
                  <a:lnTo>
                    <a:pt x="407367" y="1968487"/>
                  </a:lnTo>
                  <a:lnTo>
                    <a:pt x="407367" y="1964867"/>
                  </a:lnTo>
                  <a:lnTo>
                    <a:pt x="408986" y="1964867"/>
                  </a:lnTo>
                  <a:lnTo>
                    <a:pt x="408986" y="1961248"/>
                  </a:lnTo>
                  <a:lnTo>
                    <a:pt x="409748" y="1961248"/>
                  </a:lnTo>
                  <a:lnTo>
                    <a:pt x="409748" y="1957628"/>
                  </a:lnTo>
                  <a:lnTo>
                    <a:pt x="409748" y="1957628"/>
                  </a:lnTo>
                  <a:lnTo>
                    <a:pt x="409748" y="1954009"/>
                  </a:lnTo>
                  <a:lnTo>
                    <a:pt x="409748" y="1954009"/>
                  </a:lnTo>
                  <a:lnTo>
                    <a:pt x="409748" y="1950389"/>
                  </a:lnTo>
                  <a:lnTo>
                    <a:pt x="411367" y="1950389"/>
                  </a:lnTo>
                  <a:lnTo>
                    <a:pt x="411367" y="1946770"/>
                  </a:lnTo>
                  <a:lnTo>
                    <a:pt x="412225" y="1946770"/>
                  </a:lnTo>
                  <a:lnTo>
                    <a:pt x="412225" y="1943150"/>
                  </a:lnTo>
                  <a:lnTo>
                    <a:pt x="412987" y="1943150"/>
                  </a:lnTo>
                  <a:lnTo>
                    <a:pt x="412987" y="1939531"/>
                  </a:lnTo>
                  <a:lnTo>
                    <a:pt x="414606" y="1939531"/>
                  </a:lnTo>
                  <a:lnTo>
                    <a:pt x="414606" y="1935911"/>
                  </a:lnTo>
                  <a:lnTo>
                    <a:pt x="415463" y="1935911"/>
                  </a:lnTo>
                  <a:lnTo>
                    <a:pt x="415463" y="1932292"/>
                  </a:lnTo>
                  <a:lnTo>
                    <a:pt x="415463" y="1932292"/>
                  </a:lnTo>
                  <a:lnTo>
                    <a:pt x="415463" y="1928672"/>
                  </a:lnTo>
                  <a:lnTo>
                    <a:pt x="415463" y="1928672"/>
                  </a:lnTo>
                  <a:lnTo>
                    <a:pt x="415463" y="1924957"/>
                  </a:lnTo>
                  <a:lnTo>
                    <a:pt x="416225" y="1924957"/>
                  </a:lnTo>
                  <a:lnTo>
                    <a:pt x="416225" y="1921338"/>
                  </a:lnTo>
                  <a:lnTo>
                    <a:pt x="417083" y="1921338"/>
                  </a:lnTo>
                  <a:lnTo>
                    <a:pt x="417083" y="1917718"/>
                  </a:lnTo>
                  <a:lnTo>
                    <a:pt x="419464" y="1917718"/>
                  </a:lnTo>
                  <a:lnTo>
                    <a:pt x="419464" y="1914099"/>
                  </a:lnTo>
                  <a:lnTo>
                    <a:pt x="419464" y="1914099"/>
                  </a:lnTo>
                  <a:lnTo>
                    <a:pt x="419464" y="1910479"/>
                  </a:lnTo>
                  <a:lnTo>
                    <a:pt x="420321" y="1910479"/>
                  </a:lnTo>
                  <a:lnTo>
                    <a:pt x="420321" y="1906860"/>
                  </a:lnTo>
                  <a:lnTo>
                    <a:pt x="421083" y="1906860"/>
                  </a:lnTo>
                  <a:lnTo>
                    <a:pt x="421083" y="1903240"/>
                  </a:lnTo>
                  <a:lnTo>
                    <a:pt x="421083" y="1903240"/>
                  </a:lnTo>
                  <a:lnTo>
                    <a:pt x="421083" y="1899621"/>
                  </a:lnTo>
                  <a:lnTo>
                    <a:pt x="424321" y="1899621"/>
                  </a:lnTo>
                  <a:lnTo>
                    <a:pt x="424321" y="1896001"/>
                  </a:lnTo>
                  <a:lnTo>
                    <a:pt x="424321" y="1896001"/>
                  </a:lnTo>
                  <a:lnTo>
                    <a:pt x="424321" y="1892382"/>
                  </a:lnTo>
                  <a:lnTo>
                    <a:pt x="425083" y="1892382"/>
                  </a:lnTo>
                  <a:lnTo>
                    <a:pt x="425083" y="1888762"/>
                  </a:lnTo>
                  <a:lnTo>
                    <a:pt x="425083" y="1888762"/>
                  </a:lnTo>
                  <a:lnTo>
                    <a:pt x="425083" y="1885143"/>
                  </a:lnTo>
                  <a:lnTo>
                    <a:pt x="425941" y="1885143"/>
                  </a:lnTo>
                  <a:lnTo>
                    <a:pt x="425941" y="1881523"/>
                  </a:lnTo>
                  <a:lnTo>
                    <a:pt x="425941" y="1881523"/>
                  </a:lnTo>
                  <a:lnTo>
                    <a:pt x="425941" y="1877904"/>
                  </a:lnTo>
                  <a:lnTo>
                    <a:pt x="429179" y="1877904"/>
                  </a:lnTo>
                  <a:lnTo>
                    <a:pt x="429179" y="1874284"/>
                  </a:lnTo>
                  <a:lnTo>
                    <a:pt x="429179" y="1874284"/>
                  </a:lnTo>
                  <a:lnTo>
                    <a:pt x="429179" y="1870665"/>
                  </a:lnTo>
                  <a:lnTo>
                    <a:pt x="429941" y="1870665"/>
                  </a:lnTo>
                  <a:lnTo>
                    <a:pt x="429941" y="1867045"/>
                  </a:lnTo>
                  <a:lnTo>
                    <a:pt x="430799" y="1867045"/>
                  </a:lnTo>
                  <a:lnTo>
                    <a:pt x="430799" y="1863331"/>
                  </a:lnTo>
                  <a:lnTo>
                    <a:pt x="430799" y="1863331"/>
                  </a:lnTo>
                  <a:lnTo>
                    <a:pt x="430799" y="1859711"/>
                  </a:lnTo>
                  <a:lnTo>
                    <a:pt x="434037" y="1859711"/>
                  </a:lnTo>
                  <a:lnTo>
                    <a:pt x="434037" y="1856092"/>
                  </a:lnTo>
                  <a:lnTo>
                    <a:pt x="436418" y="1856092"/>
                  </a:lnTo>
                  <a:lnTo>
                    <a:pt x="436418" y="1852472"/>
                  </a:lnTo>
                  <a:lnTo>
                    <a:pt x="436418" y="1852472"/>
                  </a:lnTo>
                  <a:lnTo>
                    <a:pt x="436418" y="1848853"/>
                  </a:lnTo>
                  <a:lnTo>
                    <a:pt x="438037" y="1848853"/>
                  </a:lnTo>
                  <a:lnTo>
                    <a:pt x="438037" y="1845233"/>
                  </a:lnTo>
                  <a:lnTo>
                    <a:pt x="438037" y="1845233"/>
                  </a:lnTo>
                  <a:lnTo>
                    <a:pt x="438037" y="1841614"/>
                  </a:lnTo>
                  <a:lnTo>
                    <a:pt x="439657" y="1841614"/>
                  </a:lnTo>
                  <a:lnTo>
                    <a:pt x="439657" y="1837994"/>
                  </a:lnTo>
                  <a:lnTo>
                    <a:pt x="439657" y="1837994"/>
                  </a:lnTo>
                  <a:lnTo>
                    <a:pt x="439657" y="1834375"/>
                  </a:lnTo>
                  <a:lnTo>
                    <a:pt x="440514" y="1834375"/>
                  </a:lnTo>
                  <a:lnTo>
                    <a:pt x="440514" y="1830755"/>
                  </a:lnTo>
                  <a:lnTo>
                    <a:pt x="442133" y="1830755"/>
                  </a:lnTo>
                  <a:lnTo>
                    <a:pt x="442133" y="1827136"/>
                  </a:lnTo>
                  <a:lnTo>
                    <a:pt x="442133" y="1827136"/>
                  </a:lnTo>
                  <a:lnTo>
                    <a:pt x="442133" y="1823516"/>
                  </a:lnTo>
                  <a:lnTo>
                    <a:pt x="443753" y="1823516"/>
                  </a:lnTo>
                  <a:lnTo>
                    <a:pt x="443753" y="1819897"/>
                  </a:lnTo>
                  <a:lnTo>
                    <a:pt x="444515" y="1819897"/>
                  </a:lnTo>
                  <a:lnTo>
                    <a:pt x="444515" y="1816277"/>
                  </a:lnTo>
                  <a:lnTo>
                    <a:pt x="445372" y="1816277"/>
                  </a:lnTo>
                  <a:lnTo>
                    <a:pt x="445372" y="1812658"/>
                  </a:lnTo>
                  <a:lnTo>
                    <a:pt x="449372" y="1812658"/>
                  </a:lnTo>
                  <a:lnTo>
                    <a:pt x="449372" y="1809038"/>
                  </a:lnTo>
                  <a:lnTo>
                    <a:pt x="450991" y="1809038"/>
                  </a:lnTo>
                  <a:lnTo>
                    <a:pt x="450991" y="1805418"/>
                  </a:lnTo>
                  <a:lnTo>
                    <a:pt x="451753" y="1805418"/>
                  </a:lnTo>
                  <a:lnTo>
                    <a:pt x="451753" y="1801704"/>
                  </a:lnTo>
                  <a:lnTo>
                    <a:pt x="453373" y="1801704"/>
                  </a:lnTo>
                  <a:lnTo>
                    <a:pt x="453373" y="1798084"/>
                  </a:lnTo>
                  <a:lnTo>
                    <a:pt x="460707" y="1798084"/>
                  </a:lnTo>
                  <a:lnTo>
                    <a:pt x="460707" y="1794465"/>
                  </a:lnTo>
                  <a:lnTo>
                    <a:pt x="461469" y="1794465"/>
                  </a:lnTo>
                  <a:lnTo>
                    <a:pt x="461469" y="1790845"/>
                  </a:lnTo>
                  <a:lnTo>
                    <a:pt x="461469" y="1790845"/>
                  </a:lnTo>
                  <a:lnTo>
                    <a:pt x="461469" y="1787226"/>
                  </a:lnTo>
                  <a:lnTo>
                    <a:pt x="462326" y="1787226"/>
                  </a:lnTo>
                  <a:lnTo>
                    <a:pt x="462326" y="1783606"/>
                  </a:lnTo>
                  <a:lnTo>
                    <a:pt x="462326" y="1783606"/>
                  </a:lnTo>
                  <a:lnTo>
                    <a:pt x="462326" y="1779987"/>
                  </a:lnTo>
                  <a:lnTo>
                    <a:pt x="463945" y="1779987"/>
                  </a:lnTo>
                  <a:lnTo>
                    <a:pt x="463945" y="1776367"/>
                  </a:lnTo>
                  <a:lnTo>
                    <a:pt x="464708" y="1776367"/>
                  </a:lnTo>
                  <a:lnTo>
                    <a:pt x="464708" y="1772748"/>
                  </a:lnTo>
                  <a:lnTo>
                    <a:pt x="466327" y="1772748"/>
                  </a:lnTo>
                  <a:lnTo>
                    <a:pt x="466327" y="1769128"/>
                  </a:lnTo>
                  <a:lnTo>
                    <a:pt x="467946" y="1769128"/>
                  </a:lnTo>
                  <a:lnTo>
                    <a:pt x="467946" y="1765509"/>
                  </a:lnTo>
                  <a:lnTo>
                    <a:pt x="470423" y="1765509"/>
                  </a:lnTo>
                  <a:lnTo>
                    <a:pt x="470423" y="1761889"/>
                  </a:lnTo>
                  <a:lnTo>
                    <a:pt x="471184" y="1761889"/>
                  </a:lnTo>
                  <a:lnTo>
                    <a:pt x="471184" y="1758270"/>
                  </a:lnTo>
                  <a:lnTo>
                    <a:pt x="472804" y="1758270"/>
                  </a:lnTo>
                  <a:lnTo>
                    <a:pt x="472804" y="1754650"/>
                  </a:lnTo>
                  <a:lnTo>
                    <a:pt x="472804" y="1754650"/>
                  </a:lnTo>
                  <a:lnTo>
                    <a:pt x="472804" y="1751031"/>
                  </a:lnTo>
                  <a:lnTo>
                    <a:pt x="474423" y="1751031"/>
                  </a:lnTo>
                  <a:lnTo>
                    <a:pt x="474423" y="1747411"/>
                  </a:lnTo>
                  <a:lnTo>
                    <a:pt x="475185" y="1747411"/>
                  </a:lnTo>
                  <a:lnTo>
                    <a:pt x="475185" y="1743792"/>
                  </a:lnTo>
                  <a:lnTo>
                    <a:pt x="477662" y="1743792"/>
                  </a:lnTo>
                  <a:lnTo>
                    <a:pt x="477662" y="1740077"/>
                  </a:lnTo>
                  <a:lnTo>
                    <a:pt x="480043" y="1740077"/>
                  </a:lnTo>
                  <a:lnTo>
                    <a:pt x="480043" y="1736458"/>
                  </a:lnTo>
                  <a:lnTo>
                    <a:pt x="480043" y="1736458"/>
                  </a:lnTo>
                  <a:lnTo>
                    <a:pt x="480043" y="1732838"/>
                  </a:lnTo>
                  <a:lnTo>
                    <a:pt x="480043" y="1732838"/>
                  </a:lnTo>
                  <a:lnTo>
                    <a:pt x="480043" y="1729218"/>
                  </a:lnTo>
                  <a:lnTo>
                    <a:pt x="484900" y="1729218"/>
                  </a:lnTo>
                  <a:lnTo>
                    <a:pt x="484900" y="1725599"/>
                  </a:lnTo>
                  <a:lnTo>
                    <a:pt x="484900" y="1725599"/>
                  </a:lnTo>
                  <a:lnTo>
                    <a:pt x="484900" y="1721980"/>
                  </a:lnTo>
                  <a:lnTo>
                    <a:pt x="484900" y="1721980"/>
                  </a:lnTo>
                  <a:lnTo>
                    <a:pt x="484900" y="1718360"/>
                  </a:lnTo>
                  <a:lnTo>
                    <a:pt x="487377" y="1718360"/>
                  </a:lnTo>
                  <a:lnTo>
                    <a:pt x="487377" y="1714741"/>
                  </a:lnTo>
                  <a:lnTo>
                    <a:pt x="488996" y="1714741"/>
                  </a:lnTo>
                  <a:lnTo>
                    <a:pt x="488996" y="1711121"/>
                  </a:lnTo>
                  <a:lnTo>
                    <a:pt x="488996" y="1711121"/>
                  </a:lnTo>
                  <a:lnTo>
                    <a:pt x="488996" y="1707502"/>
                  </a:lnTo>
                  <a:lnTo>
                    <a:pt x="491378" y="1707502"/>
                  </a:lnTo>
                  <a:lnTo>
                    <a:pt x="491378" y="1703882"/>
                  </a:lnTo>
                  <a:lnTo>
                    <a:pt x="492235" y="1703882"/>
                  </a:lnTo>
                  <a:lnTo>
                    <a:pt x="492235" y="1700263"/>
                  </a:lnTo>
                  <a:lnTo>
                    <a:pt x="492235" y="1700263"/>
                  </a:lnTo>
                  <a:lnTo>
                    <a:pt x="492235" y="1696643"/>
                  </a:lnTo>
                  <a:lnTo>
                    <a:pt x="493854" y="1696643"/>
                  </a:lnTo>
                  <a:lnTo>
                    <a:pt x="493854" y="1693024"/>
                  </a:lnTo>
                  <a:lnTo>
                    <a:pt x="493854" y="1693024"/>
                  </a:lnTo>
                  <a:lnTo>
                    <a:pt x="493854" y="1689404"/>
                  </a:lnTo>
                  <a:lnTo>
                    <a:pt x="494616" y="1689404"/>
                  </a:lnTo>
                  <a:lnTo>
                    <a:pt x="494616" y="1685785"/>
                  </a:lnTo>
                  <a:lnTo>
                    <a:pt x="495473" y="1685785"/>
                  </a:lnTo>
                  <a:lnTo>
                    <a:pt x="495473" y="1682165"/>
                  </a:lnTo>
                  <a:lnTo>
                    <a:pt x="496235" y="1682165"/>
                  </a:lnTo>
                  <a:lnTo>
                    <a:pt x="496235" y="1678450"/>
                  </a:lnTo>
                  <a:lnTo>
                    <a:pt x="497854" y="1678450"/>
                  </a:lnTo>
                  <a:lnTo>
                    <a:pt x="497854" y="1674831"/>
                  </a:lnTo>
                  <a:lnTo>
                    <a:pt x="498616" y="1674831"/>
                  </a:lnTo>
                  <a:lnTo>
                    <a:pt x="498616" y="1671211"/>
                  </a:lnTo>
                  <a:lnTo>
                    <a:pt x="502712" y="1671211"/>
                  </a:lnTo>
                  <a:lnTo>
                    <a:pt x="502712" y="1667592"/>
                  </a:lnTo>
                  <a:lnTo>
                    <a:pt x="502712" y="1667592"/>
                  </a:lnTo>
                  <a:lnTo>
                    <a:pt x="502712" y="1663972"/>
                  </a:lnTo>
                  <a:lnTo>
                    <a:pt x="503474" y="1663972"/>
                  </a:lnTo>
                  <a:lnTo>
                    <a:pt x="503474" y="1660353"/>
                  </a:lnTo>
                  <a:lnTo>
                    <a:pt x="503474" y="1660353"/>
                  </a:lnTo>
                  <a:lnTo>
                    <a:pt x="503474" y="1656733"/>
                  </a:lnTo>
                  <a:lnTo>
                    <a:pt x="509951" y="1656733"/>
                  </a:lnTo>
                  <a:lnTo>
                    <a:pt x="509951" y="1653114"/>
                  </a:lnTo>
                  <a:lnTo>
                    <a:pt x="511570" y="1653114"/>
                  </a:lnTo>
                  <a:lnTo>
                    <a:pt x="511570" y="1649494"/>
                  </a:lnTo>
                  <a:lnTo>
                    <a:pt x="514047" y="1649494"/>
                  </a:lnTo>
                  <a:lnTo>
                    <a:pt x="514047" y="1645875"/>
                  </a:lnTo>
                  <a:lnTo>
                    <a:pt x="514809" y="1645875"/>
                  </a:lnTo>
                  <a:lnTo>
                    <a:pt x="514809" y="1642255"/>
                  </a:lnTo>
                  <a:lnTo>
                    <a:pt x="514809" y="1642255"/>
                  </a:lnTo>
                  <a:lnTo>
                    <a:pt x="514809" y="1638636"/>
                  </a:lnTo>
                  <a:lnTo>
                    <a:pt x="515666" y="1638636"/>
                  </a:lnTo>
                  <a:lnTo>
                    <a:pt x="515666" y="1635016"/>
                  </a:lnTo>
                  <a:lnTo>
                    <a:pt x="518905" y="1635016"/>
                  </a:lnTo>
                  <a:lnTo>
                    <a:pt x="518905" y="1631397"/>
                  </a:lnTo>
                  <a:lnTo>
                    <a:pt x="519667" y="1631397"/>
                  </a:lnTo>
                  <a:lnTo>
                    <a:pt x="519667" y="1627777"/>
                  </a:lnTo>
                  <a:lnTo>
                    <a:pt x="519667" y="1627777"/>
                  </a:lnTo>
                  <a:lnTo>
                    <a:pt x="519667" y="1624158"/>
                  </a:lnTo>
                  <a:lnTo>
                    <a:pt x="520524" y="1624158"/>
                  </a:lnTo>
                  <a:lnTo>
                    <a:pt x="520524" y="1620538"/>
                  </a:lnTo>
                  <a:lnTo>
                    <a:pt x="520524" y="1620538"/>
                  </a:lnTo>
                  <a:lnTo>
                    <a:pt x="520524" y="1616824"/>
                  </a:lnTo>
                  <a:lnTo>
                    <a:pt x="521286" y="1616824"/>
                  </a:lnTo>
                  <a:lnTo>
                    <a:pt x="521286" y="1613204"/>
                  </a:lnTo>
                  <a:lnTo>
                    <a:pt x="522048" y="1613204"/>
                  </a:lnTo>
                  <a:lnTo>
                    <a:pt x="522048" y="1609585"/>
                  </a:lnTo>
                  <a:lnTo>
                    <a:pt x="522905" y="1609585"/>
                  </a:lnTo>
                  <a:lnTo>
                    <a:pt x="522905" y="1605965"/>
                  </a:lnTo>
                  <a:lnTo>
                    <a:pt x="522905" y="1605965"/>
                  </a:lnTo>
                  <a:lnTo>
                    <a:pt x="522905" y="1602346"/>
                  </a:lnTo>
                  <a:lnTo>
                    <a:pt x="523667" y="1602346"/>
                  </a:lnTo>
                  <a:lnTo>
                    <a:pt x="523667" y="1598726"/>
                  </a:lnTo>
                  <a:lnTo>
                    <a:pt x="524525" y="1598726"/>
                  </a:lnTo>
                  <a:lnTo>
                    <a:pt x="524525" y="1595107"/>
                  </a:lnTo>
                  <a:lnTo>
                    <a:pt x="526144" y="1595107"/>
                  </a:lnTo>
                  <a:lnTo>
                    <a:pt x="526144" y="1591487"/>
                  </a:lnTo>
                  <a:lnTo>
                    <a:pt x="526144" y="1591487"/>
                  </a:lnTo>
                  <a:lnTo>
                    <a:pt x="526144" y="1587868"/>
                  </a:lnTo>
                  <a:lnTo>
                    <a:pt x="526144" y="1587868"/>
                  </a:lnTo>
                  <a:lnTo>
                    <a:pt x="526144" y="1584248"/>
                  </a:lnTo>
                  <a:lnTo>
                    <a:pt x="527763" y="1584248"/>
                  </a:lnTo>
                  <a:lnTo>
                    <a:pt x="527763" y="1580629"/>
                  </a:lnTo>
                  <a:lnTo>
                    <a:pt x="527763" y="1580629"/>
                  </a:lnTo>
                  <a:lnTo>
                    <a:pt x="527763" y="1577009"/>
                  </a:lnTo>
                  <a:lnTo>
                    <a:pt x="530144" y="1577009"/>
                  </a:lnTo>
                  <a:lnTo>
                    <a:pt x="530144" y="1573389"/>
                  </a:lnTo>
                  <a:lnTo>
                    <a:pt x="530144" y="1573389"/>
                  </a:lnTo>
                  <a:lnTo>
                    <a:pt x="530144" y="1569770"/>
                  </a:lnTo>
                  <a:lnTo>
                    <a:pt x="531001" y="1569770"/>
                  </a:lnTo>
                  <a:lnTo>
                    <a:pt x="531001" y="1566151"/>
                  </a:lnTo>
                  <a:lnTo>
                    <a:pt x="534240" y="1566151"/>
                  </a:lnTo>
                  <a:lnTo>
                    <a:pt x="534240" y="1562531"/>
                  </a:lnTo>
                  <a:lnTo>
                    <a:pt x="535859" y="1562531"/>
                  </a:lnTo>
                  <a:lnTo>
                    <a:pt x="535859" y="1558912"/>
                  </a:lnTo>
                  <a:lnTo>
                    <a:pt x="536621" y="1558912"/>
                  </a:lnTo>
                  <a:lnTo>
                    <a:pt x="536621" y="1555197"/>
                  </a:lnTo>
                  <a:lnTo>
                    <a:pt x="536621" y="1555197"/>
                  </a:lnTo>
                  <a:lnTo>
                    <a:pt x="536621" y="1551577"/>
                  </a:lnTo>
                  <a:lnTo>
                    <a:pt x="538241" y="1551577"/>
                  </a:lnTo>
                  <a:lnTo>
                    <a:pt x="538241" y="1547958"/>
                  </a:lnTo>
                  <a:lnTo>
                    <a:pt x="541479" y="1547958"/>
                  </a:lnTo>
                  <a:lnTo>
                    <a:pt x="541479" y="1544338"/>
                  </a:lnTo>
                  <a:lnTo>
                    <a:pt x="543955" y="1544338"/>
                  </a:lnTo>
                  <a:lnTo>
                    <a:pt x="543955" y="1540719"/>
                  </a:lnTo>
                  <a:lnTo>
                    <a:pt x="546337" y="1540719"/>
                  </a:lnTo>
                  <a:lnTo>
                    <a:pt x="546337" y="1537099"/>
                  </a:lnTo>
                  <a:lnTo>
                    <a:pt x="547956" y="1537099"/>
                  </a:lnTo>
                  <a:lnTo>
                    <a:pt x="547956" y="1533480"/>
                  </a:lnTo>
                  <a:lnTo>
                    <a:pt x="548718" y="1533480"/>
                  </a:lnTo>
                  <a:lnTo>
                    <a:pt x="548718" y="1529860"/>
                  </a:lnTo>
                  <a:lnTo>
                    <a:pt x="549575" y="1529860"/>
                  </a:lnTo>
                  <a:lnTo>
                    <a:pt x="549575" y="1526241"/>
                  </a:lnTo>
                  <a:lnTo>
                    <a:pt x="556814" y="1526241"/>
                  </a:lnTo>
                  <a:lnTo>
                    <a:pt x="556814" y="1522621"/>
                  </a:lnTo>
                  <a:lnTo>
                    <a:pt x="560910" y="1522621"/>
                  </a:lnTo>
                  <a:lnTo>
                    <a:pt x="560910" y="1519002"/>
                  </a:lnTo>
                  <a:lnTo>
                    <a:pt x="564149" y="1519002"/>
                  </a:lnTo>
                  <a:lnTo>
                    <a:pt x="564149" y="1515382"/>
                  </a:lnTo>
                  <a:lnTo>
                    <a:pt x="567387" y="1515382"/>
                  </a:lnTo>
                  <a:lnTo>
                    <a:pt x="567387" y="1511763"/>
                  </a:lnTo>
                  <a:lnTo>
                    <a:pt x="569006" y="1511763"/>
                  </a:lnTo>
                  <a:lnTo>
                    <a:pt x="569006" y="1508143"/>
                  </a:lnTo>
                  <a:lnTo>
                    <a:pt x="569768" y="1508143"/>
                  </a:lnTo>
                  <a:lnTo>
                    <a:pt x="569768" y="1504524"/>
                  </a:lnTo>
                  <a:lnTo>
                    <a:pt x="570530" y="1504524"/>
                  </a:lnTo>
                  <a:lnTo>
                    <a:pt x="570530" y="1500904"/>
                  </a:lnTo>
                  <a:lnTo>
                    <a:pt x="571387" y="1500904"/>
                  </a:lnTo>
                  <a:lnTo>
                    <a:pt x="571387" y="1497189"/>
                  </a:lnTo>
                  <a:lnTo>
                    <a:pt x="573769" y="1497189"/>
                  </a:lnTo>
                  <a:lnTo>
                    <a:pt x="573769" y="1493570"/>
                  </a:lnTo>
                  <a:lnTo>
                    <a:pt x="574626" y="1493570"/>
                  </a:lnTo>
                  <a:lnTo>
                    <a:pt x="574626" y="1489951"/>
                  </a:lnTo>
                  <a:lnTo>
                    <a:pt x="574626" y="1489951"/>
                  </a:lnTo>
                  <a:lnTo>
                    <a:pt x="574626" y="1486331"/>
                  </a:lnTo>
                  <a:lnTo>
                    <a:pt x="574626" y="1486331"/>
                  </a:lnTo>
                  <a:lnTo>
                    <a:pt x="574626" y="1482712"/>
                  </a:lnTo>
                  <a:lnTo>
                    <a:pt x="574626" y="1482712"/>
                  </a:lnTo>
                  <a:lnTo>
                    <a:pt x="574626" y="1479092"/>
                  </a:lnTo>
                  <a:lnTo>
                    <a:pt x="577865" y="1479092"/>
                  </a:lnTo>
                  <a:lnTo>
                    <a:pt x="577865" y="1475473"/>
                  </a:lnTo>
                  <a:lnTo>
                    <a:pt x="579484" y="1475473"/>
                  </a:lnTo>
                  <a:lnTo>
                    <a:pt x="579484" y="1471853"/>
                  </a:lnTo>
                  <a:lnTo>
                    <a:pt x="579484" y="1471853"/>
                  </a:lnTo>
                  <a:lnTo>
                    <a:pt x="579484" y="1468234"/>
                  </a:lnTo>
                  <a:lnTo>
                    <a:pt x="580246" y="1468234"/>
                  </a:lnTo>
                  <a:lnTo>
                    <a:pt x="580246" y="1464614"/>
                  </a:lnTo>
                  <a:lnTo>
                    <a:pt x="581103" y="1464614"/>
                  </a:lnTo>
                  <a:lnTo>
                    <a:pt x="581103" y="1460995"/>
                  </a:lnTo>
                  <a:lnTo>
                    <a:pt x="581103" y="1460995"/>
                  </a:lnTo>
                  <a:lnTo>
                    <a:pt x="581103" y="1457375"/>
                  </a:lnTo>
                  <a:lnTo>
                    <a:pt x="581865" y="1457375"/>
                  </a:lnTo>
                  <a:lnTo>
                    <a:pt x="581865" y="1453756"/>
                  </a:lnTo>
                  <a:lnTo>
                    <a:pt x="585961" y="1453756"/>
                  </a:lnTo>
                  <a:lnTo>
                    <a:pt x="585961" y="1450136"/>
                  </a:lnTo>
                  <a:lnTo>
                    <a:pt x="585961" y="1450136"/>
                  </a:lnTo>
                  <a:lnTo>
                    <a:pt x="585961" y="1446517"/>
                  </a:lnTo>
                  <a:lnTo>
                    <a:pt x="586723" y="1446517"/>
                  </a:lnTo>
                  <a:lnTo>
                    <a:pt x="586723" y="1442897"/>
                  </a:lnTo>
                  <a:lnTo>
                    <a:pt x="587580" y="1442897"/>
                  </a:lnTo>
                  <a:lnTo>
                    <a:pt x="587580" y="1439278"/>
                  </a:lnTo>
                  <a:lnTo>
                    <a:pt x="588342" y="1439278"/>
                  </a:lnTo>
                  <a:lnTo>
                    <a:pt x="588342" y="1435563"/>
                  </a:lnTo>
                  <a:lnTo>
                    <a:pt x="589199" y="1435563"/>
                  </a:lnTo>
                  <a:lnTo>
                    <a:pt x="589199" y="1431943"/>
                  </a:lnTo>
                  <a:lnTo>
                    <a:pt x="592438" y="1431943"/>
                  </a:lnTo>
                  <a:lnTo>
                    <a:pt x="592438" y="1428324"/>
                  </a:lnTo>
                  <a:lnTo>
                    <a:pt x="594819" y="1428324"/>
                  </a:lnTo>
                  <a:lnTo>
                    <a:pt x="594819" y="1424704"/>
                  </a:lnTo>
                  <a:lnTo>
                    <a:pt x="594819" y="1424704"/>
                  </a:lnTo>
                  <a:lnTo>
                    <a:pt x="594819" y="1421085"/>
                  </a:lnTo>
                  <a:lnTo>
                    <a:pt x="596438" y="1421085"/>
                  </a:lnTo>
                  <a:lnTo>
                    <a:pt x="596438" y="1417465"/>
                  </a:lnTo>
                  <a:lnTo>
                    <a:pt x="596438" y="1417465"/>
                  </a:lnTo>
                  <a:lnTo>
                    <a:pt x="596438" y="1413846"/>
                  </a:lnTo>
                  <a:lnTo>
                    <a:pt x="596438" y="1413846"/>
                  </a:lnTo>
                  <a:lnTo>
                    <a:pt x="596438" y="1410226"/>
                  </a:lnTo>
                  <a:lnTo>
                    <a:pt x="597200" y="1410226"/>
                  </a:lnTo>
                  <a:lnTo>
                    <a:pt x="597200" y="1406607"/>
                  </a:lnTo>
                  <a:lnTo>
                    <a:pt x="598820" y="1406607"/>
                  </a:lnTo>
                  <a:lnTo>
                    <a:pt x="598820" y="1402987"/>
                  </a:lnTo>
                  <a:lnTo>
                    <a:pt x="599677" y="1402987"/>
                  </a:lnTo>
                  <a:lnTo>
                    <a:pt x="599677" y="1399368"/>
                  </a:lnTo>
                  <a:lnTo>
                    <a:pt x="600439" y="1399368"/>
                  </a:lnTo>
                  <a:lnTo>
                    <a:pt x="600439" y="1395748"/>
                  </a:lnTo>
                  <a:lnTo>
                    <a:pt x="601296" y="1395748"/>
                  </a:lnTo>
                  <a:lnTo>
                    <a:pt x="601296" y="1392129"/>
                  </a:lnTo>
                  <a:lnTo>
                    <a:pt x="603677" y="1392129"/>
                  </a:lnTo>
                  <a:lnTo>
                    <a:pt x="603677" y="1388509"/>
                  </a:lnTo>
                  <a:lnTo>
                    <a:pt x="604534" y="1388509"/>
                  </a:lnTo>
                  <a:lnTo>
                    <a:pt x="604534" y="1384890"/>
                  </a:lnTo>
                  <a:lnTo>
                    <a:pt x="606916" y="1384890"/>
                  </a:lnTo>
                  <a:lnTo>
                    <a:pt x="606916" y="1381270"/>
                  </a:lnTo>
                  <a:lnTo>
                    <a:pt x="608535" y="1381270"/>
                  </a:lnTo>
                  <a:lnTo>
                    <a:pt x="608535" y="1377651"/>
                  </a:lnTo>
                  <a:lnTo>
                    <a:pt x="614250" y="1377651"/>
                  </a:lnTo>
                  <a:lnTo>
                    <a:pt x="614250" y="1373936"/>
                  </a:lnTo>
                  <a:lnTo>
                    <a:pt x="615012" y="1373936"/>
                  </a:lnTo>
                  <a:lnTo>
                    <a:pt x="615012" y="1370317"/>
                  </a:lnTo>
                  <a:lnTo>
                    <a:pt x="616631" y="1370317"/>
                  </a:lnTo>
                  <a:lnTo>
                    <a:pt x="616631" y="1366697"/>
                  </a:lnTo>
                  <a:lnTo>
                    <a:pt x="619870" y="1366697"/>
                  </a:lnTo>
                  <a:lnTo>
                    <a:pt x="619870" y="1363078"/>
                  </a:lnTo>
                  <a:lnTo>
                    <a:pt x="620632" y="1363078"/>
                  </a:lnTo>
                  <a:lnTo>
                    <a:pt x="620632" y="1359458"/>
                  </a:lnTo>
                  <a:lnTo>
                    <a:pt x="621489" y="1359458"/>
                  </a:lnTo>
                  <a:lnTo>
                    <a:pt x="621489" y="1355839"/>
                  </a:lnTo>
                  <a:lnTo>
                    <a:pt x="625490" y="1355839"/>
                  </a:lnTo>
                  <a:lnTo>
                    <a:pt x="625490" y="1352219"/>
                  </a:lnTo>
                  <a:lnTo>
                    <a:pt x="625490" y="1352219"/>
                  </a:lnTo>
                  <a:lnTo>
                    <a:pt x="625490" y="1348600"/>
                  </a:lnTo>
                  <a:lnTo>
                    <a:pt x="626347" y="1348600"/>
                  </a:lnTo>
                  <a:lnTo>
                    <a:pt x="626347" y="1344980"/>
                  </a:lnTo>
                  <a:lnTo>
                    <a:pt x="626347" y="1344980"/>
                  </a:lnTo>
                  <a:lnTo>
                    <a:pt x="626347" y="1341361"/>
                  </a:lnTo>
                  <a:lnTo>
                    <a:pt x="627966" y="1341361"/>
                  </a:lnTo>
                  <a:lnTo>
                    <a:pt x="627966" y="1337741"/>
                  </a:lnTo>
                  <a:lnTo>
                    <a:pt x="627966" y="1337741"/>
                  </a:lnTo>
                  <a:lnTo>
                    <a:pt x="627966" y="1334122"/>
                  </a:lnTo>
                  <a:lnTo>
                    <a:pt x="628728" y="1334122"/>
                  </a:lnTo>
                  <a:lnTo>
                    <a:pt x="628728" y="1330502"/>
                  </a:lnTo>
                  <a:lnTo>
                    <a:pt x="628728" y="1330502"/>
                  </a:lnTo>
                  <a:lnTo>
                    <a:pt x="628728" y="1326883"/>
                  </a:lnTo>
                  <a:lnTo>
                    <a:pt x="628728" y="1326883"/>
                  </a:lnTo>
                  <a:lnTo>
                    <a:pt x="628728" y="1323263"/>
                  </a:lnTo>
                  <a:lnTo>
                    <a:pt x="630347" y="1323263"/>
                  </a:lnTo>
                  <a:lnTo>
                    <a:pt x="630347" y="1319643"/>
                  </a:lnTo>
                  <a:lnTo>
                    <a:pt x="631204" y="1319643"/>
                  </a:lnTo>
                  <a:lnTo>
                    <a:pt x="631204" y="1316024"/>
                  </a:lnTo>
                  <a:lnTo>
                    <a:pt x="632824" y="1316024"/>
                  </a:lnTo>
                  <a:lnTo>
                    <a:pt x="632824" y="1312309"/>
                  </a:lnTo>
                  <a:lnTo>
                    <a:pt x="636824" y="1312309"/>
                  </a:lnTo>
                  <a:lnTo>
                    <a:pt x="636824" y="1308690"/>
                  </a:lnTo>
                  <a:lnTo>
                    <a:pt x="637682" y="1308690"/>
                  </a:lnTo>
                  <a:lnTo>
                    <a:pt x="637682" y="1305070"/>
                  </a:lnTo>
                  <a:lnTo>
                    <a:pt x="638444" y="1305070"/>
                  </a:lnTo>
                  <a:lnTo>
                    <a:pt x="638444" y="1301451"/>
                  </a:lnTo>
                  <a:lnTo>
                    <a:pt x="639301" y="1301451"/>
                  </a:lnTo>
                  <a:lnTo>
                    <a:pt x="639301" y="1297831"/>
                  </a:lnTo>
                  <a:lnTo>
                    <a:pt x="645683" y="1297831"/>
                  </a:lnTo>
                  <a:lnTo>
                    <a:pt x="645683" y="1294212"/>
                  </a:lnTo>
                  <a:lnTo>
                    <a:pt x="645683" y="1294212"/>
                  </a:lnTo>
                  <a:lnTo>
                    <a:pt x="645683" y="1290592"/>
                  </a:lnTo>
                  <a:lnTo>
                    <a:pt x="648159" y="1290592"/>
                  </a:lnTo>
                  <a:lnTo>
                    <a:pt x="648159" y="1286973"/>
                  </a:lnTo>
                  <a:lnTo>
                    <a:pt x="649778" y="1286973"/>
                  </a:lnTo>
                  <a:lnTo>
                    <a:pt x="649778" y="1283353"/>
                  </a:lnTo>
                  <a:lnTo>
                    <a:pt x="654636" y="1283353"/>
                  </a:lnTo>
                  <a:lnTo>
                    <a:pt x="654636" y="1279734"/>
                  </a:lnTo>
                  <a:lnTo>
                    <a:pt x="658637" y="1279734"/>
                  </a:lnTo>
                  <a:lnTo>
                    <a:pt x="658637" y="1276114"/>
                  </a:lnTo>
                  <a:lnTo>
                    <a:pt x="658637" y="1276114"/>
                  </a:lnTo>
                  <a:lnTo>
                    <a:pt x="658637" y="1272495"/>
                  </a:lnTo>
                  <a:lnTo>
                    <a:pt x="658637" y="1272495"/>
                  </a:lnTo>
                  <a:lnTo>
                    <a:pt x="658637" y="1268875"/>
                  </a:lnTo>
                  <a:lnTo>
                    <a:pt x="661113" y="1268875"/>
                  </a:lnTo>
                  <a:lnTo>
                    <a:pt x="661113" y="1265256"/>
                  </a:lnTo>
                  <a:lnTo>
                    <a:pt x="661113" y="1265256"/>
                  </a:lnTo>
                  <a:lnTo>
                    <a:pt x="661113" y="1261636"/>
                  </a:lnTo>
                  <a:lnTo>
                    <a:pt x="661113" y="1261636"/>
                  </a:lnTo>
                  <a:lnTo>
                    <a:pt x="661113" y="1258017"/>
                  </a:lnTo>
                  <a:lnTo>
                    <a:pt x="661875" y="1258017"/>
                  </a:lnTo>
                  <a:lnTo>
                    <a:pt x="661875" y="1254397"/>
                  </a:lnTo>
                  <a:lnTo>
                    <a:pt x="668352" y="1254397"/>
                  </a:lnTo>
                  <a:lnTo>
                    <a:pt x="668352" y="1250683"/>
                  </a:lnTo>
                  <a:lnTo>
                    <a:pt x="670733" y="1250683"/>
                  </a:lnTo>
                  <a:lnTo>
                    <a:pt x="670733" y="1247063"/>
                  </a:lnTo>
                  <a:lnTo>
                    <a:pt x="670733" y="1247063"/>
                  </a:lnTo>
                  <a:lnTo>
                    <a:pt x="670733" y="1243443"/>
                  </a:lnTo>
                  <a:lnTo>
                    <a:pt x="671591" y="1243443"/>
                  </a:lnTo>
                  <a:lnTo>
                    <a:pt x="671591" y="1239824"/>
                  </a:lnTo>
                  <a:lnTo>
                    <a:pt x="672353" y="1239824"/>
                  </a:lnTo>
                  <a:lnTo>
                    <a:pt x="672353" y="1236205"/>
                  </a:lnTo>
                  <a:lnTo>
                    <a:pt x="673210" y="1236205"/>
                  </a:lnTo>
                  <a:lnTo>
                    <a:pt x="673210" y="1232585"/>
                  </a:lnTo>
                  <a:lnTo>
                    <a:pt x="678067" y="1232585"/>
                  </a:lnTo>
                  <a:lnTo>
                    <a:pt x="678067" y="1228966"/>
                  </a:lnTo>
                  <a:lnTo>
                    <a:pt x="678829" y="1228966"/>
                  </a:lnTo>
                  <a:lnTo>
                    <a:pt x="678829" y="1225346"/>
                  </a:lnTo>
                  <a:lnTo>
                    <a:pt x="678829" y="1225346"/>
                  </a:lnTo>
                  <a:lnTo>
                    <a:pt x="678829" y="1221727"/>
                  </a:lnTo>
                  <a:lnTo>
                    <a:pt x="679687" y="1221727"/>
                  </a:lnTo>
                  <a:lnTo>
                    <a:pt x="679687" y="1218107"/>
                  </a:lnTo>
                  <a:lnTo>
                    <a:pt x="680449" y="1218107"/>
                  </a:lnTo>
                  <a:lnTo>
                    <a:pt x="680449" y="1214488"/>
                  </a:lnTo>
                  <a:lnTo>
                    <a:pt x="682925" y="1214488"/>
                  </a:lnTo>
                  <a:lnTo>
                    <a:pt x="682925" y="1210868"/>
                  </a:lnTo>
                  <a:lnTo>
                    <a:pt x="683687" y="1210868"/>
                  </a:lnTo>
                  <a:lnTo>
                    <a:pt x="683687" y="1207249"/>
                  </a:lnTo>
                  <a:lnTo>
                    <a:pt x="683687" y="1207249"/>
                  </a:lnTo>
                  <a:lnTo>
                    <a:pt x="683687" y="1203629"/>
                  </a:lnTo>
                  <a:lnTo>
                    <a:pt x="691783" y="1203629"/>
                  </a:lnTo>
                  <a:lnTo>
                    <a:pt x="691783" y="1200010"/>
                  </a:lnTo>
                  <a:lnTo>
                    <a:pt x="699023" y="1200010"/>
                  </a:lnTo>
                  <a:lnTo>
                    <a:pt x="699023" y="1196390"/>
                  </a:lnTo>
                  <a:lnTo>
                    <a:pt x="701499" y="1196390"/>
                  </a:lnTo>
                  <a:lnTo>
                    <a:pt x="701499" y="1192771"/>
                  </a:lnTo>
                  <a:lnTo>
                    <a:pt x="701499" y="1192771"/>
                  </a:lnTo>
                  <a:lnTo>
                    <a:pt x="701499" y="1189056"/>
                  </a:lnTo>
                  <a:lnTo>
                    <a:pt x="702261" y="1189056"/>
                  </a:lnTo>
                  <a:lnTo>
                    <a:pt x="702261" y="1185436"/>
                  </a:lnTo>
                  <a:lnTo>
                    <a:pt x="703118" y="1185436"/>
                  </a:lnTo>
                  <a:lnTo>
                    <a:pt x="703118" y="1181817"/>
                  </a:lnTo>
                  <a:lnTo>
                    <a:pt x="704737" y="1181817"/>
                  </a:lnTo>
                  <a:lnTo>
                    <a:pt x="704737" y="1178197"/>
                  </a:lnTo>
                  <a:lnTo>
                    <a:pt x="704737" y="1178197"/>
                  </a:lnTo>
                  <a:lnTo>
                    <a:pt x="704737" y="1174578"/>
                  </a:lnTo>
                  <a:lnTo>
                    <a:pt x="704737" y="1174578"/>
                  </a:lnTo>
                  <a:lnTo>
                    <a:pt x="704737" y="1170958"/>
                  </a:lnTo>
                  <a:lnTo>
                    <a:pt x="708738" y="1170958"/>
                  </a:lnTo>
                  <a:lnTo>
                    <a:pt x="708738" y="1167339"/>
                  </a:lnTo>
                  <a:lnTo>
                    <a:pt x="710357" y="1167339"/>
                  </a:lnTo>
                  <a:lnTo>
                    <a:pt x="710357" y="1163719"/>
                  </a:lnTo>
                  <a:lnTo>
                    <a:pt x="716072" y="1163719"/>
                  </a:lnTo>
                  <a:lnTo>
                    <a:pt x="716072" y="1160100"/>
                  </a:lnTo>
                  <a:lnTo>
                    <a:pt x="716834" y="1160100"/>
                  </a:lnTo>
                  <a:lnTo>
                    <a:pt x="716834" y="1156480"/>
                  </a:lnTo>
                  <a:lnTo>
                    <a:pt x="724930" y="1156480"/>
                  </a:lnTo>
                  <a:lnTo>
                    <a:pt x="724930" y="1152861"/>
                  </a:lnTo>
                  <a:lnTo>
                    <a:pt x="731408" y="1152861"/>
                  </a:lnTo>
                  <a:lnTo>
                    <a:pt x="731408" y="1149241"/>
                  </a:lnTo>
                  <a:lnTo>
                    <a:pt x="735408" y="1149241"/>
                  </a:lnTo>
                  <a:lnTo>
                    <a:pt x="735408" y="1145622"/>
                  </a:lnTo>
                  <a:lnTo>
                    <a:pt x="735408" y="1145622"/>
                  </a:lnTo>
                  <a:lnTo>
                    <a:pt x="735408" y="1142002"/>
                  </a:lnTo>
                  <a:lnTo>
                    <a:pt x="736265" y="1142002"/>
                  </a:lnTo>
                  <a:lnTo>
                    <a:pt x="736265" y="1138383"/>
                  </a:lnTo>
                  <a:lnTo>
                    <a:pt x="737027" y="1138383"/>
                  </a:lnTo>
                  <a:lnTo>
                    <a:pt x="737027" y="1134763"/>
                  </a:lnTo>
                  <a:lnTo>
                    <a:pt x="737884" y="1134763"/>
                  </a:lnTo>
                  <a:lnTo>
                    <a:pt x="737884" y="1131144"/>
                  </a:lnTo>
                  <a:lnTo>
                    <a:pt x="738646" y="1131144"/>
                  </a:lnTo>
                  <a:lnTo>
                    <a:pt x="738646" y="1127429"/>
                  </a:lnTo>
                  <a:lnTo>
                    <a:pt x="744266" y="1127429"/>
                  </a:lnTo>
                  <a:lnTo>
                    <a:pt x="744266" y="1123810"/>
                  </a:lnTo>
                  <a:lnTo>
                    <a:pt x="744266" y="1123810"/>
                  </a:lnTo>
                  <a:lnTo>
                    <a:pt x="744266" y="1120190"/>
                  </a:lnTo>
                  <a:lnTo>
                    <a:pt x="745124" y="1120190"/>
                  </a:lnTo>
                  <a:lnTo>
                    <a:pt x="745124" y="1116571"/>
                  </a:lnTo>
                  <a:lnTo>
                    <a:pt x="747505" y="1116571"/>
                  </a:lnTo>
                  <a:lnTo>
                    <a:pt x="747505" y="1112951"/>
                  </a:lnTo>
                  <a:lnTo>
                    <a:pt x="753220" y="1112951"/>
                  </a:lnTo>
                  <a:lnTo>
                    <a:pt x="753220" y="1109332"/>
                  </a:lnTo>
                  <a:lnTo>
                    <a:pt x="753982" y="1109332"/>
                  </a:lnTo>
                  <a:lnTo>
                    <a:pt x="753982" y="1105712"/>
                  </a:lnTo>
                  <a:lnTo>
                    <a:pt x="753982" y="1105712"/>
                  </a:lnTo>
                  <a:lnTo>
                    <a:pt x="753982" y="1102093"/>
                  </a:lnTo>
                  <a:lnTo>
                    <a:pt x="764554" y="1102093"/>
                  </a:lnTo>
                  <a:lnTo>
                    <a:pt x="764554" y="1098473"/>
                  </a:lnTo>
                  <a:lnTo>
                    <a:pt x="766174" y="1098473"/>
                  </a:lnTo>
                  <a:lnTo>
                    <a:pt x="766174" y="1094854"/>
                  </a:lnTo>
                  <a:lnTo>
                    <a:pt x="768555" y="1094854"/>
                  </a:lnTo>
                  <a:lnTo>
                    <a:pt x="768555" y="1091234"/>
                  </a:lnTo>
                  <a:lnTo>
                    <a:pt x="771794" y="1091234"/>
                  </a:lnTo>
                  <a:lnTo>
                    <a:pt x="771794" y="1087614"/>
                  </a:lnTo>
                  <a:lnTo>
                    <a:pt x="775794" y="1087614"/>
                  </a:lnTo>
                  <a:lnTo>
                    <a:pt x="775794" y="1083995"/>
                  </a:lnTo>
                  <a:lnTo>
                    <a:pt x="778271" y="1083995"/>
                  </a:lnTo>
                  <a:lnTo>
                    <a:pt x="778271" y="1080376"/>
                  </a:lnTo>
                  <a:lnTo>
                    <a:pt x="779033" y="1080376"/>
                  </a:lnTo>
                  <a:lnTo>
                    <a:pt x="779033" y="1076756"/>
                  </a:lnTo>
                  <a:lnTo>
                    <a:pt x="779890" y="1076756"/>
                  </a:lnTo>
                  <a:lnTo>
                    <a:pt x="779890" y="1073137"/>
                  </a:lnTo>
                  <a:lnTo>
                    <a:pt x="780652" y="1073137"/>
                  </a:lnTo>
                  <a:lnTo>
                    <a:pt x="780652" y="1069422"/>
                  </a:lnTo>
                  <a:lnTo>
                    <a:pt x="781509" y="1069422"/>
                  </a:lnTo>
                  <a:lnTo>
                    <a:pt x="781509" y="1065802"/>
                  </a:lnTo>
                  <a:lnTo>
                    <a:pt x="782271" y="1065802"/>
                  </a:lnTo>
                  <a:lnTo>
                    <a:pt x="782271" y="1062183"/>
                  </a:lnTo>
                  <a:lnTo>
                    <a:pt x="782271" y="1062183"/>
                  </a:lnTo>
                  <a:lnTo>
                    <a:pt x="782271" y="1058563"/>
                  </a:lnTo>
                  <a:lnTo>
                    <a:pt x="786367" y="1058563"/>
                  </a:lnTo>
                  <a:lnTo>
                    <a:pt x="786367" y="1054944"/>
                  </a:lnTo>
                  <a:lnTo>
                    <a:pt x="787129" y="1054944"/>
                  </a:lnTo>
                  <a:lnTo>
                    <a:pt x="787129" y="1051324"/>
                  </a:lnTo>
                  <a:lnTo>
                    <a:pt x="789605" y="1051324"/>
                  </a:lnTo>
                  <a:lnTo>
                    <a:pt x="789605" y="1047705"/>
                  </a:lnTo>
                  <a:lnTo>
                    <a:pt x="792749" y="1047705"/>
                  </a:lnTo>
                  <a:lnTo>
                    <a:pt x="792749" y="1044085"/>
                  </a:lnTo>
                  <a:lnTo>
                    <a:pt x="795225" y="1044085"/>
                  </a:lnTo>
                  <a:lnTo>
                    <a:pt x="795225" y="1040466"/>
                  </a:lnTo>
                  <a:lnTo>
                    <a:pt x="799225" y="1040466"/>
                  </a:lnTo>
                  <a:lnTo>
                    <a:pt x="799225" y="1036846"/>
                  </a:lnTo>
                  <a:lnTo>
                    <a:pt x="803321" y="1036846"/>
                  </a:lnTo>
                  <a:lnTo>
                    <a:pt x="803321" y="1033227"/>
                  </a:lnTo>
                  <a:lnTo>
                    <a:pt x="803321" y="1033227"/>
                  </a:lnTo>
                  <a:lnTo>
                    <a:pt x="803321" y="1029607"/>
                  </a:lnTo>
                  <a:lnTo>
                    <a:pt x="807322" y="1029607"/>
                  </a:lnTo>
                  <a:lnTo>
                    <a:pt x="807322" y="1025988"/>
                  </a:lnTo>
                  <a:lnTo>
                    <a:pt x="808179" y="1025988"/>
                  </a:lnTo>
                  <a:lnTo>
                    <a:pt x="808179" y="1022368"/>
                  </a:lnTo>
                  <a:lnTo>
                    <a:pt x="809798" y="1022368"/>
                  </a:lnTo>
                  <a:lnTo>
                    <a:pt x="809798" y="1018749"/>
                  </a:lnTo>
                  <a:lnTo>
                    <a:pt x="813799" y="1018749"/>
                  </a:lnTo>
                  <a:lnTo>
                    <a:pt x="813799" y="1015129"/>
                  </a:lnTo>
                  <a:lnTo>
                    <a:pt x="815418" y="1015129"/>
                  </a:lnTo>
                  <a:lnTo>
                    <a:pt x="815418" y="1011510"/>
                  </a:lnTo>
                  <a:lnTo>
                    <a:pt x="821895" y="1011510"/>
                  </a:lnTo>
                  <a:lnTo>
                    <a:pt x="821895" y="1007795"/>
                  </a:lnTo>
                  <a:lnTo>
                    <a:pt x="822657" y="1007795"/>
                  </a:lnTo>
                  <a:lnTo>
                    <a:pt x="822657" y="1004176"/>
                  </a:lnTo>
                  <a:lnTo>
                    <a:pt x="825133" y="1004176"/>
                  </a:lnTo>
                  <a:lnTo>
                    <a:pt x="825133" y="1000556"/>
                  </a:lnTo>
                  <a:lnTo>
                    <a:pt x="826753" y="1000556"/>
                  </a:lnTo>
                  <a:lnTo>
                    <a:pt x="826753" y="996937"/>
                  </a:lnTo>
                  <a:lnTo>
                    <a:pt x="833230" y="996937"/>
                  </a:lnTo>
                  <a:lnTo>
                    <a:pt x="833230" y="993317"/>
                  </a:lnTo>
                  <a:lnTo>
                    <a:pt x="835611" y="993317"/>
                  </a:lnTo>
                  <a:lnTo>
                    <a:pt x="835611" y="989698"/>
                  </a:lnTo>
                  <a:lnTo>
                    <a:pt x="838850" y="989698"/>
                  </a:lnTo>
                  <a:lnTo>
                    <a:pt x="838850" y="986078"/>
                  </a:lnTo>
                  <a:lnTo>
                    <a:pt x="839707" y="986078"/>
                  </a:lnTo>
                  <a:lnTo>
                    <a:pt x="839707" y="982459"/>
                  </a:lnTo>
                  <a:lnTo>
                    <a:pt x="842850" y="982459"/>
                  </a:lnTo>
                  <a:lnTo>
                    <a:pt x="842850" y="978839"/>
                  </a:lnTo>
                  <a:lnTo>
                    <a:pt x="847708" y="978839"/>
                  </a:lnTo>
                  <a:lnTo>
                    <a:pt x="847708" y="975220"/>
                  </a:lnTo>
                  <a:lnTo>
                    <a:pt x="849327" y="975220"/>
                  </a:lnTo>
                  <a:lnTo>
                    <a:pt x="849327" y="971600"/>
                  </a:lnTo>
                  <a:lnTo>
                    <a:pt x="850946" y="971600"/>
                  </a:lnTo>
                  <a:lnTo>
                    <a:pt x="850946" y="967981"/>
                  </a:lnTo>
                  <a:lnTo>
                    <a:pt x="850946" y="967981"/>
                  </a:lnTo>
                  <a:lnTo>
                    <a:pt x="850946" y="964361"/>
                  </a:lnTo>
                  <a:lnTo>
                    <a:pt x="854185" y="964361"/>
                  </a:lnTo>
                  <a:lnTo>
                    <a:pt x="854185" y="960742"/>
                  </a:lnTo>
                  <a:lnTo>
                    <a:pt x="855042" y="960742"/>
                  </a:lnTo>
                  <a:lnTo>
                    <a:pt x="855042" y="957122"/>
                  </a:lnTo>
                  <a:lnTo>
                    <a:pt x="856661" y="957122"/>
                  </a:lnTo>
                  <a:lnTo>
                    <a:pt x="856661" y="953503"/>
                  </a:lnTo>
                  <a:lnTo>
                    <a:pt x="857423" y="953503"/>
                  </a:lnTo>
                  <a:lnTo>
                    <a:pt x="857423" y="949883"/>
                  </a:lnTo>
                  <a:lnTo>
                    <a:pt x="860662" y="949883"/>
                  </a:lnTo>
                  <a:lnTo>
                    <a:pt x="860662" y="946168"/>
                  </a:lnTo>
                  <a:lnTo>
                    <a:pt x="870377" y="946168"/>
                  </a:lnTo>
                  <a:lnTo>
                    <a:pt x="870377" y="942549"/>
                  </a:lnTo>
                  <a:lnTo>
                    <a:pt x="873616" y="942549"/>
                  </a:lnTo>
                  <a:lnTo>
                    <a:pt x="873616" y="938929"/>
                  </a:lnTo>
                  <a:lnTo>
                    <a:pt x="876854" y="938929"/>
                  </a:lnTo>
                  <a:lnTo>
                    <a:pt x="876854" y="935310"/>
                  </a:lnTo>
                  <a:lnTo>
                    <a:pt x="878474" y="935310"/>
                  </a:lnTo>
                  <a:lnTo>
                    <a:pt x="878474" y="931690"/>
                  </a:lnTo>
                  <a:lnTo>
                    <a:pt x="884093" y="931690"/>
                  </a:lnTo>
                  <a:lnTo>
                    <a:pt x="884093" y="928071"/>
                  </a:lnTo>
                  <a:lnTo>
                    <a:pt x="884950" y="928071"/>
                  </a:lnTo>
                  <a:lnTo>
                    <a:pt x="884950" y="924451"/>
                  </a:lnTo>
                  <a:lnTo>
                    <a:pt x="884950" y="924451"/>
                  </a:lnTo>
                  <a:lnTo>
                    <a:pt x="884950" y="920832"/>
                  </a:lnTo>
                  <a:lnTo>
                    <a:pt x="899429" y="920832"/>
                  </a:lnTo>
                  <a:lnTo>
                    <a:pt x="899429" y="917212"/>
                  </a:lnTo>
                  <a:lnTo>
                    <a:pt x="900286" y="917212"/>
                  </a:lnTo>
                  <a:lnTo>
                    <a:pt x="900286" y="913593"/>
                  </a:lnTo>
                  <a:lnTo>
                    <a:pt x="902667" y="913593"/>
                  </a:lnTo>
                  <a:lnTo>
                    <a:pt x="902667" y="909973"/>
                  </a:lnTo>
                  <a:lnTo>
                    <a:pt x="905906" y="909973"/>
                  </a:lnTo>
                  <a:lnTo>
                    <a:pt x="905906" y="906354"/>
                  </a:lnTo>
                  <a:lnTo>
                    <a:pt x="910001" y="906354"/>
                  </a:lnTo>
                  <a:lnTo>
                    <a:pt x="910001" y="902734"/>
                  </a:lnTo>
                  <a:lnTo>
                    <a:pt x="910763" y="902734"/>
                  </a:lnTo>
                  <a:lnTo>
                    <a:pt x="910763" y="899115"/>
                  </a:lnTo>
                  <a:lnTo>
                    <a:pt x="914764" y="899115"/>
                  </a:lnTo>
                  <a:lnTo>
                    <a:pt x="914764" y="895495"/>
                  </a:lnTo>
                  <a:lnTo>
                    <a:pt x="918859" y="895495"/>
                  </a:lnTo>
                  <a:lnTo>
                    <a:pt x="918859" y="891876"/>
                  </a:lnTo>
                  <a:lnTo>
                    <a:pt x="921241" y="891876"/>
                  </a:lnTo>
                  <a:lnTo>
                    <a:pt x="921241" y="888256"/>
                  </a:lnTo>
                  <a:lnTo>
                    <a:pt x="921241" y="888256"/>
                  </a:lnTo>
                  <a:lnTo>
                    <a:pt x="921241" y="884542"/>
                  </a:lnTo>
                  <a:lnTo>
                    <a:pt x="924479" y="884542"/>
                  </a:lnTo>
                  <a:lnTo>
                    <a:pt x="924479" y="880922"/>
                  </a:lnTo>
                  <a:lnTo>
                    <a:pt x="925336" y="880922"/>
                  </a:lnTo>
                  <a:lnTo>
                    <a:pt x="925336" y="877303"/>
                  </a:lnTo>
                  <a:lnTo>
                    <a:pt x="926956" y="877303"/>
                  </a:lnTo>
                  <a:lnTo>
                    <a:pt x="926956" y="873683"/>
                  </a:lnTo>
                  <a:lnTo>
                    <a:pt x="930194" y="873683"/>
                  </a:lnTo>
                  <a:lnTo>
                    <a:pt x="930194" y="870063"/>
                  </a:lnTo>
                  <a:lnTo>
                    <a:pt x="932575" y="870063"/>
                  </a:lnTo>
                  <a:lnTo>
                    <a:pt x="932575" y="866444"/>
                  </a:lnTo>
                  <a:lnTo>
                    <a:pt x="941434" y="866444"/>
                  </a:lnTo>
                  <a:lnTo>
                    <a:pt x="941434" y="862825"/>
                  </a:lnTo>
                  <a:lnTo>
                    <a:pt x="944672" y="862825"/>
                  </a:lnTo>
                  <a:lnTo>
                    <a:pt x="944672" y="859205"/>
                  </a:lnTo>
                  <a:lnTo>
                    <a:pt x="947911" y="859205"/>
                  </a:lnTo>
                  <a:lnTo>
                    <a:pt x="947911" y="855586"/>
                  </a:lnTo>
                  <a:lnTo>
                    <a:pt x="953626" y="855586"/>
                  </a:lnTo>
                  <a:lnTo>
                    <a:pt x="953626" y="851966"/>
                  </a:lnTo>
                  <a:lnTo>
                    <a:pt x="956007" y="851966"/>
                  </a:lnTo>
                  <a:lnTo>
                    <a:pt x="956007" y="848347"/>
                  </a:lnTo>
                  <a:lnTo>
                    <a:pt x="960865" y="848347"/>
                  </a:lnTo>
                  <a:lnTo>
                    <a:pt x="960865" y="844727"/>
                  </a:lnTo>
                  <a:lnTo>
                    <a:pt x="966484" y="844727"/>
                  </a:lnTo>
                  <a:lnTo>
                    <a:pt x="966484" y="841108"/>
                  </a:lnTo>
                  <a:lnTo>
                    <a:pt x="968961" y="841108"/>
                  </a:lnTo>
                  <a:lnTo>
                    <a:pt x="968961" y="837488"/>
                  </a:lnTo>
                  <a:lnTo>
                    <a:pt x="971342" y="837488"/>
                  </a:lnTo>
                  <a:lnTo>
                    <a:pt x="971342" y="833869"/>
                  </a:lnTo>
                  <a:lnTo>
                    <a:pt x="972961" y="833869"/>
                  </a:lnTo>
                  <a:lnTo>
                    <a:pt x="972961" y="830249"/>
                  </a:lnTo>
                  <a:lnTo>
                    <a:pt x="981915" y="830249"/>
                  </a:lnTo>
                  <a:lnTo>
                    <a:pt x="981915" y="826630"/>
                  </a:lnTo>
                  <a:lnTo>
                    <a:pt x="981915" y="826630"/>
                  </a:lnTo>
                  <a:lnTo>
                    <a:pt x="981915" y="822915"/>
                  </a:lnTo>
                  <a:lnTo>
                    <a:pt x="987535" y="822915"/>
                  </a:lnTo>
                  <a:lnTo>
                    <a:pt x="987535" y="819295"/>
                  </a:lnTo>
                  <a:lnTo>
                    <a:pt x="994012" y="819295"/>
                  </a:lnTo>
                  <a:lnTo>
                    <a:pt x="994012" y="815676"/>
                  </a:lnTo>
                  <a:lnTo>
                    <a:pt x="994012" y="815676"/>
                  </a:lnTo>
                  <a:lnTo>
                    <a:pt x="994012" y="812056"/>
                  </a:lnTo>
                  <a:lnTo>
                    <a:pt x="1001251" y="812056"/>
                  </a:lnTo>
                  <a:lnTo>
                    <a:pt x="1001251" y="808437"/>
                  </a:lnTo>
                  <a:lnTo>
                    <a:pt x="1005347" y="808437"/>
                  </a:lnTo>
                  <a:lnTo>
                    <a:pt x="1005347" y="804817"/>
                  </a:lnTo>
                  <a:lnTo>
                    <a:pt x="1006966" y="804817"/>
                  </a:lnTo>
                  <a:lnTo>
                    <a:pt x="1006966" y="801198"/>
                  </a:lnTo>
                  <a:lnTo>
                    <a:pt x="1006966" y="801198"/>
                  </a:lnTo>
                  <a:lnTo>
                    <a:pt x="1006966" y="797578"/>
                  </a:lnTo>
                  <a:lnTo>
                    <a:pt x="1012585" y="797578"/>
                  </a:lnTo>
                  <a:lnTo>
                    <a:pt x="1012585" y="793959"/>
                  </a:lnTo>
                  <a:lnTo>
                    <a:pt x="1019063" y="793959"/>
                  </a:lnTo>
                  <a:lnTo>
                    <a:pt x="1019063" y="790339"/>
                  </a:lnTo>
                  <a:lnTo>
                    <a:pt x="1023063" y="790339"/>
                  </a:lnTo>
                  <a:lnTo>
                    <a:pt x="1023063" y="786720"/>
                  </a:lnTo>
                  <a:lnTo>
                    <a:pt x="1023920" y="786720"/>
                  </a:lnTo>
                  <a:lnTo>
                    <a:pt x="1023920" y="783100"/>
                  </a:lnTo>
                  <a:lnTo>
                    <a:pt x="1024682" y="783100"/>
                  </a:lnTo>
                  <a:lnTo>
                    <a:pt x="1024682" y="779481"/>
                  </a:lnTo>
                  <a:lnTo>
                    <a:pt x="1029540" y="779481"/>
                  </a:lnTo>
                  <a:lnTo>
                    <a:pt x="1029540" y="775861"/>
                  </a:lnTo>
                  <a:lnTo>
                    <a:pt x="1032778" y="775861"/>
                  </a:lnTo>
                  <a:lnTo>
                    <a:pt x="1032778" y="772242"/>
                  </a:lnTo>
                  <a:lnTo>
                    <a:pt x="1035255" y="772242"/>
                  </a:lnTo>
                  <a:lnTo>
                    <a:pt x="1035255" y="768622"/>
                  </a:lnTo>
                  <a:lnTo>
                    <a:pt x="1035255" y="768622"/>
                  </a:lnTo>
                  <a:lnTo>
                    <a:pt x="1035255" y="765003"/>
                  </a:lnTo>
                  <a:lnTo>
                    <a:pt x="1040017" y="765003"/>
                  </a:lnTo>
                  <a:lnTo>
                    <a:pt x="1040017" y="761288"/>
                  </a:lnTo>
                  <a:lnTo>
                    <a:pt x="1040017" y="761288"/>
                  </a:lnTo>
                  <a:lnTo>
                    <a:pt x="1040017" y="757669"/>
                  </a:lnTo>
                  <a:lnTo>
                    <a:pt x="1055448" y="757669"/>
                  </a:lnTo>
                  <a:lnTo>
                    <a:pt x="1055448" y="754049"/>
                  </a:lnTo>
                  <a:lnTo>
                    <a:pt x="1057829" y="754049"/>
                  </a:lnTo>
                  <a:lnTo>
                    <a:pt x="1057829" y="750430"/>
                  </a:lnTo>
                  <a:lnTo>
                    <a:pt x="1058686" y="750430"/>
                  </a:lnTo>
                  <a:lnTo>
                    <a:pt x="1058686" y="746810"/>
                  </a:lnTo>
                  <a:lnTo>
                    <a:pt x="1063449" y="746810"/>
                  </a:lnTo>
                  <a:lnTo>
                    <a:pt x="1063449" y="743190"/>
                  </a:lnTo>
                  <a:lnTo>
                    <a:pt x="1065068" y="743190"/>
                  </a:lnTo>
                  <a:lnTo>
                    <a:pt x="1065068" y="739571"/>
                  </a:lnTo>
                  <a:lnTo>
                    <a:pt x="1065926" y="739571"/>
                  </a:lnTo>
                  <a:lnTo>
                    <a:pt x="1065926" y="735952"/>
                  </a:lnTo>
                  <a:lnTo>
                    <a:pt x="1068307" y="735952"/>
                  </a:lnTo>
                  <a:lnTo>
                    <a:pt x="1068307" y="732332"/>
                  </a:lnTo>
                  <a:lnTo>
                    <a:pt x="1069926" y="732332"/>
                  </a:lnTo>
                  <a:lnTo>
                    <a:pt x="1069926" y="728713"/>
                  </a:lnTo>
                  <a:lnTo>
                    <a:pt x="1074022" y="728713"/>
                  </a:lnTo>
                  <a:lnTo>
                    <a:pt x="1074022" y="725093"/>
                  </a:lnTo>
                  <a:lnTo>
                    <a:pt x="1077260" y="725093"/>
                  </a:lnTo>
                  <a:lnTo>
                    <a:pt x="1077260" y="721474"/>
                  </a:lnTo>
                  <a:lnTo>
                    <a:pt x="1078022" y="721474"/>
                  </a:lnTo>
                  <a:lnTo>
                    <a:pt x="1078022" y="717854"/>
                  </a:lnTo>
                  <a:lnTo>
                    <a:pt x="1081261" y="717854"/>
                  </a:lnTo>
                  <a:lnTo>
                    <a:pt x="1081261" y="714235"/>
                  </a:lnTo>
                  <a:lnTo>
                    <a:pt x="1084499" y="714235"/>
                  </a:lnTo>
                  <a:lnTo>
                    <a:pt x="1084499" y="710615"/>
                  </a:lnTo>
                  <a:lnTo>
                    <a:pt x="1086118" y="710615"/>
                  </a:lnTo>
                  <a:lnTo>
                    <a:pt x="1086118" y="706996"/>
                  </a:lnTo>
                  <a:lnTo>
                    <a:pt x="1086118" y="706996"/>
                  </a:lnTo>
                  <a:lnTo>
                    <a:pt x="1086118" y="703376"/>
                  </a:lnTo>
                  <a:lnTo>
                    <a:pt x="1090119" y="703376"/>
                  </a:lnTo>
                  <a:lnTo>
                    <a:pt x="1090119" y="699661"/>
                  </a:lnTo>
                  <a:lnTo>
                    <a:pt x="1090119" y="699661"/>
                  </a:lnTo>
                  <a:lnTo>
                    <a:pt x="1090119" y="696042"/>
                  </a:lnTo>
                  <a:lnTo>
                    <a:pt x="1096596" y="696042"/>
                  </a:lnTo>
                  <a:lnTo>
                    <a:pt x="1096596" y="692422"/>
                  </a:lnTo>
                  <a:lnTo>
                    <a:pt x="1096596" y="692422"/>
                  </a:lnTo>
                  <a:lnTo>
                    <a:pt x="1096596" y="688803"/>
                  </a:lnTo>
                  <a:lnTo>
                    <a:pt x="1098215" y="688803"/>
                  </a:lnTo>
                  <a:lnTo>
                    <a:pt x="1098215" y="685183"/>
                  </a:lnTo>
                  <a:lnTo>
                    <a:pt x="1102311" y="685183"/>
                  </a:lnTo>
                  <a:lnTo>
                    <a:pt x="1102311" y="681564"/>
                  </a:lnTo>
                  <a:lnTo>
                    <a:pt x="1105550" y="681564"/>
                  </a:lnTo>
                  <a:lnTo>
                    <a:pt x="1105550" y="677944"/>
                  </a:lnTo>
                  <a:lnTo>
                    <a:pt x="1107931" y="677944"/>
                  </a:lnTo>
                  <a:lnTo>
                    <a:pt x="1107931" y="674325"/>
                  </a:lnTo>
                  <a:lnTo>
                    <a:pt x="1116789" y="674325"/>
                  </a:lnTo>
                  <a:lnTo>
                    <a:pt x="1116789" y="670705"/>
                  </a:lnTo>
                  <a:lnTo>
                    <a:pt x="1120027" y="670705"/>
                  </a:lnTo>
                  <a:lnTo>
                    <a:pt x="1120027" y="667086"/>
                  </a:lnTo>
                  <a:lnTo>
                    <a:pt x="1123266" y="667086"/>
                  </a:lnTo>
                  <a:lnTo>
                    <a:pt x="1123266" y="663466"/>
                  </a:lnTo>
                  <a:lnTo>
                    <a:pt x="1127362" y="663466"/>
                  </a:lnTo>
                  <a:lnTo>
                    <a:pt x="1127362" y="659847"/>
                  </a:lnTo>
                  <a:lnTo>
                    <a:pt x="1129743" y="659847"/>
                  </a:lnTo>
                  <a:lnTo>
                    <a:pt x="1129743" y="656227"/>
                  </a:lnTo>
                  <a:lnTo>
                    <a:pt x="1136220" y="656227"/>
                  </a:lnTo>
                  <a:lnTo>
                    <a:pt x="1136220" y="652608"/>
                  </a:lnTo>
                  <a:lnTo>
                    <a:pt x="1145078" y="652608"/>
                  </a:lnTo>
                  <a:lnTo>
                    <a:pt x="1145078" y="648988"/>
                  </a:lnTo>
                  <a:lnTo>
                    <a:pt x="1154032" y="648988"/>
                  </a:lnTo>
                  <a:lnTo>
                    <a:pt x="1154032" y="645369"/>
                  </a:lnTo>
                  <a:lnTo>
                    <a:pt x="1160414" y="645369"/>
                  </a:lnTo>
                  <a:lnTo>
                    <a:pt x="1160414" y="641654"/>
                  </a:lnTo>
                  <a:lnTo>
                    <a:pt x="1161271" y="641654"/>
                  </a:lnTo>
                  <a:lnTo>
                    <a:pt x="1161271" y="638035"/>
                  </a:lnTo>
                  <a:lnTo>
                    <a:pt x="1180702" y="638035"/>
                  </a:lnTo>
                  <a:lnTo>
                    <a:pt x="1180702" y="634415"/>
                  </a:lnTo>
                  <a:lnTo>
                    <a:pt x="1190322" y="634415"/>
                  </a:lnTo>
                  <a:lnTo>
                    <a:pt x="1190322" y="630796"/>
                  </a:lnTo>
                  <a:lnTo>
                    <a:pt x="1201657" y="630796"/>
                  </a:lnTo>
                  <a:lnTo>
                    <a:pt x="1201657" y="627176"/>
                  </a:lnTo>
                  <a:lnTo>
                    <a:pt x="1215373" y="627176"/>
                  </a:lnTo>
                  <a:lnTo>
                    <a:pt x="1215373" y="623557"/>
                  </a:lnTo>
                  <a:lnTo>
                    <a:pt x="1219468" y="623557"/>
                  </a:lnTo>
                  <a:lnTo>
                    <a:pt x="1219468" y="619937"/>
                  </a:lnTo>
                  <a:lnTo>
                    <a:pt x="1228327" y="619937"/>
                  </a:lnTo>
                  <a:lnTo>
                    <a:pt x="1228327" y="616318"/>
                  </a:lnTo>
                  <a:lnTo>
                    <a:pt x="1231565" y="616318"/>
                  </a:lnTo>
                  <a:lnTo>
                    <a:pt x="1231565" y="612698"/>
                  </a:lnTo>
                  <a:lnTo>
                    <a:pt x="1231565" y="612698"/>
                  </a:lnTo>
                  <a:lnTo>
                    <a:pt x="1231565" y="609079"/>
                  </a:lnTo>
                  <a:lnTo>
                    <a:pt x="1241281" y="609079"/>
                  </a:lnTo>
                  <a:lnTo>
                    <a:pt x="1241281" y="605459"/>
                  </a:lnTo>
                  <a:lnTo>
                    <a:pt x="1243662" y="605459"/>
                  </a:lnTo>
                  <a:lnTo>
                    <a:pt x="1243662" y="601840"/>
                  </a:lnTo>
                  <a:lnTo>
                    <a:pt x="1254235" y="601840"/>
                  </a:lnTo>
                  <a:lnTo>
                    <a:pt x="1254235" y="598220"/>
                  </a:lnTo>
                  <a:lnTo>
                    <a:pt x="1261474" y="598220"/>
                  </a:lnTo>
                  <a:lnTo>
                    <a:pt x="1261474" y="594601"/>
                  </a:lnTo>
                  <a:lnTo>
                    <a:pt x="1267951" y="594601"/>
                  </a:lnTo>
                  <a:lnTo>
                    <a:pt x="1267951" y="590981"/>
                  </a:lnTo>
                  <a:lnTo>
                    <a:pt x="1280048" y="590981"/>
                  </a:lnTo>
                  <a:lnTo>
                    <a:pt x="1280048" y="587362"/>
                  </a:lnTo>
                  <a:lnTo>
                    <a:pt x="1284048" y="587362"/>
                  </a:lnTo>
                  <a:lnTo>
                    <a:pt x="1284048" y="583742"/>
                  </a:lnTo>
                  <a:lnTo>
                    <a:pt x="1290525" y="583742"/>
                  </a:lnTo>
                  <a:lnTo>
                    <a:pt x="1290525" y="580027"/>
                  </a:lnTo>
                  <a:lnTo>
                    <a:pt x="1293764" y="580027"/>
                  </a:lnTo>
                  <a:lnTo>
                    <a:pt x="1293764" y="576408"/>
                  </a:lnTo>
                  <a:lnTo>
                    <a:pt x="1305098" y="576408"/>
                  </a:lnTo>
                  <a:lnTo>
                    <a:pt x="1305098" y="572788"/>
                  </a:lnTo>
                  <a:lnTo>
                    <a:pt x="1305860" y="572788"/>
                  </a:lnTo>
                  <a:lnTo>
                    <a:pt x="1305860" y="569169"/>
                  </a:lnTo>
                  <a:lnTo>
                    <a:pt x="1310718" y="569169"/>
                  </a:lnTo>
                  <a:lnTo>
                    <a:pt x="1310718" y="565549"/>
                  </a:lnTo>
                  <a:lnTo>
                    <a:pt x="1320434" y="565549"/>
                  </a:lnTo>
                  <a:lnTo>
                    <a:pt x="1320434" y="561930"/>
                  </a:lnTo>
                  <a:lnTo>
                    <a:pt x="1328530" y="561930"/>
                  </a:lnTo>
                  <a:lnTo>
                    <a:pt x="1328530" y="558310"/>
                  </a:lnTo>
                  <a:lnTo>
                    <a:pt x="1334150" y="558310"/>
                  </a:lnTo>
                  <a:lnTo>
                    <a:pt x="1334150" y="554691"/>
                  </a:lnTo>
                  <a:lnTo>
                    <a:pt x="1343103" y="554691"/>
                  </a:lnTo>
                  <a:lnTo>
                    <a:pt x="1343103" y="551071"/>
                  </a:lnTo>
                  <a:lnTo>
                    <a:pt x="1347961" y="551071"/>
                  </a:lnTo>
                  <a:lnTo>
                    <a:pt x="1347961" y="547452"/>
                  </a:lnTo>
                  <a:lnTo>
                    <a:pt x="1352818" y="547452"/>
                  </a:lnTo>
                  <a:lnTo>
                    <a:pt x="1352818" y="543832"/>
                  </a:lnTo>
                  <a:lnTo>
                    <a:pt x="1357581" y="543832"/>
                  </a:lnTo>
                  <a:lnTo>
                    <a:pt x="1357581" y="540213"/>
                  </a:lnTo>
                  <a:lnTo>
                    <a:pt x="1368916" y="540213"/>
                  </a:lnTo>
                  <a:lnTo>
                    <a:pt x="1368916" y="536593"/>
                  </a:lnTo>
                  <a:lnTo>
                    <a:pt x="1372154" y="536593"/>
                  </a:lnTo>
                  <a:lnTo>
                    <a:pt x="1372154" y="532974"/>
                  </a:lnTo>
                  <a:lnTo>
                    <a:pt x="1373774" y="532974"/>
                  </a:lnTo>
                  <a:lnTo>
                    <a:pt x="1373774" y="529354"/>
                  </a:lnTo>
                  <a:lnTo>
                    <a:pt x="1373774" y="529354"/>
                  </a:lnTo>
                  <a:lnTo>
                    <a:pt x="1373774" y="525735"/>
                  </a:lnTo>
                  <a:lnTo>
                    <a:pt x="1377869" y="525735"/>
                  </a:lnTo>
                  <a:lnTo>
                    <a:pt x="1377869" y="522115"/>
                  </a:lnTo>
                  <a:lnTo>
                    <a:pt x="1386727" y="522115"/>
                  </a:lnTo>
                  <a:lnTo>
                    <a:pt x="1386727" y="518400"/>
                  </a:lnTo>
                  <a:lnTo>
                    <a:pt x="1387490" y="518400"/>
                  </a:lnTo>
                  <a:lnTo>
                    <a:pt x="1387490" y="514781"/>
                  </a:lnTo>
                  <a:lnTo>
                    <a:pt x="1387490" y="514781"/>
                  </a:lnTo>
                  <a:lnTo>
                    <a:pt x="1387490" y="511162"/>
                  </a:lnTo>
                  <a:lnTo>
                    <a:pt x="1393967" y="511162"/>
                  </a:lnTo>
                  <a:lnTo>
                    <a:pt x="1393967" y="507542"/>
                  </a:lnTo>
                  <a:lnTo>
                    <a:pt x="1400443" y="507542"/>
                  </a:lnTo>
                  <a:lnTo>
                    <a:pt x="1400443" y="503923"/>
                  </a:lnTo>
                  <a:lnTo>
                    <a:pt x="1402920" y="503923"/>
                  </a:lnTo>
                  <a:lnTo>
                    <a:pt x="1402920" y="500303"/>
                  </a:lnTo>
                  <a:lnTo>
                    <a:pt x="1406063" y="500303"/>
                  </a:lnTo>
                  <a:lnTo>
                    <a:pt x="1406063" y="496684"/>
                  </a:lnTo>
                  <a:lnTo>
                    <a:pt x="1419017" y="496684"/>
                  </a:lnTo>
                  <a:lnTo>
                    <a:pt x="1419017" y="493064"/>
                  </a:lnTo>
                  <a:lnTo>
                    <a:pt x="1419875" y="493064"/>
                  </a:lnTo>
                  <a:lnTo>
                    <a:pt x="1419875" y="489444"/>
                  </a:lnTo>
                  <a:lnTo>
                    <a:pt x="1439210" y="489444"/>
                  </a:lnTo>
                  <a:lnTo>
                    <a:pt x="1439210" y="485825"/>
                  </a:lnTo>
                  <a:lnTo>
                    <a:pt x="1452164" y="485825"/>
                  </a:lnTo>
                  <a:lnTo>
                    <a:pt x="1452164" y="482206"/>
                  </a:lnTo>
                  <a:lnTo>
                    <a:pt x="1461880" y="482206"/>
                  </a:lnTo>
                  <a:lnTo>
                    <a:pt x="1461880" y="478586"/>
                  </a:lnTo>
                  <a:lnTo>
                    <a:pt x="1466738" y="478586"/>
                  </a:lnTo>
                  <a:lnTo>
                    <a:pt x="1466738" y="474967"/>
                  </a:lnTo>
                  <a:lnTo>
                    <a:pt x="1469119" y="474967"/>
                  </a:lnTo>
                  <a:lnTo>
                    <a:pt x="1469119" y="471347"/>
                  </a:lnTo>
                  <a:lnTo>
                    <a:pt x="1472357" y="471347"/>
                  </a:lnTo>
                  <a:lnTo>
                    <a:pt x="1472357" y="467728"/>
                  </a:lnTo>
                  <a:lnTo>
                    <a:pt x="1474834" y="467728"/>
                  </a:lnTo>
                  <a:lnTo>
                    <a:pt x="1474834" y="464108"/>
                  </a:lnTo>
                  <a:lnTo>
                    <a:pt x="1489312" y="464108"/>
                  </a:lnTo>
                  <a:lnTo>
                    <a:pt x="1489312" y="460488"/>
                  </a:lnTo>
                  <a:lnTo>
                    <a:pt x="1492550" y="460488"/>
                  </a:lnTo>
                  <a:lnTo>
                    <a:pt x="1492550" y="456774"/>
                  </a:lnTo>
                  <a:lnTo>
                    <a:pt x="1504647" y="456774"/>
                  </a:lnTo>
                  <a:lnTo>
                    <a:pt x="1504647" y="453154"/>
                  </a:lnTo>
                  <a:lnTo>
                    <a:pt x="1514363" y="453154"/>
                  </a:lnTo>
                  <a:lnTo>
                    <a:pt x="1514363" y="449535"/>
                  </a:lnTo>
                  <a:lnTo>
                    <a:pt x="1532936" y="449535"/>
                  </a:lnTo>
                  <a:lnTo>
                    <a:pt x="1532936" y="445915"/>
                  </a:lnTo>
                  <a:lnTo>
                    <a:pt x="1534556" y="445915"/>
                  </a:lnTo>
                  <a:lnTo>
                    <a:pt x="1534556" y="442296"/>
                  </a:lnTo>
                  <a:lnTo>
                    <a:pt x="1573417" y="442296"/>
                  </a:lnTo>
                  <a:lnTo>
                    <a:pt x="1573417" y="438676"/>
                  </a:lnTo>
                  <a:lnTo>
                    <a:pt x="1577418" y="438676"/>
                  </a:lnTo>
                  <a:lnTo>
                    <a:pt x="1577418" y="435057"/>
                  </a:lnTo>
                  <a:lnTo>
                    <a:pt x="1588753" y="435057"/>
                  </a:lnTo>
                  <a:lnTo>
                    <a:pt x="1588753" y="431437"/>
                  </a:lnTo>
                  <a:lnTo>
                    <a:pt x="1591134" y="431437"/>
                  </a:lnTo>
                  <a:lnTo>
                    <a:pt x="1591134" y="427818"/>
                  </a:lnTo>
                  <a:lnTo>
                    <a:pt x="1591134" y="427818"/>
                  </a:lnTo>
                  <a:lnTo>
                    <a:pt x="1591134" y="424198"/>
                  </a:lnTo>
                  <a:lnTo>
                    <a:pt x="1595992" y="424198"/>
                  </a:lnTo>
                  <a:lnTo>
                    <a:pt x="1595992" y="420579"/>
                  </a:lnTo>
                  <a:lnTo>
                    <a:pt x="1636378" y="420579"/>
                  </a:lnTo>
                  <a:lnTo>
                    <a:pt x="1636378" y="416959"/>
                  </a:lnTo>
                  <a:lnTo>
                    <a:pt x="1637997" y="416959"/>
                  </a:lnTo>
                  <a:lnTo>
                    <a:pt x="1637997" y="413340"/>
                  </a:lnTo>
                  <a:lnTo>
                    <a:pt x="1645331" y="413340"/>
                  </a:lnTo>
                  <a:lnTo>
                    <a:pt x="1645331" y="409720"/>
                  </a:lnTo>
                  <a:lnTo>
                    <a:pt x="1680002" y="409720"/>
                  </a:lnTo>
                  <a:lnTo>
                    <a:pt x="1680002" y="406101"/>
                  </a:lnTo>
                  <a:lnTo>
                    <a:pt x="1692956" y="406101"/>
                  </a:lnTo>
                  <a:lnTo>
                    <a:pt x="1692956" y="402481"/>
                  </a:lnTo>
                  <a:lnTo>
                    <a:pt x="1700195" y="402481"/>
                  </a:lnTo>
                  <a:lnTo>
                    <a:pt x="1700195" y="398862"/>
                  </a:lnTo>
                  <a:lnTo>
                    <a:pt x="1718864" y="398862"/>
                  </a:lnTo>
                  <a:lnTo>
                    <a:pt x="1718864" y="395147"/>
                  </a:lnTo>
                  <a:lnTo>
                    <a:pt x="1722865" y="395147"/>
                  </a:lnTo>
                  <a:lnTo>
                    <a:pt x="1722865" y="391528"/>
                  </a:lnTo>
                  <a:lnTo>
                    <a:pt x="1747058" y="391528"/>
                  </a:lnTo>
                  <a:lnTo>
                    <a:pt x="1747058" y="387908"/>
                  </a:lnTo>
                  <a:lnTo>
                    <a:pt x="1774585" y="387908"/>
                  </a:lnTo>
                  <a:lnTo>
                    <a:pt x="1774585" y="384289"/>
                  </a:lnTo>
                  <a:lnTo>
                    <a:pt x="1777824" y="384289"/>
                  </a:lnTo>
                  <a:lnTo>
                    <a:pt x="1777824" y="380669"/>
                  </a:lnTo>
                  <a:lnTo>
                    <a:pt x="1782682" y="380669"/>
                  </a:lnTo>
                  <a:lnTo>
                    <a:pt x="1782682" y="377050"/>
                  </a:lnTo>
                  <a:lnTo>
                    <a:pt x="1811733" y="377050"/>
                  </a:lnTo>
                  <a:lnTo>
                    <a:pt x="1811733" y="373430"/>
                  </a:lnTo>
                  <a:lnTo>
                    <a:pt x="1814972" y="373430"/>
                  </a:lnTo>
                  <a:lnTo>
                    <a:pt x="1814972" y="369811"/>
                  </a:lnTo>
                  <a:lnTo>
                    <a:pt x="1833545" y="369811"/>
                  </a:lnTo>
                  <a:lnTo>
                    <a:pt x="1833545" y="366191"/>
                  </a:lnTo>
                  <a:lnTo>
                    <a:pt x="1840880" y="366191"/>
                  </a:lnTo>
                  <a:lnTo>
                    <a:pt x="1840880" y="362572"/>
                  </a:lnTo>
                  <a:lnTo>
                    <a:pt x="1851357" y="362572"/>
                  </a:lnTo>
                  <a:lnTo>
                    <a:pt x="1851357" y="358952"/>
                  </a:lnTo>
                  <a:lnTo>
                    <a:pt x="1872312" y="358952"/>
                  </a:lnTo>
                  <a:lnTo>
                    <a:pt x="1872312" y="355333"/>
                  </a:lnTo>
                  <a:lnTo>
                    <a:pt x="1880408" y="355333"/>
                  </a:lnTo>
                  <a:lnTo>
                    <a:pt x="1880408" y="351713"/>
                  </a:lnTo>
                  <a:lnTo>
                    <a:pt x="1884504" y="351713"/>
                  </a:lnTo>
                  <a:lnTo>
                    <a:pt x="1884504" y="348094"/>
                  </a:lnTo>
                  <a:lnTo>
                    <a:pt x="1934606" y="348094"/>
                  </a:lnTo>
                  <a:lnTo>
                    <a:pt x="1934606" y="344474"/>
                  </a:lnTo>
                  <a:lnTo>
                    <a:pt x="1949084" y="344474"/>
                  </a:lnTo>
                  <a:lnTo>
                    <a:pt x="1949084" y="340855"/>
                  </a:lnTo>
                  <a:lnTo>
                    <a:pt x="1974134" y="340855"/>
                  </a:lnTo>
                  <a:lnTo>
                    <a:pt x="1974134" y="337235"/>
                  </a:lnTo>
                  <a:lnTo>
                    <a:pt x="1974134" y="337235"/>
                  </a:lnTo>
                  <a:lnTo>
                    <a:pt x="1974134" y="333520"/>
                  </a:lnTo>
                  <a:lnTo>
                    <a:pt x="1995947" y="333520"/>
                  </a:lnTo>
                  <a:lnTo>
                    <a:pt x="1995947" y="329901"/>
                  </a:lnTo>
                  <a:lnTo>
                    <a:pt x="2013758" y="329901"/>
                  </a:lnTo>
                  <a:lnTo>
                    <a:pt x="2013758" y="326281"/>
                  </a:lnTo>
                  <a:lnTo>
                    <a:pt x="2016235" y="326281"/>
                  </a:lnTo>
                  <a:lnTo>
                    <a:pt x="2016235" y="322662"/>
                  </a:lnTo>
                  <a:lnTo>
                    <a:pt x="2024236" y="322662"/>
                  </a:lnTo>
                  <a:lnTo>
                    <a:pt x="2024236" y="319042"/>
                  </a:lnTo>
                  <a:lnTo>
                    <a:pt x="2029093" y="319042"/>
                  </a:lnTo>
                  <a:lnTo>
                    <a:pt x="2029093" y="315423"/>
                  </a:lnTo>
                  <a:lnTo>
                    <a:pt x="2030713" y="315423"/>
                  </a:lnTo>
                  <a:lnTo>
                    <a:pt x="2030713" y="311803"/>
                  </a:lnTo>
                  <a:lnTo>
                    <a:pt x="2053382" y="311803"/>
                  </a:lnTo>
                  <a:lnTo>
                    <a:pt x="2053382" y="308184"/>
                  </a:lnTo>
                  <a:lnTo>
                    <a:pt x="2067098" y="308184"/>
                  </a:lnTo>
                  <a:lnTo>
                    <a:pt x="2067098" y="304564"/>
                  </a:lnTo>
                  <a:lnTo>
                    <a:pt x="2084053" y="304564"/>
                  </a:lnTo>
                  <a:lnTo>
                    <a:pt x="2084053" y="300945"/>
                  </a:lnTo>
                  <a:lnTo>
                    <a:pt x="2087291" y="300945"/>
                  </a:lnTo>
                  <a:lnTo>
                    <a:pt x="2087291" y="297325"/>
                  </a:lnTo>
                  <a:lnTo>
                    <a:pt x="2103484" y="297325"/>
                  </a:lnTo>
                  <a:lnTo>
                    <a:pt x="2103484" y="293706"/>
                  </a:lnTo>
                  <a:lnTo>
                    <a:pt x="2106722" y="293706"/>
                  </a:lnTo>
                  <a:lnTo>
                    <a:pt x="2106722" y="290086"/>
                  </a:lnTo>
                  <a:lnTo>
                    <a:pt x="2128535" y="290086"/>
                  </a:lnTo>
                  <a:lnTo>
                    <a:pt x="2128535" y="286467"/>
                  </a:lnTo>
                  <a:lnTo>
                    <a:pt x="2162444" y="286467"/>
                  </a:lnTo>
                  <a:lnTo>
                    <a:pt x="2162444" y="282847"/>
                  </a:lnTo>
                  <a:lnTo>
                    <a:pt x="2221403" y="282847"/>
                  </a:lnTo>
                  <a:lnTo>
                    <a:pt x="2221403" y="279228"/>
                  </a:lnTo>
                  <a:lnTo>
                    <a:pt x="2252931" y="279228"/>
                  </a:lnTo>
                  <a:lnTo>
                    <a:pt x="2252931" y="275608"/>
                  </a:lnTo>
                  <a:lnTo>
                    <a:pt x="2257027" y="275608"/>
                  </a:lnTo>
                  <a:lnTo>
                    <a:pt x="2257027" y="271894"/>
                  </a:lnTo>
                  <a:lnTo>
                    <a:pt x="2265885" y="271894"/>
                  </a:lnTo>
                  <a:lnTo>
                    <a:pt x="2265885" y="268274"/>
                  </a:lnTo>
                  <a:lnTo>
                    <a:pt x="2269886" y="268274"/>
                  </a:lnTo>
                  <a:lnTo>
                    <a:pt x="2269886" y="264655"/>
                  </a:lnTo>
                  <a:lnTo>
                    <a:pt x="2290936" y="264655"/>
                  </a:lnTo>
                  <a:lnTo>
                    <a:pt x="2290936" y="261035"/>
                  </a:lnTo>
                  <a:lnTo>
                    <a:pt x="2297413" y="261035"/>
                  </a:lnTo>
                  <a:lnTo>
                    <a:pt x="2297413" y="257416"/>
                  </a:lnTo>
                  <a:lnTo>
                    <a:pt x="2353991" y="257416"/>
                  </a:lnTo>
                  <a:lnTo>
                    <a:pt x="2353991" y="253796"/>
                  </a:lnTo>
                  <a:lnTo>
                    <a:pt x="2363611" y="253796"/>
                  </a:lnTo>
                  <a:lnTo>
                    <a:pt x="2363611" y="250176"/>
                  </a:lnTo>
                  <a:lnTo>
                    <a:pt x="2370089" y="250176"/>
                  </a:lnTo>
                  <a:lnTo>
                    <a:pt x="2370089" y="246557"/>
                  </a:lnTo>
                  <a:lnTo>
                    <a:pt x="2373327" y="246557"/>
                  </a:lnTo>
                  <a:lnTo>
                    <a:pt x="2373327" y="242938"/>
                  </a:lnTo>
                  <a:lnTo>
                    <a:pt x="2379042" y="242938"/>
                  </a:lnTo>
                  <a:lnTo>
                    <a:pt x="2379042" y="239318"/>
                  </a:lnTo>
                  <a:lnTo>
                    <a:pt x="2423428" y="239318"/>
                  </a:lnTo>
                  <a:lnTo>
                    <a:pt x="2423428" y="235699"/>
                  </a:lnTo>
                  <a:lnTo>
                    <a:pt x="2451718" y="235699"/>
                  </a:lnTo>
                  <a:lnTo>
                    <a:pt x="2451718" y="232079"/>
                  </a:lnTo>
                  <a:lnTo>
                    <a:pt x="2464672" y="232079"/>
                  </a:lnTo>
                  <a:lnTo>
                    <a:pt x="2464672" y="228460"/>
                  </a:lnTo>
                  <a:lnTo>
                    <a:pt x="2467053" y="228460"/>
                  </a:lnTo>
                  <a:lnTo>
                    <a:pt x="2467053" y="224840"/>
                  </a:lnTo>
                  <a:lnTo>
                    <a:pt x="2488103" y="224840"/>
                  </a:lnTo>
                  <a:lnTo>
                    <a:pt x="2488103" y="221221"/>
                  </a:lnTo>
                  <a:lnTo>
                    <a:pt x="2544682" y="221221"/>
                  </a:lnTo>
                  <a:lnTo>
                    <a:pt x="2544682" y="217601"/>
                  </a:lnTo>
                  <a:lnTo>
                    <a:pt x="2654505" y="217601"/>
                  </a:lnTo>
                  <a:lnTo>
                    <a:pt x="2654505" y="213886"/>
                  </a:lnTo>
                  <a:lnTo>
                    <a:pt x="2680413" y="213886"/>
                  </a:lnTo>
                  <a:lnTo>
                    <a:pt x="2680413" y="210267"/>
                  </a:lnTo>
                  <a:lnTo>
                    <a:pt x="2825098" y="210267"/>
                  </a:lnTo>
                  <a:lnTo>
                    <a:pt x="2825098" y="206647"/>
                  </a:lnTo>
                  <a:lnTo>
                    <a:pt x="2825860" y="206647"/>
                  </a:lnTo>
                  <a:lnTo>
                    <a:pt x="2825860" y="203028"/>
                  </a:lnTo>
                  <a:lnTo>
                    <a:pt x="2864627" y="203028"/>
                  </a:lnTo>
                  <a:lnTo>
                    <a:pt x="2864627" y="199408"/>
                  </a:lnTo>
                  <a:lnTo>
                    <a:pt x="2879962" y="199408"/>
                  </a:lnTo>
                  <a:lnTo>
                    <a:pt x="2879962" y="195789"/>
                  </a:lnTo>
                  <a:lnTo>
                    <a:pt x="2886439" y="195789"/>
                  </a:lnTo>
                  <a:lnTo>
                    <a:pt x="2886439" y="192169"/>
                  </a:lnTo>
                  <a:lnTo>
                    <a:pt x="2934921" y="192169"/>
                  </a:lnTo>
                  <a:lnTo>
                    <a:pt x="2934921" y="188550"/>
                  </a:lnTo>
                  <a:lnTo>
                    <a:pt x="2951114" y="188550"/>
                  </a:lnTo>
                  <a:lnTo>
                    <a:pt x="2951114" y="184930"/>
                  </a:lnTo>
                  <a:lnTo>
                    <a:pt x="2960829" y="184930"/>
                  </a:lnTo>
                  <a:lnTo>
                    <a:pt x="2960829" y="181311"/>
                  </a:lnTo>
                  <a:lnTo>
                    <a:pt x="2983403" y="181311"/>
                  </a:lnTo>
                  <a:lnTo>
                    <a:pt x="2983403" y="177691"/>
                  </a:lnTo>
                  <a:lnTo>
                    <a:pt x="3014169" y="177691"/>
                  </a:lnTo>
                  <a:lnTo>
                    <a:pt x="3014169" y="174072"/>
                  </a:lnTo>
                  <a:lnTo>
                    <a:pt x="3029504" y="174072"/>
                  </a:lnTo>
                  <a:lnTo>
                    <a:pt x="3029504" y="170452"/>
                  </a:lnTo>
                  <a:lnTo>
                    <a:pt x="3044840" y="170452"/>
                  </a:lnTo>
                  <a:lnTo>
                    <a:pt x="3044840" y="166833"/>
                  </a:lnTo>
                  <a:lnTo>
                    <a:pt x="3090083" y="166833"/>
                  </a:lnTo>
                  <a:lnTo>
                    <a:pt x="3090083" y="163213"/>
                  </a:lnTo>
                  <a:lnTo>
                    <a:pt x="3138566" y="163213"/>
                  </a:lnTo>
                  <a:lnTo>
                    <a:pt x="3138566" y="159594"/>
                  </a:lnTo>
                  <a:lnTo>
                    <a:pt x="3167712" y="159594"/>
                  </a:lnTo>
                  <a:lnTo>
                    <a:pt x="3167712" y="155974"/>
                  </a:lnTo>
                  <a:lnTo>
                    <a:pt x="3304205" y="155974"/>
                  </a:lnTo>
                  <a:lnTo>
                    <a:pt x="3304205" y="152260"/>
                  </a:lnTo>
                  <a:lnTo>
                    <a:pt x="3329256" y="152260"/>
                  </a:lnTo>
                  <a:lnTo>
                    <a:pt x="3329256" y="148640"/>
                  </a:lnTo>
                  <a:lnTo>
                    <a:pt x="3370499" y="148640"/>
                  </a:lnTo>
                  <a:lnTo>
                    <a:pt x="3370499" y="145021"/>
                  </a:lnTo>
                  <a:lnTo>
                    <a:pt x="3403647" y="145021"/>
                  </a:lnTo>
                  <a:lnTo>
                    <a:pt x="3403647" y="141401"/>
                  </a:lnTo>
                  <a:lnTo>
                    <a:pt x="3414886" y="141401"/>
                  </a:lnTo>
                  <a:lnTo>
                    <a:pt x="3414886" y="137781"/>
                  </a:lnTo>
                  <a:lnTo>
                    <a:pt x="3417363" y="137781"/>
                  </a:lnTo>
                  <a:lnTo>
                    <a:pt x="3417363" y="134162"/>
                  </a:lnTo>
                  <a:lnTo>
                    <a:pt x="3436793" y="134162"/>
                  </a:lnTo>
                  <a:lnTo>
                    <a:pt x="3436793" y="130543"/>
                  </a:lnTo>
                  <a:lnTo>
                    <a:pt x="3463368" y="130543"/>
                  </a:lnTo>
                  <a:lnTo>
                    <a:pt x="3463368" y="126923"/>
                  </a:lnTo>
                  <a:lnTo>
                    <a:pt x="3499753" y="126923"/>
                  </a:lnTo>
                  <a:lnTo>
                    <a:pt x="3499753" y="123303"/>
                  </a:lnTo>
                  <a:lnTo>
                    <a:pt x="3580621" y="123303"/>
                  </a:lnTo>
                  <a:lnTo>
                    <a:pt x="3580621" y="119684"/>
                  </a:lnTo>
                  <a:lnTo>
                    <a:pt x="3638723" y="119684"/>
                  </a:lnTo>
                  <a:lnTo>
                    <a:pt x="3638723" y="116065"/>
                  </a:lnTo>
                  <a:lnTo>
                    <a:pt x="3644438" y="116065"/>
                  </a:lnTo>
                  <a:lnTo>
                    <a:pt x="3644438" y="112445"/>
                  </a:lnTo>
                  <a:lnTo>
                    <a:pt x="3658916" y="112445"/>
                  </a:lnTo>
                  <a:lnTo>
                    <a:pt x="3658916" y="108826"/>
                  </a:lnTo>
                  <a:lnTo>
                    <a:pt x="3668632" y="108826"/>
                  </a:lnTo>
                  <a:lnTo>
                    <a:pt x="3668632" y="105206"/>
                  </a:lnTo>
                  <a:lnTo>
                    <a:pt x="3808459" y="105206"/>
                  </a:lnTo>
                  <a:lnTo>
                    <a:pt x="3808459" y="101587"/>
                  </a:lnTo>
                  <a:lnTo>
                    <a:pt x="3819794" y="101587"/>
                  </a:lnTo>
                  <a:lnTo>
                    <a:pt x="3819794" y="97967"/>
                  </a:lnTo>
                  <a:lnTo>
                    <a:pt x="3876372" y="97967"/>
                  </a:lnTo>
                  <a:lnTo>
                    <a:pt x="3876372" y="94348"/>
                  </a:lnTo>
                  <a:lnTo>
                    <a:pt x="3890850" y="94348"/>
                  </a:lnTo>
                  <a:lnTo>
                    <a:pt x="3890850" y="90633"/>
                  </a:lnTo>
                  <a:lnTo>
                    <a:pt x="3932856" y="90633"/>
                  </a:lnTo>
                  <a:lnTo>
                    <a:pt x="3932856" y="87013"/>
                  </a:lnTo>
                  <a:lnTo>
                    <a:pt x="3989434" y="87013"/>
                  </a:lnTo>
                  <a:lnTo>
                    <a:pt x="3989434" y="83394"/>
                  </a:lnTo>
                  <a:lnTo>
                    <a:pt x="4042774" y="83394"/>
                  </a:lnTo>
                  <a:lnTo>
                    <a:pt x="4042774" y="79774"/>
                  </a:lnTo>
                  <a:lnTo>
                    <a:pt x="4051632" y="79774"/>
                  </a:lnTo>
                  <a:lnTo>
                    <a:pt x="4051632" y="76155"/>
                  </a:lnTo>
                  <a:lnTo>
                    <a:pt x="4110687" y="76155"/>
                  </a:lnTo>
                  <a:lnTo>
                    <a:pt x="4110687" y="72535"/>
                  </a:lnTo>
                  <a:lnTo>
                    <a:pt x="4136500" y="72535"/>
                  </a:lnTo>
                  <a:lnTo>
                    <a:pt x="4136500" y="68916"/>
                  </a:lnTo>
                  <a:lnTo>
                    <a:pt x="4148692" y="68916"/>
                  </a:lnTo>
                  <a:lnTo>
                    <a:pt x="4148692" y="65296"/>
                  </a:lnTo>
                  <a:lnTo>
                    <a:pt x="4180124" y="65296"/>
                  </a:lnTo>
                  <a:lnTo>
                    <a:pt x="4180124" y="61677"/>
                  </a:lnTo>
                  <a:lnTo>
                    <a:pt x="4293281" y="61677"/>
                  </a:lnTo>
                  <a:lnTo>
                    <a:pt x="4293281" y="58057"/>
                  </a:lnTo>
                  <a:lnTo>
                    <a:pt x="4341002" y="58057"/>
                  </a:lnTo>
                  <a:lnTo>
                    <a:pt x="4341002" y="54438"/>
                  </a:lnTo>
                  <a:lnTo>
                    <a:pt x="4752291" y="54438"/>
                  </a:lnTo>
                  <a:lnTo>
                    <a:pt x="4752291" y="50818"/>
                  </a:lnTo>
                  <a:lnTo>
                    <a:pt x="4775723" y="50818"/>
                  </a:lnTo>
                  <a:lnTo>
                    <a:pt x="4775723" y="47199"/>
                  </a:lnTo>
                  <a:lnTo>
                    <a:pt x="4796678" y="47199"/>
                  </a:lnTo>
                  <a:lnTo>
                    <a:pt x="4796678" y="43579"/>
                  </a:lnTo>
                  <a:lnTo>
                    <a:pt x="4899357" y="43579"/>
                  </a:lnTo>
                  <a:lnTo>
                    <a:pt x="4899357" y="39960"/>
                  </a:lnTo>
                  <a:lnTo>
                    <a:pt x="4994702" y="39960"/>
                  </a:lnTo>
                  <a:lnTo>
                    <a:pt x="4994702" y="36340"/>
                  </a:lnTo>
                  <a:lnTo>
                    <a:pt x="5034231" y="36340"/>
                  </a:lnTo>
                  <a:lnTo>
                    <a:pt x="5034231" y="32721"/>
                  </a:lnTo>
                  <a:lnTo>
                    <a:pt x="5187774" y="32721"/>
                  </a:lnTo>
                  <a:lnTo>
                    <a:pt x="5187774" y="29006"/>
                  </a:lnTo>
                  <a:lnTo>
                    <a:pt x="5281500" y="29006"/>
                  </a:lnTo>
                  <a:lnTo>
                    <a:pt x="5281500" y="25386"/>
                  </a:lnTo>
                  <a:lnTo>
                    <a:pt x="5361510" y="25386"/>
                  </a:lnTo>
                  <a:lnTo>
                    <a:pt x="5361510" y="21767"/>
                  </a:lnTo>
                  <a:lnTo>
                    <a:pt x="5445616" y="21767"/>
                  </a:lnTo>
                  <a:lnTo>
                    <a:pt x="5445616" y="18147"/>
                  </a:lnTo>
                  <a:lnTo>
                    <a:pt x="5460951" y="18147"/>
                  </a:lnTo>
                  <a:lnTo>
                    <a:pt x="5460951" y="14528"/>
                  </a:lnTo>
                  <a:lnTo>
                    <a:pt x="5551439" y="14528"/>
                  </a:lnTo>
                  <a:lnTo>
                    <a:pt x="5551439" y="10908"/>
                  </a:lnTo>
                  <a:lnTo>
                    <a:pt x="5561916" y="10908"/>
                  </a:lnTo>
                  <a:lnTo>
                    <a:pt x="5561916" y="7289"/>
                  </a:lnTo>
                  <a:lnTo>
                    <a:pt x="5566774" y="7289"/>
                  </a:lnTo>
                  <a:lnTo>
                    <a:pt x="5566774" y="3669"/>
                  </a:lnTo>
                  <a:lnTo>
                    <a:pt x="5651642" y="3669"/>
                  </a:lnTo>
                  <a:lnTo>
                    <a:pt x="5651642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46BC0E22-F40F-ACA5-CAFE-D17520BE9741}"/>
              </a:ext>
            </a:extLst>
          </p:cNvPr>
          <p:cNvSpPr/>
          <p:nvPr/>
        </p:nvSpPr>
        <p:spPr>
          <a:xfrm>
            <a:off x="180975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94C7544-1DBE-21DC-B2B0-6BE902D36583}"/>
              </a:ext>
            </a:extLst>
          </p:cNvPr>
          <p:cNvSpPr/>
          <p:nvPr/>
        </p:nvSpPr>
        <p:spPr>
          <a:xfrm>
            <a:off x="180975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87AC7856-4B70-04DC-CD55-A7B4D3C44F95}"/>
              </a:ext>
            </a:extLst>
          </p:cNvPr>
          <p:cNvGrpSpPr/>
          <p:nvPr/>
        </p:nvGrpSpPr>
        <p:grpSpPr>
          <a:xfrm>
            <a:off x="2437257" y="5186970"/>
            <a:ext cx="7665584" cy="338554"/>
            <a:chOff x="2437257" y="5145405"/>
            <a:chExt cx="7665584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BFFBCF-BF5E-4D90-75D1-7C8A03774D7A}"/>
                </a:ext>
              </a:extLst>
            </p:cNvPr>
            <p:cNvSpPr txBox="1"/>
            <p:nvPr/>
          </p:nvSpPr>
          <p:spPr>
            <a:xfrm>
              <a:off x="24372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C6F03A-5FE7-3E98-C1DA-D47E3EADDC83}"/>
                </a:ext>
              </a:extLst>
            </p:cNvPr>
            <p:cNvSpPr txBox="1"/>
            <p:nvPr/>
          </p:nvSpPr>
          <p:spPr>
            <a:xfrm>
              <a:off x="324535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8F1F1-413A-5EF7-9604-0B8C293944DB}"/>
                </a:ext>
              </a:extLst>
            </p:cNvPr>
            <p:cNvSpPr txBox="1"/>
            <p:nvPr/>
          </p:nvSpPr>
          <p:spPr>
            <a:xfrm>
              <a:off x="405336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74B3F7-7D94-F53C-22C6-07F5A0D1B7C4}"/>
                </a:ext>
              </a:extLst>
            </p:cNvPr>
            <p:cNvSpPr txBox="1"/>
            <p:nvPr/>
          </p:nvSpPr>
          <p:spPr>
            <a:xfrm>
              <a:off x="4861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60DD23-E660-BAB6-F8F1-DD8396576439}"/>
                </a:ext>
              </a:extLst>
            </p:cNvPr>
            <p:cNvSpPr txBox="1"/>
            <p:nvPr/>
          </p:nvSpPr>
          <p:spPr>
            <a:xfrm>
              <a:off x="5669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13572-716F-2E3C-D2B7-8C708CB8FE58}"/>
                </a:ext>
              </a:extLst>
            </p:cNvPr>
            <p:cNvSpPr txBox="1"/>
            <p:nvPr/>
          </p:nvSpPr>
          <p:spPr>
            <a:xfrm>
              <a:off x="647757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F7C8B-B99B-FE0D-ACB6-02559761ECE7}"/>
                </a:ext>
              </a:extLst>
            </p:cNvPr>
            <p:cNvSpPr txBox="1"/>
            <p:nvPr/>
          </p:nvSpPr>
          <p:spPr>
            <a:xfrm>
              <a:off x="728557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D6360-5FB3-BF61-F3E7-66F2F68A958E}"/>
                </a:ext>
              </a:extLst>
            </p:cNvPr>
            <p:cNvSpPr txBox="1"/>
            <p:nvPr/>
          </p:nvSpPr>
          <p:spPr>
            <a:xfrm>
              <a:off x="809367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07304F-C1E3-22DC-ED71-8EBB79D085AE}"/>
                </a:ext>
              </a:extLst>
            </p:cNvPr>
            <p:cNvSpPr txBox="1"/>
            <p:nvPr/>
          </p:nvSpPr>
          <p:spPr>
            <a:xfrm>
              <a:off x="890168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726934-5A48-EC61-2287-898CB1901B90}"/>
                </a:ext>
              </a:extLst>
            </p:cNvPr>
            <p:cNvSpPr txBox="1"/>
            <p:nvPr/>
          </p:nvSpPr>
          <p:spPr>
            <a:xfrm>
              <a:off x="97097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6785887A-190E-139B-BF7B-7E92E9E68157}"/>
              </a:ext>
            </a:extLst>
          </p:cNvPr>
          <p:cNvGrpSpPr/>
          <p:nvPr/>
        </p:nvGrpSpPr>
        <p:grpSpPr>
          <a:xfrm>
            <a:off x="2095845" y="1393126"/>
            <a:ext cx="498412" cy="3963674"/>
            <a:chOff x="2137410" y="1393126"/>
            <a:chExt cx="498412" cy="396367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BDAF9-B8D9-8D77-7954-C58E72564ABF}"/>
                </a:ext>
              </a:extLst>
            </p:cNvPr>
            <p:cNvSpPr txBox="1"/>
            <p:nvPr/>
          </p:nvSpPr>
          <p:spPr>
            <a:xfrm>
              <a:off x="234696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AA257-DFC9-DC06-A010-E92AF657899B}"/>
                </a:ext>
              </a:extLst>
            </p:cNvPr>
            <p:cNvSpPr txBox="1"/>
            <p:nvPr/>
          </p:nvSpPr>
          <p:spPr>
            <a:xfrm>
              <a:off x="2242185" y="46557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587AEC-FE7A-9C8A-3F64-A3570A9DD951}"/>
                </a:ext>
              </a:extLst>
            </p:cNvPr>
            <p:cNvSpPr txBox="1"/>
            <p:nvPr/>
          </p:nvSpPr>
          <p:spPr>
            <a:xfrm>
              <a:off x="2242185" y="429320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5A7A21-8F39-A2BC-8757-0F8AA031065F}"/>
                </a:ext>
              </a:extLst>
            </p:cNvPr>
            <p:cNvSpPr txBox="1"/>
            <p:nvPr/>
          </p:nvSpPr>
          <p:spPr>
            <a:xfrm>
              <a:off x="2242185" y="39306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332509-EBFF-2A29-F61A-7E8D6A64D27B}"/>
                </a:ext>
              </a:extLst>
            </p:cNvPr>
            <p:cNvSpPr txBox="1"/>
            <p:nvPr/>
          </p:nvSpPr>
          <p:spPr>
            <a:xfrm>
              <a:off x="2242185" y="35681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08EA2D-C007-58EF-D194-BEBD4242F022}"/>
                </a:ext>
              </a:extLst>
            </p:cNvPr>
            <p:cNvSpPr txBox="1"/>
            <p:nvPr/>
          </p:nvSpPr>
          <p:spPr>
            <a:xfrm>
              <a:off x="2242185" y="320563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94138B-FCF1-78CF-3943-55A17BDCCCDC}"/>
                </a:ext>
              </a:extLst>
            </p:cNvPr>
            <p:cNvSpPr txBox="1"/>
            <p:nvPr/>
          </p:nvSpPr>
          <p:spPr>
            <a:xfrm>
              <a:off x="2242185" y="284311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C1520-8884-D01C-4A98-F4CE4C2EE63F}"/>
                </a:ext>
              </a:extLst>
            </p:cNvPr>
            <p:cNvSpPr txBox="1"/>
            <p:nvPr/>
          </p:nvSpPr>
          <p:spPr>
            <a:xfrm>
              <a:off x="2242185" y="248059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129E13-6D59-8604-7B07-ACB3A2249704}"/>
                </a:ext>
              </a:extLst>
            </p:cNvPr>
            <p:cNvSpPr txBox="1"/>
            <p:nvPr/>
          </p:nvSpPr>
          <p:spPr>
            <a:xfrm>
              <a:off x="2242185" y="2118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D19AD2-58E0-ACB2-504C-B45000C18ABE}"/>
                </a:ext>
              </a:extLst>
            </p:cNvPr>
            <p:cNvSpPr txBox="1"/>
            <p:nvPr/>
          </p:nvSpPr>
          <p:spPr>
            <a:xfrm>
              <a:off x="2242185" y="1755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A790D4-078F-F444-FF6B-1D84EC2A2356}"/>
                </a:ext>
              </a:extLst>
            </p:cNvPr>
            <p:cNvSpPr txBox="1"/>
            <p:nvPr/>
          </p:nvSpPr>
          <p:spPr>
            <a:xfrm>
              <a:off x="2137410" y="13931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E20B53C-F673-3007-9E56-84A43A45CB0C}"/>
              </a:ext>
            </a:extLst>
          </p:cNvPr>
          <p:cNvSpPr/>
          <p:nvPr/>
        </p:nvSpPr>
        <p:spPr>
          <a:xfrm>
            <a:off x="3126390" y="1566005"/>
            <a:ext cx="9525" cy="3625119"/>
          </a:xfrm>
          <a:custGeom>
            <a:avLst/>
            <a:gdLst>
              <a:gd name="connsiteX0" fmla="*/ 0 w 9525"/>
              <a:gd name="connsiteY0" fmla="*/ 3625120 h 3625119"/>
              <a:gd name="connsiteX1" fmla="*/ 0 w 9525"/>
              <a:gd name="connsiteY1" fmla="*/ 0 h 36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25119">
                <a:moveTo>
                  <a:pt x="0" y="362512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chemeClr val="accent6"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42323DB-3570-2B8C-A844-1FFECB413C95}"/>
              </a:ext>
            </a:extLst>
          </p:cNvPr>
          <p:cNvSpPr/>
          <p:nvPr/>
        </p:nvSpPr>
        <p:spPr>
          <a:xfrm>
            <a:off x="3595116" y="1566005"/>
            <a:ext cx="9525" cy="3625119"/>
          </a:xfrm>
          <a:custGeom>
            <a:avLst/>
            <a:gdLst>
              <a:gd name="connsiteX0" fmla="*/ 0 w 9525"/>
              <a:gd name="connsiteY0" fmla="*/ 3625120 h 3625119"/>
              <a:gd name="connsiteX1" fmla="*/ 0 w 9525"/>
              <a:gd name="connsiteY1" fmla="*/ 0 h 36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25119">
                <a:moveTo>
                  <a:pt x="0" y="362512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chemeClr val="accent2"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638259B-E87A-DDDF-E187-AAA8A6228FD4}"/>
              </a:ext>
            </a:extLst>
          </p:cNvPr>
          <p:cNvSpPr/>
          <p:nvPr/>
        </p:nvSpPr>
        <p:spPr>
          <a:xfrm>
            <a:off x="5865685" y="1566005"/>
            <a:ext cx="9525" cy="3625119"/>
          </a:xfrm>
          <a:custGeom>
            <a:avLst/>
            <a:gdLst>
              <a:gd name="connsiteX0" fmla="*/ 0 w 9525"/>
              <a:gd name="connsiteY0" fmla="*/ 3625120 h 3625119"/>
              <a:gd name="connsiteX1" fmla="*/ 0 w 9525"/>
              <a:gd name="connsiteY1" fmla="*/ 0 h 36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25119">
                <a:moveTo>
                  <a:pt x="0" y="362512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D34A37-4799-B435-C3F5-4C1B8338B093}"/>
              </a:ext>
            </a:extLst>
          </p:cNvPr>
          <p:cNvSpPr txBox="1"/>
          <p:nvPr/>
        </p:nvSpPr>
        <p:spPr>
          <a:xfrm>
            <a:off x="4098323" y="5525524"/>
            <a:ext cx="409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five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households one week [€]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3D628-3F01-6D42-8548-A9ACB2F82613}"/>
              </a:ext>
            </a:extLst>
          </p:cNvPr>
          <p:cNvSpPr txBox="1"/>
          <p:nvPr/>
        </p:nvSpPr>
        <p:spPr>
          <a:xfrm rot="16200000">
            <a:off x="427970" y="3157507"/>
            <a:ext cx="3030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Cumulative distribution [%]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B6D5D3-C470-F09C-2213-C1C1C4086D72}"/>
              </a:ext>
            </a:extLst>
          </p:cNvPr>
          <p:cNvSpPr txBox="1"/>
          <p:nvPr/>
        </p:nvSpPr>
        <p:spPr>
          <a:xfrm>
            <a:off x="2360456" y="88984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/>
              <p:nvPr/>
            </p:nvSpPr>
            <p:spPr>
              <a:xfrm>
                <a:off x="3404057" y="924436"/>
                <a:ext cx="11934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Reactive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114A41-7115-6DBF-52BC-F6851907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57" y="924436"/>
                <a:ext cx="1193414" cy="646331"/>
              </a:xfrm>
              <a:prstGeom prst="rect">
                <a:avLst/>
              </a:prstGeom>
              <a:blipFill>
                <a:blip r:embed="rId2"/>
                <a:stretch>
                  <a:fillRect l="-3158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/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Reactive (</a:t>
                </a:r>
                <a:r>
                  <a:rPr lang="en-US" i="1" dirty="0">
                    <a:solidFill>
                      <a:schemeClr val="accent1"/>
                    </a:solidFill>
                  </a:rPr>
                  <a:t>1000</a:t>
                </a:r>
                <a:r>
                  <a:rPr lang="en-US" dirty="0">
                    <a:solidFill>
                      <a:schemeClr val="accent1"/>
                    </a:solidFill>
                  </a:rPr>
                  <a:t> samples)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C3430C-46C8-C71C-D639-CB801F18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68" y="893462"/>
                <a:ext cx="2535773" cy="646331"/>
              </a:xfrm>
              <a:prstGeom prst="rect">
                <a:avLst/>
              </a:prstGeom>
              <a:blipFill>
                <a:blip r:embed="rId3"/>
                <a:stretch>
                  <a:fillRect l="-2500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EB1D8E-664C-5957-266A-22C92125531A}"/>
              </a:ext>
            </a:extLst>
          </p:cNvPr>
          <p:cNvCxnSpPr>
            <a:cxnSpLocks/>
          </p:cNvCxnSpPr>
          <p:nvPr/>
        </p:nvCxnSpPr>
        <p:spPr>
          <a:xfrm>
            <a:off x="7747045" y="1474117"/>
            <a:ext cx="0" cy="3147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/>
              <p:nvPr/>
            </p:nvSpPr>
            <p:spPr>
              <a:xfrm>
                <a:off x="5347989" y="917596"/>
                <a:ext cx="1313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Predictive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e-6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B935D-DB3D-0BC3-70F5-7E8C8E71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89" y="917596"/>
                <a:ext cx="1313759" cy="646331"/>
              </a:xfrm>
              <a:prstGeom prst="rect">
                <a:avLst/>
              </a:prstGeom>
              <a:blipFill>
                <a:blip r:embed="rId4"/>
                <a:stretch>
                  <a:fillRect l="-2857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262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aphic 49">
            <a:extLst>
              <a:ext uri="{FF2B5EF4-FFF2-40B4-BE49-F238E27FC236}">
                <a16:creationId xmlns:a16="http://schemas.microsoft.com/office/drawing/2014/main" id="{1F0BADB1-6EA8-8814-014B-409E0DA6151B}"/>
              </a:ext>
            </a:extLst>
          </p:cNvPr>
          <p:cNvGrpSpPr/>
          <p:nvPr/>
        </p:nvGrpSpPr>
        <p:grpSpPr>
          <a:xfrm>
            <a:off x="2783953" y="1046018"/>
            <a:ext cx="5881217" cy="4371975"/>
            <a:chOff x="2783953" y="1046018"/>
            <a:chExt cx="5881217" cy="4371975"/>
          </a:xfrm>
          <a:solidFill>
            <a:srgbClr val="000000"/>
          </a:solidFill>
        </p:grpSpPr>
        <p:grpSp>
          <p:nvGrpSpPr>
            <p:cNvPr id="55" name="Graphic 49">
              <a:extLst>
                <a:ext uri="{FF2B5EF4-FFF2-40B4-BE49-F238E27FC236}">
                  <a16:creationId xmlns:a16="http://schemas.microsoft.com/office/drawing/2014/main" id="{14D27A4A-634B-2D4C-455C-C40535DDB111}"/>
                </a:ext>
              </a:extLst>
            </p:cNvPr>
            <p:cNvGrpSpPr/>
            <p:nvPr/>
          </p:nvGrpSpPr>
          <p:grpSpPr>
            <a:xfrm>
              <a:off x="3703686" y="1046018"/>
              <a:ext cx="4015065" cy="4371975"/>
              <a:chOff x="3703686" y="1046018"/>
              <a:chExt cx="4015065" cy="4371975"/>
            </a:xfrm>
            <a:solidFill>
              <a:srgbClr val="000000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D5785C0-0442-F349-676E-A25E43963974}"/>
                  </a:ext>
                </a:extLst>
              </p:cNvPr>
              <p:cNvSpPr/>
              <p:nvPr/>
            </p:nvSpPr>
            <p:spPr>
              <a:xfrm>
                <a:off x="3703686" y="1081174"/>
                <a:ext cx="45719" cy="4336819"/>
              </a:xfrm>
              <a:custGeom>
                <a:avLst/>
                <a:gdLst>
                  <a:gd name="connsiteX0" fmla="*/ 182 w 9516"/>
                  <a:gd name="connsiteY0" fmla="*/ 0 h 4619625"/>
                  <a:gd name="connsiteX1" fmla="*/ 182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182" y="0"/>
                    </a:moveTo>
                    <a:lnTo>
                      <a:pt x="182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A6A5F2B-C8BA-471C-8E27-31693AE90A8E}"/>
                  </a:ext>
                </a:extLst>
              </p:cNvPr>
              <p:cNvSpPr/>
              <p:nvPr/>
            </p:nvSpPr>
            <p:spPr>
              <a:xfrm>
                <a:off x="4691978" y="1046018"/>
                <a:ext cx="45719" cy="4371975"/>
              </a:xfrm>
              <a:custGeom>
                <a:avLst/>
                <a:gdLst>
                  <a:gd name="connsiteX0" fmla="*/ 286 w 9516"/>
                  <a:gd name="connsiteY0" fmla="*/ 0 h 4619625"/>
                  <a:gd name="connsiteX1" fmla="*/ 28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286" y="0"/>
                    </a:moveTo>
                    <a:lnTo>
                      <a:pt x="28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DE536BD-91F5-0644-544E-74A8F2021CF9}"/>
                  </a:ext>
                </a:extLst>
              </p:cNvPr>
              <p:cNvSpPr/>
              <p:nvPr/>
            </p:nvSpPr>
            <p:spPr>
              <a:xfrm>
                <a:off x="5680270" y="1081174"/>
                <a:ext cx="45719" cy="4336819"/>
              </a:xfrm>
              <a:custGeom>
                <a:avLst/>
                <a:gdLst>
                  <a:gd name="connsiteX0" fmla="*/ 390 w 9516"/>
                  <a:gd name="connsiteY0" fmla="*/ 0 h 4619625"/>
                  <a:gd name="connsiteX1" fmla="*/ 39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390" y="0"/>
                    </a:moveTo>
                    <a:lnTo>
                      <a:pt x="39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FABB92C-1403-EEF8-3602-C11FC50C8493}"/>
                  </a:ext>
                </a:extLst>
              </p:cNvPr>
              <p:cNvSpPr/>
              <p:nvPr/>
            </p:nvSpPr>
            <p:spPr>
              <a:xfrm>
                <a:off x="6684740" y="1046018"/>
                <a:ext cx="45719" cy="4371975"/>
              </a:xfrm>
              <a:custGeom>
                <a:avLst/>
                <a:gdLst>
                  <a:gd name="connsiteX0" fmla="*/ 496 w 9516"/>
                  <a:gd name="connsiteY0" fmla="*/ 0 h 4619625"/>
                  <a:gd name="connsiteX1" fmla="*/ 496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496" y="0"/>
                    </a:moveTo>
                    <a:lnTo>
                      <a:pt x="496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035CAAA-7838-CB5B-5419-0B327704231A}"/>
                  </a:ext>
                </a:extLst>
              </p:cNvPr>
              <p:cNvSpPr/>
              <p:nvPr/>
            </p:nvSpPr>
            <p:spPr>
              <a:xfrm>
                <a:off x="7673032" y="1084118"/>
                <a:ext cx="45719" cy="4333875"/>
              </a:xfrm>
              <a:custGeom>
                <a:avLst/>
                <a:gdLst>
                  <a:gd name="connsiteX0" fmla="*/ 600 w 9516"/>
                  <a:gd name="connsiteY0" fmla="*/ 0 h 4619625"/>
                  <a:gd name="connsiteX1" fmla="*/ 600 w 9516"/>
                  <a:gd name="connsiteY1" fmla="*/ 4619625 h 461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6" h="4619625">
                    <a:moveTo>
                      <a:pt x="600" y="0"/>
                    </a:moveTo>
                    <a:lnTo>
                      <a:pt x="600" y="461962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61" name="Graphic 49">
              <a:extLst>
                <a:ext uri="{FF2B5EF4-FFF2-40B4-BE49-F238E27FC236}">
                  <a16:creationId xmlns:a16="http://schemas.microsoft.com/office/drawing/2014/main" id="{C07426F7-9373-46E0-C7A2-9F94FC077CEB}"/>
                </a:ext>
              </a:extLst>
            </p:cNvPr>
            <p:cNvGrpSpPr/>
            <p:nvPr/>
          </p:nvGrpSpPr>
          <p:grpSpPr>
            <a:xfrm>
              <a:off x="2783953" y="1425684"/>
              <a:ext cx="5881217" cy="3431477"/>
              <a:chOff x="2783953" y="1425684"/>
              <a:chExt cx="5881217" cy="3431477"/>
            </a:xfrm>
            <a:solidFill>
              <a:srgbClr val="000000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EAF7158-AD91-CD79-C655-ED3A6AE94396}"/>
                  </a:ext>
                </a:extLst>
              </p:cNvPr>
              <p:cNvSpPr/>
              <p:nvPr/>
            </p:nvSpPr>
            <p:spPr>
              <a:xfrm>
                <a:off x="2783953" y="4847636"/>
                <a:ext cx="5881217" cy="9525"/>
              </a:xfrm>
              <a:custGeom>
                <a:avLst/>
                <a:gdLst>
                  <a:gd name="connsiteX0" fmla="*/ 0 w 5881217"/>
                  <a:gd name="connsiteY0" fmla="*/ 475 h 9525"/>
                  <a:gd name="connsiteX1" fmla="*/ 5881218 w 5881217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75"/>
                    </a:moveTo>
                    <a:lnTo>
                      <a:pt x="5881218" y="47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5BCB975-EE86-3B9C-F6B1-322E4A4C065C}"/>
                  </a:ext>
                </a:extLst>
              </p:cNvPr>
              <p:cNvSpPr/>
              <p:nvPr/>
            </p:nvSpPr>
            <p:spPr>
              <a:xfrm>
                <a:off x="2783953" y="4277374"/>
                <a:ext cx="5881217" cy="9525"/>
              </a:xfrm>
              <a:custGeom>
                <a:avLst/>
                <a:gdLst>
                  <a:gd name="connsiteX0" fmla="*/ 0 w 5881217"/>
                  <a:gd name="connsiteY0" fmla="*/ 415 h 9525"/>
                  <a:gd name="connsiteX1" fmla="*/ 5881218 w 5881217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415"/>
                    </a:moveTo>
                    <a:lnTo>
                      <a:pt x="5881218" y="41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D368A0F-DCF2-5FDE-1D61-D7457FCDAC74}"/>
                  </a:ext>
                </a:extLst>
              </p:cNvPr>
              <p:cNvSpPr/>
              <p:nvPr/>
            </p:nvSpPr>
            <p:spPr>
              <a:xfrm>
                <a:off x="2783953" y="3707017"/>
                <a:ext cx="5881217" cy="9525"/>
              </a:xfrm>
              <a:custGeom>
                <a:avLst/>
                <a:gdLst>
                  <a:gd name="connsiteX0" fmla="*/ 0 w 5881217"/>
                  <a:gd name="connsiteY0" fmla="*/ 355 h 9525"/>
                  <a:gd name="connsiteX1" fmla="*/ 5881218 w 5881217"/>
                  <a:gd name="connsiteY1" fmla="*/ 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355"/>
                    </a:moveTo>
                    <a:lnTo>
                      <a:pt x="5881218" y="35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EBEAA3B-6ADB-4FDD-5A6C-E87ADF2557E8}"/>
                  </a:ext>
                </a:extLst>
              </p:cNvPr>
              <p:cNvSpPr/>
              <p:nvPr/>
            </p:nvSpPr>
            <p:spPr>
              <a:xfrm>
                <a:off x="2783953" y="3136660"/>
                <a:ext cx="5881217" cy="9525"/>
              </a:xfrm>
              <a:custGeom>
                <a:avLst/>
                <a:gdLst>
                  <a:gd name="connsiteX0" fmla="*/ 0 w 5881217"/>
                  <a:gd name="connsiteY0" fmla="*/ 295 h 9525"/>
                  <a:gd name="connsiteX1" fmla="*/ 5881218 w 5881217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95"/>
                    </a:moveTo>
                    <a:lnTo>
                      <a:pt x="5881218" y="295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5488AEA-1BD9-EAB8-254C-2D6DB034B521}"/>
                  </a:ext>
                </a:extLst>
              </p:cNvPr>
              <p:cNvSpPr/>
              <p:nvPr/>
            </p:nvSpPr>
            <p:spPr>
              <a:xfrm>
                <a:off x="2783953" y="2566398"/>
                <a:ext cx="5881217" cy="9525"/>
              </a:xfrm>
              <a:custGeom>
                <a:avLst/>
                <a:gdLst>
                  <a:gd name="connsiteX0" fmla="*/ 0 w 5881217"/>
                  <a:gd name="connsiteY0" fmla="*/ 236 h 9525"/>
                  <a:gd name="connsiteX1" fmla="*/ 5881218 w 5881217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236"/>
                    </a:moveTo>
                    <a:lnTo>
                      <a:pt x="5881218" y="23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017524ED-E1B0-2535-1F15-616795971379}"/>
                  </a:ext>
                </a:extLst>
              </p:cNvPr>
              <p:cNvSpPr/>
              <p:nvPr/>
            </p:nvSpPr>
            <p:spPr>
              <a:xfrm>
                <a:off x="2783953" y="1996041"/>
                <a:ext cx="5881217" cy="9525"/>
              </a:xfrm>
              <a:custGeom>
                <a:avLst/>
                <a:gdLst>
                  <a:gd name="connsiteX0" fmla="*/ 0 w 5881217"/>
                  <a:gd name="connsiteY0" fmla="*/ 176 h 9525"/>
                  <a:gd name="connsiteX1" fmla="*/ 5881218 w 5881217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76"/>
                    </a:moveTo>
                    <a:lnTo>
                      <a:pt x="5881218" y="17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A80AC5BA-2905-77A9-132F-C13BC58A9D31}"/>
                  </a:ext>
                </a:extLst>
              </p:cNvPr>
              <p:cNvSpPr/>
              <p:nvPr/>
            </p:nvSpPr>
            <p:spPr>
              <a:xfrm>
                <a:off x="2783953" y="1425684"/>
                <a:ext cx="5881217" cy="9525"/>
              </a:xfrm>
              <a:custGeom>
                <a:avLst/>
                <a:gdLst>
                  <a:gd name="connsiteX0" fmla="*/ 0 w 5881217"/>
                  <a:gd name="connsiteY0" fmla="*/ 116 h 9525"/>
                  <a:gd name="connsiteX1" fmla="*/ 5881218 w 5881217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217" h="9525">
                    <a:moveTo>
                      <a:pt x="0" y="116"/>
                    </a:moveTo>
                    <a:lnTo>
                      <a:pt x="5881218" y="116"/>
                    </a:lnTo>
                  </a:path>
                </a:pathLst>
              </a:custGeom>
              <a:solidFill>
                <a:srgbClr val="000000"/>
              </a:solidFill>
              <a:ln w="9512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B1217E4C-0656-0607-E6FB-4C212C156EE7}"/>
              </a:ext>
            </a:extLst>
          </p:cNvPr>
          <p:cNvSpPr/>
          <p:nvPr/>
        </p:nvSpPr>
        <p:spPr>
          <a:xfrm>
            <a:off x="2783953" y="5417993"/>
            <a:ext cx="5881217" cy="9525"/>
          </a:xfrm>
          <a:custGeom>
            <a:avLst/>
            <a:gdLst>
              <a:gd name="connsiteX0" fmla="*/ 0 w 5881217"/>
              <a:gd name="connsiteY0" fmla="*/ 535 h 9525"/>
              <a:gd name="connsiteX1" fmla="*/ 5881218 w 5881217"/>
              <a:gd name="connsiteY1" fmla="*/ 5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1217" h="9525">
                <a:moveTo>
                  <a:pt x="0" y="535"/>
                </a:moveTo>
                <a:lnTo>
                  <a:pt x="5881218" y="5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B6BC641-0153-85EE-F2EE-9D513CE1FE09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A9F6F02-8054-2722-3776-C320E995F306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solidFill>
            <a:srgbClr val="000000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3" name="Graphic 49">
            <a:extLst>
              <a:ext uri="{FF2B5EF4-FFF2-40B4-BE49-F238E27FC236}">
                <a16:creationId xmlns:a16="http://schemas.microsoft.com/office/drawing/2014/main" id="{C1323223-FE1C-B6D6-DB4B-BFDAF9292A4F}"/>
              </a:ext>
            </a:extLst>
          </p:cNvPr>
          <p:cNvGrpSpPr/>
          <p:nvPr/>
        </p:nvGrpSpPr>
        <p:grpSpPr>
          <a:xfrm>
            <a:off x="2783953" y="1187940"/>
            <a:ext cx="5881217" cy="4159186"/>
            <a:chOff x="2783953" y="1187940"/>
            <a:chExt cx="5881217" cy="4159186"/>
          </a:xfrm>
          <a:noFill/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424B9FD-C222-60EB-E8B2-8F99FD884818}"/>
                </a:ext>
              </a:extLst>
            </p:cNvPr>
            <p:cNvSpPr/>
            <p:nvPr/>
          </p:nvSpPr>
          <p:spPr>
            <a:xfrm>
              <a:off x="2783953" y="1187940"/>
              <a:ext cx="5881217" cy="4158710"/>
            </a:xfrm>
            <a:custGeom>
              <a:avLst/>
              <a:gdLst>
                <a:gd name="connsiteX0" fmla="*/ 82 w 5881217"/>
                <a:gd name="connsiteY0" fmla="*/ 4158760 h 4158710"/>
                <a:gd name="connsiteX1" fmla="*/ 97246 w 5881217"/>
                <a:gd name="connsiteY1" fmla="*/ 4031602 h 4158710"/>
                <a:gd name="connsiteX2" fmla="*/ 145875 w 5881217"/>
                <a:gd name="connsiteY2" fmla="*/ 3984072 h 4158710"/>
                <a:gd name="connsiteX3" fmla="*/ 291669 w 5881217"/>
                <a:gd name="connsiteY3" fmla="*/ 3821289 h 4158710"/>
                <a:gd name="connsiteX4" fmla="*/ 340298 w 5881217"/>
                <a:gd name="connsiteY4" fmla="*/ 3765187 h 4158710"/>
                <a:gd name="connsiteX5" fmla="*/ 388928 w 5881217"/>
                <a:gd name="connsiteY5" fmla="*/ 3718515 h 4158710"/>
                <a:gd name="connsiteX6" fmla="*/ 437557 w 5881217"/>
                <a:gd name="connsiteY6" fmla="*/ 3657841 h 4158710"/>
                <a:gd name="connsiteX7" fmla="*/ 777773 w 5881217"/>
                <a:gd name="connsiteY7" fmla="*/ 3275507 h 4158710"/>
                <a:gd name="connsiteX8" fmla="*/ 826403 w 5881217"/>
                <a:gd name="connsiteY8" fmla="*/ 3228454 h 4158710"/>
                <a:gd name="connsiteX9" fmla="*/ 923566 w 5881217"/>
                <a:gd name="connsiteY9" fmla="*/ 3123964 h 4158710"/>
                <a:gd name="connsiteX10" fmla="*/ 972196 w 5881217"/>
                <a:gd name="connsiteY10" fmla="*/ 3077578 h 4158710"/>
                <a:gd name="connsiteX11" fmla="*/ 1069360 w 5881217"/>
                <a:gd name="connsiteY11" fmla="*/ 2992614 h 4158710"/>
                <a:gd name="connsiteX12" fmla="*/ 1117989 w 5881217"/>
                <a:gd name="connsiteY12" fmla="*/ 2944228 h 4158710"/>
                <a:gd name="connsiteX13" fmla="*/ 1361041 w 5881217"/>
                <a:gd name="connsiteY13" fmla="*/ 2747822 h 4158710"/>
                <a:gd name="connsiteX14" fmla="*/ 1409671 w 5881217"/>
                <a:gd name="connsiteY14" fmla="*/ 2704102 h 4158710"/>
                <a:gd name="connsiteX15" fmla="*/ 1847051 w 5881217"/>
                <a:gd name="connsiteY15" fmla="*/ 2370442 h 4158710"/>
                <a:gd name="connsiteX16" fmla="*/ 1895680 w 5881217"/>
                <a:gd name="connsiteY16" fmla="*/ 2334723 h 4158710"/>
                <a:gd name="connsiteX17" fmla="*/ 2041474 w 5881217"/>
                <a:gd name="connsiteY17" fmla="*/ 2245569 h 4158710"/>
                <a:gd name="connsiteX18" fmla="*/ 2090103 w 5881217"/>
                <a:gd name="connsiteY18" fmla="*/ 2215660 h 4158710"/>
                <a:gd name="connsiteX19" fmla="*/ 2187267 w 5881217"/>
                <a:gd name="connsiteY19" fmla="*/ 2161082 h 4158710"/>
                <a:gd name="connsiteX20" fmla="*/ 2235896 w 5881217"/>
                <a:gd name="connsiteY20" fmla="*/ 2128411 h 4158710"/>
                <a:gd name="connsiteX21" fmla="*/ 2381690 w 5881217"/>
                <a:gd name="connsiteY21" fmla="*/ 2031637 h 4158710"/>
                <a:gd name="connsiteX22" fmla="*/ 2430319 w 5881217"/>
                <a:gd name="connsiteY22" fmla="*/ 2010111 h 4158710"/>
                <a:gd name="connsiteX23" fmla="*/ 3159381 w 5881217"/>
                <a:gd name="connsiteY23" fmla="*/ 1673497 h 4158710"/>
                <a:gd name="connsiteX24" fmla="*/ 3208010 w 5881217"/>
                <a:gd name="connsiteY24" fmla="*/ 1650352 h 4158710"/>
                <a:gd name="connsiteX25" fmla="*/ 4131495 w 5881217"/>
                <a:gd name="connsiteY25" fmla="*/ 1266685 h 4158710"/>
                <a:gd name="connsiteX26" fmla="*/ 4180124 w 5881217"/>
                <a:gd name="connsiteY26" fmla="*/ 1240872 h 4158710"/>
                <a:gd name="connsiteX27" fmla="*/ 4714763 w 5881217"/>
                <a:gd name="connsiteY27" fmla="*/ 951502 h 4158710"/>
                <a:gd name="connsiteX28" fmla="*/ 4763393 w 5881217"/>
                <a:gd name="connsiteY28" fmla="*/ 928737 h 4158710"/>
                <a:gd name="connsiteX29" fmla="*/ 4909186 w 5881217"/>
                <a:gd name="connsiteY29" fmla="*/ 846632 h 4158710"/>
                <a:gd name="connsiteX30" fmla="*/ 4957816 w 5881217"/>
                <a:gd name="connsiteY30" fmla="*/ 804055 h 4158710"/>
                <a:gd name="connsiteX31" fmla="*/ 5054979 w 5881217"/>
                <a:gd name="connsiteY31" fmla="*/ 728236 h 4158710"/>
                <a:gd name="connsiteX32" fmla="*/ 5103609 w 5881217"/>
                <a:gd name="connsiteY32" fmla="*/ 690613 h 4158710"/>
                <a:gd name="connsiteX33" fmla="*/ 5346661 w 5881217"/>
                <a:gd name="connsiteY33" fmla="*/ 497731 h 4158710"/>
                <a:gd name="connsiteX34" fmla="*/ 5395290 w 5881217"/>
                <a:gd name="connsiteY34" fmla="*/ 446963 h 4158710"/>
                <a:gd name="connsiteX35" fmla="*/ 5541084 w 5881217"/>
                <a:gd name="connsiteY35" fmla="*/ 310470 h 4158710"/>
                <a:gd name="connsiteX36" fmla="*/ 5589713 w 5881217"/>
                <a:gd name="connsiteY36" fmla="*/ 263321 h 4158710"/>
                <a:gd name="connsiteX37" fmla="*/ 5881300 w 5881217"/>
                <a:gd name="connsiteY37" fmla="*/ 50 h 415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81217" h="4158710">
                  <a:moveTo>
                    <a:pt x="82" y="4158760"/>
                  </a:moveTo>
                  <a:lnTo>
                    <a:pt x="97246" y="4031602"/>
                  </a:lnTo>
                  <a:lnTo>
                    <a:pt x="145875" y="3984072"/>
                  </a:lnTo>
                  <a:lnTo>
                    <a:pt x="291669" y="3821289"/>
                  </a:lnTo>
                  <a:lnTo>
                    <a:pt x="340298" y="3765187"/>
                  </a:lnTo>
                  <a:lnTo>
                    <a:pt x="388928" y="3718515"/>
                  </a:lnTo>
                  <a:lnTo>
                    <a:pt x="437557" y="3657841"/>
                  </a:lnTo>
                  <a:lnTo>
                    <a:pt x="777773" y="3275507"/>
                  </a:lnTo>
                  <a:lnTo>
                    <a:pt x="826403" y="3228454"/>
                  </a:lnTo>
                  <a:lnTo>
                    <a:pt x="923566" y="3123964"/>
                  </a:lnTo>
                  <a:lnTo>
                    <a:pt x="972196" y="3077578"/>
                  </a:lnTo>
                  <a:lnTo>
                    <a:pt x="1069360" y="2992614"/>
                  </a:lnTo>
                  <a:lnTo>
                    <a:pt x="1117989" y="2944228"/>
                  </a:lnTo>
                  <a:lnTo>
                    <a:pt x="1361041" y="2747822"/>
                  </a:lnTo>
                  <a:lnTo>
                    <a:pt x="1409671" y="2704102"/>
                  </a:lnTo>
                  <a:lnTo>
                    <a:pt x="1847051" y="2370442"/>
                  </a:lnTo>
                  <a:lnTo>
                    <a:pt x="1895680" y="2334723"/>
                  </a:lnTo>
                  <a:lnTo>
                    <a:pt x="2041474" y="2245569"/>
                  </a:lnTo>
                  <a:lnTo>
                    <a:pt x="2090103" y="2215660"/>
                  </a:lnTo>
                  <a:lnTo>
                    <a:pt x="2187267" y="2161082"/>
                  </a:lnTo>
                  <a:lnTo>
                    <a:pt x="2235896" y="2128411"/>
                  </a:lnTo>
                  <a:lnTo>
                    <a:pt x="2381690" y="2031637"/>
                  </a:lnTo>
                  <a:lnTo>
                    <a:pt x="2430319" y="2010111"/>
                  </a:lnTo>
                  <a:lnTo>
                    <a:pt x="3159381" y="1673497"/>
                  </a:lnTo>
                  <a:lnTo>
                    <a:pt x="3208010" y="1650352"/>
                  </a:lnTo>
                  <a:lnTo>
                    <a:pt x="4131495" y="1266685"/>
                  </a:lnTo>
                  <a:lnTo>
                    <a:pt x="4180124" y="1240872"/>
                  </a:lnTo>
                  <a:lnTo>
                    <a:pt x="4714763" y="951502"/>
                  </a:lnTo>
                  <a:lnTo>
                    <a:pt x="4763393" y="928737"/>
                  </a:lnTo>
                  <a:lnTo>
                    <a:pt x="4909186" y="846632"/>
                  </a:lnTo>
                  <a:lnTo>
                    <a:pt x="4957816" y="804055"/>
                  </a:lnTo>
                  <a:lnTo>
                    <a:pt x="5054979" y="728236"/>
                  </a:lnTo>
                  <a:lnTo>
                    <a:pt x="5103609" y="690613"/>
                  </a:lnTo>
                  <a:lnTo>
                    <a:pt x="5346661" y="497731"/>
                  </a:lnTo>
                  <a:lnTo>
                    <a:pt x="5395290" y="446963"/>
                  </a:lnTo>
                  <a:lnTo>
                    <a:pt x="5541084" y="310470"/>
                  </a:lnTo>
                  <a:lnTo>
                    <a:pt x="5589713" y="263321"/>
                  </a:lnTo>
                  <a:lnTo>
                    <a:pt x="5881300" y="50"/>
                  </a:lnTo>
                </a:path>
              </a:pathLst>
            </a:custGeom>
            <a:noFill/>
            <a:ln w="38049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4C34E2F-396B-7066-B523-B03936F9CA8F}"/>
                </a:ext>
              </a:extLst>
            </p:cNvPr>
            <p:cNvSpPr/>
            <p:nvPr/>
          </p:nvSpPr>
          <p:spPr>
            <a:xfrm>
              <a:off x="2783953" y="2556301"/>
              <a:ext cx="5881217" cy="2790825"/>
            </a:xfrm>
            <a:custGeom>
              <a:avLst/>
              <a:gdLst>
                <a:gd name="connsiteX0" fmla="*/ 82 w 5881217"/>
                <a:gd name="connsiteY0" fmla="*/ 2790875 h 2790825"/>
                <a:gd name="connsiteX1" fmla="*/ 97246 w 5881217"/>
                <a:gd name="connsiteY1" fmla="*/ 2680004 h 2790825"/>
                <a:gd name="connsiteX2" fmla="*/ 145875 w 5881217"/>
                <a:gd name="connsiteY2" fmla="*/ 2637142 h 2790825"/>
                <a:gd name="connsiteX3" fmla="*/ 243134 w 5881217"/>
                <a:gd name="connsiteY3" fmla="*/ 2541892 h 2790825"/>
                <a:gd name="connsiteX4" fmla="*/ 291669 w 5881217"/>
                <a:gd name="connsiteY4" fmla="*/ 2485789 h 2790825"/>
                <a:gd name="connsiteX5" fmla="*/ 340298 w 5881217"/>
                <a:gd name="connsiteY5" fmla="*/ 2437117 h 2790825"/>
                <a:gd name="connsiteX6" fmla="*/ 388928 w 5881217"/>
                <a:gd name="connsiteY6" fmla="*/ 2402350 h 2790825"/>
                <a:gd name="connsiteX7" fmla="*/ 729144 w 5881217"/>
                <a:gd name="connsiteY7" fmla="*/ 2042781 h 2790825"/>
                <a:gd name="connsiteX8" fmla="*/ 777773 w 5881217"/>
                <a:gd name="connsiteY8" fmla="*/ 2009635 h 2790825"/>
                <a:gd name="connsiteX9" fmla="*/ 826403 w 5881217"/>
                <a:gd name="connsiteY9" fmla="*/ 1974202 h 2790825"/>
                <a:gd name="connsiteX10" fmla="*/ 874937 w 5881217"/>
                <a:gd name="connsiteY10" fmla="*/ 1925624 h 2790825"/>
                <a:gd name="connsiteX11" fmla="*/ 972196 w 5881217"/>
                <a:gd name="connsiteY11" fmla="*/ 1850662 h 2790825"/>
                <a:gd name="connsiteX12" fmla="*/ 1020825 w 5881217"/>
                <a:gd name="connsiteY12" fmla="*/ 1824278 h 2790825"/>
                <a:gd name="connsiteX13" fmla="*/ 1166619 w 5881217"/>
                <a:gd name="connsiteY13" fmla="*/ 1738839 h 2790825"/>
                <a:gd name="connsiteX14" fmla="*/ 1215248 w 5881217"/>
                <a:gd name="connsiteY14" fmla="*/ 1716646 h 2790825"/>
                <a:gd name="connsiteX15" fmla="*/ 1263782 w 5881217"/>
                <a:gd name="connsiteY15" fmla="*/ 1683213 h 2790825"/>
                <a:gd name="connsiteX16" fmla="*/ 1312412 w 5881217"/>
                <a:gd name="connsiteY16" fmla="*/ 1662353 h 2790825"/>
                <a:gd name="connsiteX17" fmla="*/ 1409671 w 5881217"/>
                <a:gd name="connsiteY17" fmla="*/ 1609204 h 2790825"/>
                <a:gd name="connsiteX18" fmla="*/ 1458205 w 5881217"/>
                <a:gd name="connsiteY18" fmla="*/ 1582438 h 2790825"/>
                <a:gd name="connsiteX19" fmla="*/ 1604094 w 5881217"/>
                <a:gd name="connsiteY19" fmla="*/ 1518526 h 2790825"/>
                <a:gd name="connsiteX20" fmla="*/ 1652628 w 5881217"/>
                <a:gd name="connsiteY20" fmla="*/ 1502143 h 2790825"/>
                <a:gd name="connsiteX21" fmla="*/ 1847051 w 5881217"/>
                <a:gd name="connsiteY21" fmla="*/ 1394796 h 2790825"/>
                <a:gd name="connsiteX22" fmla="*/ 1895680 w 5881217"/>
                <a:gd name="connsiteY22" fmla="*/ 1373555 h 2790825"/>
                <a:gd name="connsiteX23" fmla="*/ 1944310 w 5881217"/>
                <a:gd name="connsiteY23" fmla="*/ 1346028 h 2790825"/>
                <a:gd name="connsiteX24" fmla="*/ 1992844 w 5881217"/>
                <a:gd name="connsiteY24" fmla="*/ 1331359 h 2790825"/>
                <a:gd name="connsiteX25" fmla="*/ 2138733 w 5881217"/>
                <a:gd name="connsiteY25" fmla="*/ 1292212 h 2790825"/>
                <a:gd name="connsiteX26" fmla="*/ 2187267 w 5881217"/>
                <a:gd name="connsiteY26" fmla="*/ 1277638 h 2790825"/>
                <a:gd name="connsiteX27" fmla="*/ 2333155 w 5881217"/>
                <a:gd name="connsiteY27" fmla="*/ 1216773 h 2790825"/>
                <a:gd name="connsiteX28" fmla="*/ 2381690 w 5881217"/>
                <a:gd name="connsiteY28" fmla="*/ 1201819 h 2790825"/>
                <a:gd name="connsiteX29" fmla="*/ 2770535 w 5881217"/>
                <a:gd name="connsiteY29" fmla="*/ 1146479 h 2790825"/>
                <a:gd name="connsiteX30" fmla="*/ 2819165 w 5881217"/>
                <a:gd name="connsiteY30" fmla="*/ 1139812 h 2790825"/>
                <a:gd name="connsiteX31" fmla="*/ 3013588 w 5881217"/>
                <a:gd name="connsiteY31" fmla="*/ 1108855 h 2790825"/>
                <a:gd name="connsiteX32" fmla="*/ 3062217 w 5881217"/>
                <a:gd name="connsiteY32" fmla="*/ 1086472 h 2790825"/>
                <a:gd name="connsiteX33" fmla="*/ 3256640 w 5881217"/>
                <a:gd name="connsiteY33" fmla="*/ 1047990 h 2790825"/>
                <a:gd name="connsiteX34" fmla="*/ 3305269 w 5881217"/>
                <a:gd name="connsiteY34" fmla="*/ 1043609 h 2790825"/>
                <a:gd name="connsiteX35" fmla="*/ 3451063 w 5881217"/>
                <a:gd name="connsiteY35" fmla="*/ 1009890 h 2790825"/>
                <a:gd name="connsiteX36" fmla="*/ 3499692 w 5881217"/>
                <a:gd name="connsiteY36" fmla="*/ 1004271 h 2790825"/>
                <a:gd name="connsiteX37" fmla="*/ 4131495 w 5881217"/>
                <a:gd name="connsiteY37" fmla="*/ 945978 h 2790825"/>
                <a:gd name="connsiteX38" fmla="*/ 4180124 w 5881217"/>
                <a:gd name="connsiteY38" fmla="*/ 931500 h 2790825"/>
                <a:gd name="connsiteX39" fmla="*/ 4374547 w 5881217"/>
                <a:gd name="connsiteY39" fmla="*/ 879017 h 2790825"/>
                <a:gd name="connsiteX40" fmla="*/ 4423177 w 5881217"/>
                <a:gd name="connsiteY40" fmla="*/ 869111 h 2790825"/>
                <a:gd name="connsiteX41" fmla="*/ 4520340 w 5881217"/>
                <a:gd name="connsiteY41" fmla="*/ 840727 h 2790825"/>
                <a:gd name="connsiteX42" fmla="*/ 4568970 w 5881217"/>
                <a:gd name="connsiteY42" fmla="*/ 819010 h 2790825"/>
                <a:gd name="connsiteX43" fmla="*/ 4714763 w 5881217"/>
                <a:gd name="connsiteY43" fmla="*/ 780814 h 2790825"/>
                <a:gd name="connsiteX44" fmla="*/ 4763393 w 5881217"/>
                <a:gd name="connsiteY44" fmla="*/ 771956 h 2790825"/>
                <a:gd name="connsiteX45" fmla="*/ 4860556 w 5881217"/>
                <a:gd name="connsiteY45" fmla="*/ 747572 h 2790825"/>
                <a:gd name="connsiteX46" fmla="*/ 4909186 w 5881217"/>
                <a:gd name="connsiteY46" fmla="*/ 729570 h 2790825"/>
                <a:gd name="connsiteX47" fmla="*/ 4957816 w 5881217"/>
                <a:gd name="connsiteY47" fmla="*/ 690517 h 2790825"/>
                <a:gd name="connsiteX48" fmla="*/ 5006445 w 5881217"/>
                <a:gd name="connsiteY48" fmla="*/ 668229 h 2790825"/>
                <a:gd name="connsiteX49" fmla="*/ 5346661 w 5881217"/>
                <a:gd name="connsiteY49" fmla="*/ 429437 h 2790825"/>
                <a:gd name="connsiteX50" fmla="*/ 5395290 w 5881217"/>
                <a:gd name="connsiteY50" fmla="*/ 382384 h 2790825"/>
                <a:gd name="connsiteX51" fmla="*/ 5638248 w 5881217"/>
                <a:gd name="connsiteY51" fmla="*/ 174643 h 2790825"/>
                <a:gd name="connsiteX52" fmla="*/ 5686877 w 5881217"/>
                <a:gd name="connsiteY52" fmla="*/ 138734 h 2790825"/>
                <a:gd name="connsiteX53" fmla="*/ 5735506 w 5881217"/>
                <a:gd name="connsiteY53" fmla="*/ 109588 h 2790825"/>
                <a:gd name="connsiteX54" fmla="*/ 5784136 w 5881217"/>
                <a:gd name="connsiteY54" fmla="*/ 63105 h 2790825"/>
                <a:gd name="connsiteX55" fmla="*/ 5832671 w 5881217"/>
                <a:gd name="connsiteY55" fmla="*/ 23672 h 2790825"/>
                <a:gd name="connsiteX56" fmla="*/ 5881300 w 5881217"/>
                <a:gd name="connsiteY56" fmla="*/ 50 h 279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217" h="2790825">
                  <a:moveTo>
                    <a:pt x="82" y="2790875"/>
                  </a:moveTo>
                  <a:lnTo>
                    <a:pt x="97246" y="2680004"/>
                  </a:lnTo>
                  <a:lnTo>
                    <a:pt x="145875" y="2637142"/>
                  </a:lnTo>
                  <a:lnTo>
                    <a:pt x="243134" y="2541892"/>
                  </a:lnTo>
                  <a:lnTo>
                    <a:pt x="291669" y="2485789"/>
                  </a:lnTo>
                  <a:lnTo>
                    <a:pt x="340298" y="2437117"/>
                  </a:lnTo>
                  <a:lnTo>
                    <a:pt x="388928" y="2402350"/>
                  </a:lnTo>
                  <a:lnTo>
                    <a:pt x="729144" y="2042781"/>
                  </a:lnTo>
                  <a:lnTo>
                    <a:pt x="777773" y="2009635"/>
                  </a:lnTo>
                  <a:lnTo>
                    <a:pt x="826403" y="1974202"/>
                  </a:lnTo>
                  <a:lnTo>
                    <a:pt x="874937" y="1925624"/>
                  </a:lnTo>
                  <a:lnTo>
                    <a:pt x="972196" y="1850662"/>
                  </a:lnTo>
                  <a:lnTo>
                    <a:pt x="1020825" y="1824278"/>
                  </a:lnTo>
                  <a:lnTo>
                    <a:pt x="1166619" y="1738839"/>
                  </a:lnTo>
                  <a:lnTo>
                    <a:pt x="1215248" y="1716646"/>
                  </a:lnTo>
                  <a:lnTo>
                    <a:pt x="1263782" y="1683213"/>
                  </a:lnTo>
                  <a:lnTo>
                    <a:pt x="1312412" y="1662353"/>
                  </a:lnTo>
                  <a:lnTo>
                    <a:pt x="1409671" y="1609204"/>
                  </a:lnTo>
                  <a:lnTo>
                    <a:pt x="1458205" y="1582438"/>
                  </a:lnTo>
                  <a:lnTo>
                    <a:pt x="1604094" y="1518526"/>
                  </a:lnTo>
                  <a:lnTo>
                    <a:pt x="1652628" y="1502143"/>
                  </a:lnTo>
                  <a:lnTo>
                    <a:pt x="1847051" y="1394796"/>
                  </a:lnTo>
                  <a:lnTo>
                    <a:pt x="1895680" y="1373555"/>
                  </a:lnTo>
                  <a:lnTo>
                    <a:pt x="1944310" y="1346028"/>
                  </a:lnTo>
                  <a:lnTo>
                    <a:pt x="1992844" y="1331359"/>
                  </a:lnTo>
                  <a:lnTo>
                    <a:pt x="2138733" y="1292212"/>
                  </a:lnTo>
                  <a:lnTo>
                    <a:pt x="2187267" y="1277638"/>
                  </a:lnTo>
                  <a:lnTo>
                    <a:pt x="2333155" y="1216773"/>
                  </a:lnTo>
                  <a:lnTo>
                    <a:pt x="2381690" y="1201819"/>
                  </a:lnTo>
                  <a:lnTo>
                    <a:pt x="2770535" y="1146479"/>
                  </a:lnTo>
                  <a:lnTo>
                    <a:pt x="2819165" y="1139812"/>
                  </a:lnTo>
                  <a:lnTo>
                    <a:pt x="3013588" y="1108855"/>
                  </a:lnTo>
                  <a:lnTo>
                    <a:pt x="3062217" y="1086472"/>
                  </a:lnTo>
                  <a:lnTo>
                    <a:pt x="3256640" y="1047990"/>
                  </a:lnTo>
                  <a:lnTo>
                    <a:pt x="3305269" y="1043609"/>
                  </a:lnTo>
                  <a:lnTo>
                    <a:pt x="3451063" y="1009890"/>
                  </a:lnTo>
                  <a:lnTo>
                    <a:pt x="3499692" y="1004271"/>
                  </a:lnTo>
                  <a:lnTo>
                    <a:pt x="4131495" y="945978"/>
                  </a:lnTo>
                  <a:lnTo>
                    <a:pt x="4180124" y="931500"/>
                  </a:lnTo>
                  <a:lnTo>
                    <a:pt x="4374547" y="879017"/>
                  </a:lnTo>
                  <a:lnTo>
                    <a:pt x="4423177" y="869111"/>
                  </a:lnTo>
                  <a:lnTo>
                    <a:pt x="4520340" y="840727"/>
                  </a:lnTo>
                  <a:lnTo>
                    <a:pt x="4568970" y="819010"/>
                  </a:lnTo>
                  <a:lnTo>
                    <a:pt x="4714763" y="780814"/>
                  </a:lnTo>
                  <a:lnTo>
                    <a:pt x="4763393" y="771956"/>
                  </a:lnTo>
                  <a:lnTo>
                    <a:pt x="4860556" y="747572"/>
                  </a:lnTo>
                  <a:lnTo>
                    <a:pt x="4909186" y="729570"/>
                  </a:lnTo>
                  <a:lnTo>
                    <a:pt x="4957816" y="690517"/>
                  </a:lnTo>
                  <a:lnTo>
                    <a:pt x="5006445" y="668229"/>
                  </a:lnTo>
                  <a:lnTo>
                    <a:pt x="5346661" y="429437"/>
                  </a:lnTo>
                  <a:lnTo>
                    <a:pt x="5395290" y="382384"/>
                  </a:lnTo>
                  <a:lnTo>
                    <a:pt x="5638248" y="174643"/>
                  </a:lnTo>
                  <a:lnTo>
                    <a:pt x="5686877" y="138734"/>
                  </a:lnTo>
                  <a:lnTo>
                    <a:pt x="5735506" y="109588"/>
                  </a:lnTo>
                  <a:lnTo>
                    <a:pt x="5784136" y="63105"/>
                  </a:lnTo>
                  <a:lnTo>
                    <a:pt x="5832671" y="23672"/>
                  </a:lnTo>
                  <a:lnTo>
                    <a:pt x="5881300" y="50"/>
                  </a:lnTo>
                </a:path>
              </a:pathLst>
            </a:custGeom>
            <a:noFill/>
            <a:ln w="76200" cap="flat">
              <a:solidFill>
                <a:srgbClr val="70AD47">
                  <a:alpha val="50196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1A4989D-BBA6-9224-F172-D135FEC5FEE8}"/>
                </a:ext>
              </a:extLst>
            </p:cNvPr>
            <p:cNvSpPr/>
            <p:nvPr/>
          </p:nvSpPr>
          <p:spPr>
            <a:xfrm>
              <a:off x="2783953" y="2553037"/>
              <a:ext cx="5881217" cy="2787967"/>
            </a:xfrm>
            <a:custGeom>
              <a:avLst/>
              <a:gdLst>
                <a:gd name="connsiteX0" fmla="*/ 82 w 5881217"/>
                <a:gd name="connsiteY0" fmla="*/ 2788018 h 2787967"/>
                <a:gd name="connsiteX1" fmla="*/ 97246 w 5881217"/>
                <a:gd name="connsiteY1" fmla="*/ 2676575 h 2787967"/>
                <a:gd name="connsiteX2" fmla="*/ 145875 w 5881217"/>
                <a:gd name="connsiteY2" fmla="*/ 2635141 h 2787967"/>
                <a:gd name="connsiteX3" fmla="*/ 243134 w 5881217"/>
                <a:gd name="connsiteY3" fmla="*/ 2540177 h 2787967"/>
                <a:gd name="connsiteX4" fmla="*/ 291669 w 5881217"/>
                <a:gd name="connsiteY4" fmla="*/ 2480741 h 2787967"/>
                <a:gd name="connsiteX5" fmla="*/ 340298 w 5881217"/>
                <a:gd name="connsiteY5" fmla="*/ 2433307 h 2787967"/>
                <a:gd name="connsiteX6" fmla="*/ 388928 w 5881217"/>
                <a:gd name="connsiteY6" fmla="*/ 2399303 h 2787967"/>
                <a:gd name="connsiteX7" fmla="*/ 486091 w 5881217"/>
                <a:gd name="connsiteY7" fmla="*/ 2296052 h 2787967"/>
                <a:gd name="connsiteX8" fmla="*/ 534721 w 5881217"/>
                <a:gd name="connsiteY8" fmla="*/ 2248331 h 2787967"/>
                <a:gd name="connsiteX9" fmla="*/ 680514 w 5881217"/>
                <a:gd name="connsiteY9" fmla="*/ 2088883 h 2787967"/>
                <a:gd name="connsiteX10" fmla="*/ 729144 w 5881217"/>
                <a:gd name="connsiteY10" fmla="*/ 2040400 h 2787967"/>
                <a:gd name="connsiteX11" fmla="*/ 826403 w 5881217"/>
                <a:gd name="connsiteY11" fmla="*/ 1970773 h 2787967"/>
                <a:gd name="connsiteX12" fmla="*/ 874937 w 5881217"/>
                <a:gd name="connsiteY12" fmla="*/ 1919909 h 2787967"/>
                <a:gd name="connsiteX13" fmla="*/ 972196 w 5881217"/>
                <a:gd name="connsiteY13" fmla="*/ 1844376 h 2787967"/>
                <a:gd name="connsiteX14" fmla="*/ 1020825 w 5881217"/>
                <a:gd name="connsiteY14" fmla="*/ 1820087 h 2787967"/>
                <a:gd name="connsiteX15" fmla="*/ 1166619 w 5881217"/>
                <a:gd name="connsiteY15" fmla="*/ 1734457 h 2787967"/>
                <a:gd name="connsiteX16" fmla="*/ 1215248 w 5881217"/>
                <a:gd name="connsiteY16" fmla="*/ 1712264 h 2787967"/>
                <a:gd name="connsiteX17" fmla="*/ 1263782 w 5881217"/>
                <a:gd name="connsiteY17" fmla="*/ 1677784 h 2787967"/>
                <a:gd name="connsiteX18" fmla="*/ 1312412 w 5881217"/>
                <a:gd name="connsiteY18" fmla="*/ 1655400 h 2787967"/>
                <a:gd name="connsiteX19" fmla="*/ 1361041 w 5881217"/>
                <a:gd name="connsiteY19" fmla="*/ 1634635 h 2787967"/>
                <a:gd name="connsiteX20" fmla="*/ 1409671 w 5881217"/>
                <a:gd name="connsiteY20" fmla="*/ 1604346 h 2787967"/>
                <a:gd name="connsiteX21" fmla="*/ 1506835 w 5881217"/>
                <a:gd name="connsiteY21" fmla="*/ 1554625 h 2787967"/>
                <a:gd name="connsiteX22" fmla="*/ 1555464 w 5881217"/>
                <a:gd name="connsiteY22" fmla="*/ 1532623 h 2787967"/>
                <a:gd name="connsiteX23" fmla="*/ 1701258 w 5881217"/>
                <a:gd name="connsiteY23" fmla="*/ 1468138 h 2787967"/>
                <a:gd name="connsiteX24" fmla="*/ 1749887 w 5881217"/>
                <a:gd name="connsiteY24" fmla="*/ 1437373 h 2787967"/>
                <a:gd name="connsiteX25" fmla="*/ 1847051 w 5881217"/>
                <a:gd name="connsiteY25" fmla="*/ 1389748 h 2787967"/>
                <a:gd name="connsiteX26" fmla="*/ 1895680 w 5881217"/>
                <a:gd name="connsiteY26" fmla="*/ 1367269 h 2787967"/>
                <a:gd name="connsiteX27" fmla="*/ 1944310 w 5881217"/>
                <a:gd name="connsiteY27" fmla="*/ 1339551 h 2787967"/>
                <a:gd name="connsiteX28" fmla="*/ 1992844 w 5881217"/>
                <a:gd name="connsiteY28" fmla="*/ 1323644 h 2787967"/>
                <a:gd name="connsiteX29" fmla="*/ 2235896 w 5881217"/>
                <a:gd name="connsiteY29" fmla="*/ 1251349 h 2787967"/>
                <a:gd name="connsiteX30" fmla="*/ 2284526 w 5881217"/>
                <a:gd name="connsiteY30" fmla="*/ 1228489 h 2787967"/>
                <a:gd name="connsiteX31" fmla="*/ 2381690 w 5881217"/>
                <a:gd name="connsiteY31" fmla="*/ 1195533 h 2787967"/>
                <a:gd name="connsiteX32" fmla="*/ 2430319 w 5881217"/>
                <a:gd name="connsiteY32" fmla="*/ 1188389 h 2787967"/>
                <a:gd name="connsiteX33" fmla="*/ 2478949 w 5881217"/>
                <a:gd name="connsiteY33" fmla="*/ 1176673 h 2787967"/>
                <a:gd name="connsiteX34" fmla="*/ 2527578 w 5881217"/>
                <a:gd name="connsiteY34" fmla="*/ 1175626 h 2787967"/>
                <a:gd name="connsiteX35" fmla="*/ 2624742 w 5881217"/>
                <a:gd name="connsiteY35" fmla="*/ 1164958 h 2787967"/>
                <a:gd name="connsiteX36" fmla="*/ 2673372 w 5881217"/>
                <a:gd name="connsiteY36" fmla="*/ 1157528 h 2787967"/>
                <a:gd name="connsiteX37" fmla="*/ 2770535 w 5881217"/>
                <a:gd name="connsiteY37" fmla="*/ 1141431 h 2787967"/>
                <a:gd name="connsiteX38" fmla="*/ 2819165 w 5881217"/>
                <a:gd name="connsiteY38" fmla="*/ 1135049 h 2787967"/>
                <a:gd name="connsiteX39" fmla="*/ 3013588 w 5881217"/>
                <a:gd name="connsiteY39" fmla="*/ 1103712 h 2787967"/>
                <a:gd name="connsiteX40" fmla="*/ 3062217 w 5881217"/>
                <a:gd name="connsiteY40" fmla="*/ 1084186 h 2787967"/>
                <a:gd name="connsiteX41" fmla="*/ 3256640 w 5881217"/>
                <a:gd name="connsiteY41" fmla="*/ 1045419 h 2787967"/>
                <a:gd name="connsiteX42" fmla="*/ 3305269 w 5881217"/>
                <a:gd name="connsiteY42" fmla="*/ 1041323 h 2787967"/>
                <a:gd name="connsiteX43" fmla="*/ 3402433 w 5881217"/>
                <a:gd name="connsiteY43" fmla="*/ 1015796 h 2787967"/>
                <a:gd name="connsiteX44" fmla="*/ 3451063 w 5881217"/>
                <a:gd name="connsiteY44" fmla="*/ 1008081 h 2787967"/>
                <a:gd name="connsiteX45" fmla="*/ 3742649 w 5881217"/>
                <a:gd name="connsiteY45" fmla="*/ 987316 h 2787967"/>
                <a:gd name="connsiteX46" fmla="*/ 3791279 w 5881217"/>
                <a:gd name="connsiteY46" fmla="*/ 985983 h 2787967"/>
                <a:gd name="connsiteX47" fmla="*/ 3839908 w 5881217"/>
                <a:gd name="connsiteY47" fmla="*/ 973410 h 2787967"/>
                <a:gd name="connsiteX48" fmla="*/ 3888538 w 5881217"/>
                <a:gd name="connsiteY48" fmla="*/ 971314 h 2787967"/>
                <a:gd name="connsiteX49" fmla="*/ 4131495 w 5881217"/>
                <a:gd name="connsiteY49" fmla="*/ 948740 h 2787967"/>
                <a:gd name="connsiteX50" fmla="*/ 4180124 w 5881217"/>
                <a:gd name="connsiteY50" fmla="*/ 935786 h 2787967"/>
                <a:gd name="connsiteX51" fmla="*/ 4277288 w 5881217"/>
                <a:gd name="connsiteY51" fmla="*/ 904449 h 2787967"/>
                <a:gd name="connsiteX52" fmla="*/ 4325918 w 5881217"/>
                <a:gd name="connsiteY52" fmla="*/ 896924 h 2787967"/>
                <a:gd name="connsiteX53" fmla="*/ 4374547 w 5881217"/>
                <a:gd name="connsiteY53" fmla="*/ 879874 h 2787967"/>
                <a:gd name="connsiteX54" fmla="*/ 4423177 w 5881217"/>
                <a:gd name="connsiteY54" fmla="*/ 871492 h 2787967"/>
                <a:gd name="connsiteX55" fmla="*/ 4520340 w 5881217"/>
                <a:gd name="connsiteY55" fmla="*/ 844441 h 2787967"/>
                <a:gd name="connsiteX56" fmla="*/ 4568970 w 5881217"/>
                <a:gd name="connsiteY56" fmla="*/ 822915 h 2787967"/>
                <a:gd name="connsiteX57" fmla="*/ 4714763 w 5881217"/>
                <a:gd name="connsiteY57" fmla="*/ 781290 h 2787967"/>
                <a:gd name="connsiteX58" fmla="*/ 4763393 w 5881217"/>
                <a:gd name="connsiteY58" fmla="*/ 774433 h 2787967"/>
                <a:gd name="connsiteX59" fmla="*/ 4860556 w 5881217"/>
                <a:gd name="connsiteY59" fmla="*/ 750048 h 2787967"/>
                <a:gd name="connsiteX60" fmla="*/ 4909186 w 5881217"/>
                <a:gd name="connsiteY60" fmla="*/ 733761 h 2787967"/>
                <a:gd name="connsiteX61" fmla="*/ 4957816 w 5881217"/>
                <a:gd name="connsiteY61" fmla="*/ 691184 h 2787967"/>
                <a:gd name="connsiteX62" fmla="*/ 5006445 w 5881217"/>
                <a:gd name="connsiteY62" fmla="*/ 672325 h 2787967"/>
                <a:gd name="connsiteX63" fmla="*/ 5103609 w 5881217"/>
                <a:gd name="connsiteY63" fmla="*/ 601268 h 2787967"/>
                <a:gd name="connsiteX64" fmla="*/ 5152238 w 5881217"/>
                <a:gd name="connsiteY64" fmla="*/ 565454 h 2787967"/>
                <a:gd name="connsiteX65" fmla="*/ 5249402 w 5881217"/>
                <a:gd name="connsiteY65" fmla="*/ 502017 h 2787967"/>
                <a:gd name="connsiteX66" fmla="*/ 5298032 w 5881217"/>
                <a:gd name="connsiteY66" fmla="*/ 465061 h 2787967"/>
                <a:gd name="connsiteX67" fmla="*/ 5346661 w 5881217"/>
                <a:gd name="connsiteY67" fmla="*/ 432390 h 2787967"/>
                <a:gd name="connsiteX68" fmla="*/ 5395290 w 5881217"/>
                <a:gd name="connsiteY68" fmla="*/ 382669 h 2787967"/>
                <a:gd name="connsiteX69" fmla="*/ 5541084 w 5881217"/>
                <a:gd name="connsiteY69" fmla="*/ 257130 h 2787967"/>
                <a:gd name="connsiteX70" fmla="*/ 5589713 w 5881217"/>
                <a:gd name="connsiteY70" fmla="*/ 210076 h 2787967"/>
                <a:gd name="connsiteX71" fmla="*/ 5784136 w 5881217"/>
                <a:gd name="connsiteY71" fmla="*/ 66439 h 2787967"/>
                <a:gd name="connsiteX72" fmla="*/ 5832671 w 5881217"/>
                <a:gd name="connsiteY72" fmla="*/ 26911 h 2787967"/>
                <a:gd name="connsiteX73" fmla="*/ 5881300 w 5881217"/>
                <a:gd name="connsiteY73" fmla="*/ 50 h 27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881217" h="2787967">
                  <a:moveTo>
                    <a:pt x="82" y="2788018"/>
                  </a:moveTo>
                  <a:lnTo>
                    <a:pt x="97246" y="2676575"/>
                  </a:lnTo>
                  <a:lnTo>
                    <a:pt x="145875" y="2635141"/>
                  </a:lnTo>
                  <a:lnTo>
                    <a:pt x="243134" y="2540177"/>
                  </a:lnTo>
                  <a:lnTo>
                    <a:pt x="291669" y="2480741"/>
                  </a:lnTo>
                  <a:lnTo>
                    <a:pt x="340298" y="2433307"/>
                  </a:lnTo>
                  <a:lnTo>
                    <a:pt x="388928" y="2399303"/>
                  </a:lnTo>
                  <a:lnTo>
                    <a:pt x="486091" y="2296052"/>
                  </a:lnTo>
                  <a:lnTo>
                    <a:pt x="534721" y="2248331"/>
                  </a:lnTo>
                  <a:lnTo>
                    <a:pt x="680514" y="2088883"/>
                  </a:lnTo>
                  <a:lnTo>
                    <a:pt x="729144" y="2040400"/>
                  </a:lnTo>
                  <a:lnTo>
                    <a:pt x="826403" y="1970773"/>
                  </a:lnTo>
                  <a:lnTo>
                    <a:pt x="874937" y="1919909"/>
                  </a:lnTo>
                  <a:lnTo>
                    <a:pt x="972196" y="1844376"/>
                  </a:lnTo>
                  <a:lnTo>
                    <a:pt x="1020825" y="1820087"/>
                  </a:lnTo>
                  <a:lnTo>
                    <a:pt x="1166619" y="1734457"/>
                  </a:lnTo>
                  <a:lnTo>
                    <a:pt x="1215248" y="1712264"/>
                  </a:lnTo>
                  <a:lnTo>
                    <a:pt x="1263782" y="1677784"/>
                  </a:lnTo>
                  <a:lnTo>
                    <a:pt x="1312412" y="1655400"/>
                  </a:lnTo>
                  <a:lnTo>
                    <a:pt x="1361041" y="1634635"/>
                  </a:lnTo>
                  <a:lnTo>
                    <a:pt x="1409671" y="1604346"/>
                  </a:lnTo>
                  <a:lnTo>
                    <a:pt x="1506835" y="1554625"/>
                  </a:lnTo>
                  <a:lnTo>
                    <a:pt x="1555464" y="1532623"/>
                  </a:lnTo>
                  <a:lnTo>
                    <a:pt x="1701258" y="1468138"/>
                  </a:lnTo>
                  <a:lnTo>
                    <a:pt x="1749887" y="1437373"/>
                  </a:lnTo>
                  <a:lnTo>
                    <a:pt x="1847051" y="1389748"/>
                  </a:lnTo>
                  <a:lnTo>
                    <a:pt x="1895680" y="1367269"/>
                  </a:lnTo>
                  <a:lnTo>
                    <a:pt x="1944310" y="1339551"/>
                  </a:lnTo>
                  <a:lnTo>
                    <a:pt x="1992844" y="1323644"/>
                  </a:lnTo>
                  <a:lnTo>
                    <a:pt x="2235896" y="1251349"/>
                  </a:lnTo>
                  <a:lnTo>
                    <a:pt x="2284526" y="1228489"/>
                  </a:lnTo>
                  <a:lnTo>
                    <a:pt x="2381690" y="1195533"/>
                  </a:lnTo>
                  <a:lnTo>
                    <a:pt x="2430319" y="1188389"/>
                  </a:lnTo>
                  <a:lnTo>
                    <a:pt x="2478949" y="1176673"/>
                  </a:lnTo>
                  <a:lnTo>
                    <a:pt x="2527578" y="1175626"/>
                  </a:lnTo>
                  <a:lnTo>
                    <a:pt x="2624742" y="1164958"/>
                  </a:lnTo>
                  <a:lnTo>
                    <a:pt x="2673372" y="1157528"/>
                  </a:lnTo>
                  <a:lnTo>
                    <a:pt x="2770535" y="1141431"/>
                  </a:lnTo>
                  <a:lnTo>
                    <a:pt x="2819165" y="1135049"/>
                  </a:lnTo>
                  <a:lnTo>
                    <a:pt x="3013588" y="1103712"/>
                  </a:lnTo>
                  <a:lnTo>
                    <a:pt x="3062217" y="1084186"/>
                  </a:lnTo>
                  <a:lnTo>
                    <a:pt x="3256640" y="1045419"/>
                  </a:lnTo>
                  <a:lnTo>
                    <a:pt x="3305269" y="1041323"/>
                  </a:lnTo>
                  <a:lnTo>
                    <a:pt x="3402433" y="1015796"/>
                  </a:lnTo>
                  <a:lnTo>
                    <a:pt x="3451063" y="1008081"/>
                  </a:lnTo>
                  <a:lnTo>
                    <a:pt x="3742649" y="987316"/>
                  </a:lnTo>
                  <a:lnTo>
                    <a:pt x="3791279" y="985983"/>
                  </a:lnTo>
                  <a:lnTo>
                    <a:pt x="3839908" y="973410"/>
                  </a:lnTo>
                  <a:lnTo>
                    <a:pt x="3888538" y="971314"/>
                  </a:lnTo>
                  <a:lnTo>
                    <a:pt x="4131495" y="948740"/>
                  </a:lnTo>
                  <a:lnTo>
                    <a:pt x="4180124" y="935786"/>
                  </a:lnTo>
                  <a:lnTo>
                    <a:pt x="4277288" y="904449"/>
                  </a:lnTo>
                  <a:lnTo>
                    <a:pt x="4325918" y="896924"/>
                  </a:lnTo>
                  <a:lnTo>
                    <a:pt x="4374547" y="879874"/>
                  </a:lnTo>
                  <a:lnTo>
                    <a:pt x="4423177" y="871492"/>
                  </a:lnTo>
                  <a:lnTo>
                    <a:pt x="4520340" y="844441"/>
                  </a:lnTo>
                  <a:lnTo>
                    <a:pt x="4568970" y="822915"/>
                  </a:lnTo>
                  <a:lnTo>
                    <a:pt x="4714763" y="781290"/>
                  </a:lnTo>
                  <a:lnTo>
                    <a:pt x="4763393" y="774433"/>
                  </a:lnTo>
                  <a:lnTo>
                    <a:pt x="4860556" y="750048"/>
                  </a:lnTo>
                  <a:lnTo>
                    <a:pt x="4909186" y="733761"/>
                  </a:lnTo>
                  <a:lnTo>
                    <a:pt x="4957816" y="691184"/>
                  </a:lnTo>
                  <a:lnTo>
                    <a:pt x="5006445" y="672325"/>
                  </a:lnTo>
                  <a:lnTo>
                    <a:pt x="5103609" y="601268"/>
                  </a:lnTo>
                  <a:lnTo>
                    <a:pt x="5152238" y="565454"/>
                  </a:lnTo>
                  <a:lnTo>
                    <a:pt x="5249402" y="502017"/>
                  </a:lnTo>
                  <a:lnTo>
                    <a:pt x="5298032" y="465061"/>
                  </a:lnTo>
                  <a:lnTo>
                    <a:pt x="5346661" y="432390"/>
                  </a:lnTo>
                  <a:lnTo>
                    <a:pt x="5395290" y="382669"/>
                  </a:lnTo>
                  <a:lnTo>
                    <a:pt x="5541084" y="257130"/>
                  </a:lnTo>
                  <a:lnTo>
                    <a:pt x="5589713" y="210076"/>
                  </a:lnTo>
                  <a:lnTo>
                    <a:pt x="5784136" y="66439"/>
                  </a:lnTo>
                  <a:lnTo>
                    <a:pt x="5832671" y="26911"/>
                  </a:lnTo>
                  <a:lnTo>
                    <a:pt x="5881300" y="50"/>
                  </a:lnTo>
                </a:path>
              </a:pathLst>
            </a:custGeom>
            <a:noFill/>
            <a:ln w="190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B6354971-7C42-E64E-27EA-406CCDA39591}"/>
              </a:ext>
            </a:extLst>
          </p:cNvPr>
          <p:cNvSpPr/>
          <p:nvPr/>
        </p:nvSpPr>
        <p:spPr>
          <a:xfrm>
            <a:off x="2003598" y="322118"/>
            <a:ext cx="9516" cy="9525"/>
          </a:xfrm>
          <a:custGeom>
            <a:avLst/>
            <a:gdLst/>
            <a:ahLst/>
            <a:cxnLst/>
            <a:rect l="l" t="t" r="r" b="b"/>
            <a:pathLst>
              <a:path w="9516" h="9525"/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40C01FD7-294E-C3D9-A64E-64A33F1F3512}"/>
              </a:ext>
            </a:extLst>
          </p:cNvPr>
          <p:cNvSpPr/>
          <p:nvPr/>
        </p:nvSpPr>
        <p:spPr>
          <a:xfrm>
            <a:off x="2771486" y="1084118"/>
            <a:ext cx="45719" cy="4333875"/>
          </a:xfrm>
          <a:custGeom>
            <a:avLst/>
            <a:gdLst>
              <a:gd name="connsiteX0" fmla="*/ 0 w 9516"/>
              <a:gd name="connsiteY0" fmla="*/ 0 h 4619625"/>
              <a:gd name="connsiteX1" fmla="*/ 0 w 9516"/>
              <a:gd name="connsiteY1" fmla="*/ 4619625 h 46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6" h="4619625">
                <a:moveTo>
                  <a:pt x="0" y="0"/>
                </a:moveTo>
                <a:lnTo>
                  <a:pt x="0" y="4619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79" name="Graphic 49">
            <a:extLst>
              <a:ext uri="{FF2B5EF4-FFF2-40B4-BE49-F238E27FC236}">
                <a16:creationId xmlns:a16="http://schemas.microsoft.com/office/drawing/2014/main" id="{9C934E04-F8AB-085C-4796-067856D2A202}"/>
              </a:ext>
            </a:extLst>
          </p:cNvPr>
          <p:cNvGrpSpPr/>
          <p:nvPr/>
        </p:nvGrpSpPr>
        <p:grpSpPr>
          <a:xfrm>
            <a:off x="2330885" y="5430464"/>
            <a:ext cx="5869280" cy="338554"/>
            <a:chOff x="2330885" y="5372273"/>
            <a:chExt cx="5869280" cy="338554"/>
          </a:xfrm>
          <a:solidFill>
            <a:srgbClr val="2A3F5F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F02504-87DE-71A7-7F3D-49E0718B0BD7}"/>
                </a:ext>
              </a:extLst>
            </p:cNvPr>
            <p:cNvSpPr txBox="1"/>
            <p:nvPr/>
          </p:nvSpPr>
          <p:spPr>
            <a:xfrm>
              <a:off x="2330885" y="5372273"/>
              <a:ext cx="9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Jan 2019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016612-FD0A-1C5F-940B-576465D31D9D}"/>
                </a:ext>
              </a:extLst>
            </p:cNvPr>
            <p:cNvSpPr txBox="1"/>
            <p:nvPr/>
          </p:nvSpPr>
          <p:spPr>
            <a:xfrm>
              <a:off x="3248755" y="5372273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Mar 2019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794A83-4DE7-2287-3044-28802F71D316}"/>
                </a:ext>
              </a:extLst>
            </p:cNvPr>
            <p:cNvSpPr txBox="1"/>
            <p:nvPr/>
          </p:nvSpPr>
          <p:spPr>
            <a:xfrm>
              <a:off x="4227530" y="5372273"/>
              <a:ext cx="1009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2019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EBA424-A257-0EEB-8624-1019A2A4DB04}"/>
                </a:ext>
              </a:extLst>
            </p:cNvPr>
            <p:cNvSpPr txBox="1"/>
            <p:nvPr/>
          </p:nvSpPr>
          <p:spPr>
            <a:xfrm>
              <a:off x="5291954" y="5372273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Jul 2019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CEEFDC-A153-B202-3031-38F2A74767A1}"/>
                </a:ext>
              </a:extLst>
            </p:cNvPr>
            <p:cNvSpPr txBox="1"/>
            <p:nvPr/>
          </p:nvSpPr>
          <p:spPr>
            <a:xfrm>
              <a:off x="6244083" y="5372273"/>
              <a:ext cx="952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2019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03EEFD8-6D16-C56A-9990-9D9FB11F26EF}"/>
                </a:ext>
              </a:extLst>
            </p:cNvPr>
            <p:cNvSpPr txBox="1"/>
            <p:nvPr/>
          </p:nvSpPr>
          <p:spPr>
            <a:xfrm>
              <a:off x="7218101" y="5372273"/>
              <a:ext cx="982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Nov 2019</a:t>
              </a:r>
            </a:p>
          </p:txBody>
        </p:sp>
      </p:grpSp>
      <p:grpSp>
        <p:nvGrpSpPr>
          <p:cNvPr id="86" name="Graphic 49">
            <a:extLst>
              <a:ext uri="{FF2B5EF4-FFF2-40B4-BE49-F238E27FC236}">
                <a16:creationId xmlns:a16="http://schemas.microsoft.com/office/drawing/2014/main" id="{297A62E9-7095-9417-26F0-D29AA8C16B3B}"/>
              </a:ext>
            </a:extLst>
          </p:cNvPr>
          <p:cNvGrpSpPr/>
          <p:nvPr/>
        </p:nvGrpSpPr>
        <p:grpSpPr>
          <a:xfrm>
            <a:off x="2299536" y="1252805"/>
            <a:ext cx="488709" cy="4330863"/>
            <a:chOff x="2332788" y="1252805"/>
            <a:chExt cx="488709" cy="4330863"/>
          </a:xfrm>
          <a:solidFill>
            <a:srgbClr val="2A3F5F"/>
          </a:solidFill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5884D5-E055-6F9F-B95C-90404E9EB012}"/>
                </a:ext>
              </a:extLst>
            </p:cNvPr>
            <p:cNvSpPr txBox="1"/>
            <p:nvPr/>
          </p:nvSpPr>
          <p:spPr>
            <a:xfrm>
              <a:off x="2532635" y="52451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A54DFC-2356-9C00-2775-82F04267ED78}"/>
                </a:ext>
              </a:extLst>
            </p:cNvPr>
            <p:cNvSpPr txBox="1"/>
            <p:nvPr/>
          </p:nvSpPr>
          <p:spPr>
            <a:xfrm>
              <a:off x="2332788" y="4674757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3323B6D-8693-D974-91FD-7A0460058B76}"/>
                </a:ext>
              </a:extLst>
            </p:cNvPr>
            <p:cNvSpPr txBox="1"/>
            <p:nvPr/>
          </p:nvSpPr>
          <p:spPr>
            <a:xfrm>
              <a:off x="2332788" y="410449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EFA875A-22B7-C22B-7B8C-24F3A512A4C5}"/>
                </a:ext>
              </a:extLst>
            </p:cNvPr>
            <p:cNvSpPr txBox="1"/>
            <p:nvPr/>
          </p:nvSpPr>
          <p:spPr>
            <a:xfrm>
              <a:off x="2332788" y="3534138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30k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3D334E-36B6-BBD4-0086-57D8699C0C4F}"/>
                </a:ext>
              </a:extLst>
            </p:cNvPr>
            <p:cNvSpPr txBox="1"/>
            <p:nvPr/>
          </p:nvSpPr>
          <p:spPr>
            <a:xfrm>
              <a:off x="2332788" y="296378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FECDAF-0391-F808-6830-D92CDCB90F89}"/>
                </a:ext>
              </a:extLst>
            </p:cNvPr>
            <p:cNvSpPr txBox="1"/>
            <p:nvPr/>
          </p:nvSpPr>
          <p:spPr>
            <a:xfrm>
              <a:off x="2332788" y="2393519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50k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67AF2B-ECF6-B608-6F3C-9BD1F7B03D86}"/>
                </a:ext>
              </a:extLst>
            </p:cNvPr>
            <p:cNvSpPr txBox="1"/>
            <p:nvPr/>
          </p:nvSpPr>
          <p:spPr>
            <a:xfrm>
              <a:off x="2332788" y="1823162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C684B8A-C24D-6E00-C227-85E0926F8A46}"/>
                </a:ext>
              </a:extLst>
            </p:cNvPr>
            <p:cNvSpPr txBox="1"/>
            <p:nvPr/>
          </p:nvSpPr>
          <p:spPr>
            <a:xfrm>
              <a:off x="2332788" y="125280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70k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2B4AE7D-093B-CA9C-DF60-1DEA54FBFB14}"/>
              </a:ext>
            </a:extLst>
          </p:cNvPr>
          <p:cNvSpPr txBox="1"/>
          <p:nvPr/>
        </p:nvSpPr>
        <p:spPr>
          <a:xfrm rot="16200000">
            <a:off x="707587" y="2903363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D3B0D712-AAAA-4F9A-5B3D-EFD98D430825}"/>
              </a:ext>
            </a:extLst>
          </p:cNvPr>
          <p:cNvSpPr/>
          <p:nvPr/>
        </p:nvSpPr>
        <p:spPr>
          <a:xfrm rot="5400000">
            <a:off x="3635620" y="280437"/>
            <a:ext cx="4212796" cy="5901909"/>
          </a:xfrm>
          <a:custGeom>
            <a:avLst/>
            <a:gdLst>
              <a:gd name="connsiteX0" fmla="*/ 0 w 4520369"/>
              <a:gd name="connsiteY0" fmla="*/ 3690720 h 3690720"/>
              <a:gd name="connsiteX1" fmla="*/ 0 w 4520369"/>
              <a:gd name="connsiteY1" fmla="*/ 0 h 3690720"/>
              <a:gd name="connsiteX2" fmla="*/ 4520369 w 4520369"/>
              <a:gd name="connsiteY2" fmla="*/ 3690720 h 3690720"/>
              <a:gd name="connsiteX3" fmla="*/ 0 w 4520369"/>
              <a:gd name="connsiteY3" fmla="*/ 3690720 h 3690720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4520369 w 4520369"/>
              <a:gd name="connsiteY2" fmla="*/ 5901909 h 5901909"/>
              <a:gd name="connsiteX3" fmla="*/ 0 w 4520369"/>
              <a:gd name="connsiteY3" fmla="*/ 5901909 h 5901909"/>
              <a:gd name="connsiteX0" fmla="*/ 0 w 4607370"/>
              <a:gd name="connsiteY0" fmla="*/ 5922662 h 5922662"/>
              <a:gd name="connsiteX1" fmla="*/ 33251 w 4607370"/>
              <a:gd name="connsiteY1" fmla="*/ 20753 h 5922662"/>
              <a:gd name="connsiteX2" fmla="*/ 2748740 w 4607370"/>
              <a:gd name="connsiteY2" fmla="*/ 4075223 h 5922662"/>
              <a:gd name="connsiteX3" fmla="*/ 4520369 w 4607370"/>
              <a:gd name="connsiteY3" fmla="*/ 5922662 h 5922662"/>
              <a:gd name="connsiteX4" fmla="*/ 0 w 4607370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22662 h 5922662"/>
              <a:gd name="connsiteX1" fmla="*/ 33251 w 4520369"/>
              <a:gd name="connsiteY1" fmla="*/ 20753 h 5922662"/>
              <a:gd name="connsiteX2" fmla="*/ 2748740 w 4520369"/>
              <a:gd name="connsiteY2" fmla="*/ 4075223 h 5922662"/>
              <a:gd name="connsiteX3" fmla="*/ 4520369 w 4520369"/>
              <a:gd name="connsiteY3" fmla="*/ 5922662 h 5922662"/>
              <a:gd name="connsiteX4" fmla="*/ 0 w 4520369"/>
              <a:gd name="connsiteY4" fmla="*/ 5922662 h 5922662"/>
              <a:gd name="connsiteX0" fmla="*/ 0 w 4520369"/>
              <a:gd name="connsiteY0" fmla="*/ 5901909 h 5901909"/>
              <a:gd name="connsiteX1" fmla="*/ 33251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0 w 4520369"/>
              <a:gd name="connsiteY0" fmla="*/ 5901909 h 5901909"/>
              <a:gd name="connsiteX1" fmla="*/ 315883 w 4520369"/>
              <a:gd name="connsiteY1" fmla="*/ 0 h 5901909"/>
              <a:gd name="connsiteX2" fmla="*/ 2748740 w 4520369"/>
              <a:gd name="connsiteY2" fmla="*/ 4054470 h 5901909"/>
              <a:gd name="connsiteX3" fmla="*/ 4520369 w 4520369"/>
              <a:gd name="connsiteY3" fmla="*/ 5901909 h 5901909"/>
              <a:gd name="connsiteX4" fmla="*/ 0 w 4520369"/>
              <a:gd name="connsiteY4" fmla="*/ 5901909 h 5901909"/>
              <a:gd name="connsiteX0" fmla="*/ 49877 w 4204486"/>
              <a:gd name="connsiteY0" fmla="*/ 5893596 h 5901909"/>
              <a:gd name="connsiteX1" fmla="*/ 0 w 4204486"/>
              <a:gd name="connsiteY1" fmla="*/ 0 h 5901909"/>
              <a:gd name="connsiteX2" fmla="*/ 2432857 w 4204486"/>
              <a:gd name="connsiteY2" fmla="*/ 4054470 h 5901909"/>
              <a:gd name="connsiteX3" fmla="*/ 4204486 w 4204486"/>
              <a:gd name="connsiteY3" fmla="*/ 5901909 h 5901909"/>
              <a:gd name="connsiteX4" fmla="*/ 49877 w 420448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2441167 w 4212796"/>
              <a:gd name="connsiteY2" fmla="*/ 4054470 h 5901909"/>
              <a:gd name="connsiteX3" fmla="*/ 4212796 w 4212796"/>
              <a:gd name="connsiteY3" fmla="*/ 5901909 h 5901909"/>
              <a:gd name="connsiteX4" fmla="*/ 0 w 4212796"/>
              <a:gd name="connsiteY4" fmla="*/ 5893596 h 5901909"/>
              <a:gd name="connsiteX0" fmla="*/ 0 w 4212796"/>
              <a:gd name="connsiteY0" fmla="*/ 6075918 h 6084231"/>
              <a:gd name="connsiteX1" fmla="*/ 8310 w 4212796"/>
              <a:gd name="connsiteY1" fmla="*/ 182322 h 6084231"/>
              <a:gd name="connsiteX2" fmla="*/ 1202574 w 4212796"/>
              <a:gd name="connsiteY2" fmla="*/ 1734662 h 6084231"/>
              <a:gd name="connsiteX3" fmla="*/ 2441167 w 4212796"/>
              <a:gd name="connsiteY3" fmla="*/ 4236792 h 6084231"/>
              <a:gd name="connsiteX4" fmla="*/ 4212796 w 4212796"/>
              <a:gd name="connsiteY4" fmla="*/ 6084231 h 6084231"/>
              <a:gd name="connsiteX5" fmla="*/ 0 w 4212796"/>
              <a:gd name="connsiteY5" fmla="*/ 6075918 h 6084231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  <a:gd name="connsiteX0" fmla="*/ 0 w 4212796"/>
              <a:gd name="connsiteY0" fmla="*/ 5893596 h 5901909"/>
              <a:gd name="connsiteX1" fmla="*/ 8310 w 4212796"/>
              <a:gd name="connsiteY1" fmla="*/ 0 h 5901909"/>
              <a:gd name="connsiteX2" fmla="*/ 1202574 w 4212796"/>
              <a:gd name="connsiteY2" fmla="*/ 1552340 h 5901909"/>
              <a:gd name="connsiteX3" fmla="*/ 2441167 w 4212796"/>
              <a:gd name="connsiteY3" fmla="*/ 4054470 h 5901909"/>
              <a:gd name="connsiteX4" fmla="*/ 4212796 w 4212796"/>
              <a:gd name="connsiteY4" fmla="*/ 5901909 h 5901909"/>
              <a:gd name="connsiteX5" fmla="*/ 0 w 4212796"/>
              <a:gd name="connsiteY5" fmla="*/ 5893596 h 59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796" h="5901909">
                <a:moveTo>
                  <a:pt x="0" y="5893596"/>
                </a:moveTo>
                <a:lnTo>
                  <a:pt x="8310" y="0"/>
                </a:lnTo>
                <a:cubicBezTo>
                  <a:pt x="629920" y="527524"/>
                  <a:pt x="863603" y="893221"/>
                  <a:pt x="1202574" y="1552340"/>
                </a:cubicBezTo>
                <a:cubicBezTo>
                  <a:pt x="1608050" y="2228085"/>
                  <a:pt x="1920066" y="3333698"/>
                  <a:pt x="2441167" y="4054470"/>
                </a:cubicBezTo>
                <a:cubicBezTo>
                  <a:pt x="3155771" y="5071373"/>
                  <a:pt x="3817479" y="5535814"/>
                  <a:pt x="4212796" y="5901909"/>
                </a:cubicBezTo>
                <a:lnTo>
                  <a:pt x="0" y="5893596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586E4B-A417-E30C-BC02-B5B2820F49F5}"/>
              </a:ext>
            </a:extLst>
          </p:cNvPr>
          <p:cNvSpPr txBox="1"/>
          <p:nvPr/>
        </p:nvSpPr>
        <p:spPr>
          <a:xfrm>
            <a:off x="4861520" y="1697770"/>
            <a:ext cx="198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 </a:t>
            </a:r>
          </a:p>
          <a:p>
            <a:r>
              <a:rPr lang="en-US" dirty="0">
                <a:solidFill>
                  <a:srgbClr val="FF0000"/>
                </a:solidFill>
              </a:rPr>
              <a:t>= 660 €/member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A5CEBE-35A1-E856-BC29-09AC414DCFE5}"/>
              </a:ext>
            </a:extLst>
          </p:cNvPr>
          <p:cNvCxnSpPr/>
          <p:nvPr/>
        </p:nvCxnSpPr>
        <p:spPr>
          <a:xfrm>
            <a:off x="5694134" y="2367896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BFE5C49-7576-B96E-2B9A-E35AF7A09C1F}"/>
              </a:ext>
            </a:extLst>
          </p:cNvPr>
          <p:cNvSpPr txBox="1"/>
          <p:nvPr/>
        </p:nvSpPr>
        <p:spPr>
          <a:xfrm>
            <a:off x="5263006" y="4292815"/>
            <a:ext cx="1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Perfect </a:t>
            </a:r>
          </a:p>
          <a:p>
            <a:r>
              <a:rPr lang="en-US" dirty="0">
                <a:solidFill>
                  <a:schemeClr val="accent6"/>
                </a:solidFill>
              </a:rPr>
              <a:t>dispatch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FR" dirty="0">
                <a:solidFill>
                  <a:schemeClr val="accent6"/>
                </a:solidFill>
              </a:rPr>
              <a:t>456 </a:t>
            </a:r>
            <a:r>
              <a:rPr lang="en-US" dirty="0">
                <a:solidFill>
                  <a:schemeClr val="accent6"/>
                </a:solidFill>
              </a:rPr>
              <a:t>€/member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8DB642-1727-7941-31A2-FF7984852015}"/>
              </a:ext>
            </a:extLst>
          </p:cNvPr>
          <p:cNvCxnSpPr>
            <a:cxnSpLocks/>
          </p:cNvCxnSpPr>
          <p:nvPr/>
        </p:nvCxnSpPr>
        <p:spPr>
          <a:xfrm flipV="1">
            <a:off x="5703574" y="3741024"/>
            <a:ext cx="0" cy="594540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35C7CA-B5B6-0F79-AC15-3629D0FFAF6E}"/>
              </a:ext>
            </a:extLst>
          </p:cNvPr>
          <p:cNvSpPr txBox="1"/>
          <p:nvPr/>
        </p:nvSpPr>
        <p:spPr>
          <a:xfrm>
            <a:off x="6981069" y="3731755"/>
            <a:ext cx="190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Reactive</a:t>
            </a:r>
          </a:p>
          <a:p>
            <a:r>
              <a:rPr lang="en-US" dirty="0">
                <a:solidFill>
                  <a:schemeClr val="accent1"/>
                </a:solidFill>
              </a:rPr>
              <a:t>dispatch</a:t>
            </a:r>
          </a:p>
          <a:p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FR" dirty="0">
                <a:solidFill>
                  <a:schemeClr val="accent1"/>
                </a:solidFill>
              </a:rPr>
              <a:t>469 </a:t>
            </a:r>
            <a:r>
              <a:rPr lang="en-US" dirty="0">
                <a:solidFill>
                  <a:schemeClr val="accent1"/>
                </a:solidFill>
              </a:rPr>
              <a:t>€/member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EFCB63-5B17-3274-9A48-AB62BC5F7CD0}"/>
              </a:ext>
            </a:extLst>
          </p:cNvPr>
          <p:cNvCxnSpPr>
            <a:cxnSpLocks/>
          </p:cNvCxnSpPr>
          <p:nvPr/>
        </p:nvCxnSpPr>
        <p:spPr>
          <a:xfrm flipV="1">
            <a:off x="7351786" y="3443667"/>
            <a:ext cx="0" cy="3476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30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15027</TotalTime>
  <Words>4621</Words>
  <Application>Microsoft Macintosh PowerPoint</Application>
  <PresentationFormat>Widescreen</PresentationFormat>
  <Paragraphs>1651</Paragraphs>
  <Slides>79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713</cp:revision>
  <dcterms:created xsi:type="dcterms:W3CDTF">2022-02-10T12:18:24Z</dcterms:created>
  <dcterms:modified xsi:type="dcterms:W3CDTF">2022-06-07T09:34:12Z</dcterms:modified>
</cp:coreProperties>
</file>