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91" r:id="rId2"/>
    <p:sldId id="299" r:id="rId3"/>
    <p:sldId id="290" r:id="rId4"/>
    <p:sldId id="304" r:id="rId5"/>
    <p:sldId id="309" r:id="rId6"/>
    <p:sldId id="368" r:id="rId7"/>
    <p:sldId id="316" r:id="rId8"/>
    <p:sldId id="320" r:id="rId9"/>
    <p:sldId id="369" r:id="rId10"/>
    <p:sldId id="308" r:id="rId11"/>
    <p:sldId id="321" r:id="rId12"/>
    <p:sldId id="322" r:id="rId13"/>
    <p:sldId id="280" r:id="rId14"/>
    <p:sldId id="287" r:id="rId15"/>
    <p:sldId id="317" r:id="rId16"/>
    <p:sldId id="279" r:id="rId17"/>
    <p:sldId id="266" r:id="rId18"/>
    <p:sldId id="264" r:id="rId19"/>
    <p:sldId id="265" r:id="rId20"/>
    <p:sldId id="278" r:id="rId21"/>
    <p:sldId id="272" r:id="rId22"/>
    <p:sldId id="275" r:id="rId23"/>
    <p:sldId id="274" r:id="rId24"/>
    <p:sldId id="281" r:id="rId25"/>
    <p:sldId id="276" r:id="rId26"/>
    <p:sldId id="282" r:id="rId27"/>
    <p:sldId id="283" r:id="rId28"/>
    <p:sldId id="284" r:id="rId29"/>
    <p:sldId id="285" r:id="rId30"/>
    <p:sldId id="286" r:id="rId31"/>
    <p:sldId id="289" r:id="rId32"/>
    <p:sldId id="298" r:id="rId33"/>
    <p:sldId id="342" r:id="rId34"/>
    <p:sldId id="343" r:id="rId35"/>
    <p:sldId id="361" r:id="rId36"/>
    <p:sldId id="341" r:id="rId37"/>
    <p:sldId id="337" r:id="rId38"/>
    <p:sldId id="362" r:id="rId39"/>
    <p:sldId id="329" r:id="rId40"/>
    <p:sldId id="332" r:id="rId41"/>
    <p:sldId id="344" r:id="rId42"/>
    <p:sldId id="334" r:id="rId43"/>
    <p:sldId id="363" r:id="rId44"/>
    <p:sldId id="348" r:id="rId45"/>
    <p:sldId id="350" r:id="rId46"/>
    <p:sldId id="351" r:id="rId47"/>
    <p:sldId id="370" r:id="rId48"/>
    <p:sldId id="364" r:id="rId49"/>
    <p:sldId id="353" r:id="rId50"/>
    <p:sldId id="366" r:id="rId51"/>
    <p:sldId id="367" r:id="rId52"/>
    <p:sldId id="354" r:id="rId53"/>
    <p:sldId id="315" r:id="rId54"/>
    <p:sldId id="357" r:id="rId55"/>
    <p:sldId id="358" r:id="rId56"/>
    <p:sldId id="359" r:id="rId57"/>
    <p:sldId id="312" r:id="rId58"/>
    <p:sldId id="355" r:id="rId59"/>
    <p:sldId id="311" r:id="rId60"/>
    <p:sldId id="356" r:id="rId61"/>
    <p:sldId id="295" r:id="rId62"/>
    <p:sldId id="293" r:id="rId63"/>
    <p:sldId id="294" r:id="rId64"/>
    <p:sldId id="296" r:id="rId65"/>
    <p:sldId id="297" r:id="rId66"/>
    <p:sldId id="305" r:id="rId67"/>
    <p:sldId id="307" r:id="rId68"/>
    <p:sldId id="310" r:id="rId69"/>
    <p:sldId id="306" r:id="rId70"/>
    <p:sldId id="302" r:id="rId71"/>
    <p:sldId id="331" r:id="rId72"/>
    <p:sldId id="360" r:id="rId73"/>
    <p:sldId id="340" r:id="rId74"/>
    <p:sldId id="326" r:id="rId75"/>
    <p:sldId id="324" r:id="rId76"/>
    <p:sldId id="327" r:id="rId77"/>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B7D6A5"/>
    <a:srgbClr val="FEDF91"/>
    <a:srgbClr val="4472C4"/>
    <a:srgbClr val="B828C5"/>
    <a:srgbClr val="ED7D31"/>
    <a:srgbClr val="2F528F"/>
    <a:srgbClr val="B6D6A5"/>
    <a:srgbClr val="9FB8E1"/>
    <a:srgbClr val="A1B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89072"/>
  </p:normalViewPr>
  <p:slideViewPr>
    <p:cSldViewPr snapToGrid="0" snapToObjects="1">
      <p:cViewPr varScale="1">
        <p:scale>
          <a:sx n="132" d="100"/>
          <a:sy n="132"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BC20E-EFA1-8048-A7CE-EDE1A994FEF2}" type="datetimeFigureOut">
              <a:rPr lang="fr-FR" smtClean="0"/>
              <a:t>03/05/2022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815E2-7EE7-1C43-A884-B2976C60B249}" type="slidenum">
              <a:rPr lang="fr-FR" smtClean="0"/>
              <a:t>‹#›</a:t>
            </a:fld>
            <a:endParaRPr lang="fr-FR"/>
          </a:p>
        </p:txBody>
      </p:sp>
    </p:spTree>
    <p:extLst>
      <p:ext uri="{BB962C8B-B14F-4D97-AF65-F5344CB8AC3E}">
        <p14:creationId xmlns:p14="http://schemas.microsoft.com/office/powerpoint/2010/main" val="406602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arenR"/>
            </a:pPr>
            <a:r>
              <a:rPr lang="fr-FR" dirty="0"/>
              <a:t>Objet social (communauté d’hommes et de femmes)</a:t>
            </a:r>
          </a:p>
          <a:p>
            <a:pPr marL="228600" indent="-228600">
              <a:buAutoNum type="arabicParenR"/>
            </a:pPr>
            <a:r>
              <a:rPr lang="fr-FR" dirty="0"/>
              <a:t>On utilise le réseau d’électricité publique (pas d’autarcie)</a:t>
            </a:r>
          </a:p>
          <a:p>
            <a:pPr marL="228600" indent="-228600">
              <a:buAutoNum type="arabicParenR"/>
            </a:pPr>
            <a:r>
              <a:rPr lang="fr-FR" dirty="0"/>
              <a:t>Chaque consommateur garde un fournisseur extérieur pour couvrir le complément d’électricité</a:t>
            </a:r>
          </a:p>
          <a:p>
            <a:pPr marL="228600" indent="-228600">
              <a:buAutoNum type="arabicParenR"/>
            </a:pPr>
            <a:r>
              <a:rPr lang="fr-FR" dirty="0"/>
              <a:t>Notion de prise de décision collective sur la répartition du productible.</a:t>
            </a:r>
          </a:p>
          <a:p>
            <a:pPr marL="228600" indent="-228600">
              <a:buAutoNum type="arabicParenR"/>
            </a:pPr>
            <a:r>
              <a:rPr lang="fr-FR" dirty="0"/>
              <a:t>Couche physique et couche contractuelle</a:t>
            </a:r>
          </a:p>
          <a:p>
            <a:pPr marL="228600" indent="-228600">
              <a:buAutoNum type="arabicParenR"/>
            </a:pPr>
            <a:endParaRPr lang="fr-FR" dirty="0"/>
          </a:p>
        </p:txBody>
      </p:sp>
      <p:sp>
        <p:nvSpPr>
          <p:cNvPr id="4" name="Slide Number Placeholder 3"/>
          <p:cNvSpPr>
            <a:spLocks noGrp="1"/>
          </p:cNvSpPr>
          <p:nvPr>
            <p:ph type="sldNum" sz="quarter" idx="5"/>
          </p:nvPr>
        </p:nvSpPr>
        <p:spPr/>
        <p:txBody>
          <a:bodyPr/>
          <a:lstStyle/>
          <a:p>
            <a:fld id="{AFD7BC57-53CF-704A-B77A-FB65152BABC5}" type="slidenum">
              <a:rPr lang="fr-FR" smtClean="0"/>
              <a:t>8</a:t>
            </a:fld>
            <a:endParaRPr lang="fr-FR"/>
          </a:p>
        </p:txBody>
      </p:sp>
    </p:spTree>
    <p:extLst>
      <p:ext uri="{BB962C8B-B14F-4D97-AF65-F5344CB8AC3E}">
        <p14:creationId xmlns:p14="http://schemas.microsoft.com/office/powerpoint/2010/main" val="3249405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fr-FR" dirty="0"/>
              <a:t>Non exhaustive </a:t>
            </a:r>
            <a:r>
              <a:rPr lang="fr-FR" dirty="0" err="1"/>
              <a:t>list</a:t>
            </a:r>
            <a:r>
              <a:rPr lang="fr-FR" dirty="0"/>
              <a:t> </a:t>
            </a:r>
            <a:r>
              <a:rPr lang="fr-FR" dirty="0" err="1"/>
              <a:t>some</a:t>
            </a:r>
            <a:r>
              <a:rPr lang="fr-FR" dirty="0"/>
              <a:t> expectations, </a:t>
            </a:r>
            <a:r>
              <a:rPr lang="fr-FR" dirty="0" err="1"/>
              <a:t>we</a:t>
            </a:r>
            <a:r>
              <a:rPr lang="fr-FR" dirty="0"/>
              <a:t> dont’ </a:t>
            </a:r>
            <a:r>
              <a:rPr lang="fr-FR" dirty="0" err="1"/>
              <a:t>prioritize</a:t>
            </a:r>
            <a:r>
              <a:rPr lang="fr-FR" dirty="0"/>
              <a:t> last 4 for </a:t>
            </a:r>
            <a:r>
              <a:rPr lang="fr-FR" dirty="0" err="1"/>
              <a:t>reasons</a:t>
            </a:r>
            <a:r>
              <a:rPr lang="fr-FR" dirty="0"/>
              <a:t> </a:t>
            </a:r>
            <a:r>
              <a:rPr lang="fr-FR" dirty="0" err="1"/>
              <a:t>that</a:t>
            </a:r>
            <a:r>
              <a:rPr lang="fr-FR" dirty="0"/>
              <a:t> </a:t>
            </a:r>
            <a:r>
              <a:rPr lang="fr-FR" dirty="0" err="1"/>
              <a:t>we</a:t>
            </a:r>
            <a:r>
              <a:rPr lang="fr-FR" dirty="0"/>
              <a:t> </a:t>
            </a:r>
            <a:r>
              <a:rPr lang="fr-FR" dirty="0" err="1"/>
              <a:t>can</a:t>
            </a:r>
            <a:r>
              <a:rPr lang="fr-FR" dirty="0"/>
              <a:t> </a:t>
            </a:r>
            <a:r>
              <a:rPr lang="fr-FR" dirty="0" err="1"/>
              <a:t>discuss</a:t>
            </a:r>
            <a:r>
              <a:rPr lang="fr-FR" dirty="0"/>
              <a:t> </a:t>
            </a:r>
            <a:r>
              <a:rPr lang="fr-FR" dirty="0" err="1"/>
              <a:t>later</a:t>
            </a:r>
            <a:endParaRPr lang="fr-FR" dirty="0"/>
          </a:p>
          <a:p>
            <a:pPr marL="228600" indent="-228600">
              <a:buAutoNum type="arabicParenR"/>
            </a:pPr>
            <a:r>
              <a:rPr lang="fr-FR" dirty="0"/>
              <a:t>Coordination </a:t>
            </a:r>
            <a:r>
              <a:rPr lang="fr-FR" dirty="0" err="1"/>
              <a:t>strategies</a:t>
            </a:r>
            <a:r>
              <a:rPr lang="fr-FR" dirty="0"/>
              <a:t> </a:t>
            </a:r>
            <a:r>
              <a:rPr lang="fr-FR" dirty="0" err="1"/>
              <a:t>themselve</a:t>
            </a:r>
            <a:r>
              <a:rPr lang="fr-FR" dirty="0"/>
              <a:t> </a:t>
            </a:r>
            <a:r>
              <a:rPr lang="fr-FR" dirty="0" err="1"/>
              <a:t>form</a:t>
            </a:r>
            <a:r>
              <a:rPr lang="fr-FR" dirty="0"/>
              <a:t> </a:t>
            </a:r>
            <a:r>
              <a:rPr lang="fr-FR" dirty="0" err="1"/>
              <a:t>complex</a:t>
            </a:r>
            <a:r>
              <a:rPr lang="fr-FR" dirty="0"/>
              <a:t> </a:t>
            </a:r>
            <a:r>
              <a:rPr lang="fr-FR" dirty="0" err="1"/>
              <a:t>systems</a:t>
            </a:r>
            <a:r>
              <a:rPr lang="fr-FR" dirty="0"/>
              <a:t> (i.e., </a:t>
            </a:r>
            <a:r>
              <a:rPr lang="fr-FR" dirty="0" err="1"/>
              <a:t>many</a:t>
            </a:r>
            <a:r>
              <a:rPr lang="fr-FR" dirty="0"/>
              <a:t> actions </a:t>
            </a:r>
            <a:r>
              <a:rPr lang="fr-FR" dirty="0" err="1"/>
              <a:t>interact</a:t>
            </a:r>
            <a:r>
              <a:rPr lang="fr-FR" dirty="0"/>
              <a:t> </a:t>
            </a:r>
            <a:r>
              <a:rPr lang="fr-FR" dirty="0" err="1"/>
              <a:t>with</a:t>
            </a:r>
            <a:r>
              <a:rPr lang="fr-FR" dirty="0"/>
              <a:t> </a:t>
            </a:r>
            <a:r>
              <a:rPr lang="fr-FR" dirty="0" err="1"/>
              <a:t>each</a:t>
            </a:r>
            <a:r>
              <a:rPr lang="fr-FR" dirty="0"/>
              <a:t> </a:t>
            </a:r>
            <a:r>
              <a:rPr lang="fr-FR" dirty="0" err="1"/>
              <a:t>others</a:t>
            </a:r>
            <a:r>
              <a:rPr lang="fr-FR" dirty="0"/>
              <a:t>)</a:t>
            </a:r>
          </a:p>
        </p:txBody>
      </p:sp>
      <p:sp>
        <p:nvSpPr>
          <p:cNvPr id="4" name="Slide Number Placeholder 3"/>
          <p:cNvSpPr>
            <a:spLocks noGrp="1"/>
          </p:cNvSpPr>
          <p:nvPr>
            <p:ph type="sldNum" sz="quarter" idx="5"/>
          </p:nvPr>
        </p:nvSpPr>
        <p:spPr/>
        <p:txBody>
          <a:bodyPr/>
          <a:lstStyle/>
          <a:p>
            <a:fld id="{038815E2-7EE7-1C43-A884-B2976C60B249}" type="slidenum">
              <a:rPr lang="fr-FR" smtClean="0"/>
              <a:t>37</a:t>
            </a:fld>
            <a:endParaRPr lang="fr-FR"/>
          </a:p>
        </p:txBody>
      </p:sp>
    </p:spTree>
    <p:extLst>
      <p:ext uri="{BB962C8B-B14F-4D97-AF65-F5344CB8AC3E}">
        <p14:creationId xmlns:p14="http://schemas.microsoft.com/office/powerpoint/2010/main" val="344954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fr-FR" dirty="0" err="1"/>
              <a:t>started</a:t>
            </a:r>
            <a:r>
              <a:rPr lang="fr-FR" dirty="0"/>
              <a:t> by </a:t>
            </a:r>
            <a:r>
              <a:rPr lang="fr-FR" dirty="0" err="1"/>
              <a:t>thinking</a:t>
            </a:r>
            <a:r>
              <a:rPr lang="fr-FR" dirty="0"/>
              <a:t> about </a:t>
            </a:r>
            <a:r>
              <a:rPr lang="fr-FR" dirty="0" err="1"/>
              <a:t>physical</a:t>
            </a:r>
            <a:r>
              <a:rPr lang="fr-FR" dirty="0"/>
              <a:t> coordination as a </a:t>
            </a:r>
            <a:r>
              <a:rPr lang="fr-FR" dirty="0" err="1"/>
              <a:t>standalone</a:t>
            </a:r>
            <a:r>
              <a:rPr lang="fr-FR" dirty="0"/>
              <a:t>, but </a:t>
            </a:r>
            <a:r>
              <a:rPr lang="fr-FR" dirty="0" err="1"/>
              <a:t>it</a:t>
            </a:r>
            <a:r>
              <a:rPr lang="fr-FR" dirty="0"/>
              <a:t> </a:t>
            </a:r>
            <a:r>
              <a:rPr lang="fr-FR" dirty="0" err="1"/>
              <a:t>is</a:t>
            </a:r>
            <a:r>
              <a:rPr lang="fr-FR" dirty="0"/>
              <a:t> </a:t>
            </a:r>
            <a:r>
              <a:rPr lang="fr-FR" dirty="0" err="1"/>
              <a:t>tied</a:t>
            </a:r>
            <a:r>
              <a:rPr lang="fr-FR" dirty="0"/>
              <a:t> to « </a:t>
            </a:r>
            <a:r>
              <a:rPr lang="fr-FR" dirty="0" err="1"/>
              <a:t>cost</a:t>
            </a:r>
            <a:r>
              <a:rPr lang="fr-FR" dirty="0"/>
              <a:t> allocation » and « </a:t>
            </a:r>
            <a:r>
              <a:rPr lang="fr-FR" dirty="0" err="1"/>
              <a:t>community</a:t>
            </a:r>
            <a:r>
              <a:rPr lang="fr-FR" dirty="0"/>
              <a:t> </a:t>
            </a:r>
            <a:r>
              <a:rPr lang="fr-FR" dirty="0" err="1"/>
              <a:t>governance</a:t>
            </a:r>
            <a:r>
              <a:rPr lang="fr-FR" dirty="0"/>
              <a:t> »</a:t>
            </a:r>
          </a:p>
          <a:p>
            <a:pPr marL="228600" indent="-228600">
              <a:buAutoNum type="arabicParenR"/>
            </a:pPr>
            <a:r>
              <a:rPr lang="fr-FR" dirty="0"/>
              <a:t>If </a:t>
            </a:r>
            <a:r>
              <a:rPr lang="fr-FR" dirty="0" err="1"/>
              <a:t>we</a:t>
            </a:r>
            <a:r>
              <a:rPr lang="fr-FR" dirty="0"/>
              <a:t> </a:t>
            </a:r>
            <a:r>
              <a:rPr lang="fr-FR" dirty="0" err="1"/>
              <a:t>were</a:t>
            </a:r>
            <a:r>
              <a:rPr lang="fr-FR" dirty="0"/>
              <a:t> to </a:t>
            </a:r>
            <a:r>
              <a:rPr lang="fr-FR" dirty="0" err="1"/>
              <a:t>take</a:t>
            </a:r>
            <a:r>
              <a:rPr lang="fr-FR" dirty="0"/>
              <a:t> </a:t>
            </a:r>
            <a:r>
              <a:rPr lang="fr-FR" dirty="0" err="1"/>
              <a:t>away</a:t>
            </a:r>
            <a:r>
              <a:rPr lang="fr-FR" dirty="0"/>
              <a:t> a box, </a:t>
            </a:r>
            <a:r>
              <a:rPr lang="fr-FR" dirty="0" err="1"/>
              <a:t>it</a:t>
            </a:r>
            <a:r>
              <a:rPr lang="fr-FR" dirty="0"/>
              <a:t> </a:t>
            </a:r>
            <a:r>
              <a:rPr lang="fr-FR" dirty="0" err="1"/>
              <a:t>would</a:t>
            </a:r>
            <a:r>
              <a:rPr lang="fr-FR" dirty="0"/>
              <a:t> </a:t>
            </a:r>
            <a:r>
              <a:rPr lang="fr-FR" dirty="0" err="1"/>
              <a:t>be</a:t>
            </a:r>
            <a:r>
              <a:rPr lang="fr-FR" dirty="0"/>
              <a:t> « </a:t>
            </a:r>
            <a:r>
              <a:rPr lang="fr-FR" dirty="0" err="1"/>
              <a:t>physical</a:t>
            </a:r>
            <a:r>
              <a:rPr lang="fr-FR" dirty="0"/>
              <a:t> coordination » </a:t>
            </a:r>
            <a:r>
              <a:rPr lang="fr-FR" dirty="0" err="1"/>
              <a:t>most</a:t>
            </a:r>
            <a:r>
              <a:rPr lang="fr-FR" dirty="0"/>
              <a:t> </a:t>
            </a:r>
            <a:r>
              <a:rPr lang="fr-FR" dirty="0" err="1"/>
              <a:t>communities</a:t>
            </a:r>
            <a:r>
              <a:rPr lang="fr-FR" dirty="0"/>
              <a:t> in France do.</a:t>
            </a:r>
          </a:p>
        </p:txBody>
      </p:sp>
      <p:sp>
        <p:nvSpPr>
          <p:cNvPr id="4" name="Slide Number Placeholder 3"/>
          <p:cNvSpPr>
            <a:spLocks noGrp="1"/>
          </p:cNvSpPr>
          <p:nvPr>
            <p:ph type="sldNum" sz="quarter" idx="5"/>
          </p:nvPr>
        </p:nvSpPr>
        <p:spPr/>
        <p:txBody>
          <a:bodyPr/>
          <a:lstStyle/>
          <a:p>
            <a:fld id="{038815E2-7EE7-1C43-A884-B2976C60B249}" type="slidenum">
              <a:rPr lang="fr-FR" smtClean="0"/>
              <a:t>39</a:t>
            </a:fld>
            <a:endParaRPr lang="fr-FR"/>
          </a:p>
        </p:txBody>
      </p:sp>
    </p:spTree>
    <p:extLst>
      <p:ext uri="{BB962C8B-B14F-4D97-AF65-F5344CB8AC3E}">
        <p14:creationId xmlns:p14="http://schemas.microsoft.com/office/powerpoint/2010/main" val="3718469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fr-FR" dirty="0"/>
              <a:t>Not </a:t>
            </a:r>
            <a:r>
              <a:rPr lang="fr-FR" dirty="0" err="1"/>
              <a:t>only</a:t>
            </a:r>
            <a:r>
              <a:rPr lang="fr-FR" dirty="0"/>
              <a:t> </a:t>
            </a:r>
            <a:r>
              <a:rPr lang="fr-FR" dirty="0" err="1"/>
              <a:t>is</a:t>
            </a:r>
            <a:r>
              <a:rPr lang="fr-FR" dirty="0"/>
              <a:t> possible to do </a:t>
            </a:r>
            <a:r>
              <a:rPr lang="fr-FR" dirty="0" err="1"/>
              <a:t>without</a:t>
            </a:r>
            <a:r>
              <a:rPr lang="fr-FR" dirty="0"/>
              <a:t> (</a:t>
            </a:r>
            <a:r>
              <a:rPr lang="fr-FR" dirty="0" err="1"/>
              <a:t>expected</a:t>
            </a:r>
            <a:r>
              <a:rPr lang="fr-FR" dirty="0"/>
              <a:t> </a:t>
            </a:r>
            <a:r>
              <a:rPr lang="fr-FR" dirty="0" err="1"/>
              <a:t>from</a:t>
            </a:r>
            <a:r>
              <a:rPr lang="fr-FR" dirty="0"/>
              <a:t> passive </a:t>
            </a:r>
            <a:r>
              <a:rPr lang="fr-FR" dirty="0" err="1"/>
              <a:t>communities</a:t>
            </a:r>
            <a:r>
              <a:rPr lang="fr-FR" dirty="0"/>
              <a:t>)</a:t>
            </a:r>
          </a:p>
          <a:p>
            <a:pPr marL="228600" indent="-228600">
              <a:buAutoNum type="arabicParenR"/>
            </a:pPr>
            <a:r>
              <a:rPr lang="fr-FR" dirty="0"/>
              <a:t>The </a:t>
            </a:r>
            <a:r>
              <a:rPr lang="fr-FR" dirty="0" err="1"/>
              <a:t>economical</a:t>
            </a:r>
            <a:r>
              <a:rPr lang="fr-FR" dirty="0"/>
              <a:t> </a:t>
            </a:r>
            <a:r>
              <a:rPr lang="fr-FR" dirty="0" err="1"/>
              <a:t>dispatch</a:t>
            </a:r>
            <a:r>
              <a:rPr lang="fr-FR" dirty="0"/>
              <a:t> has </a:t>
            </a:r>
            <a:r>
              <a:rPr lang="fr-FR" dirty="0" err="1"/>
              <a:t>some</a:t>
            </a:r>
            <a:r>
              <a:rPr lang="fr-FR" dirty="0"/>
              <a:t> </a:t>
            </a:r>
            <a:r>
              <a:rPr lang="fr-FR" dirty="0" err="1"/>
              <a:t>degree</a:t>
            </a:r>
            <a:r>
              <a:rPr lang="fr-FR" dirty="0"/>
              <a:t> of </a:t>
            </a:r>
            <a:r>
              <a:rPr lang="fr-FR" dirty="0" err="1"/>
              <a:t>freedom</a:t>
            </a:r>
            <a:r>
              <a:rPr lang="fr-FR" dirty="0"/>
              <a:t> </a:t>
            </a:r>
            <a:r>
              <a:rPr lang="fr-FR" dirty="0" err="1"/>
              <a:t>with</a:t>
            </a:r>
            <a:r>
              <a:rPr lang="fr-FR" dirty="0"/>
              <a:t> regard to </a:t>
            </a:r>
            <a:r>
              <a:rPr lang="fr-FR" dirty="0" err="1"/>
              <a:t>physical</a:t>
            </a:r>
            <a:r>
              <a:rPr lang="fr-FR" dirty="0"/>
              <a:t> flux</a:t>
            </a:r>
          </a:p>
          <a:p>
            <a:pPr marL="228600" indent="-228600">
              <a:buAutoNum type="arabicParenR"/>
            </a:pPr>
            <a:r>
              <a:rPr lang="fr-FR" dirty="0" err="1"/>
              <a:t>Physically</a:t>
            </a:r>
            <a:r>
              <a:rPr lang="fr-FR" dirty="0"/>
              <a:t> use all </a:t>
            </a:r>
            <a:r>
              <a:rPr lang="fr-FR" dirty="0" err="1"/>
              <a:t>resources</a:t>
            </a:r>
            <a:r>
              <a:rPr lang="fr-FR" dirty="0"/>
              <a:t> « </a:t>
            </a:r>
            <a:r>
              <a:rPr lang="fr-FR" dirty="0" err="1"/>
              <a:t>together</a:t>
            </a:r>
            <a:r>
              <a:rPr lang="fr-FR" dirty="0"/>
              <a:t> » and </a:t>
            </a:r>
            <a:r>
              <a:rPr lang="fr-FR" dirty="0" err="1"/>
              <a:t>still</a:t>
            </a:r>
            <a:r>
              <a:rPr lang="fr-FR" dirty="0"/>
              <a:t> </a:t>
            </a:r>
            <a:r>
              <a:rPr lang="fr-FR" dirty="0" err="1"/>
              <a:t>economically</a:t>
            </a:r>
            <a:r>
              <a:rPr lang="fr-FR" dirty="0"/>
              <a:t> « </a:t>
            </a:r>
            <a:r>
              <a:rPr lang="fr-FR" dirty="0" err="1"/>
              <a:t>reward</a:t>
            </a:r>
            <a:r>
              <a:rPr lang="fr-FR" dirty="0"/>
              <a:t> » </a:t>
            </a:r>
            <a:r>
              <a:rPr lang="fr-FR" dirty="0" err="1"/>
              <a:t>resource</a:t>
            </a:r>
            <a:r>
              <a:rPr lang="fr-FR" dirty="0"/>
              <a:t> </a:t>
            </a:r>
            <a:r>
              <a:rPr lang="fr-FR" dirty="0" err="1"/>
              <a:t>owners</a:t>
            </a:r>
            <a:r>
              <a:rPr lang="fr-FR" dirty="0"/>
              <a:t> (</a:t>
            </a:r>
            <a:r>
              <a:rPr lang="fr-FR" dirty="0" err="1"/>
              <a:t>increase</a:t>
            </a:r>
            <a:r>
              <a:rPr lang="fr-FR" dirty="0"/>
              <a:t> the cake size, and </a:t>
            </a:r>
            <a:r>
              <a:rPr lang="fr-FR" dirty="0" err="1"/>
              <a:t>still</a:t>
            </a:r>
            <a:r>
              <a:rPr lang="fr-FR" dirty="0"/>
              <a:t> </a:t>
            </a:r>
            <a:r>
              <a:rPr lang="fr-FR" dirty="0" err="1"/>
              <a:t>share</a:t>
            </a:r>
            <a:r>
              <a:rPr lang="fr-FR" dirty="0"/>
              <a:t> </a:t>
            </a:r>
            <a:r>
              <a:rPr lang="fr-FR" dirty="0" err="1"/>
              <a:t>it</a:t>
            </a:r>
            <a:r>
              <a:rPr lang="fr-FR" dirty="0"/>
              <a:t> how </a:t>
            </a:r>
            <a:r>
              <a:rPr lang="fr-FR" dirty="0" err="1"/>
              <a:t>we</a:t>
            </a:r>
            <a:r>
              <a:rPr lang="fr-FR" dirty="0"/>
              <a:t> </a:t>
            </a:r>
            <a:r>
              <a:rPr lang="fr-FR" dirty="0" err="1"/>
              <a:t>want</a:t>
            </a:r>
            <a:r>
              <a:rPr lang="fr-FR" dirty="0"/>
              <a:t>).</a:t>
            </a:r>
          </a:p>
        </p:txBody>
      </p:sp>
      <p:sp>
        <p:nvSpPr>
          <p:cNvPr id="4" name="Slide Number Placeholder 3"/>
          <p:cNvSpPr>
            <a:spLocks noGrp="1"/>
          </p:cNvSpPr>
          <p:nvPr>
            <p:ph type="sldNum" sz="quarter" idx="5"/>
          </p:nvPr>
        </p:nvSpPr>
        <p:spPr/>
        <p:txBody>
          <a:bodyPr/>
          <a:lstStyle/>
          <a:p>
            <a:fld id="{038815E2-7EE7-1C43-A884-B2976C60B249}" type="slidenum">
              <a:rPr lang="fr-FR" smtClean="0"/>
              <a:t>40</a:t>
            </a:fld>
            <a:endParaRPr lang="fr-FR"/>
          </a:p>
        </p:txBody>
      </p:sp>
    </p:spTree>
    <p:extLst>
      <p:ext uri="{BB962C8B-B14F-4D97-AF65-F5344CB8AC3E}">
        <p14:creationId xmlns:p14="http://schemas.microsoft.com/office/powerpoint/2010/main" val="897752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fr-FR" dirty="0" err="1"/>
              <a:t>Expected</a:t>
            </a:r>
            <a:r>
              <a:rPr lang="fr-FR" dirty="0"/>
              <a:t> </a:t>
            </a:r>
            <a:r>
              <a:rPr lang="fr-FR" dirty="0" err="1"/>
              <a:t>complexity</a:t>
            </a:r>
            <a:r>
              <a:rPr lang="fr-FR" dirty="0"/>
              <a:t> </a:t>
            </a:r>
            <a:r>
              <a:rPr lang="fr-FR" dirty="0" err="1"/>
              <a:t>we</a:t>
            </a:r>
            <a:r>
              <a:rPr lang="fr-FR" dirty="0"/>
              <a:t> </a:t>
            </a:r>
            <a:r>
              <a:rPr lang="fr-FR" dirty="0" err="1"/>
              <a:t>want</a:t>
            </a:r>
            <a:r>
              <a:rPr lang="fr-FR" dirty="0"/>
              <a:t> to </a:t>
            </a:r>
            <a:r>
              <a:rPr lang="fr-FR" dirty="0" err="1"/>
              <a:t>reach</a:t>
            </a:r>
            <a:r>
              <a:rPr lang="fr-FR" dirty="0"/>
              <a:t> at </a:t>
            </a:r>
            <a:r>
              <a:rPr lang="fr-FR" dirty="0" err="1"/>
              <a:t>each</a:t>
            </a:r>
            <a:r>
              <a:rPr lang="fr-FR" dirty="0"/>
              <a:t> </a:t>
            </a:r>
            <a:r>
              <a:rPr lang="fr-FR" dirty="0" err="1"/>
              <a:t>scale</a:t>
            </a:r>
            <a:r>
              <a:rPr lang="fr-FR" dirty="0"/>
              <a:t> (house, </a:t>
            </a:r>
            <a:r>
              <a:rPr lang="fr-FR" dirty="0" err="1"/>
              <a:t>community</a:t>
            </a:r>
            <a:r>
              <a:rPr lang="fr-FR" dirty="0"/>
              <a:t>, inter-</a:t>
            </a:r>
            <a:r>
              <a:rPr lang="fr-FR" dirty="0" err="1"/>
              <a:t>communities</a:t>
            </a:r>
            <a:r>
              <a:rPr lang="fr-FR" dirty="0"/>
              <a:t>, national)</a:t>
            </a:r>
          </a:p>
          <a:p>
            <a:pPr marL="228600" indent="-228600">
              <a:buAutoNum type="arabicParenR"/>
            </a:pPr>
            <a:r>
              <a:rPr lang="fr-FR" dirty="0"/>
              <a:t>Physical coordination </a:t>
            </a:r>
            <a:r>
              <a:rPr lang="fr-FR" dirty="0" err="1"/>
              <a:t>depends</a:t>
            </a:r>
            <a:r>
              <a:rPr lang="fr-FR" dirty="0"/>
              <a:t> on </a:t>
            </a:r>
            <a:r>
              <a:rPr lang="fr-FR" dirty="0" err="1"/>
              <a:t>cost</a:t>
            </a:r>
            <a:r>
              <a:rPr lang="fr-FR" dirty="0"/>
              <a:t> allocation and </a:t>
            </a:r>
            <a:r>
              <a:rPr lang="fr-FR" dirty="0" err="1"/>
              <a:t>human</a:t>
            </a:r>
            <a:r>
              <a:rPr lang="fr-FR" dirty="0"/>
              <a:t> </a:t>
            </a:r>
            <a:r>
              <a:rPr lang="fr-FR" dirty="0" err="1"/>
              <a:t>organization</a:t>
            </a:r>
            <a:endParaRPr lang="fr-FR" dirty="0"/>
          </a:p>
          <a:p>
            <a:pPr marL="228600" indent="-228600">
              <a:buAutoNum type="arabicParenR"/>
            </a:pPr>
            <a:r>
              <a:rPr lang="fr-FR" dirty="0" err="1"/>
              <a:t>Cost</a:t>
            </a:r>
            <a:r>
              <a:rPr lang="fr-FR" dirty="0"/>
              <a:t> allocation </a:t>
            </a:r>
            <a:r>
              <a:rPr lang="fr-FR" dirty="0" err="1"/>
              <a:t>can</a:t>
            </a:r>
            <a:r>
              <a:rPr lang="fr-FR" dirty="0"/>
              <a:t>  </a:t>
            </a:r>
            <a:r>
              <a:rPr lang="fr-FR" dirty="0" err="1"/>
              <a:t>provide</a:t>
            </a:r>
            <a:r>
              <a:rPr lang="fr-FR" dirty="0"/>
              <a:t> a </a:t>
            </a:r>
            <a:r>
              <a:rPr lang="fr-FR" dirty="0" err="1"/>
              <a:t>level</a:t>
            </a:r>
            <a:r>
              <a:rPr lang="fr-FR" dirty="0"/>
              <a:t> of abstraction </a:t>
            </a:r>
            <a:r>
              <a:rPr lang="fr-FR" dirty="0" err="1"/>
              <a:t>from</a:t>
            </a:r>
            <a:r>
              <a:rPr lang="fr-FR" dirty="0"/>
              <a:t> </a:t>
            </a:r>
            <a:r>
              <a:rPr lang="fr-FR" dirty="0" err="1"/>
              <a:t>physical</a:t>
            </a:r>
            <a:r>
              <a:rPr lang="fr-FR" dirty="0"/>
              <a:t> flux (to </a:t>
            </a:r>
            <a:r>
              <a:rPr lang="fr-FR" dirty="0" err="1"/>
              <a:t>some</a:t>
            </a:r>
            <a:r>
              <a:rPr lang="fr-FR" dirty="0"/>
              <a:t> </a:t>
            </a:r>
            <a:r>
              <a:rPr lang="fr-FR" dirty="0" err="1"/>
              <a:t>extend</a:t>
            </a:r>
            <a:r>
              <a:rPr lang="fr-FR" dirty="0"/>
              <a:t>)</a:t>
            </a:r>
          </a:p>
          <a:p>
            <a:pPr marL="228600" indent="-228600">
              <a:buAutoNum type="arabicParenR"/>
            </a:pPr>
            <a:r>
              <a:rPr lang="fr-FR" dirty="0"/>
              <a:t>2 axes of </a:t>
            </a:r>
            <a:r>
              <a:rPr lang="fr-FR" dirty="0" err="1"/>
              <a:t>review</a:t>
            </a:r>
            <a:r>
              <a:rPr lang="fr-FR" dirty="0"/>
              <a:t> for coordination </a:t>
            </a:r>
            <a:r>
              <a:rPr lang="fr-FR" dirty="0" err="1"/>
              <a:t>strategies</a:t>
            </a:r>
            <a:r>
              <a:rPr lang="fr-FR" dirty="0"/>
              <a:t>.</a:t>
            </a:r>
          </a:p>
        </p:txBody>
      </p:sp>
      <p:sp>
        <p:nvSpPr>
          <p:cNvPr id="4" name="Slide Number Placeholder 3"/>
          <p:cNvSpPr>
            <a:spLocks noGrp="1"/>
          </p:cNvSpPr>
          <p:nvPr>
            <p:ph type="sldNum" sz="quarter" idx="5"/>
          </p:nvPr>
        </p:nvSpPr>
        <p:spPr/>
        <p:txBody>
          <a:bodyPr/>
          <a:lstStyle/>
          <a:p>
            <a:fld id="{038815E2-7EE7-1C43-A884-B2976C60B249}" type="slidenum">
              <a:rPr lang="fr-FR" smtClean="0"/>
              <a:t>42</a:t>
            </a:fld>
            <a:endParaRPr lang="fr-FR"/>
          </a:p>
        </p:txBody>
      </p:sp>
    </p:spTree>
    <p:extLst>
      <p:ext uri="{BB962C8B-B14F-4D97-AF65-F5344CB8AC3E}">
        <p14:creationId xmlns:p14="http://schemas.microsoft.com/office/powerpoint/2010/main" val="106691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ICT = communication (blockchain, virtual machines on a server (agent), central influx, MQTT)</a:t>
            </a:r>
          </a:p>
          <a:p>
            <a:r>
              <a:rPr lang="en-AU" dirty="0"/>
              <a:t>Control = algorithm = ADMM or central optimization or PID, …</a:t>
            </a:r>
          </a:p>
          <a:p>
            <a:r>
              <a:rPr lang="en-AU" dirty="0"/>
              <a:t>Power system = central battery or many small batteries ? Physical distribution of resources</a:t>
            </a:r>
          </a:p>
          <a:p>
            <a:endParaRPr lang="en-AU" dirty="0"/>
          </a:p>
          <a:p>
            <a:r>
              <a:rPr lang="en-AU" dirty="0"/>
              <a:t>For 3 batteries centralized controller will be more efficient, for 1 million… </a:t>
            </a:r>
          </a:p>
          <a:p>
            <a:endParaRPr lang="en-AU" dirty="0"/>
          </a:p>
          <a:p>
            <a:r>
              <a:rPr lang="en-AU" dirty="0"/>
              <a:t>Centralized system </a:t>
            </a:r>
            <a:r>
              <a:rPr lang="en-AU" dirty="0" err="1"/>
              <a:t>choosen</a:t>
            </a:r>
            <a:r>
              <a:rPr lang="en-AU" dirty="0"/>
              <a:t> by a distributed governance ? Is it still distributed ?</a:t>
            </a:r>
          </a:p>
        </p:txBody>
      </p:sp>
      <p:sp>
        <p:nvSpPr>
          <p:cNvPr id="4" name="Slide Number Placeholder 3"/>
          <p:cNvSpPr>
            <a:spLocks noGrp="1"/>
          </p:cNvSpPr>
          <p:nvPr>
            <p:ph type="sldNum" sz="quarter" idx="5"/>
          </p:nvPr>
        </p:nvSpPr>
        <p:spPr/>
        <p:txBody>
          <a:bodyPr/>
          <a:lstStyle/>
          <a:p>
            <a:fld id="{038815E2-7EE7-1C43-A884-B2976C60B249}" type="slidenum">
              <a:rPr lang="fr-FR" smtClean="0"/>
              <a:t>44</a:t>
            </a:fld>
            <a:endParaRPr lang="fr-FR"/>
          </a:p>
        </p:txBody>
      </p:sp>
    </p:spTree>
    <p:extLst>
      <p:ext uri="{BB962C8B-B14F-4D97-AF65-F5344CB8AC3E}">
        <p14:creationId xmlns:p14="http://schemas.microsoft.com/office/powerpoint/2010/main" val="4081490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ICT = communication (blockchain, virtual machines on a server (agent), central influx, MQTT)</a:t>
            </a:r>
          </a:p>
          <a:p>
            <a:r>
              <a:rPr lang="en-AU" dirty="0"/>
              <a:t>Control = algorithm = ADMM or central optimization or PID, …</a:t>
            </a:r>
          </a:p>
          <a:p>
            <a:r>
              <a:rPr lang="en-AU" dirty="0"/>
              <a:t>Power system = central battery or many small batteries ? Physical distribution of resources</a:t>
            </a:r>
          </a:p>
          <a:p>
            <a:endParaRPr lang="en-AU" dirty="0"/>
          </a:p>
          <a:p>
            <a:r>
              <a:rPr lang="en-AU" dirty="0"/>
              <a:t>For 3 batteries centralized controller will be more efficient, for 1 million… </a:t>
            </a:r>
          </a:p>
          <a:p>
            <a:endParaRPr lang="en-AU" dirty="0"/>
          </a:p>
          <a:p>
            <a:r>
              <a:rPr lang="en-AU" dirty="0"/>
              <a:t>Centralized system </a:t>
            </a:r>
            <a:r>
              <a:rPr lang="en-AU" dirty="0" err="1"/>
              <a:t>choosen</a:t>
            </a:r>
            <a:r>
              <a:rPr lang="en-AU" dirty="0"/>
              <a:t> by a distributed governance ? Is it still distributed ?</a:t>
            </a:r>
          </a:p>
        </p:txBody>
      </p:sp>
      <p:sp>
        <p:nvSpPr>
          <p:cNvPr id="4" name="Slide Number Placeholder 3"/>
          <p:cNvSpPr>
            <a:spLocks noGrp="1"/>
          </p:cNvSpPr>
          <p:nvPr>
            <p:ph type="sldNum" sz="quarter" idx="5"/>
          </p:nvPr>
        </p:nvSpPr>
        <p:spPr/>
        <p:txBody>
          <a:bodyPr/>
          <a:lstStyle/>
          <a:p>
            <a:fld id="{038815E2-7EE7-1C43-A884-B2976C60B249}" type="slidenum">
              <a:rPr lang="fr-FR" smtClean="0"/>
              <a:t>45</a:t>
            </a:fld>
            <a:endParaRPr lang="fr-FR"/>
          </a:p>
        </p:txBody>
      </p:sp>
    </p:spTree>
    <p:extLst>
      <p:ext uri="{BB962C8B-B14F-4D97-AF65-F5344CB8AC3E}">
        <p14:creationId xmlns:p14="http://schemas.microsoft.com/office/powerpoint/2010/main" val="3411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ICT = communication (blockchain, virtual machines on a server (agent), central influx, MQTT)</a:t>
            </a:r>
          </a:p>
          <a:p>
            <a:r>
              <a:rPr lang="en-AU" dirty="0"/>
              <a:t>Control = algorithm = ADMM or central optimization or PID, …</a:t>
            </a:r>
          </a:p>
          <a:p>
            <a:r>
              <a:rPr lang="en-AU" dirty="0"/>
              <a:t>Power system = central battery or many small batteries ? Physical distribution of resources</a:t>
            </a:r>
          </a:p>
          <a:p>
            <a:endParaRPr lang="en-AU" dirty="0"/>
          </a:p>
          <a:p>
            <a:r>
              <a:rPr lang="en-AU" dirty="0"/>
              <a:t>For 3 batteries centralized controller will be more efficient, for 1 million… </a:t>
            </a:r>
          </a:p>
          <a:p>
            <a:endParaRPr lang="en-AU" dirty="0"/>
          </a:p>
          <a:p>
            <a:r>
              <a:rPr lang="en-AU" dirty="0"/>
              <a:t>Centralized system </a:t>
            </a:r>
            <a:r>
              <a:rPr lang="en-AU" dirty="0" err="1"/>
              <a:t>choosen</a:t>
            </a:r>
            <a:r>
              <a:rPr lang="en-AU" dirty="0"/>
              <a:t> by a distributed governance ? Is it still distributed ?</a:t>
            </a:r>
          </a:p>
        </p:txBody>
      </p:sp>
      <p:sp>
        <p:nvSpPr>
          <p:cNvPr id="4" name="Slide Number Placeholder 3"/>
          <p:cNvSpPr>
            <a:spLocks noGrp="1"/>
          </p:cNvSpPr>
          <p:nvPr>
            <p:ph type="sldNum" sz="quarter" idx="5"/>
          </p:nvPr>
        </p:nvSpPr>
        <p:spPr/>
        <p:txBody>
          <a:bodyPr/>
          <a:lstStyle/>
          <a:p>
            <a:fld id="{038815E2-7EE7-1C43-A884-B2976C60B249}" type="slidenum">
              <a:rPr lang="fr-FR" smtClean="0"/>
              <a:t>46</a:t>
            </a:fld>
            <a:endParaRPr lang="fr-FR"/>
          </a:p>
        </p:txBody>
      </p:sp>
    </p:spTree>
    <p:extLst>
      <p:ext uri="{BB962C8B-B14F-4D97-AF65-F5344CB8AC3E}">
        <p14:creationId xmlns:p14="http://schemas.microsoft.com/office/powerpoint/2010/main" val="2953545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Win individually / as a group (together)</a:t>
            </a:r>
          </a:p>
          <a:p>
            <a:r>
              <a:rPr lang="en-AU" dirty="0"/>
              <a:t>Competition best fit player </a:t>
            </a:r>
            <a:r>
              <a:rPr lang="en-AU" dirty="0">
                <a:sym typeface="Wingdings" pitchFamily="2" charset="2"/>
              </a:rPr>
              <a:t> increase collaboration between player</a:t>
            </a:r>
          </a:p>
          <a:p>
            <a:r>
              <a:rPr lang="en-AU" dirty="0">
                <a:sym typeface="Wingdings" pitchFamily="2" charset="2"/>
              </a:rPr>
              <a:t>Invisible hand of the market / Management of common goods</a:t>
            </a:r>
            <a:endParaRPr lang="en-AU" dirty="0"/>
          </a:p>
        </p:txBody>
      </p:sp>
      <p:sp>
        <p:nvSpPr>
          <p:cNvPr id="4" name="Slide Number Placeholder 3"/>
          <p:cNvSpPr>
            <a:spLocks noGrp="1"/>
          </p:cNvSpPr>
          <p:nvPr>
            <p:ph type="sldNum" sz="quarter" idx="5"/>
          </p:nvPr>
        </p:nvSpPr>
        <p:spPr/>
        <p:txBody>
          <a:bodyPr/>
          <a:lstStyle/>
          <a:p>
            <a:fld id="{038815E2-7EE7-1C43-A884-B2976C60B249}" type="slidenum">
              <a:rPr lang="fr-FR" smtClean="0"/>
              <a:t>49</a:t>
            </a:fld>
            <a:endParaRPr lang="fr-FR"/>
          </a:p>
        </p:txBody>
      </p:sp>
    </p:spTree>
    <p:extLst>
      <p:ext uri="{BB962C8B-B14F-4D97-AF65-F5344CB8AC3E}">
        <p14:creationId xmlns:p14="http://schemas.microsoft.com/office/powerpoint/2010/main" val="4250258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ICT = communication (blockchain, virtual machines on a server (agent), central influx, MQTT)</a:t>
            </a:r>
          </a:p>
          <a:p>
            <a:r>
              <a:rPr lang="en-AU" dirty="0"/>
              <a:t>Control = algorithm = ADMM or central optimization or PID, …</a:t>
            </a:r>
          </a:p>
          <a:p>
            <a:r>
              <a:rPr lang="en-AU" dirty="0"/>
              <a:t>Power system = central battery or many small batteries ? Physical distribution of resources</a:t>
            </a:r>
          </a:p>
          <a:p>
            <a:endParaRPr lang="en-AU" dirty="0"/>
          </a:p>
          <a:p>
            <a:r>
              <a:rPr lang="en-AU" dirty="0"/>
              <a:t>For 3 batteries centralized controller will be more efficient, for 1 million… </a:t>
            </a:r>
          </a:p>
          <a:p>
            <a:endParaRPr lang="en-AU" dirty="0"/>
          </a:p>
          <a:p>
            <a:r>
              <a:rPr lang="en-AU" dirty="0"/>
              <a:t>Centralized system </a:t>
            </a:r>
            <a:r>
              <a:rPr lang="en-AU" dirty="0" err="1"/>
              <a:t>choosen</a:t>
            </a:r>
            <a:r>
              <a:rPr lang="en-AU" dirty="0"/>
              <a:t> by a distributed governance ? Is it still distributed ?</a:t>
            </a:r>
          </a:p>
        </p:txBody>
      </p:sp>
      <p:sp>
        <p:nvSpPr>
          <p:cNvPr id="4" name="Slide Number Placeholder 3"/>
          <p:cNvSpPr>
            <a:spLocks noGrp="1"/>
          </p:cNvSpPr>
          <p:nvPr>
            <p:ph type="sldNum" sz="quarter" idx="5"/>
          </p:nvPr>
        </p:nvSpPr>
        <p:spPr/>
        <p:txBody>
          <a:bodyPr/>
          <a:lstStyle/>
          <a:p>
            <a:fld id="{038815E2-7EE7-1C43-A884-B2976C60B249}" type="slidenum">
              <a:rPr lang="fr-FR" smtClean="0"/>
              <a:t>52</a:t>
            </a:fld>
            <a:endParaRPr lang="fr-FR"/>
          </a:p>
        </p:txBody>
      </p:sp>
    </p:spTree>
    <p:extLst>
      <p:ext uri="{BB962C8B-B14F-4D97-AF65-F5344CB8AC3E}">
        <p14:creationId xmlns:p14="http://schemas.microsoft.com/office/powerpoint/2010/main" val="265653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38815E2-7EE7-1C43-A884-B2976C60B249}" type="slidenum">
              <a:rPr lang="fr-FR" smtClean="0"/>
              <a:t>53</a:t>
            </a:fld>
            <a:endParaRPr lang="fr-FR"/>
          </a:p>
        </p:txBody>
      </p:sp>
    </p:spTree>
    <p:extLst>
      <p:ext uri="{BB962C8B-B14F-4D97-AF65-F5344CB8AC3E}">
        <p14:creationId xmlns:p14="http://schemas.microsoft.com/office/powerpoint/2010/main" val="238139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arenR"/>
            </a:pPr>
            <a:r>
              <a:rPr lang="fr-FR" dirty="0"/>
              <a:t>Différence physique limité (compteurs)</a:t>
            </a:r>
          </a:p>
          <a:p>
            <a:pPr marL="228600" indent="-228600">
              <a:buAutoNum type="arabicParenR"/>
            </a:pPr>
            <a:r>
              <a:rPr lang="fr-FR" dirty="0"/>
              <a:t>Différence économique et « philosophique » marquées</a:t>
            </a:r>
          </a:p>
        </p:txBody>
      </p:sp>
      <p:sp>
        <p:nvSpPr>
          <p:cNvPr id="4" name="Slide Number Placeholder 3"/>
          <p:cNvSpPr>
            <a:spLocks noGrp="1"/>
          </p:cNvSpPr>
          <p:nvPr>
            <p:ph type="sldNum" sz="quarter" idx="5"/>
          </p:nvPr>
        </p:nvSpPr>
        <p:spPr/>
        <p:txBody>
          <a:bodyPr/>
          <a:lstStyle/>
          <a:p>
            <a:fld id="{038815E2-7EE7-1C43-A884-B2976C60B249}" type="slidenum">
              <a:rPr lang="fr-FR" smtClean="0"/>
              <a:t>14</a:t>
            </a:fld>
            <a:endParaRPr lang="fr-FR"/>
          </a:p>
        </p:txBody>
      </p:sp>
    </p:spTree>
    <p:extLst>
      <p:ext uri="{BB962C8B-B14F-4D97-AF65-F5344CB8AC3E}">
        <p14:creationId xmlns:p14="http://schemas.microsoft.com/office/powerpoint/2010/main" val="3802573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arenR"/>
            </a:pPr>
            <a:r>
              <a:rPr lang="fr-FR" dirty="0"/>
              <a:t>L’énoncé du problème</a:t>
            </a:r>
          </a:p>
          <a:p>
            <a:pPr marL="228600" indent="-228600">
              <a:buAutoNum type="arabicParenR"/>
            </a:pPr>
            <a:r>
              <a:rPr lang="fr-FR" dirty="0"/>
              <a:t>2 composantes pour calculer les émissions (l’une sans l’autre n’a pas de sens)</a:t>
            </a:r>
          </a:p>
        </p:txBody>
      </p:sp>
      <p:sp>
        <p:nvSpPr>
          <p:cNvPr id="4" name="Slide Number Placeholder 3"/>
          <p:cNvSpPr>
            <a:spLocks noGrp="1"/>
          </p:cNvSpPr>
          <p:nvPr>
            <p:ph type="sldNum" sz="quarter" idx="5"/>
          </p:nvPr>
        </p:nvSpPr>
        <p:spPr/>
        <p:txBody>
          <a:bodyPr/>
          <a:lstStyle/>
          <a:p>
            <a:fld id="{AFD7BC57-53CF-704A-B77A-FB65152BABC5}" type="slidenum">
              <a:rPr lang="fr-FR" smtClean="0"/>
              <a:t>61</a:t>
            </a:fld>
            <a:endParaRPr lang="fr-FR"/>
          </a:p>
        </p:txBody>
      </p:sp>
    </p:spTree>
    <p:extLst>
      <p:ext uri="{BB962C8B-B14F-4D97-AF65-F5344CB8AC3E}">
        <p14:creationId xmlns:p14="http://schemas.microsoft.com/office/powerpoint/2010/main" val="1113983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1) On a fait un choix, une hypothèse forte</a:t>
            </a:r>
          </a:p>
          <a:p>
            <a:r>
              <a:rPr lang="fr-FR" dirty="0"/>
              <a:t>2) Évite les solutions qui consistent à </a:t>
            </a:r>
            <a:r>
              <a:rPr lang="fr-FR" dirty="0" err="1"/>
              <a:t>surdimmenssioner</a:t>
            </a:r>
            <a:r>
              <a:rPr lang="fr-FR" dirty="0"/>
              <a:t> le PV pour sa rentabilité carbone à l’export</a:t>
            </a:r>
          </a:p>
          <a:p>
            <a:r>
              <a:rPr lang="fr-FR" dirty="0"/>
              <a:t> (éviter de tomber dans une situation où on installe du PV en vu d’un impact National, reste à l’échelle locale).</a:t>
            </a:r>
          </a:p>
          <a:p>
            <a:endParaRPr lang="fr-FR" dirty="0"/>
          </a:p>
          <a:p>
            <a:r>
              <a:rPr lang="en-GB" i="1" dirty="0"/>
              <a:t>It is a conservative assumption. We justify this scope with a least three reasons 1) exporting power has technical implications that are not carbon neutral (see Rémy's comment) 2) the philosophy of self-sufficient communities aim at calculating GHG emission at the scale of the community, and not to dilute it at the scale of a country 3) if all energy communities take the assumption of an “infinite” grid is not a sustainable solution system wide.</a:t>
            </a:r>
            <a:endParaRPr lang="fr-FR" dirty="0"/>
          </a:p>
        </p:txBody>
      </p:sp>
      <p:sp>
        <p:nvSpPr>
          <p:cNvPr id="4" name="Slide Number Placeholder 3"/>
          <p:cNvSpPr>
            <a:spLocks noGrp="1"/>
          </p:cNvSpPr>
          <p:nvPr>
            <p:ph type="sldNum" sz="quarter" idx="5"/>
          </p:nvPr>
        </p:nvSpPr>
        <p:spPr/>
        <p:txBody>
          <a:bodyPr/>
          <a:lstStyle/>
          <a:p>
            <a:fld id="{AFD7BC57-53CF-704A-B77A-FB65152BABC5}" type="slidenum">
              <a:rPr lang="fr-FR" smtClean="0"/>
              <a:t>62</a:t>
            </a:fld>
            <a:endParaRPr lang="fr-FR"/>
          </a:p>
        </p:txBody>
      </p:sp>
    </p:spTree>
    <p:extLst>
      <p:ext uri="{BB962C8B-B14F-4D97-AF65-F5344CB8AC3E}">
        <p14:creationId xmlns:p14="http://schemas.microsoft.com/office/powerpoint/2010/main" val="657828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arenR"/>
            </a:pPr>
            <a:r>
              <a:rPr lang="fr-FR" dirty="0" err="1"/>
              <a:t>Intuiter</a:t>
            </a:r>
            <a:r>
              <a:rPr lang="fr-FR" dirty="0"/>
              <a:t> le résultat (expliquer les axes)</a:t>
            </a:r>
          </a:p>
          <a:p>
            <a:pPr marL="228600" indent="-228600">
              <a:buAutoNum type="arabicParenR"/>
            </a:pPr>
            <a:r>
              <a:rPr lang="fr-FR" dirty="0"/>
              <a:t>Autoproduction bénéfique pour les aspects émission de gaz à effet de serre</a:t>
            </a:r>
          </a:p>
          <a:p>
            <a:pPr marL="228600" indent="-228600">
              <a:buAutoNum type="arabicParenR"/>
            </a:pPr>
            <a:r>
              <a:rPr lang="fr-FR" dirty="0"/>
              <a:t>Autoproduction dans l’excès (disproportion des équipements) qui amène à </a:t>
            </a:r>
            <a:r>
              <a:rPr lang="fr-FR" dirty="0" err="1"/>
              <a:t>quantativement</a:t>
            </a:r>
            <a:r>
              <a:rPr lang="fr-FR" dirty="0"/>
              <a:t> empirer les émissions </a:t>
            </a:r>
          </a:p>
        </p:txBody>
      </p:sp>
      <p:sp>
        <p:nvSpPr>
          <p:cNvPr id="4" name="Slide Number Placeholder 3"/>
          <p:cNvSpPr>
            <a:spLocks noGrp="1"/>
          </p:cNvSpPr>
          <p:nvPr>
            <p:ph type="sldNum" sz="quarter" idx="5"/>
          </p:nvPr>
        </p:nvSpPr>
        <p:spPr/>
        <p:txBody>
          <a:bodyPr/>
          <a:lstStyle/>
          <a:p>
            <a:fld id="{AFD7BC57-53CF-704A-B77A-FB65152BABC5}" type="slidenum">
              <a:rPr lang="fr-FR" smtClean="0"/>
              <a:t>63</a:t>
            </a:fld>
            <a:endParaRPr lang="fr-FR"/>
          </a:p>
        </p:txBody>
      </p:sp>
    </p:spTree>
    <p:extLst>
      <p:ext uri="{BB962C8B-B14F-4D97-AF65-F5344CB8AC3E}">
        <p14:creationId xmlns:p14="http://schemas.microsoft.com/office/powerpoint/2010/main" val="1591751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arenR"/>
            </a:pPr>
            <a:r>
              <a:rPr lang="fr-FR" dirty="0"/>
              <a:t>Même graphique à cela qu’on le présente sous forme d’abaque pour différent types de communautés</a:t>
            </a:r>
          </a:p>
          <a:p>
            <a:pPr marL="228600" indent="-228600">
              <a:buAutoNum type="arabicParenR"/>
            </a:pPr>
            <a:r>
              <a:rPr lang="fr-FR" dirty="0"/>
              <a:t>Intuition validé, coude vers 70% autoproduction (en fait assez « loin »)</a:t>
            </a:r>
          </a:p>
          <a:p>
            <a:pPr marL="228600" indent="-228600">
              <a:buAutoNum type="arabicParenR"/>
            </a:pPr>
            <a:endParaRPr lang="fr-FR" dirty="0"/>
          </a:p>
        </p:txBody>
      </p:sp>
      <p:sp>
        <p:nvSpPr>
          <p:cNvPr id="4" name="Slide Number Placeholder 3"/>
          <p:cNvSpPr>
            <a:spLocks noGrp="1"/>
          </p:cNvSpPr>
          <p:nvPr>
            <p:ph type="sldNum" sz="quarter" idx="5"/>
          </p:nvPr>
        </p:nvSpPr>
        <p:spPr/>
        <p:txBody>
          <a:bodyPr/>
          <a:lstStyle/>
          <a:p>
            <a:fld id="{AFD7BC57-53CF-704A-B77A-FB65152BABC5}" type="slidenum">
              <a:rPr lang="fr-FR" smtClean="0"/>
              <a:t>64</a:t>
            </a:fld>
            <a:endParaRPr lang="fr-FR"/>
          </a:p>
        </p:txBody>
      </p:sp>
    </p:spTree>
    <p:extLst>
      <p:ext uri="{BB962C8B-B14F-4D97-AF65-F5344CB8AC3E}">
        <p14:creationId xmlns:p14="http://schemas.microsoft.com/office/powerpoint/2010/main" val="166335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arenR"/>
            </a:pPr>
            <a:r>
              <a:rPr lang="fr-FR" noProof="0" dirty="0"/>
              <a:t>Même graphique, mais on commence à un niveau plus bas, grâce au réseau français plus vertueux</a:t>
            </a:r>
          </a:p>
          <a:p>
            <a:pPr marL="228600" indent="-228600">
              <a:buAutoNum type="arabicParenR"/>
            </a:pPr>
            <a:r>
              <a:rPr lang="fr-FR" noProof="0" dirty="0"/>
              <a:t>Intuition toujours présente, mais cette fois ci moins marqué, coude 20% autoproduction (assez facilement atteint)</a:t>
            </a:r>
          </a:p>
          <a:p>
            <a:pPr marL="228600" indent="-228600">
              <a:buAutoNum type="arabicParenR"/>
            </a:pPr>
            <a:r>
              <a:rPr lang="fr-FR" noProof="0" dirty="0"/>
              <a:t>De ce point de vue (sous entendu avec nos hypothèses), l’autoconsommation collective n’est pas une solution magique pour réduire nos émissions par kWh</a:t>
            </a:r>
          </a:p>
          <a:p>
            <a:pPr marL="228600" indent="-228600">
              <a:buAutoNum type="arabicParenR"/>
            </a:pPr>
            <a:endParaRPr lang="fr-FR" noProof="0" dirty="0"/>
          </a:p>
          <a:p>
            <a:pPr marL="228600" indent="-228600">
              <a:buAutoNum type="arabicParenR"/>
            </a:pPr>
            <a:r>
              <a:rPr lang="fr-FR" noProof="0" dirty="0"/>
              <a:t>À la fois c’est dommage, mais aussi tant mieux (presque) --&gt; souligne qu’on ne peut pas prendre la solution de la facilité (le kWh à 0gCO2), on échappe aux questions d’usages et de rapport à l’énergie. Pas seulement un question quantitative de sobriété. Rapport à la machine à travers la réparation (ami). Rapport à l’échelle spatio-temporelles réorganisation autour du vélo/transport en commun versus voiture(l’échelle couvre beaucoup de sujet, exemple de la démocratie athénienne à 10 000 âmes pas la même échelle que la démocratie à l’échelle de 66 millions, pourtant ce sont les mêmes mots utilisés). </a:t>
            </a:r>
          </a:p>
        </p:txBody>
      </p:sp>
      <p:sp>
        <p:nvSpPr>
          <p:cNvPr id="4" name="Slide Number Placeholder 3"/>
          <p:cNvSpPr>
            <a:spLocks noGrp="1"/>
          </p:cNvSpPr>
          <p:nvPr>
            <p:ph type="sldNum" sz="quarter" idx="5"/>
          </p:nvPr>
        </p:nvSpPr>
        <p:spPr/>
        <p:txBody>
          <a:bodyPr/>
          <a:lstStyle/>
          <a:p>
            <a:fld id="{AFD7BC57-53CF-704A-B77A-FB65152BABC5}" type="slidenum">
              <a:rPr lang="fr-FR" smtClean="0"/>
              <a:t>65</a:t>
            </a:fld>
            <a:endParaRPr lang="fr-FR"/>
          </a:p>
        </p:txBody>
      </p:sp>
    </p:spTree>
    <p:extLst>
      <p:ext uri="{BB962C8B-B14F-4D97-AF65-F5344CB8AC3E}">
        <p14:creationId xmlns:p14="http://schemas.microsoft.com/office/powerpoint/2010/main" val="1734718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fr-FR" dirty="0" err="1"/>
              <a:t>Adding</a:t>
            </a:r>
            <a:r>
              <a:rPr lang="fr-FR" dirty="0"/>
              <a:t> a new </a:t>
            </a:r>
            <a:r>
              <a:rPr lang="fr-FR" dirty="0" err="1"/>
              <a:t>scale</a:t>
            </a:r>
            <a:r>
              <a:rPr lang="fr-FR" dirty="0"/>
              <a:t> </a:t>
            </a:r>
            <a:r>
              <a:rPr lang="fr-FR" dirty="0" err="1"/>
              <a:t>keep</a:t>
            </a:r>
            <a:r>
              <a:rPr lang="fr-FR" dirty="0"/>
              <a:t> </a:t>
            </a:r>
            <a:r>
              <a:rPr lang="fr-FR" dirty="0" err="1"/>
              <a:t>equal</a:t>
            </a:r>
            <a:r>
              <a:rPr lang="fr-FR" dirty="0"/>
              <a:t> or </a:t>
            </a:r>
            <a:r>
              <a:rPr lang="fr-FR" dirty="0" err="1"/>
              <a:t>raise</a:t>
            </a:r>
            <a:r>
              <a:rPr lang="fr-FR" dirty="0"/>
              <a:t> the </a:t>
            </a:r>
            <a:r>
              <a:rPr lang="fr-FR" dirty="0" err="1"/>
              <a:t>overall</a:t>
            </a:r>
            <a:r>
              <a:rPr lang="fr-FR" dirty="0"/>
              <a:t> </a:t>
            </a:r>
            <a:r>
              <a:rPr lang="fr-FR" dirty="0" err="1"/>
              <a:t>complexity</a:t>
            </a:r>
            <a:r>
              <a:rPr lang="fr-FR" dirty="0"/>
              <a:t> (# actions) </a:t>
            </a:r>
            <a:r>
              <a:rPr lang="fr-FR" dirty="0" err="1"/>
              <a:t>that</a:t>
            </a:r>
            <a:r>
              <a:rPr lang="fr-FR" dirty="0"/>
              <a:t> the system </a:t>
            </a:r>
            <a:r>
              <a:rPr lang="fr-FR" dirty="0" err="1"/>
              <a:t>should</a:t>
            </a:r>
            <a:r>
              <a:rPr lang="fr-FR" dirty="0"/>
              <a:t> </a:t>
            </a:r>
            <a:r>
              <a:rPr lang="fr-FR" dirty="0" err="1"/>
              <a:t>consider</a:t>
            </a:r>
            <a:r>
              <a:rPr lang="fr-FR" dirty="0"/>
              <a:t>. </a:t>
            </a:r>
            <a:r>
              <a:rPr lang="fr-FR" dirty="0" err="1"/>
              <a:t>From</a:t>
            </a:r>
            <a:r>
              <a:rPr lang="fr-FR" dirty="0"/>
              <a:t> a </a:t>
            </a:r>
            <a:r>
              <a:rPr lang="fr-FR" dirty="0" err="1"/>
              <a:t>coherent</a:t>
            </a:r>
            <a:r>
              <a:rPr lang="fr-FR" dirty="0"/>
              <a:t> system to a </a:t>
            </a:r>
            <a:r>
              <a:rPr lang="fr-FR" dirty="0" err="1"/>
              <a:t>corralated</a:t>
            </a:r>
            <a:r>
              <a:rPr lang="fr-FR" dirty="0"/>
              <a:t> system (</a:t>
            </a:r>
            <a:r>
              <a:rPr lang="fr-FR" dirty="0" err="1"/>
              <a:t>explain</a:t>
            </a:r>
            <a:r>
              <a:rPr lang="fr-FR" dirty="0"/>
              <a:t>).</a:t>
            </a:r>
          </a:p>
          <a:p>
            <a:pPr marL="228600" indent="-228600">
              <a:buAutoNum type="arabicParenR"/>
            </a:pPr>
            <a:r>
              <a:rPr lang="fr-FR" dirty="0" err="1"/>
              <a:t>Research</a:t>
            </a:r>
            <a:r>
              <a:rPr lang="fr-FR" dirty="0"/>
              <a:t> </a:t>
            </a:r>
            <a:r>
              <a:rPr lang="fr-FR" dirty="0" err="1"/>
              <a:t>field</a:t>
            </a:r>
            <a:r>
              <a:rPr lang="fr-FR" dirty="0"/>
              <a:t> </a:t>
            </a:r>
            <a:r>
              <a:rPr lang="fr-FR" dirty="0" err="1"/>
              <a:t>starts</a:t>
            </a:r>
            <a:r>
              <a:rPr lang="fr-FR" dirty="0"/>
              <a:t> </a:t>
            </a:r>
            <a:r>
              <a:rPr lang="fr-FR" dirty="0" err="1"/>
              <a:t>with</a:t>
            </a:r>
            <a:r>
              <a:rPr lang="fr-FR" dirty="0"/>
              <a:t> </a:t>
            </a:r>
            <a:r>
              <a:rPr lang="fr-FR" dirty="0" err="1"/>
              <a:t>recognizing</a:t>
            </a:r>
            <a:r>
              <a:rPr lang="fr-FR" dirty="0"/>
              <a:t> </a:t>
            </a:r>
            <a:r>
              <a:rPr lang="fr-FR" dirty="0" err="1"/>
              <a:t>this</a:t>
            </a:r>
            <a:r>
              <a:rPr lang="fr-FR" dirty="0"/>
              <a:t> </a:t>
            </a:r>
            <a:r>
              <a:rPr lang="fr-FR" dirty="0" err="1"/>
              <a:t>complex</a:t>
            </a:r>
            <a:r>
              <a:rPr lang="fr-FR" dirty="0"/>
              <a:t> </a:t>
            </a:r>
            <a:r>
              <a:rPr lang="fr-FR" dirty="0" err="1"/>
              <a:t>systems</a:t>
            </a:r>
            <a:r>
              <a:rPr lang="fr-FR" dirty="0"/>
              <a:t>, and </a:t>
            </a:r>
            <a:r>
              <a:rPr lang="fr-FR" dirty="0" err="1"/>
              <a:t>providing</a:t>
            </a:r>
            <a:r>
              <a:rPr lang="fr-FR" dirty="0"/>
              <a:t> coordination designs for </a:t>
            </a:r>
            <a:r>
              <a:rPr lang="fr-FR" dirty="0" err="1"/>
              <a:t>it</a:t>
            </a:r>
            <a:r>
              <a:rPr lang="fr-FR" dirty="0"/>
              <a:t> (</a:t>
            </a:r>
            <a:r>
              <a:rPr lang="fr-FR" dirty="0" err="1"/>
              <a:t>that</a:t>
            </a:r>
            <a:r>
              <a:rPr lang="fr-FR" dirty="0"/>
              <a:t> </a:t>
            </a:r>
            <a:r>
              <a:rPr lang="fr-FR" dirty="0" err="1"/>
              <a:t>exceed</a:t>
            </a:r>
            <a:r>
              <a:rPr lang="fr-FR" dirty="0"/>
              <a:t> the </a:t>
            </a:r>
            <a:r>
              <a:rPr lang="fr-FR" dirty="0" err="1"/>
              <a:t>complexity</a:t>
            </a:r>
            <a:r>
              <a:rPr lang="fr-FR" dirty="0"/>
              <a:t> of </a:t>
            </a:r>
            <a:r>
              <a:rPr lang="fr-FR" dirty="0" err="1"/>
              <a:t>decision</a:t>
            </a:r>
            <a:r>
              <a:rPr lang="fr-FR" dirty="0"/>
              <a:t> </a:t>
            </a:r>
            <a:r>
              <a:rPr lang="fr-FR" dirty="0" err="1"/>
              <a:t>makers</a:t>
            </a:r>
            <a:r>
              <a:rPr lang="fr-FR" dirty="0"/>
              <a:t> </a:t>
            </a:r>
            <a:r>
              <a:rPr lang="fr-FR" dirty="0" err="1"/>
              <a:t>within</a:t>
            </a:r>
            <a:r>
              <a:rPr lang="fr-FR" dirty="0"/>
              <a:t> </a:t>
            </a:r>
            <a:r>
              <a:rPr lang="fr-FR" dirty="0" err="1"/>
              <a:t>them</a:t>
            </a:r>
            <a:r>
              <a:rPr lang="fr-FR" dirty="0"/>
              <a:t>).</a:t>
            </a:r>
          </a:p>
          <a:p>
            <a:pPr marL="228600" indent="-228600">
              <a:buAutoNum type="arabicParenR"/>
            </a:pPr>
            <a:r>
              <a:rPr lang="fr-FR" dirty="0" err="1"/>
              <a:t>Other</a:t>
            </a:r>
            <a:r>
              <a:rPr lang="fr-FR" dirty="0"/>
              <a:t> </a:t>
            </a:r>
            <a:r>
              <a:rPr lang="fr-FR" dirty="0" err="1"/>
              <a:t>complexities</a:t>
            </a:r>
            <a:r>
              <a:rPr lang="fr-FR" dirty="0"/>
              <a:t> </a:t>
            </a:r>
            <a:r>
              <a:rPr lang="fr-FR" dirty="0" err="1"/>
              <a:t>aside</a:t>
            </a:r>
            <a:r>
              <a:rPr lang="fr-FR" dirty="0"/>
              <a:t> </a:t>
            </a:r>
            <a:r>
              <a:rPr lang="fr-FR" dirty="0" err="1"/>
              <a:t>from</a:t>
            </a:r>
            <a:r>
              <a:rPr lang="fr-FR" dirty="0"/>
              <a:t> the multi </a:t>
            </a:r>
            <a:r>
              <a:rPr lang="fr-FR" dirty="0" err="1"/>
              <a:t>actors</a:t>
            </a:r>
            <a:r>
              <a:rPr lang="fr-FR" dirty="0"/>
              <a:t>  (revenues – time, distribution </a:t>
            </a:r>
            <a:r>
              <a:rPr lang="fr-FR" dirty="0" err="1"/>
              <a:t>grid</a:t>
            </a:r>
            <a:r>
              <a:rPr lang="fr-FR" dirty="0"/>
              <a:t> – localisation)</a:t>
            </a:r>
          </a:p>
          <a:p>
            <a:pPr marL="228600" indent="-228600">
              <a:buAutoNum type="arabicParenR"/>
            </a:pPr>
            <a:r>
              <a:rPr lang="fr-FR" dirty="0" err="1"/>
              <a:t>Complexity</a:t>
            </a:r>
            <a:r>
              <a:rPr lang="fr-FR" dirty="0"/>
              <a:t> </a:t>
            </a:r>
            <a:r>
              <a:rPr lang="fr-FR" dirty="0" err="1"/>
              <a:t>provides</a:t>
            </a:r>
            <a:r>
              <a:rPr lang="fr-FR" dirty="0"/>
              <a:t> more action (manage </a:t>
            </a:r>
            <a:r>
              <a:rPr lang="fr-FR" dirty="0" err="1"/>
              <a:t>common</a:t>
            </a:r>
            <a:r>
              <a:rPr lang="fr-FR" dirty="0"/>
              <a:t> </a:t>
            </a:r>
            <a:r>
              <a:rPr lang="fr-FR" dirty="0" err="1"/>
              <a:t>resources</a:t>
            </a:r>
            <a:r>
              <a:rPr lang="fr-FR" dirty="0"/>
              <a:t>) but </a:t>
            </a:r>
            <a:r>
              <a:rPr lang="fr-FR" dirty="0" err="1"/>
              <a:t>does</a:t>
            </a:r>
            <a:r>
              <a:rPr lang="fr-FR" dirty="0"/>
              <a:t> not </a:t>
            </a:r>
            <a:r>
              <a:rPr lang="fr-FR" dirty="0" err="1"/>
              <a:t>garantee</a:t>
            </a:r>
            <a:r>
              <a:rPr lang="fr-FR" dirty="0"/>
              <a:t> to </a:t>
            </a:r>
            <a:r>
              <a:rPr lang="fr-FR" dirty="0" err="1"/>
              <a:t>perform</a:t>
            </a:r>
            <a:r>
              <a:rPr lang="fr-FR" dirty="0"/>
              <a:t> </a:t>
            </a:r>
            <a:r>
              <a:rPr lang="fr-FR" dirty="0" err="1"/>
              <a:t>better</a:t>
            </a:r>
            <a:r>
              <a:rPr lang="fr-FR" dirty="0"/>
              <a:t> (use </a:t>
            </a:r>
            <a:r>
              <a:rPr lang="fr-FR" dirty="0" err="1"/>
              <a:t>alg</a:t>
            </a:r>
            <a:r>
              <a:rPr lang="fr-FR" dirty="0"/>
              <a:t>. 1 has a </a:t>
            </a:r>
            <a:r>
              <a:rPr lang="fr-FR" dirty="0" err="1"/>
              <a:t>lower</a:t>
            </a:r>
            <a:r>
              <a:rPr lang="fr-FR" dirty="0"/>
              <a:t> </a:t>
            </a:r>
            <a:r>
              <a:rPr lang="fr-FR" dirty="0" err="1"/>
              <a:t>bound</a:t>
            </a:r>
            <a:r>
              <a:rPr lang="fr-FR" dirty="0"/>
              <a:t>) to </a:t>
            </a:r>
            <a:r>
              <a:rPr lang="fr-FR" dirty="0" err="1"/>
              <a:t>see</a:t>
            </a:r>
            <a:r>
              <a:rPr lang="fr-FR" dirty="0"/>
              <a:t> if </a:t>
            </a:r>
            <a:r>
              <a:rPr lang="fr-FR" dirty="0" err="1"/>
              <a:t>we</a:t>
            </a:r>
            <a:r>
              <a:rPr lang="fr-FR" dirty="0"/>
              <a:t> </a:t>
            </a:r>
            <a:r>
              <a:rPr lang="fr-FR" dirty="0" err="1"/>
              <a:t>take</a:t>
            </a:r>
            <a:r>
              <a:rPr lang="fr-FR" dirty="0"/>
              <a:t> good </a:t>
            </a:r>
            <a:r>
              <a:rPr lang="fr-FR" dirty="0" err="1"/>
              <a:t>decision</a:t>
            </a:r>
            <a:r>
              <a:rPr lang="fr-FR" dirty="0"/>
              <a:t> / the </a:t>
            </a:r>
            <a:r>
              <a:rPr lang="fr-FR" dirty="0" err="1"/>
              <a:t>decision</a:t>
            </a:r>
            <a:r>
              <a:rPr lang="fr-FR" dirty="0"/>
              <a:t> </a:t>
            </a:r>
            <a:r>
              <a:rPr lang="fr-FR" dirty="0" err="1"/>
              <a:t>space</a:t>
            </a:r>
            <a:r>
              <a:rPr lang="fr-FR" dirty="0"/>
              <a:t> </a:t>
            </a:r>
            <a:r>
              <a:rPr lang="fr-FR" dirty="0" err="1"/>
              <a:t>is</a:t>
            </a:r>
            <a:r>
              <a:rPr lang="fr-FR" dirty="0"/>
              <a:t> large </a:t>
            </a:r>
            <a:r>
              <a:rPr lang="fr-FR" dirty="0" err="1"/>
              <a:t>enough</a:t>
            </a:r>
            <a:r>
              <a:rPr lang="fr-FR" dirty="0"/>
              <a:t> (if exchange are </a:t>
            </a:r>
            <a:r>
              <a:rPr lang="fr-FR" dirty="0" err="1"/>
              <a:t>too</a:t>
            </a:r>
            <a:r>
              <a:rPr lang="fr-FR" dirty="0"/>
              <a:t> </a:t>
            </a:r>
            <a:r>
              <a:rPr lang="fr-FR" dirty="0" err="1"/>
              <a:t>expensive</a:t>
            </a:r>
            <a:r>
              <a:rPr lang="fr-FR" dirty="0"/>
              <a:t>…)</a:t>
            </a:r>
          </a:p>
        </p:txBody>
      </p:sp>
      <p:sp>
        <p:nvSpPr>
          <p:cNvPr id="4" name="Slide Number Placeholder 3"/>
          <p:cNvSpPr>
            <a:spLocks noGrp="1"/>
          </p:cNvSpPr>
          <p:nvPr>
            <p:ph type="sldNum" sz="quarter" idx="5"/>
          </p:nvPr>
        </p:nvSpPr>
        <p:spPr/>
        <p:txBody>
          <a:bodyPr/>
          <a:lstStyle/>
          <a:p>
            <a:fld id="{038815E2-7EE7-1C43-A884-B2976C60B249}" type="slidenum">
              <a:rPr lang="fr-FR" smtClean="0"/>
              <a:t>71</a:t>
            </a:fld>
            <a:endParaRPr lang="fr-FR"/>
          </a:p>
        </p:txBody>
      </p:sp>
    </p:spTree>
    <p:extLst>
      <p:ext uri="{BB962C8B-B14F-4D97-AF65-F5344CB8AC3E}">
        <p14:creationId xmlns:p14="http://schemas.microsoft.com/office/powerpoint/2010/main" val="206716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AU" dirty="0"/>
              <a:t>More or less complex energy communities (with different scales involved, coherent or </a:t>
            </a:r>
            <a:r>
              <a:rPr lang="en-AU" dirty="0" err="1"/>
              <a:t>corrolated</a:t>
            </a:r>
            <a:r>
              <a:rPr lang="en-AU" dirty="0"/>
              <a:t>)</a:t>
            </a:r>
          </a:p>
          <a:p>
            <a:pPr marL="228600" indent="-228600">
              <a:buAutoNum type="arabicParenR"/>
            </a:pPr>
            <a:r>
              <a:rPr lang="en-AU" dirty="0"/>
              <a:t>Coordination with more actions can be necessary but never sufficient for better performance (good action)</a:t>
            </a:r>
          </a:p>
          <a:p>
            <a:pPr marL="228600" indent="-228600">
              <a:buAutoNum type="arabicParenR"/>
            </a:pPr>
            <a:r>
              <a:rPr lang="en-AU" dirty="0"/>
              <a:t>Unforeseen evolution of communities, how to design an evolutionary coordination (keep good mutations)?</a:t>
            </a:r>
          </a:p>
        </p:txBody>
      </p:sp>
      <p:sp>
        <p:nvSpPr>
          <p:cNvPr id="4" name="Slide Number Placeholder 3"/>
          <p:cNvSpPr>
            <a:spLocks noGrp="1"/>
          </p:cNvSpPr>
          <p:nvPr>
            <p:ph type="sldNum" sz="quarter" idx="5"/>
          </p:nvPr>
        </p:nvSpPr>
        <p:spPr/>
        <p:txBody>
          <a:bodyPr/>
          <a:lstStyle/>
          <a:p>
            <a:fld id="{038815E2-7EE7-1C43-A884-B2976C60B249}" type="slidenum">
              <a:rPr lang="fr-FR" smtClean="0"/>
              <a:t>72</a:t>
            </a:fld>
            <a:endParaRPr lang="fr-FR"/>
          </a:p>
        </p:txBody>
      </p:sp>
    </p:spTree>
    <p:extLst>
      <p:ext uri="{BB962C8B-B14F-4D97-AF65-F5344CB8AC3E}">
        <p14:creationId xmlns:p14="http://schemas.microsoft.com/office/powerpoint/2010/main" val="1883294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dirty="0"/>
              <a:t>Before thinking about the coordination strategy, we have to think about the expected complexity of our local energy community at each scale (house, community, DSO, TSO)</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Illustrate examples, complexity of system 1, versus system 2</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dirty="0"/>
              <a:t>The complexity at each scale of our system will give us the complexity of coordination we need</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It is necessary for our coordination to have at least the complexity of the system at a given scale (lower bound)</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It is not sufficient as: </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More available actions (complex coordination) do not guarantee a better performance (no because we still need to make good decisions, yes because we can manage exchanges). Individual case actually provide an interesting lower bound on our performance.</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More action can be overwhelming/useless, some actions (degree of freedom) can potentially be eliminated (distribution grid is robust enough, exchange cost are prohibitive)</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dirty="0"/>
              <a:t>Accepting that a complex system (community) will present elements that were not considered ahead of time. Thus the question becomes : how to account for an evolutionary process of our coordination strategy (keeping the ”good mutation”  and not the bad) ?</a:t>
            </a:r>
          </a:p>
        </p:txBody>
      </p:sp>
      <p:sp>
        <p:nvSpPr>
          <p:cNvPr id="4" name="Slide Number Placeholder 3"/>
          <p:cNvSpPr>
            <a:spLocks noGrp="1"/>
          </p:cNvSpPr>
          <p:nvPr>
            <p:ph type="sldNum" sz="quarter" idx="5"/>
          </p:nvPr>
        </p:nvSpPr>
        <p:spPr/>
        <p:txBody>
          <a:bodyPr/>
          <a:lstStyle/>
          <a:p>
            <a:fld id="{038815E2-7EE7-1C43-A884-B2976C60B249}" type="slidenum">
              <a:rPr lang="fr-FR" smtClean="0"/>
              <a:t>73</a:t>
            </a:fld>
            <a:endParaRPr lang="fr-FR"/>
          </a:p>
        </p:txBody>
      </p:sp>
    </p:spTree>
    <p:extLst>
      <p:ext uri="{BB962C8B-B14F-4D97-AF65-F5344CB8AC3E}">
        <p14:creationId xmlns:p14="http://schemas.microsoft.com/office/powerpoint/2010/main" val="1160937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fr-FR" dirty="0" err="1"/>
              <a:t>See</a:t>
            </a:r>
            <a:r>
              <a:rPr lang="fr-FR" dirty="0"/>
              <a:t> </a:t>
            </a:r>
            <a:r>
              <a:rPr lang="fr-FR" dirty="0" err="1"/>
              <a:t>reasons</a:t>
            </a:r>
            <a:r>
              <a:rPr lang="fr-FR" dirty="0"/>
              <a:t> to </a:t>
            </a:r>
            <a:r>
              <a:rPr lang="fr-FR" dirty="0" err="1"/>
              <a:t>create</a:t>
            </a:r>
            <a:r>
              <a:rPr lang="fr-FR" dirty="0"/>
              <a:t> a </a:t>
            </a:r>
            <a:r>
              <a:rPr lang="fr-FR" dirty="0" err="1"/>
              <a:t>community</a:t>
            </a:r>
            <a:r>
              <a:rPr lang="fr-FR" dirty="0"/>
              <a:t> </a:t>
            </a:r>
            <a:r>
              <a:rPr lang="fr-FR" dirty="0" err="1"/>
              <a:t>from</a:t>
            </a:r>
            <a:r>
              <a:rPr lang="fr-FR" dirty="0"/>
              <a:t> </a:t>
            </a:r>
            <a:r>
              <a:rPr lang="fr-FR" dirty="0" err="1"/>
              <a:t>chapter</a:t>
            </a:r>
            <a:r>
              <a:rPr lang="fr-FR" dirty="0"/>
              <a:t> 1</a:t>
            </a:r>
          </a:p>
          <a:p>
            <a:pPr marL="228600" indent="-228600">
              <a:buAutoNum type="arabicParenR"/>
            </a:pPr>
            <a:r>
              <a:rPr lang="fr-FR" dirty="0" err="1"/>
              <a:t>From</a:t>
            </a:r>
            <a:r>
              <a:rPr lang="fr-FR" dirty="0"/>
              <a:t> a </a:t>
            </a:r>
            <a:r>
              <a:rPr lang="fr-FR" dirty="0" err="1"/>
              <a:t>technico-economic</a:t>
            </a:r>
            <a:r>
              <a:rPr lang="fr-FR" dirty="0"/>
              <a:t> perspective, </a:t>
            </a:r>
            <a:r>
              <a:rPr lang="fr-FR" dirty="0" err="1"/>
              <a:t>hope</a:t>
            </a:r>
            <a:r>
              <a:rPr lang="fr-FR" dirty="0"/>
              <a:t> to </a:t>
            </a:r>
            <a:r>
              <a:rPr lang="fr-FR" dirty="0" err="1"/>
              <a:t>validate</a:t>
            </a:r>
            <a:r>
              <a:rPr lang="fr-FR" dirty="0"/>
              <a:t> </a:t>
            </a:r>
            <a:r>
              <a:rPr lang="fr-FR" dirty="0" err="1"/>
              <a:t>equation</a:t>
            </a:r>
            <a:r>
              <a:rPr lang="fr-FR" dirty="0"/>
              <a:t> (</a:t>
            </a:r>
            <a:r>
              <a:rPr lang="fr-FR" dirty="0" err="1"/>
              <a:t>which</a:t>
            </a:r>
            <a:r>
              <a:rPr lang="fr-FR" dirty="0"/>
              <a:t> </a:t>
            </a:r>
            <a:r>
              <a:rPr lang="fr-FR" dirty="0" err="1"/>
              <a:t>is</a:t>
            </a:r>
            <a:r>
              <a:rPr lang="fr-FR" dirty="0"/>
              <a:t> not the case in France).</a:t>
            </a:r>
          </a:p>
        </p:txBody>
      </p:sp>
      <p:sp>
        <p:nvSpPr>
          <p:cNvPr id="4" name="Slide Number Placeholder 3"/>
          <p:cNvSpPr>
            <a:spLocks noGrp="1"/>
          </p:cNvSpPr>
          <p:nvPr>
            <p:ph type="sldNum" sz="quarter" idx="5"/>
          </p:nvPr>
        </p:nvSpPr>
        <p:spPr/>
        <p:txBody>
          <a:bodyPr/>
          <a:lstStyle/>
          <a:p>
            <a:fld id="{038815E2-7EE7-1C43-A884-B2976C60B249}" type="slidenum">
              <a:rPr lang="fr-FR" smtClean="0"/>
              <a:t>74</a:t>
            </a:fld>
            <a:endParaRPr lang="fr-FR"/>
          </a:p>
        </p:txBody>
      </p:sp>
    </p:spTree>
    <p:extLst>
      <p:ext uri="{BB962C8B-B14F-4D97-AF65-F5344CB8AC3E}">
        <p14:creationId xmlns:p14="http://schemas.microsoft.com/office/powerpoint/2010/main" val="279523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38815E2-7EE7-1C43-A884-B2976C60B249}" type="slidenum">
              <a:rPr lang="fr-FR" smtClean="0"/>
              <a:t>18</a:t>
            </a:fld>
            <a:endParaRPr lang="fr-FR"/>
          </a:p>
        </p:txBody>
      </p:sp>
    </p:spTree>
    <p:extLst>
      <p:ext uri="{BB962C8B-B14F-4D97-AF65-F5344CB8AC3E}">
        <p14:creationId xmlns:p14="http://schemas.microsoft.com/office/powerpoint/2010/main" val="328267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fr-FR" dirty="0"/>
              <a:t>Storage = </a:t>
            </a:r>
            <a:r>
              <a:rPr lang="fr-FR" dirty="0" err="1"/>
              <a:t>demand</a:t>
            </a:r>
            <a:endParaRPr lang="fr-FR" dirty="0"/>
          </a:p>
          <a:p>
            <a:r>
              <a:rPr lang="fr-FR" dirty="0"/>
              <a:t>SS = 12 / 21 = 57%</a:t>
            </a:r>
          </a:p>
        </p:txBody>
      </p:sp>
      <p:sp>
        <p:nvSpPr>
          <p:cNvPr id="4" name="Slide Number Placeholder 3"/>
          <p:cNvSpPr>
            <a:spLocks noGrp="1"/>
          </p:cNvSpPr>
          <p:nvPr>
            <p:ph type="sldNum" sz="quarter" idx="5"/>
          </p:nvPr>
        </p:nvSpPr>
        <p:spPr/>
        <p:txBody>
          <a:bodyPr/>
          <a:lstStyle/>
          <a:p>
            <a:fld id="{038815E2-7EE7-1C43-A884-B2976C60B249}" type="slidenum">
              <a:rPr lang="fr-FR" smtClean="0"/>
              <a:t>21</a:t>
            </a:fld>
            <a:endParaRPr lang="fr-FR"/>
          </a:p>
        </p:txBody>
      </p:sp>
    </p:spTree>
    <p:extLst>
      <p:ext uri="{BB962C8B-B14F-4D97-AF65-F5344CB8AC3E}">
        <p14:creationId xmlns:p14="http://schemas.microsoft.com/office/powerpoint/2010/main" val="3285560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38815E2-7EE7-1C43-A884-B2976C60B249}" type="slidenum">
              <a:rPr lang="fr-FR" smtClean="0"/>
              <a:t>22</a:t>
            </a:fld>
            <a:endParaRPr lang="fr-FR"/>
          </a:p>
        </p:txBody>
      </p:sp>
    </p:spTree>
    <p:extLst>
      <p:ext uri="{BB962C8B-B14F-4D97-AF65-F5344CB8AC3E}">
        <p14:creationId xmlns:p14="http://schemas.microsoft.com/office/powerpoint/2010/main" val="77572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AU" dirty="0"/>
              <a:t>Historical narrative (see ”quoi de </a:t>
            </a:r>
            <a:r>
              <a:rPr lang="en-AU" dirty="0" err="1"/>
              <a:t>neuf</a:t>
            </a:r>
            <a:r>
              <a:rPr lang="en-AU" dirty="0"/>
              <a:t>” avoid the innovative narrative)</a:t>
            </a:r>
          </a:p>
          <a:p>
            <a:pPr marL="228600" indent="-228600">
              <a:buAutoNum type="arabicParenR"/>
            </a:pPr>
            <a:r>
              <a:rPr lang="en-AU" dirty="0"/>
              <a:t>What level of complexity do we expect our communities ?</a:t>
            </a:r>
          </a:p>
          <a:p>
            <a:pPr marL="228600" indent="-228600">
              <a:buAutoNum type="arabicParenR"/>
            </a:pPr>
            <a:r>
              <a:rPr lang="en-AU" dirty="0"/>
              <a:t>Not just a question of physical coordination</a:t>
            </a:r>
          </a:p>
        </p:txBody>
      </p:sp>
      <p:sp>
        <p:nvSpPr>
          <p:cNvPr id="4" name="Slide Number Placeholder 3"/>
          <p:cNvSpPr>
            <a:spLocks noGrp="1"/>
          </p:cNvSpPr>
          <p:nvPr>
            <p:ph type="sldNum" sz="quarter" idx="5"/>
          </p:nvPr>
        </p:nvSpPr>
        <p:spPr/>
        <p:txBody>
          <a:bodyPr/>
          <a:lstStyle/>
          <a:p>
            <a:fld id="{038815E2-7EE7-1C43-A884-B2976C60B249}" type="slidenum">
              <a:rPr lang="fr-FR" smtClean="0"/>
              <a:t>32</a:t>
            </a:fld>
            <a:endParaRPr lang="fr-FR"/>
          </a:p>
        </p:txBody>
      </p:sp>
    </p:spTree>
    <p:extLst>
      <p:ext uri="{BB962C8B-B14F-4D97-AF65-F5344CB8AC3E}">
        <p14:creationId xmlns:p14="http://schemas.microsoft.com/office/powerpoint/2010/main" val="2691297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AU" sz="1200" u="none" dirty="0"/>
              <a:t>Old (pas dans le </a:t>
            </a:r>
            <a:r>
              <a:rPr lang="en-AU" sz="1200" u="none" dirty="0" err="1"/>
              <a:t>récit</a:t>
            </a:r>
            <a:r>
              <a:rPr lang="en-AU" sz="1200" u="none" dirty="0"/>
              <a:t> de </a:t>
            </a:r>
            <a:r>
              <a:rPr lang="en-AU" sz="1200" u="none" dirty="0" err="1"/>
              <a:t>l’innovation</a:t>
            </a:r>
            <a:r>
              <a:rPr lang="en-AU" sz="1200" u="none" dirty="0"/>
              <a:t>) yet under developed for local energy communities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AU" sz="1200" u="none" dirty="0"/>
              <a:t>Economic reasons, also strong distribution grids…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AU" sz="1200" u="none" dirty="0"/>
              <a:t>Coordination as “automation” not an end in of itself (keep a sense of proximity)</a:t>
            </a:r>
          </a:p>
          <a:p>
            <a:endParaRPr lang="en-AU" dirty="0"/>
          </a:p>
          <a:p>
            <a:r>
              <a:rPr lang="en-AU" sz="1200" dirty="0"/>
              <a:t>Homeostatic control — </a:t>
            </a:r>
            <a:r>
              <a:rPr lang="en-AU" dirty="0"/>
              <a:t>(At the same time that it is important to have a close interaction between customers and the utility, it is equally important for customers to make independent decisions. It is more efficient for a customer to make the decision to reschedule or even to shed load than it is for an external source, such as an electric utility controller, to make the decision to manage or shed customer load. Industrial customers are far more able to judge the value of electricity to their processes at any given point in time than is the utility controller who has little, if any, information concerning the process.)</a:t>
            </a:r>
          </a:p>
          <a:p>
            <a:r>
              <a:rPr lang="en-AU" dirty="0"/>
              <a:t>Under Homeostatic Control the utility does not "cross the meter line" and the customer retains complete freedom of decision making. Homeostatic Control achieves the two principles of feedback and independence using the concepts of an energy marketplace.</a:t>
            </a:r>
          </a:p>
        </p:txBody>
      </p:sp>
      <p:sp>
        <p:nvSpPr>
          <p:cNvPr id="4" name="Slide Number Placeholder 3"/>
          <p:cNvSpPr>
            <a:spLocks noGrp="1"/>
          </p:cNvSpPr>
          <p:nvPr>
            <p:ph type="sldNum" sz="quarter" idx="5"/>
          </p:nvPr>
        </p:nvSpPr>
        <p:spPr/>
        <p:txBody>
          <a:bodyPr/>
          <a:lstStyle/>
          <a:p>
            <a:fld id="{038815E2-7EE7-1C43-A884-B2976C60B249}" type="slidenum">
              <a:rPr lang="fr-FR" smtClean="0"/>
              <a:t>33</a:t>
            </a:fld>
            <a:endParaRPr lang="fr-FR"/>
          </a:p>
        </p:txBody>
      </p:sp>
    </p:spTree>
    <p:extLst>
      <p:ext uri="{BB962C8B-B14F-4D97-AF65-F5344CB8AC3E}">
        <p14:creationId xmlns:p14="http://schemas.microsoft.com/office/powerpoint/2010/main" val="1424153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AU" sz="1200" u="none" dirty="0"/>
              <a:t>Old yet under developed for local energy communities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AU" sz="1200" u="none" dirty="0"/>
              <a:t>Economic reasons, also strong distribution grids…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AU" sz="1200" u="none" dirty="0"/>
              <a:t>Coordination as “automation” not an end in of itself (keep a sense of proximity)</a:t>
            </a:r>
          </a:p>
          <a:p>
            <a:endParaRPr lang="en-AU" dirty="0"/>
          </a:p>
        </p:txBody>
      </p:sp>
      <p:sp>
        <p:nvSpPr>
          <p:cNvPr id="4" name="Slide Number Placeholder 3"/>
          <p:cNvSpPr>
            <a:spLocks noGrp="1"/>
          </p:cNvSpPr>
          <p:nvPr>
            <p:ph type="sldNum" sz="quarter" idx="5"/>
          </p:nvPr>
        </p:nvSpPr>
        <p:spPr/>
        <p:txBody>
          <a:bodyPr/>
          <a:lstStyle/>
          <a:p>
            <a:fld id="{038815E2-7EE7-1C43-A884-B2976C60B249}" type="slidenum">
              <a:rPr lang="fr-FR" smtClean="0"/>
              <a:t>34</a:t>
            </a:fld>
            <a:endParaRPr lang="fr-FR"/>
          </a:p>
        </p:txBody>
      </p:sp>
    </p:spTree>
    <p:extLst>
      <p:ext uri="{BB962C8B-B14F-4D97-AF65-F5344CB8AC3E}">
        <p14:creationId xmlns:p14="http://schemas.microsoft.com/office/powerpoint/2010/main" val="335476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AU" dirty="0"/>
              <a:t>More or less complex energy communities (with different scales involved, coherent or </a:t>
            </a:r>
            <a:r>
              <a:rPr lang="en-AU" dirty="0" err="1"/>
              <a:t>corrolated</a:t>
            </a:r>
            <a:r>
              <a:rPr lang="en-AU" dirty="0"/>
              <a:t>)</a:t>
            </a:r>
          </a:p>
          <a:p>
            <a:pPr marL="228600" indent="-228600">
              <a:buAutoNum type="arabicParenR"/>
            </a:pPr>
            <a:r>
              <a:rPr lang="en-AU" dirty="0"/>
              <a:t>Coordination with more actions can be necessary but never sufficient for better performance (good action)</a:t>
            </a:r>
          </a:p>
          <a:p>
            <a:pPr marL="228600" indent="-228600">
              <a:buAutoNum type="arabicParenR"/>
            </a:pPr>
            <a:r>
              <a:rPr lang="en-AU" dirty="0"/>
              <a:t>Unforeseen evolution of communities, how to design an evolutionary coordination (keep good mutations)?</a:t>
            </a:r>
          </a:p>
        </p:txBody>
      </p:sp>
      <p:sp>
        <p:nvSpPr>
          <p:cNvPr id="4" name="Slide Number Placeholder 3"/>
          <p:cNvSpPr>
            <a:spLocks noGrp="1"/>
          </p:cNvSpPr>
          <p:nvPr>
            <p:ph type="sldNum" sz="quarter" idx="5"/>
          </p:nvPr>
        </p:nvSpPr>
        <p:spPr/>
        <p:txBody>
          <a:bodyPr/>
          <a:lstStyle/>
          <a:p>
            <a:fld id="{038815E2-7EE7-1C43-A884-B2976C60B249}" type="slidenum">
              <a:rPr lang="fr-FR" smtClean="0"/>
              <a:t>36</a:t>
            </a:fld>
            <a:endParaRPr lang="fr-FR"/>
          </a:p>
        </p:txBody>
      </p:sp>
    </p:spTree>
    <p:extLst>
      <p:ext uri="{BB962C8B-B14F-4D97-AF65-F5344CB8AC3E}">
        <p14:creationId xmlns:p14="http://schemas.microsoft.com/office/powerpoint/2010/main" val="221439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8FFE-F00A-6F42-BD2C-B70EB9CEB75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4CD217F7-3C85-B34E-A096-1E7D16A14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116527B9-6745-044C-988F-57652BB3C087}"/>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5" name="Footer Placeholder 4">
            <a:extLst>
              <a:ext uri="{FF2B5EF4-FFF2-40B4-BE49-F238E27FC236}">
                <a16:creationId xmlns:a16="http://schemas.microsoft.com/office/drawing/2014/main" id="{A90740BE-E5F7-0B44-97C9-2BB6E313D05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20800BA-33E5-D74B-9380-E07528056701}"/>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88599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1082-973D-274A-9C9C-17D04FC5E8FA}"/>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C1A67414-EEBF-6848-8E52-E1D7914183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9260B9A5-F049-3642-9DAE-F279F0CE2D3E}"/>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5" name="Footer Placeholder 4">
            <a:extLst>
              <a:ext uri="{FF2B5EF4-FFF2-40B4-BE49-F238E27FC236}">
                <a16:creationId xmlns:a16="http://schemas.microsoft.com/office/drawing/2014/main" id="{77FD4C1D-3C03-584E-90D1-EB3822107A1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6C84481-7AC8-3242-83DB-2C96428D9CE4}"/>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418733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EEF10-F241-2B40-804F-B178FC1441A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8071FE0B-B3CA-674B-8D41-39D5051056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259E1B5-8324-7D4F-9BD7-54E32356C174}"/>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5" name="Footer Placeholder 4">
            <a:extLst>
              <a:ext uri="{FF2B5EF4-FFF2-40B4-BE49-F238E27FC236}">
                <a16:creationId xmlns:a16="http://schemas.microsoft.com/office/drawing/2014/main" id="{73F5BD11-85EC-3B4D-B8D3-CD6E4074C99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BF0879-0AE9-134D-9B6C-D8CFCE3CD326}"/>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91578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E961-6106-1647-9490-17D6BD1FECF7}"/>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AD66DCB0-492F-974A-A7A7-F98424270AC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9D37AA5B-1A3F-684C-84B4-097F7C6910B7}"/>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5" name="Footer Placeholder 4">
            <a:extLst>
              <a:ext uri="{FF2B5EF4-FFF2-40B4-BE49-F238E27FC236}">
                <a16:creationId xmlns:a16="http://schemas.microsoft.com/office/drawing/2014/main" id="{8AD6C0C1-084A-764C-8F67-1B038BEA492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BB36B1-FA69-6849-9563-B7F5994D5E19}"/>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419770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1006-FB9C-6346-A93C-452DCA167C8E}"/>
              </a:ext>
            </a:extLst>
          </p:cNvPr>
          <p:cNvSpPr>
            <a:spLocks noGrp="1"/>
          </p:cNvSpPr>
          <p:nvPr>
            <p:ph type="title"/>
          </p:nvPr>
        </p:nvSpPr>
        <p:spPr>
          <a:xfrm>
            <a:off x="831850" y="1709739"/>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A8754791-5F4C-F84E-8657-927285117DE0}"/>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0CE502A-52F8-2244-AD71-3339D0F05C72}"/>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5" name="Footer Placeholder 4">
            <a:extLst>
              <a:ext uri="{FF2B5EF4-FFF2-40B4-BE49-F238E27FC236}">
                <a16:creationId xmlns:a16="http://schemas.microsoft.com/office/drawing/2014/main" id="{DA5B22C1-FE37-D44F-A1AD-E17E9A9A0F3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64D5E98-F3B1-A541-A810-9CC6E6C687CD}"/>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394669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D561-8CA3-2645-9CE2-A267261D7431}"/>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491BA013-6BA5-4D4F-BEF6-7A335BFCED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25229132-730F-9F4C-B5B2-176CD6821EA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FE3A15FB-58E0-1A41-834D-26F95F8D21BA}"/>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6" name="Footer Placeholder 5">
            <a:extLst>
              <a:ext uri="{FF2B5EF4-FFF2-40B4-BE49-F238E27FC236}">
                <a16:creationId xmlns:a16="http://schemas.microsoft.com/office/drawing/2014/main" id="{C6FDBDFC-0965-AE4C-9A06-6FBF3F3E7B0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4E31772-040F-1941-8053-57EBC2E774C5}"/>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80086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0DDE-5360-D946-8D1A-2F29DD642A2D}"/>
              </a:ext>
            </a:extLst>
          </p:cNvPr>
          <p:cNvSpPr>
            <a:spLocks noGrp="1"/>
          </p:cNvSpPr>
          <p:nvPr>
            <p:ph type="title"/>
          </p:nvPr>
        </p:nvSpPr>
        <p:spPr>
          <a:xfrm>
            <a:off x="839788" y="365126"/>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81C2E45D-C7C6-F74A-912E-5F1A6C2D4A01}"/>
              </a:ext>
            </a:extLst>
          </p:cNvPr>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74C01C1-9993-9245-B0DE-D0F04F5240E5}"/>
              </a:ext>
            </a:extLst>
          </p:cNvPr>
          <p:cNvSpPr>
            <a:spLocks noGrp="1"/>
          </p:cNvSpPr>
          <p:nvPr>
            <p:ph sz="half" idx="2"/>
          </p:nvPr>
        </p:nvSpPr>
        <p:spPr>
          <a:xfrm>
            <a:off x="839790"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27EAE12B-B61D-0E4C-9722-2344F20C2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FB192FE-36E2-C946-AE6D-AC33B0C8169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C27C59CB-3243-B348-81EF-3C475285E387}"/>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8" name="Footer Placeholder 7">
            <a:extLst>
              <a:ext uri="{FF2B5EF4-FFF2-40B4-BE49-F238E27FC236}">
                <a16:creationId xmlns:a16="http://schemas.microsoft.com/office/drawing/2014/main" id="{5BC63906-660F-B64E-B17D-50EF9A3AB0E2}"/>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AF798F51-F074-664A-A4A3-6CBA1BDAB78D}"/>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230527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57BB-388F-3747-9D49-6C4E42FCA236}"/>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9FD7C4D0-EC13-EE4A-A4D9-6A9973F70699}"/>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4" name="Footer Placeholder 3">
            <a:extLst>
              <a:ext uri="{FF2B5EF4-FFF2-40B4-BE49-F238E27FC236}">
                <a16:creationId xmlns:a16="http://schemas.microsoft.com/office/drawing/2014/main" id="{E979AD6C-818A-6043-AEBA-D52F03B31455}"/>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200D093A-5902-1348-AAD8-89C485479F9C}"/>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135692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241F5-426D-284D-9291-A1B94F943559}"/>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3" name="Footer Placeholder 2">
            <a:extLst>
              <a:ext uri="{FF2B5EF4-FFF2-40B4-BE49-F238E27FC236}">
                <a16:creationId xmlns:a16="http://schemas.microsoft.com/office/drawing/2014/main" id="{4A3AAF88-942B-FC4A-BF2F-FDEA7CB693F1}"/>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9686641C-2693-3E42-A7A2-052146B2DB0D}"/>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66177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3590-6554-1741-BC33-D48D58994FD2}"/>
              </a:ext>
            </a:extLst>
          </p:cNvPr>
          <p:cNvSpPr>
            <a:spLocks noGrp="1"/>
          </p:cNvSpPr>
          <p:nvPr>
            <p:ph type="title"/>
          </p:nvPr>
        </p:nvSpPr>
        <p:spPr>
          <a:xfrm>
            <a:off x="839790"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46C0D1B5-53AD-724D-89E5-604FD41EBC8C}"/>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7A1D771F-AD5A-2643-B7D9-975C48AFA822}"/>
              </a:ext>
            </a:extLst>
          </p:cNvPr>
          <p:cNvSpPr>
            <a:spLocks noGrp="1"/>
          </p:cNvSpPr>
          <p:nvPr>
            <p:ph type="body" sz="half" idx="2"/>
          </p:nvPr>
        </p:nvSpPr>
        <p:spPr>
          <a:xfrm>
            <a:off x="839790"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112AD2-8F26-DA43-BB4D-B4C230F8F926}"/>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6" name="Footer Placeholder 5">
            <a:extLst>
              <a:ext uri="{FF2B5EF4-FFF2-40B4-BE49-F238E27FC236}">
                <a16:creationId xmlns:a16="http://schemas.microsoft.com/office/drawing/2014/main" id="{EA182AC8-112C-CD4E-A306-526BF21C8D4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94898AF-D6C4-094D-9B5E-798AB4BD4A1C}"/>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212407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537-CBFB-044D-8DC3-824619CE878C}"/>
              </a:ext>
            </a:extLst>
          </p:cNvPr>
          <p:cNvSpPr>
            <a:spLocks noGrp="1"/>
          </p:cNvSpPr>
          <p:nvPr>
            <p:ph type="title"/>
          </p:nvPr>
        </p:nvSpPr>
        <p:spPr>
          <a:xfrm>
            <a:off x="839790"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83774621-8224-4A4B-A175-9FAE920C522A}"/>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7BBE64BC-A642-7547-B94D-FC40C3C5805C}"/>
              </a:ext>
            </a:extLst>
          </p:cNvPr>
          <p:cNvSpPr>
            <a:spLocks noGrp="1"/>
          </p:cNvSpPr>
          <p:nvPr>
            <p:ph type="body" sz="half" idx="2"/>
          </p:nvPr>
        </p:nvSpPr>
        <p:spPr>
          <a:xfrm>
            <a:off x="839790"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07E64E-1BBD-A347-92AD-62DFED6043F4}"/>
              </a:ext>
            </a:extLst>
          </p:cNvPr>
          <p:cNvSpPr>
            <a:spLocks noGrp="1"/>
          </p:cNvSpPr>
          <p:nvPr>
            <p:ph type="dt" sz="half" idx="10"/>
          </p:nvPr>
        </p:nvSpPr>
        <p:spPr/>
        <p:txBody>
          <a:bodyPr/>
          <a:lstStyle/>
          <a:p>
            <a:fld id="{5E78504B-EAA2-434B-9641-0B2D7A5B4E5E}" type="datetimeFigureOut">
              <a:rPr lang="fr-FR" smtClean="0"/>
              <a:t>03/05/2022</a:t>
            </a:fld>
            <a:endParaRPr lang="fr-FR"/>
          </a:p>
        </p:txBody>
      </p:sp>
      <p:sp>
        <p:nvSpPr>
          <p:cNvPr id="6" name="Footer Placeholder 5">
            <a:extLst>
              <a:ext uri="{FF2B5EF4-FFF2-40B4-BE49-F238E27FC236}">
                <a16:creationId xmlns:a16="http://schemas.microsoft.com/office/drawing/2014/main" id="{8DE8BE1B-87FA-B44A-A972-5A8879CDA5A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FCDBEC2-55D9-604D-A402-971AD584F57E}"/>
              </a:ext>
            </a:extLst>
          </p:cNvPr>
          <p:cNvSpPr>
            <a:spLocks noGrp="1"/>
          </p:cNvSpPr>
          <p:nvPr>
            <p:ph type="sldNum" sz="quarter" idx="12"/>
          </p:nvPr>
        </p:nvSpPr>
        <p:spPr/>
        <p:txBody>
          <a:bodyPr/>
          <a:lstStyle/>
          <a:p>
            <a:fld id="{CA8E609E-1024-E849-A64A-F5A22118D22F}" type="slidenum">
              <a:rPr lang="fr-FR" smtClean="0"/>
              <a:t>‹#›</a:t>
            </a:fld>
            <a:endParaRPr lang="fr-FR"/>
          </a:p>
        </p:txBody>
      </p:sp>
    </p:spTree>
    <p:extLst>
      <p:ext uri="{BB962C8B-B14F-4D97-AF65-F5344CB8AC3E}">
        <p14:creationId xmlns:p14="http://schemas.microsoft.com/office/powerpoint/2010/main" val="21425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5857DD-668B-A347-9184-F57109DD848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FA7878EF-490E-004B-8B8F-C494F966A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3370975E-4FE5-854D-8E56-60DD8AD85E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8504B-EAA2-434B-9641-0B2D7A5B4E5E}" type="datetimeFigureOut">
              <a:rPr lang="fr-FR" smtClean="0"/>
              <a:t>03/05/2022</a:t>
            </a:fld>
            <a:endParaRPr lang="fr-FR"/>
          </a:p>
        </p:txBody>
      </p:sp>
      <p:sp>
        <p:nvSpPr>
          <p:cNvPr id="5" name="Footer Placeholder 4">
            <a:extLst>
              <a:ext uri="{FF2B5EF4-FFF2-40B4-BE49-F238E27FC236}">
                <a16:creationId xmlns:a16="http://schemas.microsoft.com/office/drawing/2014/main" id="{10ACEB6A-7116-9348-AC1B-FEA2805C3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92EA3B1B-8799-6245-A801-6F5EA5D21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E609E-1024-E849-A64A-F5A22118D22F}" type="slidenum">
              <a:rPr lang="fr-FR" smtClean="0"/>
              <a:t>‹#›</a:t>
            </a:fld>
            <a:endParaRPr lang="fr-FR"/>
          </a:p>
        </p:txBody>
      </p:sp>
    </p:spTree>
    <p:extLst>
      <p:ext uri="{BB962C8B-B14F-4D97-AF65-F5344CB8AC3E}">
        <p14:creationId xmlns:p14="http://schemas.microsoft.com/office/powerpoint/2010/main" val="1301419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b="1" dirty="0">
                <a:solidFill>
                  <a:schemeClr val="accent1"/>
                </a:solidFill>
              </a:rPr>
              <a:t>Chapter 1</a:t>
            </a:r>
            <a:br>
              <a:rPr lang="en-AU" dirty="0"/>
            </a:br>
            <a:r>
              <a:rPr lang="en-AU" dirty="0"/>
              <a:t>Introduction: Local energy communities ?</a:t>
            </a:r>
          </a:p>
        </p:txBody>
      </p:sp>
    </p:spTree>
    <p:extLst>
      <p:ext uri="{BB962C8B-B14F-4D97-AF65-F5344CB8AC3E}">
        <p14:creationId xmlns:p14="http://schemas.microsoft.com/office/powerpoint/2010/main" val="105149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Research landscape and questions.</a:t>
            </a:r>
          </a:p>
        </p:txBody>
      </p:sp>
    </p:spTree>
    <p:extLst>
      <p:ext uri="{BB962C8B-B14F-4D97-AF65-F5344CB8AC3E}">
        <p14:creationId xmlns:p14="http://schemas.microsoft.com/office/powerpoint/2010/main" val="184985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A04F7-7474-4D4F-AD7C-134F7CA224FD}"/>
              </a:ext>
            </a:extLst>
          </p:cNvPr>
          <p:cNvSpPr txBox="1"/>
          <p:nvPr/>
        </p:nvSpPr>
        <p:spPr>
          <a:xfrm>
            <a:off x="660578" y="1061930"/>
            <a:ext cx="11025080" cy="2862322"/>
          </a:xfrm>
          <a:prstGeom prst="rect">
            <a:avLst/>
          </a:prstGeom>
          <a:noFill/>
        </p:spPr>
        <p:txBody>
          <a:bodyPr wrap="square" rtlCol="0">
            <a:spAutoFit/>
          </a:bodyPr>
          <a:lstStyle/>
          <a:p>
            <a:r>
              <a:rPr lang="en-AU" sz="2800" u="sng" dirty="0"/>
              <a:t>Research question #1:</a:t>
            </a:r>
            <a:r>
              <a:rPr lang="en-AU" sz="2800" dirty="0"/>
              <a:t> </a:t>
            </a:r>
          </a:p>
          <a:p>
            <a:endParaRPr lang="en-AU" sz="2800" dirty="0"/>
          </a:p>
          <a:p>
            <a:r>
              <a:rPr lang="en-GB" sz="3600" dirty="0"/>
              <a:t>How to coordinate local consumption with production within a community? </a:t>
            </a:r>
          </a:p>
          <a:p>
            <a:r>
              <a:rPr lang="en-AU" sz="2400" dirty="0"/>
              <a:t>  </a:t>
            </a:r>
            <a:endParaRPr lang="en-AU" sz="2400" u="sng" dirty="0"/>
          </a:p>
          <a:p>
            <a:endParaRPr lang="en-AU" sz="2800" dirty="0"/>
          </a:p>
        </p:txBody>
      </p:sp>
    </p:spTree>
    <p:extLst>
      <p:ext uri="{BB962C8B-B14F-4D97-AF65-F5344CB8AC3E}">
        <p14:creationId xmlns:p14="http://schemas.microsoft.com/office/powerpoint/2010/main" val="85369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E5D8D-3483-984B-9F4C-951F3CB3C371}"/>
              </a:ext>
            </a:extLst>
          </p:cNvPr>
          <p:cNvSpPr txBox="1"/>
          <p:nvPr/>
        </p:nvSpPr>
        <p:spPr>
          <a:xfrm>
            <a:off x="660578" y="1061932"/>
            <a:ext cx="11025080" cy="2923877"/>
          </a:xfrm>
          <a:prstGeom prst="rect">
            <a:avLst/>
          </a:prstGeom>
          <a:noFill/>
        </p:spPr>
        <p:txBody>
          <a:bodyPr wrap="square" rtlCol="0">
            <a:spAutoFit/>
          </a:bodyPr>
          <a:lstStyle/>
          <a:p>
            <a:r>
              <a:rPr lang="en-AU" sz="2800" u="sng" dirty="0"/>
              <a:t>Research question #2:</a:t>
            </a:r>
          </a:p>
          <a:p>
            <a:endParaRPr lang="en-AU" sz="2800" u="sng" dirty="0"/>
          </a:p>
          <a:p>
            <a:r>
              <a:rPr lang="en-GB" sz="3600" dirty="0"/>
              <a:t>Is more renewable energy systems always better for local energy communities? </a:t>
            </a:r>
          </a:p>
          <a:p>
            <a:r>
              <a:rPr lang="en-AU" sz="2800" dirty="0"/>
              <a:t>  </a:t>
            </a:r>
            <a:endParaRPr lang="en-AU" sz="2800" u="sng" dirty="0"/>
          </a:p>
          <a:p>
            <a:endParaRPr lang="en-AU" sz="2800" dirty="0"/>
          </a:p>
        </p:txBody>
      </p:sp>
    </p:spTree>
    <p:extLst>
      <p:ext uri="{BB962C8B-B14F-4D97-AF65-F5344CB8AC3E}">
        <p14:creationId xmlns:p14="http://schemas.microsoft.com/office/powerpoint/2010/main" val="381301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b="1" dirty="0">
                <a:solidFill>
                  <a:schemeClr val="accent1"/>
                </a:solidFill>
              </a:rPr>
              <a:t>Chapter 2</a:t>
            </a:r>
            <a:br>
              <a:rPr lang="en-AU" dirty="0"/>
            </a:br>
            <a:r>
              <a:rPr lang="en-AU" dirty="0"/>
              <a:t>What does it means to “self-consume” ?</a:t>
            </a:r>
          </a:p>
        </p:txBody>
      </p:sp>
    </p:spTree>
    <p:extLst>
      <p:ext uri="{BB962C8B-B14F-4D97-AF65-F5344CB8AC3E}">
        <p14:creationId xmlns:p14="http://schemas.microsoft.com/office/powerpoint/2010/main" val="279499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9333DE10-608A-8D40-A6AF-7AF6A4A65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038" y="1689140"/>
            <a:ext cx="1404012" cy="140401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mpteur électrique - Icônes la technologie gratuites">
            <a:extLst>
              <a:ext uri="{FF2B5EF4-FFF2-40B4-BE49-F238E27FC236}">
                <a16:creationId xmlns:a16="http://schemas.microsoft.com/office/drawing/2014/main" id="{D7BF2425-4328-E64C-8C92-88B01DA57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904" y="4380617"/>
            <a:ext cx="1076841" cy="107684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Solar cell  premium icon">
            <a:extLst>
              <a:ext uri="{FF2B5EF4-FFF2-40B4-BE49-F238E27FC236}">
                <a16:creationId xmlns:a16="http://schemas.microsoft.com/office/drawing/2014/main" id="{4D63542D-BE44-674A-AFBF-1B30C0704C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317" y="1689140"/>
            <a:ext cx="1404012" cy="14040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ompteur électrique - Icônes la technologie gratuites">
            <a:extLst>
              <a:ext uri="{FF2B5EF4-FFF2-40B4-BE49-F238E27FC236}">
                <a16:creationId xmlns:a16="http://schemas.microsoft.com/office/drawing/2014/main" id="{496ADBFD-45A2-5341-966C-6FE342D10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8623" y="4380616"/>
            <a:ext cx="1076841" cy="107684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4C173609-1B23-CF46-ADCB-AEC48CB6E53D}"/>
              </a:ext>
            </a:extLst>
          </p:cNvPr>
          <p:cNvCxnSpPr>
            <a:endCxn id="3080" idx="0"/>
          </p:cNvCxnSpPr>
          <p:nvPr/>
        </p:nvCxnSpPr>
        <p:spPr>
          <a:xfrm>
            <a:off x="2750324" y="3168504"/>
            <a:ext cx="1" cy="1212113"/>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258758-07E7-3A41-9E43-FA172FA8431B}"/>
              </a:ext>
            </a:extLst>
          </p:cNvPr>
          <p:cNvCxnSpPr/>
          <p:nvPr/>
        </p:nvCxnSpPr>
        <p:spPr>
          <a:xfrm>
            <a:off x="4487043" y="3158794"/>
            <a:ext cx="1" cy="1212113"/>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1B4B775-733A-5043-84E0-0B510229555D}"/>
              </a:ext>
            </a:extLst>
          </p:cNvPr>
          <p:cNvCxnSpPr>
            <a:cxnSpLocks/>
          </p:cNvCxnSpPr>
          <p:nvPr/>
        </p:nvCxnSpPr>
        <p:spPr>
          <a:xfrm>
            <a:off x="4487040" y="5457457"/>
            <a:ext cx="0" cy="518043"/>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B213B2-F496-6143-BDA2-328E440554D6}"/>
              </a:ext>
            </a:extLst>
          </p:cNvPr>
          <p:cNvCxnSpPr>
            <a:cxnSpLocks/>
          </p:cNvCxnSpPr>
          <p:nvPr/>
        </p:nvCxnSpPr>
        <p:spPr>
          <a:xfrm>
            <a:off x="2753973" y="5457457"/>
            <a:ext cx="0" cy="518043"/>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3503F56-E83E-6144-9C3B-ACDA3EFDF7A2}"/>
              </a:ext>
            </a:extLst>
          </p:cNvPr>
          <p:cNvCxnSpPr>
            <a:cxnSpLocks/>
          </p:cNvCxnSpPr>
          <p:nvPr/>
        </p:nvCxnSpPr>
        <p:spPr>
          <a:xfrm>
            <a:off x="1796902" y="5975498"/>
            <a:ext cx="360443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83B0ECB-DBD1-AD45-8171-88E1A4547743}"/>
              </a:ext>
            </a:extLst>
          </p:cNvPr>
          <p:cNvSpPr/>
          <p:nvPr/>
        </p:nvSpPr>
        <p:spPr>
          <a:xfrm>
            <a:off x="2681212" y="5906389"/>
            <a:ext cx="138223" cy="138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Oval 19">
            <a:extLst>
              <a:ext uri="{FF2B5EF4-FFF2-40B4-BE49-F238E27FC236}">
                <a16:creationId xmlns:a16="http://schemas.microsoft.com/office/drawing/2014/main" id="{2624DB4E-D7B7-CE43-BC57-AA934D60A1A8}"/>
              </a:ext>
            </a:extLst>
          </p:cNvPr>
          <p:cNvSpPr/>
          <p:nvPr/>
        </p:nvSpPr>
        <p:spPr>
          <a:xfrm>
            <a:off x="4408096" y="5895756"/>
            <a:ext cx="138223" cy="138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a:extLst>
              <a:ext uri="{FF2B5EF4-FFF2-40B4-BE49-F238E27FC236}">
                <a16:creationId xmlns:a16="http://schemas.microsoft.com/office/drawing/2014/main" id="{49F196BA-5F75-D943-88D9-B42DC1D63349}"/>
              </a:ext>
            </a:extLst>
          </p:cNvPr>
          <p:cNvSpPr txBox="1"/>
          <p:nvPr/>
        </p:nvSpPr>
        <p:spPr>
          <a:xfrm>
            <a:off x="3668709" y="6055242"/>
            <a:ext cx="1746632" cy="369332"/>
          </a:xfrm>
          <a:prstGeom prst="rect">
            <a:avLst/>
          </a:prstGeom>
          <a:noFill/>
        </p:spPr>
        <p:txBody>
          <a:bodyPr wrap="none" rtlCol="0">
            <a:spAutoFit/>
          </a:bodyPr>
          <a:lstStyle/>
          <a:p>
            <a:r>
              <a:rPr lang="en-CA" dirty="0">
                <a:solidFill>
                  <a:schemeClr val="accent1"/>
                </a:solidFill>
              </a:rPr>
              <a:t>Distribution grid</a:t>
            </a:r>
          </a:p>
        </p:txBody>
      </p:sp>
      <p:sp>
        <p:nvSpPr>
          <p:cNvPr id="15" name="TextBox 14">
            <a:extLst>
              <a:ext uri="{FF2B5EF4-FFF2-40B4-BE49-F238E27FC236}">
                <a16:creationId xmlns:a16="http://schemas.microsoft.com/office/drawing/2014/main" id="{4BEA4CC7-9015-F64E-9A5C-8CCB4C48D42D}"/>
              </a:ext>
            </a:extLst>
          </p:cNvPr>
          <p:cNvSpPr txBox="1"/>
          <p:nvPr/>
        </p:nvSpPr>
        <p:spPr>
          <a:xfrm>
            <a:off x="1560299" y="4011282"/>
            <a:ext cx="1060290" cy="369332"/>
          </a:xfrm>
          <a:prstGeom prst="rect">
            <a:avLst/>
          </a:prstGeom>
          <a:noFill/>
        </p:spPr>
        <p:txBody>
          <a:bodyPr wrap="none" rtlCol="0">
            <a:spAutoFit/>
          </a:bodyPr>
          <a:lstStyle/>
          <a:p>
            <a:r>
              <a:rPr lang="en-CA" b="1" dirty="0"/>
              <a:t>Meter #1</a:t>
            </a:r>
          </a:p>
        </p:txBody>
      </p:sp>
      <p:sp>
        <p:nvSpPr>
          <p:cNvPr id="25" name="TextBox 24">
            <a:extLst>
              <a:ext uri="{FF2B5EF4-FFF2-40B4-BE49-F238E27FC236}">
                <a16:creationId xmlns:a16="http://schemas.microsoft.com/office/drawing/2014/main" id="{68E94F28-B3EA-D446-ADDC-E70F462ED74B}"/>
              </a:ext>
            </a:extLst>
          </p:cNvPr>
          <p:cNvSpPr txBox="1"/>
          <p:nvPr/>
        </p:nvSpPr>
        <p:spPr>
          <a:xfrm>
            <a:off x="4542025" y="4011282"/>
            <a:ext cx="1060290" cy="369332"/>
          </a:xfrm>
          <a:prstGeom prst="rect">
            <a:avLst/>
          </a:prstGeom>
          <a:noFill/>
        </p:spPr>
        <p:txBody>
          <a:bodyPr wrap="none" rtlCol="0">
            <a:spAutoFit/>
          </a:bodyPr>
          <a:lstStyle/>
          <a:p>
            <a:r>
              <a:rPr lang="en-CA" b="1" dirty="0"/>
              <a:t>Meter #2</a:t>
            </a:r>
          </a:p>
        </p:txBody>
      </p:sp>
      <p:sp>
        <p:nvSpPr>
          <p:cNvPr id="17" name="TextBox 16">
            <a:extLst>
              <a:ext uri="{FF2B5EF4-FFF2-40B4-BE49-F238E27FC236}">
                <a16:creationId xmlns:a16="http://schemas.microsoft.com/office/drawing/2014/main" id="{537F808A-F409-2D43-827F-7CC2B526183F}"/>
              </a:ext>
            </a:extLst>
          </p:cNvPr>
          <p:cNvSpPr txBox="1"/>
          <p:nvPr/>
        </p:nvSpPr>
        <p:spPr>
          <a:xfrm>
            <a:off x="3996362" y="1230948"/>
            <a:ext cx="994183" cy="369332"/>
          </a:xfrm>
          <a:prstGeom prst="rect">
            <a:avLst/>
          </a:prstGeom>
          <a:noFill/>
        </p:spPr>
        <p:txBody>
          <a:bodyPr wrap="none" rtlCol="0">
            <a:spAutoFit/>
          </a:bodyPr>
          <a:lstStyle/>
          <a:p>
            <a:r>
              <a:rPr lang="en-CA" dirty="0">
                <a:solidFill>
                  <a:srgbClr val="C00000"/>
                </a:solidFill>
              </a:rPr>
              <a:t>Demand</a:t>
            </a:r>
          </a:p>
        </p:txBody>
      </p:sp>
      <p:sp>
        <p:nvSpPr>
          <p:cNvPr id="27" name="TextBox 26">
            <a:extLst>
              <a:ext uri="{FF2B5EF4-FFF2-40B4-BE49-F238E27FC236}">
                <a16:creationId xmlns:a16="http://schemas.microsoft.com/office/drawing/2014/main" id="{90B5D117-DE4E-DB46-8AA4-CD20BBA64B52}"/>
              </a:ext>
            </a:extLst>
          </p:cNvPr>
          <p:cNvSpPr txBox="1"/>
          <p:nvPr/>
        </p:nvSpPr>
        <p:spPr>
          <a:xfrm>
            <a:off x="2090446" y="1230948"/>
            <a:ext cx="1236621" cy="369332"/>
          </a:xfrm>
          <a:prstGeom prst="rect">
            <a:avLst/>
          </a:prstGeom>
          <a:noFill/>
        </p:spPr>
        <p:txBody>
          <a:bodyPr wrap="none" rtlCol="0">
            <a:spAutoFit/>
          </a:bodyPr>
          <a:lstStyle/>
          <a:p>
            <a:r>
              <a:rPr lang="en-CA" dirty="0">
                <a:solidFill>
                  <a:schemeClr val="accent6">
                    <a:lumMod val="75000"/>
                  </a:schemeClr>
                </a:solidFill>
              </a:rPr>
              <a:t>Production</a:t>
            </a:r>
          </a:p>
        </p:txBody>
      </p:sp>
      <p:sp>
        <p:nvSpPr>
          <p:cNvPr id="18" name="TextBox 17">
            <a:extLst>
              <a:ext uri="{FF2B5EF4-FFF2-40B4-BE49-F238E27FC236}">
                <a16:creationId xmlns:a16="http://schemas.microsoft.com/office/drawing/2014/main" id="{E3729A9F-44B9-1A41-BFC3-6E01301924D1}"/>
              </a:ext>
            </a:extLst>
          </p:cNvPr>
          <p:cNvSpPr txBox="1"/>
          <p:nvPr/>
        </p:nvSpPr>
        <p:spPr>
          <a:xfrm>
            <a:off x="2553963" y="476075"/>
            <a:ext cx="2090316" cy="523220"/>
          </a:xfrm>
          <a:prstGeom prst="rect">
            <a:avLst/>
          </a:prstGeom>
          <a:noFill/>
        </p:spPr>
        <p:txBody>
          <a:bodyPr wrap="none" rtlCol="0">
            <a:spAutoFit/>
          </a:bodyPr>
          <a:lstStyle/>
          <a:p>
            <a:r>
              <a:rPr lang="en-CA" sz="2800" dirty="0"/>
              <a:t>Feed-in-tariff</a:t>
            </a:r>
          </a:p>
        </p:txBody>
      </p:sp>
      <p:pic>
        <p:nvPicPr>
          <p:cNvPr id="29" name="Picture 4">
            <a:extLst>
              <a:ext uri="{FF2B5EF4-FFF2-40B4-BE49-F238E27FC236}">
                <a16:creationId xmlns:a16="http://schemas.microsoft.com/office/drawing/2014/main" id="{10F493F6-3B4A-6340-95A1-C7450E794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071" y="1689140"/>
            <a:ext cx="1404012" cy="14040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Solar cell  premium icon">
            <a:extLst>
              <a:ext uri="{FF2B5EF4-FFF2-40B4-BE49-F238E27FC236}">
                <a16:creationId xmlns:a16="http://schemas.microsoft.com/office/drawing/2014/main" id="{E49831D8-A497-534D-85D1-605E09D761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0350" y="1689140"/>
            <a:ext cx="1404012" cy="14040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Compteur électrique - Icônes la technologie gratuites">
            <a:extLst>
              <a:ext uri="{FF2B5EF4-FFF2-40B4-BE49-F238E27FC236}">
                <a16:creationId xmlns:a16="http://schemas.microsoft.com/office/drawing/2014/main" id="{07E62919-3517-7342-AFFC-3F714AF94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2867" y="4364774"/>
            <a:ext cx="1076841" cy="107684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15188505-B475-FF48-90E3-7AFD6FD98FA0}"/>
              </a:ext>
            </a:extLst>
          </p:cNvPr>
          <p:cNvCxnSpPr>
            <a:cxnSpLocks/>
          </p:cNvCxnSpPr>
          <p:nvPr/>
        </p:nvCxnSpPr>
        <p:spPr>
          <a:xfrm>
            <a:off x="7632355" y="3168502"/>
            <a:ext cx="0" cy="596346"/>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07E4B3-F12D-3046-9CA5-2733AEC23853}"/>
              </a:ext>
            </a:extLst>
          </p:cNvPr>
          <p:cNvCxnSpPr>
            <a:cxnSpLocks/>
          </p:cNvCxnSpPr>
          <p:nvPr/>
        </p:nvCxnSpPr>
        <p:spPr>
          <a:xfrm>
            <a:off x="9369074" y="3158792"/>
            <a:ext cx="0" cy="606056"/>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1D981B4-E044-1843-940D-C3613B8FB2B5}"/>
              </a:ext>
            </a:extLst>
          </p:cNvPr>
          <p:cNvCxnSpPr>
            <a:cxnSpLocks/>
          </p:cNvCxnSpPr>
          <p:nvPr/>
        </p:nvCxnSpPr>
        <p:spPr>
          <a:xfrm>
            <a:off x="8481154" y="5416939"/>
            <a:ext cx="0" cy="518043"/>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EE79FF-9BC6-604F-8D52-FF933458DE58}"/>
              </a:ext>
            </a:extLst>
          </p:cNvPr>
          <p:cNvCxnSpPr>
            <a:cxnSpLocks/>
          </p:cNvCxnSpPr>
          <p:nvPr/>
        </p:nvCxnSpPr>
        <p:spPr>
          <a:xfrm>
            <a:off x="6678935" y="5958872"/>
            <a:ext cx="360443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C0B02A2-89AA-3F44-98C7-1E12DF2C8569}"/>
              </a:ext>
            </a:extLst>
          </p:cNvPr>
          <p:cNvSpPr/>
          <p:nvPr/>
        </p:nvSpPr>
        <p:spPr>
          <a:xfrm>
            <a:off x="8427149" y="5880177"/>
            <a:ext cx="138223" cy="138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TextBox 39">
            <a:extLst>
              <a:ext uri="{FF2B5EF4-FFF2-40B4-BE49-F238E27FC236}">
                <a16:creationId xmlns:a16="http://schemas.microsoft.com/office/drawing/2014/main" id="{4970C438-BB4F-BF48-80BB-3FA233255E71}"/>
              </a:ext>
            </a:extLst>
          </p:cNvPr>
          <p:cNvSpPr txBox="1"/>
          <p:nvPr/>
        </p:nvSpPr>
        <p:spPr>
          <a:xfrm>
            <a:off x="8461830" y="6055242"/>
            <a:ext cx="1746632" cy="369332"/>
          </a:xfrm>
          <a:prstGeom prst="rect">
            <a:avLst/>
          </a:prstGeom>
          <a:noFill/>
        </p:spPr>
        <p:txBody>
          <a:bodyPr wrap="none" rtlCol="0">
            <a:spAutoFit/>
          </a:bodyPr>
          <a:lstStyle/>
          <a:p>
            <a:r>
              <a:rPr lang="en-CA" dirty="0">
                <a:solidFill>
                  <a:schemeClr val="accent1"/>
                </a:solidFill>
              </a:rPr>
              <a:t>Distribution grid</a:t>
            </a:r>
          </a:p>
        </p:txBody>
      </p:sp>
      <p:sp>
        <p:nvSpPr>
          <p:cNvPr id="42" name="TextBox 41">
            <a:extLst>
              <a:ext uri="{FF2B5EF4-FFF2-40B4-BE49-F238E27FC236}">
                <a16:creationId xmlns:a16="http://schemas.microsoft.com/office/drawing/2014/main" id="{6E0F81EA-BE34-5A47-8874-CD535891E6D3}"/>
              </a:ext>
            </a:extLst>
          </p:cNvPr>
          <p:cNvSpPr txBox="1"/>
          <p:nvPr/>
        </p:nvSpPr>
        <p:spPr>
          <a:xfrm>
            <a:off x="7274072" y="4011282"/>
            <a:ext cx="1060290" cy="369332"/>
          </a:xfrm>
          <a:prstGeom prst="rect">
            <a:avLst/>
          </a:prstGeom>
          <a:noFill/>
        </p:spPr>
        <p:txBody>
          <a:bodyPr wrap="none" rtlCol="0">
            <a:spAutoFit/>
          </a:bodyPr>
          <a:lstStyle/>
          <a:p>
            <a:r>
              <a:rPr lang="en-CA" b="1" dirty="0"/>
              <a:t>Meter #1</a:t>
            </a:r>
          </a:p>
        </p:txBody>
      </p:sp>
      <p:sp>
        <p:nvSpPr>
          <p:cNvPr id="43" name="TextBox 42">
            <a:extLst>
              <a:ext uri="{FF2B5EF4-FFF2-40B4-BE49-F238E27FC236}">
                <a16:creationId xmlns:a16="http://schemas.microsoft.com/office/drawing/2014/main" id="{9F37CFB4-9A3F-B64E-90BC-CB29660452C4}"/>
              </a:ext>
            </a:extLst>
          </p:cNvPr>
          <p:cNvSpPr txBox="1"/>
          <p:nvPr/>
        </p:nvSpPr>
        <p:spPr>
          <a:xfrm>
            <a:off x="8878395" y="1230948"/>
            <a:ext cx="994183" cy="369332"/>
          </a:xfrm>
          <a:prstGeom prst="rect">
            <a:avLst/>
          </a:prstGeom>
          <a:noFill/>
        </p:spPr>
        <p:txBody>
          <a:bodyPr wrap="none" rtlCol="0">
            <a:spAutoFit/>
          </a:bodyPr>
          <a:lstStyle/>
          <a:p>
            <a:r>
              <a:rPr lang="en-CA" dirty="0">
                <a:solidFill>
                  <a:srgbClr val="C00000"/>
                </a:solidFill>
              </a:rPr>
              <a:t>Demand</a:t>
            </a:r>
          </a:p>
        </p:txBody>
      </p:sp>
      <p:sp>
        <p:nvSpPr>
          <p:cNvPr id="44" name="TextBox 43">
            <a:extLst>
              <a:ext uri="{FF2B5EF4-FFF2-40B4-BE49-F238E27FC236}">
                <a16:creationId xmlns:a16="http://schemas.microsoft.com/office/drawing/2014/main" id="{2714FB14-363D-FE46-9D20-554373F113F2}"/>
              </a:ext>
            </a:extLst>
          </p:cNvPr>
          <p:cNvSpPr txBox="1"/>
          <p:nvPr/>
        </p:nvSpPr>
        <p:spPr>
          <a:xfrm>
            <a:off x="6972479" y="1230948"/>
            <a:ext cx="1236621" cy="369332"/>
          </a:xfrm>
          <a:prstGeom prst="rect">
            <a:avLst/>
          </a:prstGeom>
          <a:noFill/>
        </p:spPr>
        <p:txBody>
          <a:bodyPr wrap="none" rtlCol="0">
            <a:spAutoFit/>
          </a:bodyPr>
          <a:lstStyle/>
          <a:p>
            <a:r>
              <a:rPr lang="en-CA" dirty="0">
                <a:solidFill>
                  <a:schemeClr val="accent6">
                    <a:lumMod val="75000"/>
                  </a:schemeClr>
                </a:solidFill>
              </a:rPr>
              <a:t>Production</a:t>
            </a:r>
          </a:p>
        </p:txBody>
      </p:sp>
      <p:sp>
        <p:nvSpPr>
          <p:cNvPr id="45" name="TextBox 44">
            <a:extLst>
              <a:ext uri="{FF2B5EF4-FFF2-40B4-BE49-F238E27FC236}">
                <a16:creationId xmlns:a16="http://schemas.microsoft.com/office/drawing/2014/main" id="{1DE347C2-39C0-094A-94F1-70194B9CB490}"/>
              </a:ext>
            </a:extLst>
          </p:cNvPr>
          <p:cNvSpPr txBox="1"/>
          <p:nvPr/>
        </p:nvSpPr>
        <p:spPr>
          <a:xfrm>
            <a:off x="7125524" y="483263"/>
            <a:ext cx="2732095" cy="523220"/>
          </a:xfrm>
          <a:prstGeom prst="rect">
            <a:avLst/>
          </a:prstGeom>
          <a:noFill/>
        </p:spPr>
        <p:txBody>
          <a:bodyPr wrap="none" rtlCol="0">
            <a:spAutoFit/>
          </a:bodyPr>
          <a:lstStyle/>
          <a:p>
            <a:r>
              <a:rPr lang="en-CA" sz="2800" dirty="0"/>
              <a:t>Self-consumption</a:t>
            </a:r>
          </a:p>
        </p:txBody>
      </p:sp>
      <p:cxnSp>
        <p:nvCxnSpPr>
          <p:cNvPr id="51" name="Straight Connector 50">
            <a:extLst>
              <a:ext uri="{FF2B5EF4-FFF2-40B4-BE49-F238E27FC236}">
                <a16:creationId xmlns:a16="http://schemas.microsoft.com/office/drawing/2014/main" id="{A399A7C4-947A-CF4F-84FD-F1DD31028D75}"/>
              </a:ext>
            </a:extLst>
          </p:cNvPr>
          <p:cNvCxnSpPr>
            <a:cxnSpLocks/>
          </p:cNvCxnSpPr>
          <p:nvPr/>
        </p:nvCxnSpPr>
        <p:spPr>
          <a:xfrm>
            <a:off x="8491286" y="3774558"/>
            <a:ext cx="0" cy="606056"/>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514DCE4-27C2-D94E-B546-341724592B41}"/>
              </a:ext>
            </a:extLst>
          </p:cNvPr>
          <p:cNvCxnSpPr>
            <a:cxnSpLocks/>
          </p:cNvCxnSpPr>
          <p:nvPr/>
        </p:nvCxnSpPr>
        <p:spPr>
          <a:xfrm>
            <a:off x="7632357" y="3753258"/>
            <a:ext cx="848799" cy="0"/>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0B54E33-FA25-9947-B58B-1D222820ABAF}"/>
              </a:ext>
            </a:extLst>
          </p:cNvPr>
          <p:cNvCxnSpPr>
            <a:cxnSpLocks/>
          </p:cNvCxnSpPr>
          <p:nvPr/>
        </p:nvCxnSpPr>
        <p:spPr>
          <a:xfrm>
            <a:off x="8520277" y="3751934"/>
            <a:ext cx="848799" cy="0"/>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28A3A5EA-858B-0142-B6BD-7593D8226F4F}"/>
              </a:ext>
            </a:extLst>
          </p:cNvPr>
          <p:cNvSpPr/>
          <p:nvPr/>
        </p:nvSpPr>
        <p:spPr>
          <a:xfrm>
            <a:off x="8431605" y="3692666"/>
            <a:ext cx="138223" cy="13822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Rounded Rectangle 1">
            <a:extLst>
              <a:ext uri="{FF2B5EF4-FFF2-40B4-BE49-F238E27FC236}">
                <a16:creationId xmlns:a16="http://schemas.microsoft.com/office/drawing/2014/main" id="{37731E37-0AE9-A746-AD79-ADBE3B391692}"/>
              </a:ext>
            </a:extLst>
          </p:cNvPr>
          <p:cNvSpPr/>
          <p:nvPr/>
        </p:nvSpPr>
        <p:spPr>
          <a:xfrm>
            <a:off x="1458686" y="999297"/>
            <a:ext cx="4332514" cy="5619219"/>
          </a:xfrm>
          <a:prstGeom prst="roundRect">
            <a:avLst/>
          </a:prstGeom>
          <a:noFill/>
          <a:ln w="28575">
            <a:solidFill>
              <a:srgbClr val="C00000">
                <a:alpha val="50196"/>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ounded Rectangle 37">
            <a:extLst>
              <a:ext uri="{FF2B5EF4-FFF2-40B4-BE49-F238E27FC236}">
                <a16:creationId xmlns:a16="http://schemas.microsoft.com/office/drawing/2014/main" id="{D1F785C7-8439-9347-BCEA-78622C41DC4B}"/>
              </a:ext>
            </a:extLst>
          </p:cNvPr>
          <p:cNvSpPr/>
          <p:nvPr/>
        </p:nvSpPr>
        <p:spPr>
          <a:xfrm>
            <a:off x="6354018" y="1021279"/>
            <a:ext cx="4332514" cy="5619219"/>
          </a:xfrm>
          <a:prstGeom prst="roundRect">
            <a:avLst/>
          </a:prstGeom>
          <a:noFill/>
          <a:ln w="28575">
            <a:solidFill>
              <a:srgbClr val="C00000">
                <a:alpha val="50196"/>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3858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A10826-E948-F84B-8400-6CCC6D6742F9}"/>
              </a:ext>
            </a:extLst>
          </p:cNvPr>
          <p:cNvSpPr/>
          <p:nvPr/>
        </p:nvSpPr>
        <p:spPr>
          <a:xfrm>
            <a:off x="4336407" y="5765224"/>
            <a:ext cx="280861" cy="272730"/>
          </a:xfrm>
          <a:prstGeom prst="rect">
            <a:avLst/>
          </a:prstGeom>
          <a:solidFill>
            <a:srgbClr val="FEDF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6">
            <a:extLst>
              <a:ext uri="{FF2B5EF4-FFF2-40B4-BE49-F238E27FC236}">
                <a16:creationId xmlns:a16="http://schemas.microsoft.com/office/drawing/2014/main" id="{51DA513D-295A-BC4C-8709-D1C879E64AF7}"/>
              </a:ext>
            </a:extLst>
          </p:cNvPr>
          <p:cNvSpPr/>
          <p:nvPr/>
        </p:nvSpPr>
        <p:spPr>
          <a:xfrm>
            <a:off x="2307289" y="2664764"/>
            <a:ext cx="2094877" cy="1815404"/>
          </a:xfrm>
          <a:custGeom>
            <a:avLst/>
            <a:gdLst>
              <a:gd name="connsiteX0" fmla="*/ 0 w 1594624"/>
              <a:gd name="connsiteY0" fmla="*/ 0 h 1133708"/>
              <a:gd name="connsiteX1" fmla="*/ 1594624 w 1594624"/>
              <a:gd name="connsiteY1" fmla="*/ 0 h 1133708"/>
              <a:gd name="connsiteX2" fmla="*/ 1594624 w 1594624"/>
              <a:gd name="connsiteY2" fmla="*/ 1133708 h 1133708"/>
              <a:gd name="connsiteX3" fmla="*/ 0 w 1594624"/>
              <a:gd name="connsiteY3" fmla="*/ 1133708 h 1133708"/>
              <a:gd name="connsiteX4" fmla="*/ 0 w 1594624"/>
              <a:gd name="connsiteY4" fmla="*/ 0 h 1133708"/>
              <a:gd name="connsiteX0" fmla="*/ 0 w 2051824"/>
              <a:gd name="connsiteY0" fmla="*/ 434898 h 1568606"/>
              <a:gd name="connsiteX1" fmla="*/ 2051824 w 2051824"/>
              <a:gd name="connsiteY1" fmla="*/ 0 h 1568606"/>
              <a:gd name="connsiteX2" fmla="*/ 1594624 w 2051824"/>
              <a:gd name="connsiteY2" fmla="*/ 1568606 h 1568606"/>
              <a:gd name="connsiteX3" fmla="*/ 0 w 2051824"/>
              <a:gd name="connsiteY3" fmla="*/ 1568606 h 1568606"/>
              <a:gd name="connsiteX4" fmla="*/ 0 w 2051824"/>
              <a:gd name="connsiteY4" fmla="*/ 434898 h 1568606"/>
              <a:gd name="connsiteX0" fmla="*/ 0 w 2051824"/>
              <a:gd name="connsiteY0" fmla="*/ 636704 h 1770412"/>
              <a:gd name="connsiteX1" fmla="*/ 2051824 w 2051824"/>
              <a:gd name="connsiteY1" fmla="*/ 201806 h 1770412"/>
              <a:gd name="connsiteX2" fmla="*/ 1594624 w 2051824"/>
              <a:gd name="connsiteY2" fmla="*/ 1770412 h 1770412"/>
              <a:gd name="connsiteX3" fmla="*/ 0 w 2051824"/>
              <a:gd name="connsiteY3" fmla="*/ 1770412 h 1770412"/>
              <a:gd name="connsiteX4" fmla="*/ 0 w 2051824"/>
              <a:gd name="connsiteY4" fmla="*/ 636704 h 1770412"/>
              <a:gd name="connsiteX0" fmla="*/ 11151 w 2051824"/>
              <a:gd name="connsiteY0" fmla="*/ 646176 h 1768732"/>
              <a:gd name="connsiteX1" fmla="*/ 2051824 w 2051824"/>
              <a:gd name="connsiteY1" fmla="*/ 200126 h 1768732"/>
              <a:gd name="connsiteX2" fmla="*/ 1594624 w 2051824"/>
              <a:gd name="connsiteY2" fmla="*/ 1768732 h 1768732"/>
              <a:gd name="connsiteX3" fmla="*/ 0 w 2051824"/>
              <a:gd name="connsiteY3" fmla="*/ 1768732 h 1768732"/>
              <a:gd name="connsiteX4" fmla="*/ 11151 w 2051824"/>
              <a:gd name="connsiteY4" fmla="*/ 646176 h 1768732"/>
              <a:gd name="connsiteX0" fmla="*/ 11151 w 2051824"/>
              <a:gd name="connsiteY0" fmla="*/ 678527 h 1801083"/>
              <a:gd name="connsiteX1" fmla="*/ 2051824 w 2051824"/>
              <a:gd name="connsiteY1" fmla="*/ 232477 h 1801083"/>
              <a:gd name="connsiteX2" fmla="*/ 1594624 w 2051824"/>
              <a:gd name="connsiteY2" fmla="*/ 1801083 h 1801083"/>
              <a:gd name="connsiteX3" fmla="*/ 0 w 2051824"/>
              <a:gd name="connsiteY3" fmla="*/ 1801083 h 1801083"/>
              <a:gd name="connsiteX4" fmla="*/ 11151 w 2051824"/>
              <a:gd name="connsiteY4" fmla="*/ 678527 h 1801083"/>
              <a:gd name="connsiteX0" fmla="*/ 11151 w 2074126"/>
              <a:gd name="connsiteY0" fmla="*/ 687529 h 1810085"/>
              <a:gd name="connsiteX1" fmla="*/ 2074126 w 2074126"/>
              <a:gd name="connsiteY1" fmla="*/ 230328 h 1810085"/>
              <a:gd name="connsiteX2" fmla="*/ 1594624 w 2074126"/>
              <a:gd name="connsiteY2" fmla="*/ 1810085 h 1810085"/>
              <a:gd name="connsiteX3" fmla="*/ 0 w 2074126"/>
              <a:gd name="connsiteY3" fmla="*/ 1810085 h 1810085"/>
              <a:gd name="connsiteX4" fmla="*/ 11151 w 2074126"/>
              <a:gd name="connsiteY4" fmla="*/ 687529 h 1810085"/>
              <a:gd name="connsiteX0" fmla="*/ 11151 w 2074126"/>
              <a:gd name="connsiteY0" fmla="*/ 663296 h 1785852"/>
              <a:gd name="connsiteX1" fmla="*/ 2074126 w 2074126"/>
              <a:gd name="connsiteY1" fmla="*/ 206095 h 1785852"/>
              <a:gd name="connsiteX2" fmla="*/ 1594624 w 2074126"/>
              <a:gd name="connsiteY2" fmla="*/ 1785852 h 1785852"/>
              <a:gd name="connsiteX3" fmla="*/ 0 w 2074126"/>
              <a:gd name="connsiteY3" fmla="*/ 1785852 h 1785852"/>
              <a:gd name="connsiteX4" fmla="*/ 11151 w 2074126"/>
              <a:gd name="connsiteY4" fmla="*/ 663296 h 1785852"/>
              <a:gd name="connsiteX0" fmla="*/ 11151 w 2074126"/>
              <a:gd name="connsiteY0" fmla="*/ 667027 h 1789583"/>
              <a:gd name="connsiteX1" fmla="*/ 2074126 w 2074126"/>
              <a:gd name="connsiteY1" fmla="*/ 209826 h 1789583"/>
              <a:gd name="connsiteX2" fmla="*/ 1594624 w 2074126"/>
              <a:gd name="connsiteY2" fmla="*/ 1789583 h 1789583"/>
              <a:gd name="connsiteX3" fmla="*/ 0 w 2074126"/>
              <a:gd name="connsiteY3" fmla="*/ 1789583 h 1789583"/>
              <a:gd name="connsiteX4" fmla="*/ 11151 w 2074126"/>
              <a:gd name="connsiteY4" fmla="*/ 667027 h 1789583"/>
              <a:gd name="connsiteX0" fmla="*/ 11151 w 2108128"/>
              <a:gd name="connsiteY0" fmla="*/ 676061 h 1798617"/>
              <a:gd name="connsiteX1" fmla="*/ 2108128 w 2108128"/>
              <a:gd name="connsiteY1" fmla="*/ 207709 h 1798617"/>
              <a:gd name="connsiteX2" fmla="*/ 1594624 w 2108128"/>
              <a:gd name="connsiteY2" fmla="*/ 1798617 h 1798617"/>
              <a:gd name="connsiteX3" fmla="*/ 0 w 2108128"/>
              <a:gd name="connsiteY3" fmla="*/ 1798617 h 1798617"/>
              <a:gd name="connsiteX4" fmla="*/ 11151 w 2108128"/>
              <a:gd name="connsiteY4" fmla="*/ 676061 h 1798617"/>
              <a:gd name="connsiteX0" fmla="*/ 11151 w 2102283"/>
              <a:gd name="connsiteY0" fmla="*/ 685419 h 1807975"/>
              <a:gd name="connsiteX1" fmla="*/ 2102283 w 2102283"/>
              <a:gd name="connsiteY1" fmla="*/ 205565 h 1807975"/>
              <a:gd name="connsiteX2" fmla="*/ 1594624 w 2102283"/>
              <a:gd name="connsiteY2" fmla="*/ 1807975 h 1807975"/>
              <a:gd name="connsiteX3" fmla="*/ 0 w 2102283"/>
              <a:gd name="connsiteY3" fmla="*/ 1807975 h 1807975"/>
              <a:gd name="connsiteX4" fmla="*/ 11151 w 2102283"/>
              <a:gd name="connsiteY4" fmla="*/ 685419 h 1807975"/>
              <a:gd name="connsiteX0" fmla="*/ 11151 w 2102283"/>
              <a:gd name="connsiteY0" fmla="*/ 685419 h 1819477"/>
              <a:gd name="connsiteX1" fmla="*/ 2102283 w 2102283"/>
              <a:gd name="connsiteY1" fmla="*/ 205565 h 1819477"/>
              <a:gd name="connsiteX2" fmla="*/ 1612160 w 2102283"/>
              <a:gd name="connsiteY2" fmla="*/ 1819477 h 1819477"/>
              <a:gd name="connsiteX3" fmla="*/ 0 w 2102283"/>
              <a:gd name="connsiteY3" fmla="*/ 1807975 h 1819477"/>
              <a:gd name="connsiteX4" fmla="*/ 11151 w 2102283"/>
              <a:gd name="connsiteY4" fmla="*/ 685419 h 1819477"/>
              <a:gd name="connsiteX0" fmla="*/ 0 w 2129222"/>
              <a:gd name="connsiteY0" fmla="*/ 703831 h 1815404"/>
              <a:gd name="connsiteX1" fmla="*/ 2129222 w 2129222"/>
              <a:gd name="connsiteY1" fmla="*/ 201492 h 1815404"/>
              <a:gd name="connsiteX2" fmla="*/ 1639099 w 2129222"/>
              <a:gd name="connsiteY2" fmla="*/ 1815404 h 1815404"/>
              <a:gd name="connsiteX3" fmla="*/ 26939 w 2129222"/>
              <a:gd name="connsiteY3" fmla="*/ 1803902 h 1815404"/>
              <a:gd name="connsiteX4" fmla="*/ 0 w 2129222"/>
              <a:gd name="connsiteY4" fmla="*/ 703831 h 1815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222" h="1815404">
                <a:moveTo>
                  <a:pt x="0" y="703831"/>
                </a:moveTo>
                <a:cubicBezTo>
                  <a:pt x="483219" y="324689"/>
                  <a:pt x="1389526" y="-333767"/>
                  <a:pt x="2129222" y="201492"/>
                </a:cubicBezTo>
                <a:lnTo>
                  <a:pt x="1639099" y="1815404"/>
                </a:lnTo>
                <a:lnTo>
                  <a:pt x="26939" y="1803902"/>
                </a:lnTo>
                <a:lnTo>
                  <a:pt x="0" y="703831"/>
                </a:lnTo>
                <a:close/>
              </a:path>
            </a:pathLst>
          </a:cu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17">
            <a:extLst>
              <a:ext uri="{FF2B5EF4-FFF2-40B4-BE49-F238E27FC236}">
                <a16:creationId xmlns:a16="http://schemas.microsoft.com/office/drawing/2014/main" id="{B2FDF7CB-9239-3E4A-814F-5F0EF525FEC6}"/>
              </a:ext>
            </a:extLst>
          </p:cNvPr>
          <p:cNvSpPr/>
          <p:nvPr/>
        </p:nvSpPr>
        <p:spPr>
          <a:xfrm>
            <a:off x="6482046" y="2552271"/>
            <a:ext cx="2018370" cy="1916395"/>
          </a:xfrm>
          <a:custGeom>
            <a:avLst/>
            <a:gdLst>
              <a:gd name="connsiteX0" fmla="*/ 0 w 1516565"/>
              <a:gd name="connsiteY0" fmla="*/ 0 h 1026500"/>
              <a:gd name="connsiteX1" fmla="*/ 1516565 w 1516565"/>
              <a:gd name="connsiteY1" fmla="*/ 0 h 1026500"/>
              <a:gd name="connsiteX2" fmla="*/ 1516565 w 1516565"/>
              <a:gd name="connsiteY2" fmla="*/ 1026500 h 1026500"/>
              <a:gd name="connsiteX3" fmla="*/ 0 w 1516565"/>
              <a:gd name="connsiteY3" fmla="*/ 1026500 h 1026500"/>
              <a:gd name="connsiteX4" fmla="*/ 0 w 1516565"/>
              <a:gd name="connsiteY4" fmla="*/ 0 h 1026500"/>
              <a:gd name="connsiteX0" fmla="*/ 0 w 2018370"/>
              <a:gd name="connsiteY0" fmla="*/ 0 h 1305280"/>
              <a:gd name="connsiteX1" fmla="*/ 2018370 w 2018370"/>
              <a:gd name="connsiteY1" fmla="*/ 278780 h 1305280"/>
              <a:gd name="connsiteX2" fmla="*/ 2018370 w 2018370"/>
              <a:gd name="connsiteY2" fmla="*/ 1305280 h 1305280"/>
              <a:gd name="connsiteX3" fmla="*/ 501805 w 2018370"/>
              <a:gd name="connsiteY3" fmla="*/ 1305280 h 1305280"/>
              <a:gd name="connsiteX4" fmla="*/ 0 w 2018370"/>
              <a:gd name="connsiteY4" fmla="*/ 0 h 1305280"/>
              <a:gd name="connsiteX0" fmla="*/ 0 w 2018370"/>
              <a:gd name="connsiteY0" fmla="*/ 0 h 1305280"/>
              <a:gd name="connsiteX1" fmla="*/ 2001117 w 2018370"/>
              <a:gd name="connsiteY1" fmla="*/ 296033 h 1305280"/>
              <a:gd name="connsiteX2" fmla="*/ 2018370 w 2018370"/>
              <a:gd name="connsiteY2" fmla="*/ 1305280 h 1305280"/>
              <a:gd name="connsiteX3" fmla="*/ 501805 w 2018370"/>
              <a:gd name="connsiteY3" fmla="*/ 1305280 h 1305280"/>
              <a:gd name="connsiteX4" fmla="*/ 0 w 2018370"/>
              <a:gd name="connsiteY4" fmla="*/ 0 h 1305280"/>
              <a:gd name="connsiteX0" fmla="*/ 0 w 2018370"/>
              <a:gd name="connsiteY0" fmla="*/ 0 h 1305280"/>
              <a:gd name="connsiteX1" fmla="*/ 1995366 w 2018370"/>
              <a:gd name="connsiteY1" fmla="*/ 313286 h 1305280"/>
              <a:gd name="connsiteX2" fmla="*/ 2018370 w 2018370"/>
              <a:gd name="connsiteY2" fmla="*/ 1305280 h 1305280"/>
              <a:gd name="connsiteX3" fmla="*/ 501805 w 2018370"/>
              <a:gd name="connsiteY3" fmla="*/ 1305280 h 1305280"/>
              <a:gd name="connsiteX4" fmla="*/ 0 w 2018370"/>
              <a:gd name="connsiteY4" fmla="*/ 0 h 1305280"/>
              <a:gd name="connsiteX0" fmla="*/ 0 w 2018370"/>
              <a:gd name="connsiteY0" fmla="*/ 0 h 1305280"/>
              <a:gd name="connsiteX1" fmla="*/ 1995366 w 2018370"/>
              <a:gd name="connsiteY1" fmla="*/ 313286 h 1305280"/>
              <a:gd name="connsiteX2" fmla="*/ 2018370 w 2018370"/>
              <a:gd name="connsiteY2" fmla="*/ 1305280 h 1305280"/>
              <a:gd name="connsiteX3" fmla="*/ 501805 w 2018370"/>
              <a:gd name="connsiteY3" fmla="*/ 1305280 h 1305280"/>
              <a:gd name="connsiteX4" fmla="*/ 0 w 2018370"/>
              <a:gd name="connsiteY4" fmla="*/ 0 h 1305280"/>
              <a:gd name="connsiteX0" fmla="*/ 0 w 2018370"/>
              <a:gd name="connsiteY0" fmla="*/ 208432 h 1513712"/>
              <a:gd name="connsiteX1" fmla="*/ 1995366 w 2018370"/>
              <a:gd name="connsiteY1" fmla="*/ 521718 h 1513712"/>
              <a:gd name="connsiteX2" fmla="*/ 2018370 w 2018370"/>
              <a:gd name="connsiteY2" fmla="*/ 1513712 h 1513712"/>
              <a:gd name="connsiteX3" fmla="*/ 501805 w 2018370"/>
              <a:gd name="connsiteY3" fmla="*/ 1513712 h 1513712"/>
              <a:gd name="connsiteX4" fmla="*/ 0 w 2018370"/>
              <a:gd name="connsiteY4" fmla="*/ 208432 h 1513712"/>
              <a:gd name="connsiteX0" fmla="*/ 0 w 2018370"/>
              <a:gd name="connsiteY0" fmla="*/ 293312 h 1598592"/>
              <a:gd name="connsiteX1" fmla="*/ 1995366 w 2018370"/>
              <a:gd name="connsiteY1" fmla="*/ 606598 h 1598592"/>
              <a:gd name="connsiteX2" fmla="*/ 2018370 w 2018370"/>
              <a:gd name="connsiteY2" fmla="*/ 1598592 h 1598592"/>
              <a:gd name="connsiteX3" fmla="*/ 501805 w 2018370"/>
              <a:gd name="connsiteY3" fmla="*/ 1598592 h 1598592"/>
              <a:gd name="connsiteX4" fmla="*/ 0 w 2018370"/>
              <a:gd name="connsiteY4" fmla="*/ 293312 h 1598592"/>
              <a:gd name="connsiteX0" fmla="*/ 0 w 2018370"/>
              <a:gd name="connsiteY0" fmla="*/ 451819 h 1757099"/>
              <a:gd name="connsiteX1" fmla="*/ 737032 w 2018370"/>
              <a:gd name="connsiteY1" fmla="*/ 7480 h 1757099"/>
              <a:gd name="connsiteX2" fmla="*/ 1995366 w 2018370"/>
              <a:gd name="connsiteY2" fmla="*/ 765105 h 1757099"/>
              <a:gd name="connsiteX3" fmla="*/ 2018370 w 2018370"/>
              <a:gd name="connsiteY3" fmla="*/ 1757099 h 1757099"/>
              <a:gd name="connsiteX4" fmla="*/ 501805 w 2018370"/>
              <a:gd name="connsiteY4" fmla="*/ 1757099 h 1757099"/>
              <a:gd name="connsiteX5" fmla="*/ 0 w 2018370"/>
              <a:gd name="connsiteY5" fmla="*/ 451819 h 1757099"/>
              <a:gd name="connsiteX0" fmla="*/ 0 w 2018370"/>
              <a:gd name="connsiteY0" fmla="*/ 450380 h 1755660"/>
              <a:gd name="connsiteX1" fmla="*/ 737032 w 2018370"/>
              <a:gd name="connsiteY1" fmla="*/ 6041 h 1755660"/>
              <a:gd name="connsiteX2" fmla="*/ 1995366 w 2018370"/>
              <a:gd name="connsiteY2" fmla="*/ 763666 h 1755660"/>
              <a:gd name="connsiteX3" fmla="*/ 2018370 w 2018370"/>
              <a:gd name="connsiteY3" fmla="*/ 1755660 h 1755660"/>
              <a:gd name="connsiteX4" fmla="*/ 501805 w 2018370"/>
              <a:gd name="connsiteY4" fmla="*/ 1755660 h 1755660"/>
              <a:gd name="connsiteX5" fmla="*/ 0 w 2018370"/>
              <a:gd name="connsiteY5" fmla="*/ 450380 h 1755660"/>
              <a:gd name="connsiteX0" fmla="*/ 0 w 2018370"/>
              <a:gd name="connsiteY0" fmla="*/ 552496 h 1857776"/>
              <a:gd name="connsiteX1" fmla="*/ 840549 w 2018370"/>
              <a:gd name="connsiteY1" fmla="*/ 4640 h 1857776"/>
              <a:gd name="connsiteX2" fmla="*/ 1995366 w 2018370"/>
              <a:gd name="connsiteY2" fmla="*/ 865782 h 1857776"/>
              <a:gd name="connsiteX3" fmla="*/ 2018370 w 2018370"/>
              <a:gd name="connsiteY3" fmla="*/ 1857776 h 1857776"/>
              <a:gd name="connsiteX4" fmla="*/ 501805 w 2018370"/>
              <a:gd name="connsiteY4" fmla="*/ 1857776 h 1857776"/>
              <a:gd name="connsiteX5" fmla="*/ 0 w 2018370"/>
              <a:gd name="connsiteY5" fmla="*/ 552496 h 1857776"/>
              <a:gd name="connsiteX0" fmla="*/ 0 w 2018370"/>
              <a:gd name="connsiteY0" fmla="*/ 552496 h 1857776"/>
              <a:gd name="connsiteX1" fmla="*/ 840549 w 2018370"/>
              <a:gd name="connsiteY1" fmla="*/ 4640 h 1857776"/>
              <a:gd name="connsiteX2" fmla="*/ 1995366 w 2018370"/>
              <a:gd name="connsiteY2" fmla="*/ 865782 h 1857776"/>
              <a:gd name="connsiteX3" fmla="*/ 2018370 w 2018370"/>
              <a:gd name="connsiteY3" fmla="*/ 1857776 h 1857776"/>
              <a:gd name="connsiteX4" fmla="*/ 501805 w 2018370"/>
              <a:gd name="connsiteY4" fmla="*/ 1857776 h 1857776"/>
              <a:gd name="connsiteX5" fmla="*/ 0 w 2018370"/>
              <a:gd name="connsiteY5" fmla="*/ 552496 h 1857776"/>
              <a:gd name="connsiteX0" fmla="*/ 0 w 2018370"/>
              <a:gd name="connsiteY0" fmla="*/ 592367 h 1897647"/>
              <a:gd name="connsiteX1" fmla="*/ 834798 w 2018370"/>
              <a:gd name="connsiteY1" fmla="*/ 4255 h 1897647"/>
              <a:gd name="connsiteX2" fmla="*/ 1995366 w 2018370"/>
              <a:gd name="connsiteY2" fmla="*/ 905653 h 1897647"/>
              <a:gd name="connsiteX3" fmla="*/ 2018370 w 2018370"/>
              <a:gd name="connsiteY3" fmla="*/ 1897647 h 1897647"/>
              <a:gd name="connsiteX4" fmla="*/ 501805 w 2018370"/>
              <a:gd name="connsiteY4" fmla="*/ 1897647 h 1897647"/>
              <a:gd name="connsiteX5" fmla="*/ 0 w 2018370"/>
              <a:gd name="connsiteY5" fmla="*/ 592367 h 1897647"/>
              <a:gd name="connsiteX0" fmla="*/ 0 w 2018370"/>
              <a:gd name="connsiteY0" fmla="*/ 592367 h 1897647"/>
              <a:gd name="connsiteX1" fmla="*/ 834798 w 2018370"/>
              <a:gd name="connsiteY1" fmla="*/ 4255 h 1897647"/>
              <a:gd name="connsiteX2" fmla="*/ 1995366 w 2018370"/>
              <a:gd name="connsiteY2" fmla="*/ 905653 h 1897647"/>
              <a:gd name="connsiteX3" fmla="*/ 2018370 w 2018370"/>
              <a:gd name="connsiteY3" fmla="*/ 1897647 h 1897647"/>
              <a:gd name="connsiteX4" fmla="*/ 501805 w 2018370"/>
              <a:gd name="connsiteY4" fmla="*/ 1897647 h 1897647"/>
              <a:gd name="connsiteX5" fmla="*/ 0 w 2018370"/>
              <a:gd name="connsiteY5" fmla="*/ 592367 h 1897647"/>
              <a:gd name="connsiteX0" fmla="*/ 0 w 2018370"/>
              <a:gd name="connsiteY0" fmla="*/ 588112 h 1893392"/>
              <a:gd name="connsiteX1" fmla="*/ 834798 w 2018370"/>
              <a:gd name="connsiteY1" fmla="*/ 0 h 1893392"/>
              <a:gd name="connsiteX2" fmla="*/ 1995366 w 2018370"/>
              <a:gd name="connsiteY2" fmla="*/ 901398 h 1893392"/>
              <a:gd name="connsiteX3" fmla="*/ 2018370 w 2018370"/>
              <a:gd name="connsiteY3" fmla="*/ 1893392 h 1893392"/>
              <a:gd name="connsiteX4" fmla="*/ 501805 w 2018370"/>
              <a:gd name="connsiteY4" fmla="*/ 1893392 h 1893392"/>
              <a:gd name="connsiteX5" fmla="*/ 0 w 2018370"/>
              <a:gd name="connsiteY5" fmla="*/ 588112 h 1893392"/>
              <a:gd name="connsiteX0" fmla="*/ 0 w 2018370"/>
              <a:gd name="connsiteY0" fmla="*/ 611115 h 1916395"/>
              <a:gd name="connsiteX1" fmla="*/ 811794 w 2018370"/>
              <a:gd name="connsiteY1" fmla="*/ 0 h 1916395"/>
              <a:gd name="connsiteX2" fmla="*/ 1995366 w 2018370"/>
              <a:gd name="connsiteY2" fmla="*/ 924401 h 1916395"/>
              <a:gd name="connsiteX3" fmla="*/ 2018370 w 2018370"/>
              <a:gd name="connsiteY3" fmla="*/ 1916395 h 1916395"/>
              <a:gd name="connsiteX4" fmla="*/ 501805 w 2018370"/>
              <a:gd name="connsiteY4" fmla="*/ 1916395 h 1916395"/>
              <a:gd name="connsiteX5" fmla="*/ 0 w 2018370"/>
              <a:gd name="connsiteY5" fmla="*/ 611115 h 1916395"/>
              <a:gd name="connsiteX0" fmla="*/ 0 w 2018370"/>
              <a:gd name="connsiteY0" fmla="*/ 611115 h 1916395"/>
              <a:gd name="connsiteX1" fmla="*/ 811794 w 2018370"/>
              <a:gd name="connsiteY1" fmla="*/ 0 h 1916395"/>
              <a:gd name="connsiteX2" fmla="*/ 1995366 w 2018370"/>
              <a:gd name="connsiteY2" fmla="*/ 924401 h 1916395"/>
              <a:gd name="connsiteX3" fmla="*/ 2018370 w 2018370"/>
              <a:gd name="connsiteY3" fmla="*/ 1916395 h 1916395"/>
              <a:gd name="connsiteX4" fmla="*/ 501805 w 2018370"/>
              <a:gd name="connsiteY4" fmla="*/ 1916395 h 1916395"/>
              <a:gd name="connsiteX5" fmla="*/ 0 w 2018370"/>
              <a:gd name="connsiteY5" fmla="*/ 611115 h 1916395"/>
              <a:gd name="connsiteX0" fmla="*/ 0 w 2018370"/>
              <a:gd name="connsiteY0" fmla="*/ 611115 h 1916395"/>
              <a:gd name="connsiteX1" fmla="*/ 811794 w 2018370"/>
              <a:gd name="connsiteY1" fmla="*/ 0 h 1916395"/>
              <a:gd name="connsiteX2" fmla="*/ 1995366 w 2018370"/>
              <a:gd name="connsiteY2" fmla="*/ 924401 h 1916395"/>
              <a:gd name="connsiteX3" fmla="*/ 2018370 w 2018370"/>
              <a:gd name="connsiteY3" fmla="*/ 1916395 h 1916395"/>
              <a:gd name="connsiteX4" fmla="*/ 501805 w 2018370"/>
              <a:gd name="connsiteY4" fmla="*/ 1916395 h 1916395"/>
              <a:gd name="connsiteX5" fmla="*/ 0 w 2018370"/>
              <a:gd name="connsiteY5" fmla="*/ 611115 h 1916395"/>
              <a:gd name="connsiteX0" fmla="*/ 0 w 2018370"/>
              <a:gd name="connsiteY0" fmla="*/ 611115 h 1916395"/>
              <a:gd name="connsiteX1" fmla="*/ 811794 w 2018370"/>
              <a:gd name="connsiteY1" fmla="*/ 0 h 1916395"/>
              <a:gd name="connsiteX2" fmla="*/ 1995366 w 2018370"/>
              <a:gd name="connsiteY2" fmla="*/ 924401 h 1916395"/>
              <a:gd name="connsiteX3" fmla="*/ 2018370 w 2018370"/>
              <a:gd name="connsiteY3" fmla="*/ 1916395 h 1916395"/>
              <a:gd name="connsiteX4" fmla="*/ 501805 w 2018370"/>
              <a:gd name="connsiteY4" fmla="*/ 1916395 h 1916395"/>
              <a:gd name="connsiteX5" fmla="*/ 0 w 2018370"/>
              <a:gd name="connsiteY5" fmla="*/ 611115 h 191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8370" h="1916395">
                <a:moveTo>
                  <a:pt x="0" y="611115"/>
                </a:moveTo>
                <a:cubicBezTo>
                  <a:pt x="192562" y="412485"/>
                  <a:pt x="525240" y="11046"/>
                  <a:pt x="811794" y="0"/>
                </a:cubicBezTo>
                <a:cubicBezTo>
                  <a:pt x="1184612" y="63716"/>
                  <a:pt x="1699380" y="731521"/>
                  <a:pt x="1995366" y="924401"/>
                </a:cubicBezTo>
                <a:lnTo>
                  <a:pt x="2018370" y="1916395"/>
                </a:lnTo>
                <a:lnTo>
                  <a:pt x="501805" y="1916395"/>
                </a:lnTo>
                <a:cubicBezTo>
                  <a:pt x="282778" y="1481302"/>
                  <a:pt x="167268" y="1046208"/>
                  <a:pt x="0" y="611115"/>
                </a:cubicBezTo>
                <a:close/>
              </a:path>
            </a:pathLst>
          </a:cu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18">
            <a:extLst>
              <a:ext uri="{FF2B5EF4-FFF2-40B4-BE49-F238E27FC236}">
                <a16:creationId xmlns:a16="http://schemas.microsoft.com/office/drawing/2014/main" id="{B306D5B6-1C16-7C45-9426-159D1751A6CD}"/>
              </a:ext>
            </a:extLst>
          </p:cNvPr>
          <p:cNvSpPr/>
          <p:nvPr/>
        </p:nvSpPr>
        <p:spPr>
          <a:xfrm>
            <a:off x="3930190" y="2869906"/>
            <a:ext cx="3034635" cy="1604514"/>
          </a:xfrm>
          <a:custGeom>
            <a:avLst/>
            <a:gdLst>
              <a:gd name="connsiteX0" fmla="*/ 0 w 3017382"/>
              <a:gd name="connsiteY0" fmla="*/ 0 h 879895"/>
              <a:gd name="connsiteX1" fmla="*/ 3017382 w 3017382"/>
              <a:gd name="connsiteY1" fmla="*/ 0 h 879895"/>
              <a:gd name="connsiteX2" fmla="*/ 3017382 w 3017382"/>
              <a:gd name="connsiteY2" fmla="*/ 879895 h 879895"/>
              <a:gd name="connsiteX3" fmla="*/ 0 w 3017382"/>
              <a:gd name="connsiteY3" fmla="*/ 879895 h 879895"/>
              <a:gd name="connsiteX4" fmla="*/ 0 w 3017382"/>
              <a:gd name="connsiteY4" fmla="*/ 0 h 879895"/>
              <a:gd name="connsiteX0" fmla="*/ 448573 w 3017382"/>
              <a:gd name="connsiteY0" fmla="*/ 0 h 1587261"/>
              <a:gd name="connsiteX1" fmla="*/ 3017382 w 3017382"/>
              <a:gd name="connsiteY1" fmla="*/ 707366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17077 h 1604338"/>
              <a:gd name="connsiteX1" fmla="*/ 1782141 w 3017382"/>
              <a:gd name="connsiteY1" fmla="*/ 757614 h 1604338"/>
              <a:gd name="connsiteX2" fmla="*/ 2540054 w 3017382"/>
              <a:gd name="connsiteY2" fmla="*/ 321877 h 1604338"/>
              <a:gd name="connsiteX3" fmla="*/ 3017382 w 3017382"/>
              <a:gd name="connsiteY3" fmla="*/ 1604338 h 1604338"/>
              <a:gd name="connsiteX4" fmla="*/ 0 w 3017382"/>
              <a:gd name="connsiteY4" fmla="*/ 1604338 h 1604338"/>
              <a:gd name="connsiteX5" fmla="*/ 448573 w 3017382"/>
              <a:gd name="connsiteY5" fmla="*/ 17077 h 1604338"/>
              <a:gd name="connsiteX0" fmla="*/ 448573 w 3017382"/>
              <a:gd name="connsiteY0" fmla="*/ 0 h 1587261"/>
              <a:gd name="connsiteX1" fmla="*/ 1782141 w 3017382"/>
              <a:gd name="connsiteY1" fmla="*/ 740537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40537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40537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65826 w 3034635"/>
              <a:gd name="connsiteY0" fmla="*/ 0 h 1604514"/>
              <a:gd name="connsiteX1" fmla="*/ 1799394 w 3034635"/>
              <a:gd name="connsiteY1" fmla="*/ 729035 h 1604514"/>
              <a:gd name="connsiteX2" fmla="*/ 2557307 w 3034635"/>
              <a:gd name="connsiteY2" fmla="*/ 304800 h 1604514"/>
              <a:gd name="connsiteX3" fmla="*/ 3034635 w 3034635"/>
              <a:gd name="connsiteY3" fmla="*/ 1587261 h 1604514"/>
              <a:gd name="connsiteX4" fmla="*/ 0 w 3034635"/>
              <a:gd name="connsiteY4" fmla="*/ 1604514 h 1604514"/>
              <a:gd name="connsiteX5" fmla="*/ 465826 w 3034635"/>
              <a:gd name="connsiteY5" fmla="*/ 0 h 160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4635" h="1604514">
                <a:moveTo>
                  <a:pt x="465826" y="0"/>
                </a:moveTo>
                <a:cubicBezTo>
                  <a:pt x="698630" y="141634"/>
                  <a:pt x="1445063" y="701239"/>
                  <a:pt x="1799394" y="729035"/>
                </a:cubicBezTo>
                <a:cubicBezTo>
                  <a:pt x="2142223" y="779835"/>
                  <a:pt x="2402233" y="452185"/>
                  <a:pt x="2557307" y="304800"/>
                </a:cubicBezTo>
                <a:cubicBezTo>
                  <a:pt x="2687662" y="726536"/>
                  <a:pt x="2864024" y="1182778"/>
                  <a:pt x="3034635" y="1587261"/>
                </a:cubicBezTo>
                <a:lnTo>
                  <a:pt x="0" y="1604514"/>
                </a:lnTo>
                <a:cubicBezTo>
                  <a:pt x="132272" y="1081178"/>
                  <a:pt x="316302" y="529087"/>
                  <a:pt x="465826" y="0"/>
                </a:cubicBezTo>
                <a:close/>
              </a:path>
            </a:pathLst>
          </a:cu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19">
            <a:extLst>
              <a:ext uri="{FF2B5EF4-FFF2-40B4-BE49-F238E27FC236}">
                <a16:creationId xmlns:a16="http://schemas.microsoft.com/office/drawing/2014/main" id="{3704B8C4-1305-4141-B003-345450A501C3}"/>
              </a:ext>
            </a:extLst>
          </p:cNvPr>
          <p:cNvSpPr/>
          <p:nvPr/>
        </p:nvSpPr>
        <p:spPr>
          <a:xfrm>
            <a:off x="4413316" y="826985"/>
            <a:ext cx="2069643" cy="2774032"/>
          </a:xfrm>
          <a:custGeom>
            <a:avLst/>
            <a:gdLst>
              <a:gd name="connsiteX0" fmla="*/ 0 w 1977628"/>
              <a:gd name="connsiteY0" fmla="*/ 0 h 1178949"/>
              <a:gd name="connsiteX1" fmla="*/ 1977628 w 1977628"/>
              <a:gd name="connsiteY1" fmla="*/ 0 h 1178949"/>
              <a:gd name="connsiteX2" fmla="*/ 1977628 w 1977628"/>
              <a:gd name="connsiteY2" fmla="*/ 1178949 h 1178949"/>
              <a:gd name="connsiteX3" fmla="*/ 0 w 1977628"/>
              <a:gd name="connsiteY3" fmla="*/ 1178949 h 1178949"/>
              <a:gd name="connsiteX4" fmla="*/ 0 w 1977628"/>
              <a:gd name="connsiteY4" fmla="*/ 0 h 1178949"/>
              <a:gd name="connsiteX0" fmla="*/ 0 w 2069643"/>
              <a:gd name="connsiteY0" fmla="*/ 0 h 1489500"/>
              <a:gd name="connsiteX1" fmla="*/ 1977628 w 2069643"/>
              <a:gd name="connsiteY1" fmla="*/ 0 h 1489500"/>
              <a:gd name="connsiteX2" fmla="*/ 2069643 w 2069643"/>
              <a:gd name="connsiteY2" fmla="*/ 1489500 h 1489500"/>
              <a:gd name="connsiteX3" fmla="*/ 0 w 2069643"/>
              <a:gd name="connsiteY3" fmla="*/ 1178949 h 1489500"/>
              <a:gd name="connsiteX4" fmla="*/ 0 w 2069643"/>
              <a:gd name="connsiteY4" fmla="*/ 0 h 1489500"/>
              <a:gd name="connsiteX0" fmla="*/ 0 w 2069643"/>
              <a:gd name="connsiteY0" fmla="*/ 0 h 1760718"/>
              <a:gd name="connsiteX1" fmla="*/ 1977628 w 2069643"/>
              <a:gd name="connsiteY1" fmla="*/ 0 h 1760718"/>
              <a:gd name="connsiteX2" fmla="*/ 2069643 w 2069643"/>
              <a:gd name="connsiteY2" fmla="*/ 1489500 h 1760718"/>
              <a:gd name="connsiteX3" fmla="*/ 0 w 2069643"/>
              <a:gd name="connsiteY3" fmla="*/ 1178949 h 1760718"/>
              <a:gd name="connsiteX4" fmla="*/ 0 w 2069643"/>
              <a:gd name="connsiteY4" fmla="*/ 0 h 1760718"/>
              <a:gd name="connsiteX0" fmla="*/ 0 w 2069643"/>
              <a:gd name="connsiteY0" fmla="*/ 0 h 1686599"/>
              <a:gd name="connsiteX1" fmla="*/ 1977628 w 2069643"/>
              <a:gd name="connsiteY1" fmla="*/ 0 h 1686599"/>
              <a:gd name="connsiteX2" fmla="*/ 2069643 w 2069643"/>
              <a:gd name="connsiteY2" fmla="*/ 1489500 h 1686599"/>
              <a:gd name="connsiteX3" fmla="*/ 787183 w 2069643"/>
              <a:gd name="connsiteY3" fmla="*/ 1644137 h 1686599"/>
              <a:gd name="connsiteX4" fmla="*/ 0 w 2069643"/>
              <a:gd name="connsiteY4" fmla="*/ 1178949 h 1686599"/>
              <a:gd name="connsiteX5" fmla="*/ 0 w 2069643"/>
              <a:gd name="connsiteY5" fmla="*/ 0 h 1686599"/>
              <a:gd name="connsiteX0" fmla="*/ 0 w 2069643"/>
              <a:gd name="connsiteY0" fmla="*/ 0 h 1910930"/>
              <a:gd name="connsiteX1" fmla="*/ 1977628 w 2069643"/>
              <a:gd name="connsiteY1" fmla="*/ 0 h 1910930"/>
              <a:gd name="connsiteX2" fmla="*/ 2069643 w 2069643"/>
              <a:gd name="connsiteY2" fmla="*/ 1489500 h 1910930"/>
              <a:gd name="connsiteX3" fmla="*/ 1218503 w 2069643"/>
              <a:gd name="connsiteY3" fmla="*/ 1902930 h 1910930"/>
              <a:gd name="connsiteX4" fmla="*/ 0 w 2069643"/>
              <a:gd name="connsiteY4" fmla="*/ 1178949 h 1910930"/>
              <a:gd name="connsiteX5" fmla="*/ 0 w 2069643"/>
              <a:gd name="connsiteY5" fmla="*/ 0 h 1910930"/>
              <a:gd name="connsiteX0" fmla="*/ 0 w 2069643"/>
              <a:gd name="connsiteY0" fmla="*/ 0 h 1910930"/>
              <a:gd name="connsiteX1" fmla="*/ 1977628 w 2069643"/>
              <a:gd name="connsiteY1" fmla="*/ 0 h 1910930"/>
              <a:gd name="connsiteX2" fmla="*/ 2069643 w 2069643"/>
              <a:gd name="connsiteY2" fmla="*/ 1489500 h 1910930"/>
              <a:gd name="connsiteX3" fmla="*/ 1218503 w 2069643"/>
              <a:gd name="connsiteY3" fmla="*/ 1902930 h 1910930"/>
              <a:gd name="connsiteX4" fmla="*/ 0 w 2069643"/>
              <a:gd name="connsiteY4" fmla="*/ 1178949 h 1910930"/>
              <a:gd name="connsiteX5" fmla="*/ 0 w 2069643"/>
              <a:gd name="connsiteY5" fmla="*/ 0 h 1910930"/>
              <a:gd name="connsiteX0" fmla="*/ 0 w 2069643"/>
              <a:gd name="connsiteY0" fmla="*/ 0 h 1910930"/>
              <a:gd name="connsiteX1" fmla="*/ 1977628 w 2069643"/>
              <a:gd name="connsiteY1" fmla="*/ 0 h 1910930"/>
              <a:gd name="connsiteX2" fmla="*/ 2069643 w 2069643"/>
              <a:gd name="connsiteY2" fmla="*/ 1489500 h 1910930"/>
              <a:gd name="connsiteX3" fmla="*/ 1218503 w 2069643"/>
              <a:gd name="connsiteY3" fmla="*/ 1902930 h 1910930"/>
              <a:gd name="connsiteX4" fmla="*/ 0 w 2069643"/>
              <a:gd name="connsiteY4" fmla="*/ 1178949 h 1910930"/>
              <a:gd name="connsiteX5" fmla="*/ 0 w 2069643"/>
              <a:gd name="connsiteY5" fmla="*/ 0 h 1910930"/>
              <a:gd name="connsiteX0" fmla="*/ 0 w 2069643"/>
              <a:gd name="connsiteY0" fmla="*/ 0 h 1916509"/>
              <a:gd name="connsiteX1" fmla="*/ 1977628 w 2069643"/>
              <a:gd name="connsiteY1" fmla="*/ 0 h 1916509"/>
              <a:gd name="connsiteX2" fmla="*/ 2069643 w 2069643"/>
              <a:gd name="connsiteY2" fmla="*/ 1489500 h 1916509"/>
              <a:gd name="connsiteX3" fmla="*/ 1253009 w 2069643"/>
              <a:gd name="connsiteY3" fmla="*/ 1908681 h 1916509"/>
              <a:gd name="connsiteX4" fmla="*/ 0 w 2069643"/>
              <a:gd name="connsiteY4" fmla="*/ 1178949 h 1916509"/>
              <a:gd name="connsiteX5" fmla="*/ 0 w 2069643"/>
              <a:gd name="connsiteY5" fmla="*/ 0 h 1916509"/>
              <a:gd name="connsiteX0" fmla="*/ 0 w 2069643"/>
              <a:gd name="connsiteY0" fmla="*/ 0 h 1916509"/>
              <a:gd name="connsiteX1" fmla="*/ 1977628 w 2069643"/>
              <a:gd name="connsiteY1" fmla="*/ 0 h 1916509"/>
              <a:gd name="connsiteX2" fmla="*/ 2069643 w 2069643"/>
              <a:gd name="connsiteY2" fmla="*/ 1489500 h 1916509"/>
              <a:gd name="connsiteX3" fmla="*/ 1253009 w 2069643"/>
              <a:gd name="connsiteY3" fmla="*/ 1908681 h 1916509"/>
              <a:gd name="connsiteX4" fmla="*/ 0 w 2069643"/>
              <a:gd name="connsiteY4" fmla="*/ 1178949 h 1916509"/>
              <a:gd name="connsiteX5" fmla="*/ 0 w 2069643"/>
              <a:gd name="connsiteY5" fmla="*/ 0 h 1916509"/>
              <a:gd name="connsiteX0" fmla="*/ 552091 w 2069643"/>
              <a:gd name="connsiteY0" fmla="*/ 0 h 2255814"/>
              <a:gd name="connsiteX1" fmla="*/ 1977628 w 2069643"/>
              <a:gd name="connsiteY1" fmla="*/ 339305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8218 h 2774032"/>
              <a:gd name="connsiteX1" fmla="*/ 1068979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68979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45975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45975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51726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9643" h="2774032">
                <a:moveTo>
                  <a:pt x="552091" y="518218"/>
                </a:moveTo>
                <a:cubicBezTo>
                  <a:pt x="689882" y="293720"/>
                  <a:pt x="844925" y="211"/>
                  <a:pt x="1051726" y="0"/>
                </a:cubicBezTo>
                <a:cubicBezTo>
                  <a:pt x="1289431" y="48136"/>
                  <a:pt x="1371862" y="349312"/>
                  <a:pt x="1471545" y="529719"/>
                </a:cubicBezTo>
                <a:cubicBezTo>
                  <a:pt x="1693915" y="1135487"/>
                  <a:pt x="1899032" y="1747006"/>
                  <a:pt x="2069643" y="2347023"/>
                </a:cubicBezTo>
                <a:cubicBezTo>
                  <a:pt x="1873152" y="2605710"/>
                  <a:pt x="1597950" y="2817963"/>
                  <a:pt x="1253009" y="2766204"/>
                </a:cubicBezTo>
                <a:cubicBezTo>
                  <a:pt x="942575" y="2679940"/>
                  <a:pt x="207876" y="2185891"/>
                  <a:pt x="0" y="2036472"/>
                </a:cubicBezTo>
                <a:cubicBezTo>
                  <a:pt x="155276" y="1524636"/>
                  <a:pt x="333555" y="1012801"/>
                  <a:pt x="552091" y="518218"/>
                </a:cubicBezTo>
                <a:close/>
              </a:path>
            </a:pathLst>
          </a:cu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a:extLst>
              <a:ext uri="{FF2B5EF4-FFF2-40B4-BE49-F238E27FC236}">
                <a16:creationId xmlns:a16="http://schemas.microsoft.com/office/drawing/2014/main" id="{6A0CF516-1910-7341-8D1C-1DF07C180F99}"/>
              </a:ext>
            </a:extLst>
          </p:cNvPr>
          <p:cNvCxnSpPr>
            <a:cxnSpLocks/>
          </p:cNvCxnSpPr>
          <p:nvPr/>
        </p:nvCxnSpPr>
        <p:spPr>
          <a:xfrm>
            <a:off x="2322640" y="636365"/>
            <a:ext cx="0" cy="409249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5255335-4D34-9640-964B-4B93DE5E554E}"/>
              </a:ext>
            </a:extLst>
          </p:cNvPr>
          <p:cNvCxnSpPr>
            <a:cxnSpLocks/>
          </p:cNvCxnSpPr>
          <p:nvPr/>
        </p:nvCxnSpPr>
        <p:spPr>
          <a:xfrm flipH="1">
            <a:off x="2084747" y="4468666"/>
            <a:ext cx="6649844"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620510A2-8001-6A47-80A3-7063BFAEAF2B}"/>
              </a:ext>
            </a:extLst>
          </p:cNvPr>
          <p:cNvSpPr/>
          <p:nvPr/>
        </p:nvSpPr>
        <p:spPr>
          <a:xfrm>
            <a:off x="2333792" y="2565166"/>
            <a:ext cx="6166624" cy="1026500"/>
          </a:xfrm>
          <a:custGeom>
            <a:avLst/>
            <a:gdLst>
              <a:gd name="connsiteX0" fmla="*/ 0 w 6166624"/>
              <a:gd name="connsiteY0" fmla="*/ 769792 h 1026500"/>
              <a:gd name="connsiteX1" fmla="*/ 1550019 w 6166624"/>
              <a:gd name="connsiteY1" fmla="*/ 100719 h 1026500"/>
              <a:gd name="connsiteX2" fmla="*/ 3468029 w 6166624"/>
              <a:gd name="connsiteY2" fmla="*/ 1026270 h 1026500"/>
              <a:gd name="connsiteX3" fmla="*/ 4906536 w 6166624"/>
              <a:gd name="connsiteY3" fmla="*/ 358 h 1026500"/>
              <a:gd name="connsiteX4" fmla="*/ 6166624 w 6166624"/>
              <a:gd name="connsiteY4" fmla="*/ 903606 h 102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6624" h="1026500">
                <a:moveTo>
                  <a:pt x="0" y="769792"/>
                </a:moveTo>
                <a:cubicBezTo>
                  <a:pt x="486007" y="413882"/>
                  <a:pt x="972014" y="57973"/>
                  <a:pt x="1550019" y="100719"/>
                </a:cubicBezTo>
                <a:cubicBezTo>
                  <a:pt x="2128024" y="143465"/>
                  <a:pt x="2908610" y="1042997"/>
                  <a:pt x="3468029" y="1026270"/>
                </a:cubicBezTo>
                <a:cubicBezTo>
                  <a:pt x="4027448" y="1009543"/>
                  <a:pt x="4456770" y="20802"/>
                  <a:pt x="4906536" y="358"/>
                </a:cubicBezTo>
                <a:cubicBezTo>
                  <a:pt x="5356302" y="-20086"/>
                  <a:pt x="5912005" y="840416"/>
                  <a:pt x="6166624" y="903606"/>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reeform 8">
            <a:extLst>
              <a:ext uri="{FF2B5EF4-FFF2-40B4-BE49-F238E27FC236}">
                <a16:creationId xmlns:a16="http://schemas.microsoft.com/office/drawing/2014/main" id="{ED69D857-5729-6C41-9FDC-774C2D419605}"/>
              </a:ext>
            </a:extLst>
          </p:cNvPr>
          <p:cNvSpPr/>
          <p:nvPr/>
        </p:nvSpPr>
        <p:spPr>
          <a:xfrm>
            <a:off x="3928416" y="825932"/>
            <a:ext cx="3055434" cy="3646450"/>
          </a:xfrm>
          <a:custGeom>
            <a:avLst/>
            <a:gdLst>
              <a:gd name="connsiteX0" fmla="*/ 0 w 3055434"/>
              <a:gd name="connsiteY0" fmla="*/ 3635299 h 3646450"/>
              <a:gd name="connsiteX1" fmla="*/ 1538868 w 3055434"/>
              <a:gd name="connsiteY1" fmla="*/ 1 h 3646450"/>
              <a:gd name="connsiteX2" fmla="*/ 3055434 w 3055434"/>
              <a:gd name="connsiteY2" fmla="*/ 3646450 h 3646450"/>
            </a:gdLst>
            <a:ahLst/>
            <a:cxnLst>
              <a:cxn ang="0">
                <a:pos x="connsiteX0" y="connsiteY0"/>
              </a:cxn>
              <a:cxn ang="0">
                <a:pos x="connsiteX1" y="connsiteY1"/>
              </a:cxn>
              <a:cxn ang="0">
                <a:pos x="connsiteX2" y="connsiteY2"/>
              </a:cxn>
            </a:cxnLst>
            <a:rect l="l" t="t" r="r" b="b"/>
            <a:pathLst>
              <a:path w="3055434" h="3646450">
                <a:moveTo>
                  <a:pt x="0" y="3635299"/>
                </a:moveTo>
                <a:cubicBezTo>
                  <a:pt x="514814" y="1816720"/>
                  <a:pt x="1029629" y="-1858"/>
                  <a:pt x="1538868" y="1"/>
                </a:cubicBezTo>
                <a:cubicBezTo>
                  <a:pt x="2048107" y="1859"/>
                  <a:pt x="2640980" y="3029416"/>
                  <a:pt x="3055434" y="3646450"/>
                </a:cubicBezTo>
              </a:path>
            </a:pathLst>
          </a:custGeom>
          <a:noFill/>
          <a:ln w="381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0A909330-4614-B142-A616-43A92751FA88}"/>
              </a:ext>
            </a:extLst>
          </p:cNvPr>
          <p:cNvSpPr txBox="1"/>
          <p:nvPr/>
        </p:nvSpPr>
        <p:spPr>
          <a:xfrm>
            <a:off x="2175253" y="302082"/>
            <a:ext cx="1281569" cy="369332"/>
          </a:xfrm>
          <a:prstGeom prst="rect">
            <a:avLst/>
          </a:prstGeom>
          <a:noFill/>
        </p:spPr>
        <p:txBody>
          <a:bodyPr wrap="none" rtlCol="0">
            <a:spAutoFit/>
          </a:bodyPr>
          <a:lstStyle/>
          <a:p>
            <a:r>
              <a:rPr lang="en-AU"/>
              <a:t>Power [kW]</a:t>
            </a:r>
          </a:p>
        </p:txBody>
      </p:sp>
      <p:cxnSp>
        <p:nvCxnSpPr>
          <p:cNvPr id="11" name="Straight Connector 10">
            <a:extLst>
              <a:ext uri="{FF2B5EF4-FFF2-40B4-BE49-F238E27FC236}">
                <a16:creationId xmlns:a16="http://schemas.microsoft.com/office/drawing/2014/main" id="{7659D036-76B8-564A-A35C-AA7B16D42CD3}"/>
              </a:ext>
            </a:extLst>
          </p:cNvPr>
          <p:cNvCxnSpPr/>
          <p:nvPr/>
        </p:nvCxnSpPr>
        <p:spPr>
          <a:xfrm flipV="1">
            <a:off x="3928416" y="4389151"/>
            <a:ext cx="0" cy="15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20BD4E-746C-FB4D-B564-10EBEFBC7738}"/>
              </a:ext>
            </a:extLst>
          </p:cNvPr>
          <p:cNvSpPr txBox="1"/>
          <p:nvPr/>
        </p:nvSpPr>
        <p:spPr>
          <a:xfrm>
            <a:off x="3367979" y="4504717"/>
            <a:ext cx="989373" cy="369332"/>
          </a:xfrm>
          <a:prstGeom prst="rect">
            <a:avLst/>
          </a:prstGeom>
          <a:noFill/>
        </p:spPr>
        <p:txBody>
          <a:bodyPr wrap="none" rtlCol="0">
            <a:spAutoFit/>
          </a:bodyPr>
          <a:lstStyle/>
          <a:p>
            <a:r>
              <a:rPr lang="en-AU"/>
              <a:t>Morning</a:t>
            </a:r>
          </a:p>
        </p:txBody>
      </p:sp>
      <p:cxnSp>
        <p:nvCxnSpPr>
          <p:cNvPr id="13" name="Straight Connector 12">
            <a:extLst>
              <a:ext uri="{FF2B5EF4-FFF2-40B4-BE49-F238E27FC236}">
                <a16:creationId xmlns:a16="http://schemas.microsoft.com/office/drawing/2014/main" id="{D0C133AE-D563-3241-AC6F-657042B39092}"/>
              </a:ext>
            </a:extLst>
          </p:cNvPr>
          <p:cNvCxnSpPr/>
          <p:nvPr/>
        </p:nvCxnSpPr>
        <p:spPr>
          <a:xfrm flipV="1">
            <a:off x="5549853" y="4389151"/>
            <a:ext cx="0" cy="15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65B420-07EA-B846-8DBF-B0F0FAA80C53}"/>
              </a:ext>
            </a:extLst>
          </p:cNvPr>
          <p:cNvCxnSpPr/>
          <p:nvPr/>
        </p:nvCxnSpPr>
        <p:spPr>
          <a:xfrm flipV="1">
            <a:off x="7178787" y="4389151"/>
            <a:ext cx="0" cy="15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A0A203D-425D-7740-B19D-4F7F273F6E4B}"/>
              </a:ext>
            </a:extLst>
          </p:cNvPr>
          <p:cNvSpPr txBox="1"/>
          <p:nvPr/>
        </p:nvSpPr>
        <p:spPr>
          <a:xfrm>
            <a:off x="5200238" y="4504717"/>
            <a:ext cx="699230" cy="369332"/>
          </a:xfrm>
          <a:prstGeom prst="rect">
            <a:avLst/>
          </a:prstGeom>
          <a:noFill/>
        </p:spPr>
        <p:txBody>
          <a:bodyPr wrap="none" rtlCol="0">
            <a:spAutoFit/>
          </a:bodyPr>
          <a:lstStyle/>
          <a:p>
            <a:r>
              <a:rPr lang="en-AU"/>
              <a:t>Noon</a:t>
            </a:r>
          </a:p>
        </p:txBody>
      </p:sp>
      <p:sp>
        <p:nvSpPr>
          <p:cNvPr id="16" name="TextBox 15">
            <a:extLst>
              <a:ext uri="{FF2B5EF4-FFF2-40B4-BE49-F238E27FC236}">
                <a16:creationId xmlns:a16="http://schemas.microsoft.com/office/drawing/2014/main" id="{179D43BC-C2D6-F14F-9C86-1B1C01676780}"/>
              </a:ext>
            </a:extLst>
          </p:cNvPr>
          <p:cNvSpPr txBox="1"/>
          <p:nvPr/>
        </p:nvSpPr>
        <p:spPr>
          <a:xfrm>
            <a:off x="6853935" y="4504717"/>
            <a:ext cx="914417" cy="369332"/>
          </a:xfrm>
          <a:prstGeom prst="rect">
            <a:avLst/>
          </a:prstGeom>
          <a:noFill/>
        </p:spPr>
        <p:txBody>
          <a:bodyPr wrap="none" rtlCol="0">
            <a:spAutoFit/>
          </a:bodyPr>
          <a:lstStyle/>
          <a:p>
            <a:r>
              <a:rPr lang="en-AU"/>
              <a:t>Evening</a:t>
            </a:r>
          </a:p>
        </p:txBody>
      </p:sp>
      <p:sp>
        <p:nvSpPr>
          <p:cNvPr id="17" name="TextBox 16">
            <a:extLst>
              <a:ext uri="{FF2B5EF4-FFF2-40B4-BE49-F238E27FC236}">
                <a16:creationId xmlns:a16="http://schemas.microsoft.com/office/drawing/2014/main" id="{5F8FF298-8DFB-2F42-83BA-6096C7021D63}"/>
              </a:ext>
            </a:extLst>
          </p:cNvPr>
          <p:cNvSpPr txBox="1"/>
          <p:nvPr/>
        </p:nvSpPr>
        <p:spPr>
          <a:xfrm>
            <a:off x="4828670" y="1926611"/>
            <a:ext cx="1237673" cy="400110"/>
          </a:xfrm>
          <a:prstGeom prst="rect">
            <a:avLst/>
          </a:prstGeom>
          <a:noFill/>
        </p:spPr>
        <p:txBody>
          <a:bodyPr wrap="square" rtlCol="0">
            <a:spAutoFit/>
          </a:bodyPr>
          <a:lstStyle/>
          <a:p>
            <a:pPr algn="ctr"/>
            <a:r>
              <a:rPr lang="en-AU" sz="2000" b="1">
                <a:solidFill>
                  <a:srgbClr val="7F4D05"/>
                </a:solidFill>
              </a:rPr>
              <a:t>Surplus</a:t>
            </a:r>
          </a:p>
        </p:txBody>
      </p:sp>
      <p:sp>
        <p:nvSpPr>
          <p:cNvPr id="18" name="Rectangle 17">
            <a:extLst>
              <a:ext uri="{FF2B5EF4-FFF2-40B4-BE49-F238E27FC236}">
                <a16:creationId xmlns:a16="http://schemas.microsoft.com/office/drawing/2014/main" id="{45D1F760-3CAC-1744-9137-EFDFBE1EB623}"/>
              </a:ext>
            </a:extLst>
          </p:cNvPr>
          <p:cNvSpPr/>
          <p:nvPr/>
        </p:nvSpPr>
        <p:spPr>
          <a:xfrm>
            <a:off x="6835539" y="3517894"/>
            <a:ext cx="1615440" cy="528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a:solidFill>
                  <a:srgbClr val="002060"/>
                </a:solidFill>
              </a:rPr>
              <a:t>Grid consumption</a:t>
            </a:r>
          </a:p>
        </p:txBody>
      </p:sp>
      <p:sp>
        <p:nvSpPr>
          <p:cNvPr id="19" name="Rectangle 18">
            <a:extLst>
              <a:ext uri="{FF2B5EF4-FFF2-40B4-BE49-F238E27FC236}">
                <a16:creationId xmlns:a16="http://schemas.microsoft.com/office/drawing/2014/main" id="{DD7DEAAB-9321-1148-94DF-7F9974B5F939}"/>
              </a:ext>
            </a:extLst>
          </p:cNvPr>
          <p:cNvSpPr/>
          <p:nvPr/>
        </p:nvSpPr>
        <p:spPr>
          <a:xfrm>
            <a:off x="3961246" y="3648182"/>
            <a:ext cx="2989777" cy="612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a:solidFill>
                  <a:srgbClr val="4D7F3E"/>
                </a:solidFill>
              </a:rPr>
              <a:t>Local consumption</a:t>
            </a:r>
          </a:p>
        </p:txBody>
      </p:sp>
      <p:cxnSp>
        <p:nvCxnSpPr>
          <p:cNvPr id="20" name="Straight Connector 19">
            <a:extLst>
              <a:ext uri="{FF2B5EF4-FFF2-40B4-BE49-F238E27FC236}">
                <a16:creationId xmlns:a16="http://schemas.microsoft.com/office/drawing/2014/main" id="{F80E7FCB-401C-2344-B850-2B4951198ABA}"/>
              </a:ext>
            </a:extLst>
          </p:cNvPr>
          <p:cNvCxnSpPr/>
          <p:nvPr/>
        </p:nvCxnSpPr>
        <p:spPr>
          <a:xfrm>
            <a:off x="6478823" y="790739"/>
            <a:ext cx="4572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2828D0-C721-4C4B-9AAE-768FC1E0C01A}"/>
              </a:ext>
            </a:extLst>
          </p:cNvPr>
          <p:cNvCxnSpPr/>
          <p:nvPr/>
        </p:nvCxnSpPr>
        <p:spPr>
          <a:xfrm>
            <a:off x="6478823" y="1092735"/>
            <a:ext cx="457208"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133C858-697B-664C-91F2-8D368F2DAE8E}"/>
              </a:ext>
            </a:extLst>
          </p:cNvPr>
          <p:cNvSpPr txBox="1"/>
          <p:nvPr/>
        </p:nvSpPr>
        <p:spPr>
          <a:xfrm>
            <a:off x="7039054" y="603294"/>
            <a:ext cx="1461362" cy="369332"/>
          </a:xfrm>
          <a:prstGeom prst="rect">
            <a:avLst/>
          </a:prstGeom>
          <a:noFill/>
        </p:spPr>
        <p:txBody>
          <a:bodyPr wrap="none" rtlCol="0">
            <a:spAutoFit/>
          </a:bodyPr>
          <a:lstStyle/>
          <a:p>
            <a:r>
              <a:rPr lang="en-AU"/>
              <a:t>Consumption</a:t>
            </a:r>
          </a:p>
        </p:txBody>
      </p:sp>
      <p:sp>
        <p:nvSpPr>
          <p:cNvPr id="23" name="TextBox 22">
            <a:extLst>
              <a:ext uri="{FF2B5EF4-FFF2-40B4-BE49-F238E27FC236}">
                <a16:creationId xmlns:a16="http://schemas.microsoft.com/office/drawing/2014/main" id="{92CDF282-9B74-3542-BDB5-8144C4460EDA}"/>
              </a:ext>
            </a:extLst>
          </p:cNvPr>
          <p:cNvSpPr txBox="1"/>
          <p:nvPr/>
        </p:nvSpPr>
        <p:spPr>
          <a:xfrm>
            <a:off x="7039056" y="908069"/>
            <a:ext cx="1236621" cy="369332"/>
          </a:xfrm>
          <a:prstGeom prst="rect">
            <a:avLst/>
          </a:prstGeom>
          <a:noFill/>
        </p:spPr>
        <p:txBody>
          <a:bodyPr wrap="none" rtlCol="0">
            <a:spAutoFit/>
          </a:bodyPr>
          <a:lstStyle/>
          <a:p>
            <a:r>
              <a:rPr lang="en-AU"/>
              <a:t>Production</a:t>
            </a:r>
          </a:p>
        </p:txBody>
      </p:sp>
      <p:sp>
        <p:nvSpPr>
          <p:cNvPr id="24" name="TextBox 23">
            <a:extLst>
              <a:ext uri="{FF2B5EF4-FFF2-40B4-BE49-F238E27FC236}">
                <a16:creationId xmlns:a16="http://schemas.microsoft.com/office/drawing/2014/main" id="{2CDFF4F8-201C-174F-B8D1-1B1A578AA85F}"/>
              </a:ext>
            </a:extLst>
          </p:cNvPr>
          <p:cNvSpPr txBox="1"/>
          <p:nvPr/>
        </p:nvSpPr>
        <p:spPr>
          <a:xfrm>
            <a:off x="1785023" y="5438393"/>
            <a:ext cx="2581596" cy="369332"/>
          </a:xfrm>
          <a:prstGeom prst="rect">
            <a:avLst/>
          </a:prstGeom>
          <a:noFill/>
        </p:spPr>
        <p:txBody>
          <a:bodyPr wrap="square" rtlCol="0">
            <a:spAutoFit/>
          </a:bodyPr>
          <a:lstStyle/>
          <a:p>
            <a:r>
              <a:rPr lang="en-AU" b="1" dirty="0"/>
              <a:t>Self-consumption =</a:t>
            </a:r>
          </a:p>
        </p:txBody>
      </p:sp>
      <p:cxnSp>
        <p:nvCxnSpPr>
          <p:cNvPr id="26" name="Straight Connector 25">
            <a:extLst>
              <a:ext uri="{FF2B5EF4-FFF2-40B4-BE49-F238E27FC236}">
                <a16:creationId xmlns:a16="http://schemas.microsoft.com/office/drawing/2014/main" id="{2834AD4D-3361-C242-A352-605F2664048B}"/>
              </a:ext>
            </a:extLst>
          </p:cNvPr>
          <p:cNvCxnSpPr/>
          <p:nvPr/>
        </p:nvCxnSpPr>
        <p:spPr>
          <a:xfrm>
            <a:off x="4198461" y="5652947"/>
            <a:ext cx="10406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862616B-689F-1A46-BB98-E7CB31C3FA94}"/>
              </a:ext>
            </a:extLst>
          </p:cNvPr>
          <p:cNvSpPr/>
          <p:nvPr/>
        </p:nvSpPr>
        <p:spPr>
          <a:xfrm>
            <a:off x="4897327" y="5751832"/>
            <a:ext cx="280862" cy="272730"/>
          </a:xfrm>
          <a:prstGeom prst="rect">
            <a:avLst/>
          </a:prstGeom>
          <a:solidFill>
            <a:srgbClr val="B7D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TextBox 32">
            <a:extLst>
              <a:ext uri="{FF2B5EF4-FFF2-40B4-BE49-F238E27FC236}">
                <a16:creationId xmlns:a16="http://schemas.microsoft.com/office/drawing/2014/main" id="{3D6684E1-8AF5-FB4C-AEF9-FE55F39A8FBA}"/>
              </a:ext>
            </a:extLst>
          </p:cNvPr>
          <p:cNvSpPr txBox="1"/>
          <p:nvPr/>
        </p:nvSpPr>
        <p:spPr>
          <a:xfrm>
            <a:off x="4601952" y="5716620"/>
            <a:ext cx="300082" cy="369332"/>
          </a:xfrm>
          <a:prstGeom prst="rect">
            <a:avLst/>
          </a:prstGeom>
          <a:noFill/>
        </p:spPr>
        <p:txBody>
          <a:bodyPr wrap="none" rtlCol="0">
            <a:spAutoFit/>
          </a:bodyPr>
          <a:lstStyle/>
          <a:p>
            <a:r>
              <a:rPr lang="en-AU"/>
              <a:t>+</a:t>
            </a:r>
          </a:p>
        </p:txBody>
      </p:sp>
      <p:sp>
        <p:nvSpPr>
          <p:cNvPr id="34" name="Rectangle 33">
            <a:extLst>
              <a:ext uri="{FF2B5EF4-FFF2-40B4-BE49-F238E27FC236}">
                <a16:creationId xmlns:a16="http://schemas.microsoft.com/office/drawing/2014/main" id="{7985307E-8FA1-EB4A-9ED5-73629E9AC473}"/>
              </a:ext>
            </a:extLst>
          </p:cNvPr>
          <p:cNvSpPr/>
          <p:nvPr/>
        </p:nvSpPr>
        <p:spPr>
          <a:xfrm>
            <a:off x="4601952" y="5263104"/>
            <a:ext cx="280862" cy="272730"/>
          </a:xfrm>
          <a:prstGeom prst="rect">
            <a:avLst/>
          </a:prstGeom>
          <a:solidFill>
            <a:srgbClr val="B7D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a:extLst>
              <a:ext uri="{FF2B5EF4-FFF2-40B4-BE49-F238E27FC236}">
                <a16:creationId xmlns:a16="http://schemas.microsoft.com/office/drawing/2014/main" id="{52059149-73EF-1F4A-9E34-010131EFFF70}"/>
              </a:ext>
            </a:extLst>
          </p:cNvPr>
          <p:cNvSpPr/>
          <p:nvPr/>
        </p:nvSpPr>
        <p:spPr>
          <a:xfrm>
            <a:off x="7791318" y="5733694"/>
            <a:ext cx="280861" cy="272730"/>
          </a:xfrm>
          <a:prstGeom prst="rect">
            <a:avLst/>
          </a:prstGeom>
          <a:solidFill>
            <a:srgbClr val="A1B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TextBox 40">
            <a:extLst>
              <a:ext uri="{FF2B5EF4-FFF2-40B4-BE49-F238E27FC236}">
                <a16:creationId xmlns:a16="http://schemas.microsoft.com/office/drawing/2014/main" id="{6E2170E6-CF95-9B40-8DA5-11CD171D317D}"/>
              </a:ext>
            </a:extLst>
          </p:cNvPr>
          <p:cNvSpPr txBox="1"/>
          <p:nvPr/>
        </p:nvSpPr>
        <p:spPr>
          <a:xfrm>
            <a:off x="5598683" y="5444855"/>
            <a:ext cx="1787412" cy="369332"/>
          </a:xfrm>
          <a:prstGeom prst="rect">
            <a:avLst/>
          </a:prstGeom>
          <a:noFill/>
        </p:spPr>
        <p:txBody>
          <a:bodyPr wrap="none" rtlCol="0">
            <a:spAutoFit/>
          </a:bodyPr>
          <a:lstStyle/>
          <a:p>
            <a:r>
              <a:rPr lang="en-AU" b="1" dirty="0"/>
              <a:t>Self-sufficiency =</a:t>
            </a:r>
          </a:p>
        </p:txBody>
      </p:sp>
      <p:cxnSp>
        <p:nvCxnSpPr>
          <p:cNvPr id="42" name="Straight Connector 41">
            <a:extLst>
              <a:ext uri="{FF2B5EF4-FFF2-40B4-BE49-F238E27FC236}">
                <a16:creationId xmlns:a16="http://schemas.microsoft.com/office/drawing/2014/main" id="{B4A5ECF0-D36B-514D-8C21-10BBD507CA84}"/>
              </a:ext>
            </a:extLst>
          </p:cNvPr>
          <p:cNvCxnSpPr/>
          <p:nvPr/>
        </p:nvCxnSpPr>
        <p:spPr>
          <a:xfrm>
            <a:off x="7653372" y="5621417"/>
            <a:ext cx="10406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5761316-303E-6B42-932E-A3ABC86348DC}"/>
              </a:ext>
            </a:extLst>
          </p:cNvPr>
          <p:cNvSpPr/>
          <p:nvPr/>
        </p:nvSpPr>
        <p:spPr>
          <a:xfrm>
            <a:off x="8352238" y="5720302"/>
            <a:ext cx="280862" cy="272730"/>
          </a:xfrm>
          <a:prstGeom prst="rect">
            <a:avLst/>
          </a:prstGeom>
          <a:solidFill>
            <a:srgbClr val="B7D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extBox 43">
            <a:extLst>
              <a:ext uri="{FF2B5EF4-FFF2-40B4-BE49-F238E27FC236}">
                <a16:creationId xmlns:a16="http://schemas.microsoft.com/office/drawing/2014/main" id="{D6718EBD-FD7E-9A44-A9B1-488C4DF0C61B}"/>
              </a:ext>
            </a:extLst>
          </p:cNvPr>
          <p:cNvSpPr txBox="1"/>
          <p:nvPr/>
        </p:nvSpPr>
        <p:spPr>
          <a:xfrm>
            <a:off x="8056863" y="5685090"/>
            <a:ext cx="300082" cy="369332"/>
          </a:xfrm>
          <a:prstGeom prst="rect">
            <a:avLst/>
          </a:prstGeom>
          <a:noFill/>
        </p:spPr>
        <p:txBody>
          <a:bodyPr wrap="none" rtlCol="0">
            <a:spAutoFit/>
          </a:bodyPr>
          <a:lstStyle/>
          <a:p>
            <a:r>
              <a:rPr lang="en-AU"/>
              <a:t>+</a:t>
            </a:r>
          </a:p>
        </p:txBody>
      </p:sp>
      <p:sp>
        <p:nvSpPr>
          <p:cNvPr id="45" name="Rectangle 44">
            <a:extLst>
              <a:ext uri="{FF2B5EF4-FFF2-40B4-BE49-F238E27FC236}">
                <a16:creationId xmlns:a16="http://schemas.microsoft.com/office/drawing/2014/main" id="{99E4AD97-EBA7-8443-8838-BF0551D82EEB}"/>
              </a:ext>
            </a:extLst>
          </p:cNvPr>
          <p:cNvSpPr/>
          <p:nvPr/>
        </p:nvSpPr>
        <p:spPr>
          <a:xfrm>
            <a:off x="8056863" y="5231574"/>
            <a:ext cx="280862" cy="272730"/>
          </a:xfrm>
          <a:prstGeom prst="rect">
            <a:avLst/>
          </a:prstGeom>
          <a:solidFill>
            <a:srgbClr val="B7D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43740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What’s the impact of time intervals ?</a:t>
            </a:r>
          </a:p>
        </p:txBody>
      </p:sp>
    </p:spTree>
    <p:extLst>
      <p:ext uri="{BB962C8B-B14F-4D97-AF65-F5344CB8AC3E}">
        <p14:creationId xmlns:p14="http://schemas.microsoft.com/office/powerpoint/2010/main" val="158949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CF5CD4-0998-D041-BC8D-5200101A49C9}"/>
              </a:ext>
            </a:extLst>
          </p:cNvPr>
          <p:cNvSpPr/>
          <p:nvPr/>
        </p:nvSpPr>
        <p:spPr>
          <a:xfrm>
            <a:off x="5609215" y="2939813"/>
            <a:ext cx="784860" cy="725158"/>
          </a:xfrm>
          <a:prstGeom prst="rect">
            <a:avLst/>
          </a:prstGeom>
          <a:solidFill>
            <a:srgbClr val="ED7D31">
              <a:alpha val="29804"/>
            </a:srgbClr>
          </a:solidFill>
          <a:ln>
            <a:solidFill>
              <a:srgbClr val="2F528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 name="Straight Arrow Connector 2">
            <a:extLst>
              <a:ext uri="{FF2B5EF4-FFF2-40B4-BE49-F238E27FC236}">
                <a16:creationId xmlns:a16="http://schemas.microsoft.com/office/drawing/2014/main" id="{75CB8848-8616-E540-B581-C3E2987A842D}"/>
              </a:ext>
            </a:extLst>
          </p:cNvPr>
          <p:cNvCxnSpPr>
            <a:cxnSpLocks/>
          </p:cNvCxnSpPr>
          <p:nvPr/>
        </p:nvCxnSpPr>
        <p:spPr>
          <a:xfrm>
            <a:off x="4083691" y="3692667"/>
            <a:ext cx="30998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0A8C9BB-1952-E248-B8F6-F99A4E34429C}"/>
              </a:ext>
            </a:extLst>
          </p:cNvPr>
          <p:cNvCxnSpPr>
            <a:cxnSpLocks/>
          </p:cNvCxnSpPr>
          <p:nvPr/>
        </p:nvCxnSpPr>
        <p:spPr>
          <a:xfrm flipV="1">
            <a:off x="4824355" y="2668541"/>
            <a:ext cx="0" cy="13657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70DDAAE-7635-644F-AE5A-4DA1D0A91942}"/>
              </a:ext>
            </a:extLst>
          </p:cNvPr>
          <p:cNvCxnSpPr>
            <a:cxnSpLocks/>
          </p:cNvCxnSpPr>
          <p:nvPr/>
        </p:nvCxnSpPr>
        <p:spPr>
          <a:xfrm flipV="1">
            <a:off x="6394075" y="2668541"/>
            <a:ext cx="0" cy="13657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8A0455E-C41F-A74A-91B8-514D0BB39271}"/>
              </a:ext>
            </a:extLst>
          </p:cNvPr>
          <p:cNvCxnSpPr>
            <a:cxnSpLocks/>
          </p:cNvCxnSpPr>
          <p:nvPr/>
        </p:nvCxnSpPr>
        <p:spPr>
          <a:xfrm flipV="1">
            <a:off x="5609218" y="2668541"/>
            <a:ext cx="0" cy="1365767"/>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ight Brace 9">
            <a:extLst>
              <a:ext uri="{FF2B5EF4-FFF2-40B4-BE49-F238E27FC236}">
                <a16:creationId xmlns:a16="http://schemas.microsoft.com/office/drawing/2014/main" id="{7970F1D9-123C-8449-9266-A8DAF9C6419C}"/>
              </a:ext>
            </a:extLst>
          </p:cNvPr>
          <p:cNvSpPr/>
          <p:nvPr/>
        </p:nvSpPr>
        <p:spPr>
          <a:xfrm rot="16200000">
            <a:off x="5402344" y="1512199"/>
            <a:ext cx="413748" cy="1569715"/>
          </a:xfrm>
          <a:prstGeom prst="rightBrace">
            <a:avLst>
              <a:gd name="adj1" fmla="val 59164"/>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4" name="Straight Connector 13">
            <a:extLst>
              <a:ext uri="{FF2B5EF4-FFF2-40B4-BE49-F238E27FC236}">
                <a16:creationId xmlns:a16="http://schemas.microsoft.com/office/drawing/2014/main" id="{0FFA424E-487D-F449-9B5F-14857243644A}"/>
              </a:ext>
            </a:extLst>
          </p:cNvPr>
          <p:cNvCxnSpPr/>
          <p:nvPr/>
        </p:nvCxnSpPr>
        <p:spPr>
          <a:xfrm>
            <a:off x="4824355" y="3317763"/>
            <a:ext cx="15697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BCC1675-EA8C-4148-AA8B-42FDA5DFC3A4}"/>
              </a:ext>
            </a:extLst>
          </p:cNvPr>
          <p:cNvCxnSpPr>
            <a:cxnSpLocks/>
          </p:cNvCxnSpPr>
          <p:nvPr/>
        </p:nvCxnSpPr>
        <p:spPr>
          <a:xfrm>
            <a:off x="5609215" y="2939811"/>
            <a:ext cx="784860" cy="0"/>
          </a:xfrm>
          <a:prstGeom prst="line">
            <a:avLst/>
          </a:prstGeom>
          <a:ln w="28575">
            <a:solidFill>
              <a:srgbClr val="ED7D3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B21EFB6-9252-CB44-9FB6-DE72B8418E44}"/>
              </a:ext>
            </a:extLst>
          </p:cNvPr>
          <p:cNvSpPr/>
          <p:nvPr/>
        </p:nvSpPr>
        <p:spPr>
          <a:xfrm>
            <a:off x="4824355" y="3317763"/>
            <a:ext cx="1569720" cy="365760"/>
          </a:xfrm>
          <a:prstGeom prst="rect">
            <a:avLst/>
          </a:prstGeom>
          <a:solidFill>
            <a:srgbClr val="2F528F">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B6E84516-896B-414B-BE4E-8A04C740AF1C}"/>
              </a:ext>
            </a:extLst>
          </p:cNvPr>
          <p:cNvSpPr txBox="1"/>
          <p:nvPr/>
        </p:nvSpPr>
        <p:spPr>
          <a:xfrm>
            <a:off x="4642242" y="1469432"/>
            <a:ext cx="2557269" cy="584775"/>
          </a:xfrm>
          <a:prstGeom prst="rect">
            <a:avLst/>
          </a:prstGeom>
          <a:noFill/>
        </p:spPr>
        <p:txBody>
          <a:bodyPr wrap="square" rtlCol="0">
            <a:spAutoFit/>
          </a:bodyPr>
          <a:lstStyle/>
          <a:p>
            <a:r>
              <a:rPr lang="en-AU" sz="1600" dirty="0"/>
              <a:t>With</a:t>
            </a:r>
            <a:r>
              <a:rPr lang="en-AU" sz="1600" b="1" dirty="0">
                <a:solidFill>
                  <a:schemeClr val="accent6">
                    <a:lumMod val="75000"/>
                  </a:schemeClr>
                </a:solidFill>
              </a:rPr>
              <a:t> 30 min </a:t>
            </a:r>
            <a:r>
              <a:rPr lang="en-AU" sz="1600" dirty="0"/>
              <a:t>intervals:</a:t>
            </a:r>
          </a:p>
          <a:p>
            <a:r>
              <a:rPr lang="en-AU" sz="1600" dirty="0"/>
              <a:t>self-sufficiency </a:t>
            </a:r>
            <a:r>
              <a:rPr lang="en-AU" sz="1600" b="1" dirty="0">
                <a:solidFill>
                  <a:schemeClr val="accent6">
                    <a:lumMod val="75000"/>
                  </a:schemeClr>
                </a:solidFill>
              </a:rPr>
              <a:t>= 100%</a:t>
            </a:r>
          </a:p>
        </p:txBody>
      </p:sp>
      <p:sp>
        <p:nvSpPr>
          <p:cNvPr id="25" name="Right Brace 24">
            <a:extLst>
              <a:ext uri="{FF2B5EF4-FFF2-40B4-BE49-F238E27FC236}">
                <a16:creationId xmlns:a16="http://schemas.microsoft.com/office/drawing/2014/main" id="{A47E9E4D-F93F-BA40-A15D-942D8C4D105B}"/>
              </a:ext>
            </a:extLst>
          </p:cNvPr>
          <p:cNvSpPr/>
          <p:nvPr/>
        </p:nvSpPr>
        <p:spPr>
          <a:xfrm rot="5400000">
            <a:off x="5119383" y="3778147"/>
            <a:ext cx="194804" cy="784860"/>
          </a:xfrm>
          <a:prstGeom prst="rightBrace">
            <a:avLst>
              <a:gd name="adj1" fmla="val 59164"/>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6" name="Right Brace 25">
            <a:extLst>
              <a:ext uri="{FF2B5EF4-FFF2-40B4-BE49-F238E27FC236}">
                <a16:creationId xmlns:a16="http://schemas.microsoft.com/office/drawing/2014/main" id="{0A31D911-F0F4-C441-9A07-123AAA36DC12}"/>
              </a:ext>
            </a:extLst>
          </p:cNvPr>
          <p:cNvSpPr/>
          <p:nvPr/>
        </p:nvSpPr>
        <p:spPr>
          <a:xfrm rot="5400000">
            <a:off x="5914911" y="3791086"/>
            <a:ext cx="194804" cy="784860"/>
          </a:xfrm>
          <a:prstGeom prst="rightBrace">
            <a:avLst>
              <a:gd name="adj1" fmla="val 59164"/>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7" name="TextBox 26">
            <a:extLst>
              <a:ext uri="{FF2B5EF4-FFF2-40B4-BE49-F238E27FC236}">
                <a16:creationId xmlns:a16="http://schemas.microsoft.com/office/drawing/2014/main" id="{32785B6A-65A2-7C45-8BE8-EEC88A89F3E8}"/>
              </a:ext>
            </a:extLst>
          </p:cNvPr>
          <p:cNvSpPr txBox="1"/>
          <p:nvPr/>
        </p:nvSpPr>
        <p:spPr>
          <a:xfrm>
            <a:off x="3955677" y="3670840"/>
            <a:ext cx="801823" cy="369332"/>
          </a:xfrm>
          <a:prstGeom prst="rect">
            <a:avLst/>
          </a:prstGeom>
          <a:noFill/>
        </p:spPr>
        <p:txBody>
          <a:bodyPr wrap="none" rtlCol="0">
            <a:spAutoFit/>
          </a:bodyPr>
          <a:lstStyle/>
          <a:p>
            <a:r>
              <a:rPr lang="en-AU"/>
              <a:t>10 AM</a:t>
            </a:r>
          </a:p>
        </p:txBody>
      </p:sp>
      <p:sp>
        <p:nvSpPr>
          <p:cNvPr id="28" name="TextBox 27">
            <a:extLst>
              <a:ext uri="{FF2B5EF4-FFF2-40B4-BE49-F238E27FC236}">
                <a16:creationId xmlns:a16="http://schemas.microsoft.com/office/drawing/2014/main" id="{2E4F88B7-5983-B348-B760-16DF6F6B02D5}"/>
              </a:ext>
            </a:extLst>
          </p:cNvPr>
          <p:cNvSpPr txBox="1"/>
          <p:nvPr/>
        </p:nvSpPr>
        <p:spPr>
          <a:xfrm>
            <a:off x="6373201" y="3664974"/>
            <a:ext cx="1098378" cy="369332"/>
          </a:xfrm>
          <a:prstGeom prst="rect">
            <a:avLst/>
          </a:prstGeom>
          <a:noFill/>
        </p:spPr>
        <p:txBody>
          <a:bodyPr wrap="none" rtlCol="0">
            <a:spAutoFit/>
          </a:bodyPr>
          <a:lstStyle/>
          <a:p>
            <a:r>
              <a:rPr lang="en-AU"/>
              <a:t>10:30 AM</a:t>
            </a:r>
          </a:p>
        </p:txBody>
      </p:sp>
      <p:sp>
        <p:nvSpPr>
          <p:cNvPr id="29" name="TextBox 28">
            <a:extLst>
              <a:ext uri="{FF2B5EF4-FFF2-40B4-BE49-F238E27FC236}">
                <a16:creationId xmlns:a16="http://schemas.microsoft.com/office/drawing/2014/main" id="{FC5810F3-3466-4C4D-A6B3-6DF8C10B4439}"/>
              </a:ext>
            </a:extLst>
          </p:cNvPr>
          <p:cNvSpPr txBox="1"/>
          <p:nvPr/>
        </p:nvSpPr>
        <p:spPr>
          <a:xfrm>
            <a:off x="4723012" y="4381518"/>
            <a:ext cx="2557269" cy="584775"/>
          </a:xfrm>
          <a:prstGeom prst="rect">
            <a:avLst/>
          </a:prstGeom>
          <a:noFill/>
        </p:spPr>
        <p:txBody>
          <a:bodyPr wrap="square" rtlCol="0">
            <a:spAutoFit/>
          </a:bodyPr>
          <a:lstStyle/>
          <a:p>
            <a:r>
              <a:rPr lang="en-AU" sz="1600" dirty="0"/>
              <a:t>With</a:t>
            </a:r>
            <a:r>
              <a:rPr lang="en-AU" sz="1600" b="1" dirty="0">
                <a:solidFill>
                  <a:srgbClr val="C00000"/>
                </a:solidFill>
              </a:rPr>
              <a:t> 15 min </a:t>
            </a:r>
            <a:r>
              <a:rPr lang="en-AU" sz="1600" dirty="0"/>
              <a:t>intervals:</a:t>
            </a:r>
          </a:p>
          <a:p>
            <a:r>
              <a:rPr lang="en-AU" sz="1600" dirty="0"/>
              <a:t>self-sufficiency </a:t>
            </a:r>
            <a:r>
              <a:rPr lang="en-AU" sz="1600" b="1" dirty="0">
                <a:solidFill>
                  <a:srgbClr val="C00000"/>
                </a:solidFill>
              </a:rPr>
              <a:t>= 50%</a:t>
            </a:r>
          </a:p>
        </p:txBody>
      </p:sp>
      <p:sp>
        <p:nvSpPr>
          <p:cNvPr id="36" name="TextBox 35">
            <a:extLst>
              <a:ext uri="{FF2B5EF4-FFF2-40B4-BE49-F238E27FC236}">
                <a16:creationId xmlns:a16="http://schemas.microsoft.com/office/drawing/2014/main" id="{17534F26-B29D-3449-B0C8-4E310FCB0F5E}"/>
              </a:ext>
            </a:extLst>
          </p:cNvPr>
          <p:cNvSpPr txBox="1"/>
          <p:nvPr/>
        </p:nvSpPr>
        <p:spPr>
          <a:xfrm>
            <a:off x="4214355" y="3265071"/>
            <a:ext cx="343364" cy="369332"/>
          </a:xfrm>
          <a:prstGeom prst="rect">
            <a:avLst/>
          </a:prstGeom>
          <a:noFill/>
        </p:spPr>
        <p:txBody>
          <a:bodyPr wrap="none" rtlCol="0">
            <a:spAutoFit/>
          </a:bodyPr>
          <a:lstStyle/>
          <a:p>
            <a:r>
              <a:rPr lang="en-AU"/>
              <a:t>…</a:t>
            </a:r>
          </a:p>
        </p:txBody>
      </p:sp>
      <p:sp>
        <p:nvSpPr>
          <p:cNvPr id="37" name="TextBox 36">
            <a:extLst>
              <a:ext uri="{FF2B5EF4-FFF2-40B4-BE49-F238E27FC236}">
                <a16:creationId xmlns:a16="http://schemas.microsoft.com/office/drawing/2014/main" id="{E185C625-5BFE-AD46-9A7A-DDEF4F0DB8BA}"/>
              </a:ext>
            </a:extLst>
          </p:cNvPr>
          <p:cNvSpPr txBox="1"/>
          <p:nvPr/>
        </p:nvSpPr>
        <p:spPr>
          <a:xfrm>
            <a:off x="6498003" y="3244469"/>
            <a:ext cx="343364" cy="369332"/>
          </a:xfrm>
          <a:prstGeom prst="rect">
            <a:avLst/>
          </a:prstGeom>
          <a:noFill/>
        </p:spPr>
        <p:txBody>
          <a:bodyPr wrap="none" rtlCol="0">
            <a:spAutoFit/>
          </a:bodyPr>
          <a:lstStyle/>
          <a:p>
            <a:r>
              <a:rPr lang="en-AU"/>
              <a:t>…</a:t>
            </a:r>
          </a:p>
        </p:txBody>
      </p:sp>
      <p:sp>
        <p:nvSpPr>
          <p:cNvPr id="38" name="TextBox 37">
            <a:extLst>
              <a:ext uri="{FF2B5EF4-FFF2-40B4-BE49-F238E27FC236}">
                <a16:creationId xmlns:a16="http://schemas.microsoft.com/office/drawing/2014/main" id="{D621C727-923B-0A45-B5E8-A8A4FC7E1404}"/>
              </a:ext>
            </a:extLst>
          </p:cNvPr>
          <p:cNvSpPr txBox="1"/>
          <p:nvPr/>
        </p:nvSpPr>
        <p:spPr>
          <a:xfrm>
            <a:off x="4791663" y="2923311"/>
            <a:ext cx="809837" cy="369332"/>
          </a:xfrm>
          <a:prstGeom prst="rect">
            <a:avLst/>
          </a:prstGeom>
          <a:noFill/>
        </p:spPr>
        <p:txBody>
          <a:bodyPr wrap="none" rtlCol="0">
            <a:spAutoFit/>
          </a:bodyPr>
          <a:lstStyle/>
          <a:p>
            <a:r>
              <a:rPr lang="en-AU" dirty="0">
                <a:solidFill>
                  <a:srgbClr val="2F528F"/>
                </a:solidFill>
              </a:rPr>
              <a:t>load(t)</a:t>
            </a:r>
          </a:p>
        </p:txBody>
      </p:sp>
      <p:sp>
        <p:nvSpPr>
          <p:cNvPr id="39" name="TextBox 38">
            <a:extLst>
              <a:ext uri="{FF2B5EF4-FFF2-40B4-BE49-F238E27FC236}">
                <a16:creationId xmlns:a16="http://schemas.microsoft.com/office/drawing/2014/main" id="{4FD5365C-87F4-2E44-BBA0-B27EA23FD03D}"/>
              </a:ext>
            </a:extLst>
          </p:cNvPr>
          <p:cNvSpPr txBox="1"/>
          <p:nvPr/>
        </p:nvSpPr>
        <p:spPr>
          <a:xfrm>
            <a:off x="5590018" y="2546604"/>
            <a:ext cx="844590" cy="369332"/>
          </a:xfrm>
          <a:prstGeom prst="rect">
            <a:avLst/>
          </a:prstGeom>
          <a:noFill/>
        </p:spPr>
        <p:txBody>
          <a:bodyPr wrap="none" rtlCol="0">
            <a:spAutoFit/>
          </a:bodyPr>
          <a:lstStyle/>
          <a:p>
            <a:r>
              <a:rPr lang="en-AU" dirty="0">
                <a:solidFill>
                  <a:srgbClr val="ED7D31"/>
                </a:solidFill>
              </a:rPr>
              <a:t>prod(t)</a:t>
            </a:r>
          </a:p>
        </p:txBody>
      </p:sp>
    </p:spTree>
    <p:extLst>
      <p:ext uri="{BB962C8B-B14F-4D97-AF65-F5344CB8AC3E}">
        <p14:creationId xmlns:p14="http://schemas.microsoft.com/office/powerpoint/2010/main" val="1677214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4005B9C7-FA7E-1245-935C-F80618D7C553}"/>
              </a:ext>
            </a:extLst>
          </p:cNvPr>
          <p:cNvSpPr/>
          <p:nvPr/>
        </p:nvSpPr>
        <p:spPr>
          <a:xfrm>
            <a:off x="1814946" y="1320799"/>
            <a:ext cx="7620000" cy="3810000"/>
          </a:xfrm>
          <a:custGeom>
            <a:avLst/>
            <a:gdLst>
              <a:gd name="connsiteX0" fmla="*/ 0 w 7620000"/>
              <a:gd name="connsiteY0" fmla="*/ 0 h 3810000"/>
              <a:gd name="connsiteX1" fmla="*/ 7620000 w 7620000"/>
              <a:gd name="connsiteY1" fmla="*/ 0 h 3810000"/>
              <a:gd name="connsiteX2" fmla="*/ 7620000 w 7620000"/>
              <a:gd name="connsiteY2" fmla="*/ 3810000 h 3810000"/>
              <a:gd name="connsiteX3" fmla="*/ 0 w 762000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7620000" h="3810000">
                <a:moveTo>
                  <a:pt x="0" y="0"/>
                </a:moveTo>
                <a:lnTo>
                  <a:pt x="7620000" y="0"/>
                </a:lnTo>
                <a:lnTo>
                  <a:pt x="7620000" y="3810000"/>
                </a:lnTo>
                <a:lnTo>
                  <a:pt x="0" y="3810000"/>
                </a:lnTo>
                <a:close/>
              </a:path>
            </a:pathLst>
          </a:custGeom>
          <a:solidFill>
            <a:srgbClr val="FFFFFF"/>
          </a:solidFill>
          <a:ln w="9525" cap="flat">
            <a:noFill/>
            <a:prstDash val="solid"/>
            <a:miter/>
          </a:ln>
        </p:spPr>
        <p:txBody>
          <a:bodyPr rtlCol="0" anchor="ctr"/>
          <a:lstStyle/>
          <a:p>
            <a:endParaRPr lang="fr-FR"/>
          </a:p>
        </p:txBody>
      </p:sp>
      <p:grpSp>
        <p:nvGrpSpPr>
          <p:cNvPr id="7" name="Graphic 2">
            <a:extLst>
              <a:ext uri="{FF2B5EF4-FFF2-40B4-BE49-F238E27FC236}">
                <a16:creationId xmlns:a16="http://schemas.microsoft.com/office/drawing/2014/main" id="{32F1F224-EFA3-2749-9F88-A2643810FD03}"/>
              </a:ext>
            </a:extLst>
          </p:cNvPr>
          <p:cNvGrpSpPr/>
          <p:nvPr/>
        </p:nvGrpSpPr>
        <p:grpSpPr>
          <a:xfrm>
            <a:off x="2453121" y="1797049"/>
            <a:ext cx="6343650" cy="2476500"/>
            <a:chOff x="2453121" y="1797049"/>
            <a:chExt cx="6343650" cy="2476500"/>
          </a:xfrm>
          <a:solidFill>
            <a:srgbClr val="000000"/>
          </a:solidFill>
        </p:grpSpPr>
        <p:grpSp>
          <p:nvGrpSpPr>
            <p:cNvPr id="8" name="Graphic 2">
              <a:extLst>
                <a:ext uri="{FF2B5EF4-FFF2-40B4-BE49-F238E27FC236}">
                  <a16:creationId xmlns:a16="http://schemas.microsoft.com/office/drawing/2014/main" id="{BFF4ADDB-74CA-AF4C-BBE4-9AF30D0E878F}"/>
                </a:ext>
              </a:extLst>
            </p:cNvPr>
            <p:cNvGrpSpPr/>
            <p:nvPr/>
          </p:nvGrpSpPr>
          <p:grpSpPr>
            <a:xfrm>
              <a:off x="3510396" y="1797049"/>
              <a:ext cx="4229100" cy="2476500"/>
              <a:chOff x="3510396" y="1797049"/>
              <a:chExt cx="4229100" cy="2476500"/>
            </a:xfrm>
            <a:solidFill>
              <a:srgbClr val="000000"/>
            </a:solidFill>
          </p:grpSpPr>
          <p:sp>
            <p:nvSpPr>
              <p:cNvPr id="9" name="Freeform 8">
                <a:extLst>
                  <a:ext uri="{FF2B5EF4-FFF2-40B4-BE49-F238E27FC236}">
                    <a16:creationId xmlns:a16="http://schemas.microsoft.com/office/drawing/2014/main" id="{66F26F37-A6FA-684D-AF9D-43C1227CD2D8}"/>
                  </a:ext>
                </a:extLst>
              </p:cNvPr>
              <p:cNvSpPr/>
              <p:nvPr/>
            </p:nvSpPr>
            <p:spPr>
              <a:xfrm>
                <a:off x="3510396" y="1797049"/>
                <a:ext cx="9525" cy="2476500"/>
              </a:xfrm>
              <a:custGeom>
                <a:avLst/>
                <a:gdLst>
                  <a:gd name="connsiteX0" fmla="*/ 178 w 9525"/>
                  <a:gd name="connsiteY0" fmla="*/ 0 h 2476500"/>
                  <a:gd name="connsiteX1" fmla="*/ 178 w 9525"/>
                  <a:gd name="connsiteY1" fmla="*/ 2476500 h 2476500"/>
                </a:gdLst>
                <a:ahLst/>
                <a:cxnLst>
                  <a:cxn ang="0">
                    <a:pos x="connsiteX0" y="connsiteY0"/>
                  </a:cxn>
                  <a:cxn ang="0">
                    <a:pos x="connsiteX1" y="connsiteY1"/>
                  </a:cxn>
                </a:cxnLst>
                <a:rect l="l" t="t" r="r" b="b"/>
                <a:pathLst>
                  <a:path w="9525" h="2476500">
                    <a:moveTo>
                      <a:pt x="178" y="0"/>
                    </a:moveTo>
                    <a:lnTo>
                      <a:pt x="178"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10" name="Freeform 9">
                <a:extLst>
                  <a:ext uri="{FF2B5EF4-FFF2-40B4-BE49-F238E27FC236}">
                    <a16:creationId xmlns:a16="http://schemas.microsoft.com/office/drawing/2014/main" id="{15B61A00-569F-E543-869D-C1F217260AD1}"/>
                  </a:ext>
                </a:extLst>
              </p:cNvPr>
              <p:cNvSpPr/>
              <p:nvPr/>
            </p:nvSpPr>
            <p:spPr>
              <a:xfrm>
                <a:off x="4567671" y="1797049"/>
                <a:ext cx="9525" cy="2476500"/>
              </a:xfrm>
              <a:custGeom>
                <a:avLst/>
                <a:gdLst>
                  <a:gd name="connsiteX0" fmla="*/ 289 w 9525"/>
                  <a:gd name="connsiteY0" fmla="*/ 0 h 2476500"/>
                  <a:gd name="connsiteX1" fmla="*/ 289 w 9525"/>
                  <a:gd name="connsiteY1" fmla="*/ 2476500 h 2476500"/>
                </a:gdLst>
                <a:ahLst/>
                <a:cxnLst>
                  <a:cxn ang="0">
                    <a:pos x="connsiteX0" y="connsiteY0"/>
                  </a:cxn>
                  <a:cxn ang="0">
                    <a:pos x="connsiteX1" y="connsiteY1"/>
                  </a:cxn>
                </a:cxnLst>
                <a:rect l="l" t="t" r="r" b="b"/>
                <a:pathLst>
                  <a:path w="9525" h="2476500">
                    <a:moveTo>
                      <a:pt x="289" y="0"/>
                    </a:moveTo>
                    <a:lnTo>
                      <a:pt x="289"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11" name="Freeform 10">
                <a:extLst>
                  <a:ext uri="{FF2B5EF4-FFF2-40B4-BE49-F238E27FC236}">
                    <a16:creationId xmlns:a16="http://schemas.microsoft.com/office/drawing/2014/main" id="{DFD3B771-E6CC-2640-A379-8AB44C4D4FE9}"/>
                  </a:ext>
                </a:extLst>
              </p:cNvPr>
              <p:cNvSpPr/>
              <p:nvPr/>
            </p:nvSpPr>
            <p:spPr>
              <a:xfrm>
                <a:off x="5624946" y="1797049"/>
                <a:ext cx="9525" cy="2476500"/>
              </a:xfrm>
              <a:custGeom>
                <a:avLst/>
                <a:gdLst>
                  <a:gd name="connsiteX0" fmla="*/ 400 w 9525"/>
                  <a:gd name="connsiteY0" fmla="*/ 0 h 2476500"/>
                  <a:gd name="connsiteX1" fmla="*/ 400 w 9525"/>
                  <a:gd name="connsiteY1" fmla="*/ 2476500 h 2476500"/>
                </a:gdLst>
                <a:ahLst/>
                <a:cxnLst>
                  <a:cxn ang="0">
                    <a:pos x="connsiteX0" y="connsiteY0"/>
                  </a:cxn>
                  <a:cxn ang="0">
                    <a:pos x="connsiteX1" y="connsiteY1"/>
                  </a:cxn>
                </a:cxnLst>
                <a:rect l="l" t="t" r="r" b="b"/>
                <a:pathLst>
                  <a:path w="9525" h="2476500">
                    <a:moveTo>
                      <a:pt x="400" y="0"/>
                    </a:moveTo>
                    <a:lnTo>
                      <a:pt x="400"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12" name="Freeform 11">
                <a:extLst>
                  <a:ext uri="{FF2B5EF4-FFF2-40B4-BE49-F238E27FC236}">
                    <a16:creationId xmlns:a16="http://schemas.microsoft.com/office/drawing/2014/main" id="{7B4AE0E3-F6CC-A74F-B0D7-6A17D0251F26}"/>
                  </a:ext>
                </a:extLst>
              </p:cNvPr>
              <p:cNvSpPr/>
              <p:nvPr/>
            </p:nvSpPr>
            <p:spPr>
              <a:xfrm>
                <a:off x="6682221" y="1797049"/>
                <a:ext cx="9525" cy="2476500"/>
              </a:xfrm>
              <a:custGeom>
                <a:avLst/>
                <a:gdLst>
                  <a:gd name="connsiteX0" fmla="*/ 511 w 9525"/>
                  <a:gd name="connsiteY0" fmla="*/ 0 h 2476500"/>
                  <a:gd name="connsiteX1" fmla="*/ 511 w 9525"/>
                  <a:gd name="connsiteY1" fmla="*/ 2476500 h 2476500"/>
                </a:gdLst>
                <a:ahLst/>
                <a:cxnLst>
                  <a:cxn ang="0">
                    <a:pos x="connsiteX0" y="connsiteY0"/>
                  </a:cxn>
                  <a:cxn ang="0">
                    <a:pos x="connsiteX1" y="connsiteY1"/>
                  </a:cxn>
                </a:cxnLst>
                <a:rect l="l" t="t" r="r" b="b"/>
                <a:pathLst>
                  <a:path w="9525" h="2476500">
                    <a:moveTo>
                      <a:pt x="511" y="0"/>
                    </a:moveTo>
                    <a:lnTo>
                      <a:pt x="511"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13" name="Freeform 12">
                <a:extLst>
                  <a:ext uri="{FF2B5EF4-FFF2-40B4-BE49-F238E27FC236}">
                    <a16:creationId xmlns:a16="http://schemas.microsoft.com/office/drawing/2014/main" id="{59B85D76-18A7-154D-AA3A-6CFB2707BB86}"/>
                  </a:ext>
                </a:extLst>
              </p:cNvPr>
              <p:cNvSpPr/>
              <p:nvPr/>
            </p:nvSpPr>
            <p:spPr>
              <a:xfrm>
                <a:off x="7739496" y="1797049"/>
                <a:ext cx="9525" cy="2476500"/>
              </a:xfrm>
              <a:custGeom>
                <a:avLst/>
                <a:gdLst>
                  <a:gd name="connsiteX0" fmla="*/ 622 w 9525"/>
                  <a:gd name="connsiteY0" fmla="*/ 0 h 2476500"/>
                  <a:gd name="connsiteX1" fmla="*/ 622 w 9525"/>
                  <a:gd name="connsiteY1" fmla="*/ 2476500 h 2476500"/>
                </a:gdLst>
                <a:ahLst/>
                <a:cxnLst>
                  <a:cxn ang="0">
                    <a:pos x="connsiteX0" y="connsiteY0"/>
                  </a:cxn>
                  <a:cxn ang="0">
                    <a:pos x="connsiteX1" y="connsiteY1"/>
                  </a:cxn>
                </a:cxnLst>
                <a:rect l="l" t="t" r="r" b="b"/>
                <a:pathLst>
                  <a:path w="9525" h="2476500">
                    <a:moveTo>
                      <a:pt x="622" y="0"/>
                    </a:moveTo>
                    <a:lnTo>
                      <a:pt x="622" y="2476500"/>
                    </a:lnTo>
                  </a:path>
                </a:pathLst>
              </a:custGeom>
              <a:solidFill>
                <a:srgbClr val="000000"/>
              </a:solidFill>
              <a:ln w="9525" cap="flat">
                <a:solidFill>
                  <a:srgbClr val="EBF0F8"/>
                </a:solidFill>
                <a:prstDash val="solid"/>
                <a:miter/>
              </a:ln>
            </p:spPr>
            <p:txBody>
              <a:bodyPr rtlCol="0" anchor="ctr"/>
              <a:lstStyle/>
              <a:p>
                <a:endParaRPr lang="fr-FR"/>
              </a:p>
            </p:txBody>
          </p:sp>
        </p:grpSp>
        <p:grpSp>
          <p:nvGrpSpPr>
            <p:cNvPr id="14" name="Graphic 2">
              <a:extLst>
                <a:ext uri="{FF2B5EF4-FFF2-40B4-BE49-F238E27FC236}">
                  <a16:creationId xmlns:a16="http://schemas.microsoft.com/office/drawing/2014/main" id="{0DDE0ECF-F1AA-814B-A7FC-A73E5E97131D}"/>
                </a:ext>
              </a:extLst>
            </p:cNvPr>
            <p:cNvGrpSpPr/>
            <p:nvPr/>
          </p:nvGrpSpPr>
          <p:grpSpPr>
            <a:xfrm>
              <a:off x="2453121" y="1837625"/>
              <a:ext cx="6343650" cy="2029968"/>
              <a:chOff x="2453121" y="1837625"/>
              <a:chExt cx="6343650" cy="2029968"/>
            </a:xfrm>
            <a:solidFill>
              <a:srgbClr val="000000"/>
            </a:solidFill>
          </p:grpSpPr>
          <p:sp>
            <p:nvSpPr>
              <p:cNvPr id="15" name="Freeform 14">
                <a:extLst>
                  <a:ext uri="{FF2B5EF4-FFF2-40B4-BE49-F238E27FC236}">
                    <a16:creationId xmlns:a16="http://schemas.microsoft.com/office/drawing/2014/main" id="{D05051BE-7D34-0047-A0B2-DC07CDDE8BA3}"/>
                  </a:ext>
                </a:extLst>
              </p:cNvPr>
              <p:cNvSpPr/>
              <p:nvPr/>
            </p:nvSpPr>
            <p:spPr>
              <a:xfrm>
                <a:off x="2453121" y="3867593"/>
                <a:ext cx="6343650" cy="9525"/>
              </a:xfrm>
              <a:custGeom>
                <a:avLst/>
                <a:gdLst>
                  <a:gd name="connsiteX0" fmla="*/ 0 w 6343650"/>
                  <a:gd name="connsiteY0" fmla="*/ 267 h 9525"/>
                  <a:gd name="connsiteX1" fmla="*/ 6343650 w 6343650"/>
                  <a:gd name="connsiteY1" fmla="*/ 267 h 9525"/>
                </a:gdLst>
                <a:ahLst/>
                <a:cxnLst>
                  <a:cxn ang="0">
                    <a:pos x="connsiteX0" y="connsiteY0"/>
                  </a:cxn>
                  <a:cxn ang="0">
                    <a:pos x="connsiteX1" y="connsiteY1"/>
                  </a:cxn>
                </a:cxnLst>
                <a:rect l="l" t="t" r="r" b="b"/>
                <a:pathLst>
                  <a:path w="6343650" h="9525">
                    <a:moveTo>
                      <a:pt x="0" y="267"/>
                    </a:moveTo>
                    <a:lnTo>
                      <a:pt x="6343650" y="267"/>
                    </a:lnTo>
                  </a:path>
                </a:pathLst>
              </a:custGeom>
              <a:solidFill>
                <a:srgbClr val="000000"/>
              </a:solidFill>
              <a:ln w="9525" cap="flat">
                <a:solidFill>
                  <a:srgbClr val="EBF0F8"/>
                </a:solidFill>
                <a:prstDash val="solid"/>
                <a:miter/>
              </a:ln>
            </p:spPr>
            <p:txBody>
              <a:bodyPr rtlCol="0" anchor="ctr"/>
              <a:lstStyle/>
              <a:p>
                <a:endParaRPr lang="fr-FR"/>
              </a:p>
            </p:txBody>
          </p:sp>
          <p:sp>
            <p:nvSpPr>
              <p:cNvPr id="16" name="Freeform 15">
                <a:extLst>
                  <a:ext uri="{FF2B5EF4-FFF2-40B4-BE49-F238E27FC236}">
                    <a16:creationId xmlns:a16="http://schemas.microsoft.com/office/drawing/2014/main" id="{4954D605-8350-554E-BDB7-FA2D47B54558}"/>
                  </a:ext>
                </a:extLst>
              </p:cNvPr>
              <p:cNvSpPr/>
              <p:nvPr/>
            </p:nvSpPr>
            <p:spPr>
              <a:xfrm>
                <a:off x="2453121" y="3461542"/>
                <a:ext cx="6343650" cy="9525"/>
              </a:xfrm>
              <a:custGeom>
                <a:avLst/>
                <a:gdLst>
                  <a:gd name="connsiteX0" fmla="*/ 0 w 6343650"/>
                  <a:gd name="connsiteY0" fmla="*/ 225 h 9525"/>
                  <a:gd name="connsiteX1" fmla="*/ 6343650 w 6343650"/>
                  <a:gd name="connsiteY1" fmla="*/ 225 h 9525"/>
                </a:gdLst>
                <a:ahLst/>
                <a:cxnLst>
                  <a:cxn ang="0">
                    <a:pos x="connsiteX0" y="connsiteY0"/>
                  </a:cxn>
                  <a:cxn ang="0">
                    <a:pos x="connsiteX1" y="connsiteY1"/>
                  </a:cxn>
                </a:cxnLst>
                <a:rect l="l" t="t" r="r" b="b"/>
                <a:pathLst>
                  <a:path w="6343650" h="9525">
                    <a:moveTo>
                      <a:pt x="0" y="225"/>
                    </a:moveTo>
                    <a:lnTo>
                      <a:pt x="6343650" y="225"/>
                    </a:lnTo>
                  </a:path>
                </a:pathLst>
              </a:custGeom>
              <a:solidFill>
                <a:srgbClr val="000000"/>
              </a:solidFill>
              <a:ln w="9525" cap="flat">
                <a:solidFill>
                  <a:srgbClr val="EBF0F8"/>
                </a:solidFill>
                <a:prstDash val="solid"/>
                <a:miter/>
              </a:ln>
            </p:spPr>
            <p:txBody>
              <a:bodyPr rtlCol="0" anchor="ctr"/>
              <a:lstStyle/>
              <a:p>
                <a:endParaRPr lang="fr-FR"/>
              </a:p>
            </p:txBody>
          </p:sp>
          <p:sp>
            <p:nvSpPr>
              <p:cNvPr id="17" name="Freeform 16">
                <a:extLst>
                  <a:ext uri="{FF2B5EF4-FFF2-40B4-BE49-F238E27FC236}">
                    <a16:creationId xmlns:a16="http://schemas.microsoft.com/office/drawing/2014/main" id="{B484DE6F-3AE2-9342-BF2A-C49FD44C7C71}"/>
                  </a:ext>
                </a:extLst>
              </p:cNvPr>
              <p:cNvSpPr/>
              <p:nvPr/>
            </p:nvSpPr>
            <p:spPr>
              <a:xfrm>
                <a:off x="2453121" y="3055587"/>
                <a:ext cx="6343650" cy="9525"/>
              </a:xfrm>
              <a:custGeom>
                <a:avLst/>
                <a:gdLst>
                  <a:gd name="connsiteX0" fmla="*/ 0 w 6343650"/>
                  <a:gd name="connsiteY0" fmla="*/ 182 h 9525"/>
                  <a:gd name="connsiteX1" fmla="*/ 6343650 w 6343650"/>
                  <a:gd name="connsiteY1" fmla="*/ 182 h 9525"/>
                </a:gdLst>
                <a:ahLst/>
                <a:cxnLst>
                  <a:cxn ang="0">
                    <a:pos x="connsiteX0" y="connsiteY0"/>
                  </a:cxn>
                  <a:cxn ang="0">
                    <a:pos x="connsiteX1" y="connsiteY1"/>
                  </a:cxn>
                </a:cxnLst>
                <a:rect l="l" t="t" r="r" b="b"/>
                <a:pathLst>
                  <a:path w="6343650" h="9525">
                    <a:moveTo>
                      <a:pt x="0" y="182"/>
                    </a:moveTo>
                    <a:lnTo>
                      <a:pt x="6343650" y="182"/>
                    </a:lnTo>
                  </a:path>
                </a:pathLst>
              </a:custGeom>
              <a:solidFill>
                <a:srgbClr val="000000"/>
              </a:solidFill>
              <a:ln w="9525" cap="flat">
                <a:solidFill>
                  <a:srgbClr val="EBF0F8"/>
                </a:solidFill>
                <a:prstDash val="solid"/>
                <a:miter/>
              </a:ln>
            </p:spPr>
            <p:txBody>
              <a:bodyPr rtlCol="0" anchor="ctr"/>
              <a:lstStyle/>
              <a:p>
                <a:endParaRPr lang="fr-FR"/>
              </a:p>
            </p:txBody>
          </p:sp>
          <p:sp>
            <p:nvSpPr>
              <p:cNvPr id="18" name="Freeform 17">
                <a:extLst>
                  <a:ext uri="{FF2B5EF4-FFF2-40B4-BE49-F238E27FC236}">
                    <a16:creationId xmlns:a16="http://schemas.microsoft.com/office/drawing/2014/main" id="{6B28DDD9-C156-654D-94CE-7C0468A005FA}"/>
                  </a:ext>
                </a:extLst>
              </p:cNvPr>
              <p:cNvSpPr/>
              <p:nvPr/>
            </p:nvSpPr>
            <p:spPr>
              <a:xfrm>
                <a:off x="2453121" y="2649631"/>
                <a:ext cx="6343650" cy="9525"/>
              </a:xfrm>
              <a:custGeom>
                <a:avLst/>
                <a:gdLst>
                  <a:gd name="connsiteX0" fmla="*/ 0 w 6343650"/>
                  <a:gd name="connsiteY0" fmla="*/ 140 h 9525"/>
                  <a:gd name="connsiteX1" fmla="*/ 6343650 w 6343650"/>
                  <a:gd name="connsiteY1" fmla="*/ 140 h 9525"/>
                </a:gdLst>
                <a:ahLst/>
                <a:cxnLst>
                  <a:cxn ang="0">
                    <a:pos x="connsiteX0" y="connsiteY0"/>
                  </a:cxn>
                  <a:cxn ang="0">
                    <a:pos x="connsiteX1" y="connsiteY1"/>
                  </a:cxn>
                </a:cxnLst>
                <a:rect l="l" t="t" r="r" b="b"/>
                <a:pathLst>
                  <a:path w="6343650" h="9525">
                    <a:moveTo>
                      <a:pt x="0" y="140"/>
                    </a:moveTo>
                    <a:lnTo>
                      <a:pt x="6343650" y="140"/>
                    </a:lnTo>
                  </a:path>
                </a:pathLst>
              </a:custGeom>
              <a:solidFill>
                <a:srgbClr val="000000"/>
              </a:solidFill>
              <a:ln w="9525" cap="flat">
                <a:solidFill>
                  <a:srgbClr val="EBF0F8"/>
                </a:solidFill>
                <a:prstDash val="solid"/>
                <a:miter/>
              </a:ln>
            </p:spPr>
            <p:txBody>
              <a:bodyPr rtlCol="0" anchor="ctr"/>
              <a:lstStyle/>
              <a:p>
                <a:endParaRPr lang="fr-FR"/>
              </a:p>
            </p:txBody>
          </p:sp>
          <p:sp>
            <p:nvSpPr>
              <p:cNvPr id="19" name="Freeform 18">
                <a:extLst>
                  <a:ext uri="{FF2B5EF4-FFF2-40B4-BE49-F238E27FC236}">
                    <a16:creationId xmlns:a16="http://schemas.microsoft.com/office/drawing/2014/main" id="{AEE3E697-C124-0A4C-8CB0-6E5B6CB298CB}"/>
                  </a:ext>
                </a:extLst>
              </p:cNvPr>
              <p:cNvSpPr/>
              <p:nvPr/>
            </p:nvSpPr>
            <p:spPr>
              <a:xfrm>
                <a:off x="2453121" y="2243676"/>
                <a:ext cx="6343650" cy="9525"/>
              </a:xfrm>
              <a:custGeom>
                <a:avLst/>
                <a:gdLst>
                  <a:gd name="connsiteX0" fmla="*/ 0 w 6343650"/>
                  <a:gd name="connsiteY0" fmla="*/ 97 h 9525"/>
                  <a:gd name="connsiteX1" fmla="*/ 6343650 w 6343650"/>
                  <a:gd name="connsiteY1" fmla="*/ 97 h 9525"/>
                </a:gdLst>
                <a:ahLst/>
                <a:cxnLst>
                  <a:cxn ang="0">
                    <a:pos x="connsiteX0" y="connsiteY0"/>
                  </a:cxn>
                  <a:cxn ang="0">
                    <a:pos x="connsiteX1" y="connsiteY1"/>
                  </a:cxn>
                </a:cxnLst>
                <a:rect l="l" t="t" r="r" b="b"/>
                <a:pathLst>
                  <a:path w="6343650" h="9525">
                    <a:moveTo>
                      <a:pt x="0" y="97"/>
                    </a:moveTo>
                    <a:lnTo>
                      <a:pt x="6343650" y="97"/>
                    </a:lnTo>
                  </a:path>
                </a:pathLst>
              </a:custGeom>
              <a:solidFill>
                <a:srgbClr val="000000"/>
              </a:solidFill>
              <a:ln w="9525" cap="flat">
                <a:solidFill>
                  <a:srgbClr val="EBF0F8"/>
                </a:solidFill>
                <a:prstDash val="solid"/>
                <a:miter/>
              </a:ln>
            </p:spPr>
            <p:txBody>
              <a:bodyPr rtlCol="0" anchor="ctr"/>
              <a:lstStyle/>
              <a:p>
                <a:endParaRPr lang="fr-FR"/>
              </a:p>
            </p:txBody>
          </p:sp>
          <p:sp>
            <p:nvSpPr>
              <p:cNvPr id="20" name="Freeform 19">
                <a:extLst>
                  <a:ext uri="{FF2B5EF4-FFF2-40B4-BE49-F238E27FC236}">
                    <a16:creationId xmlns:a16="http://schemas.microsoft.com/office/drawing/2014/main" id="{C17733AF-7322-F042-B0A3-A4AA13EE8E92}"/>
                  </a:ext>
                </a:extLst>
              </p:cNvPr>
              <p:cNvSpPr/>
              <p:nvPr/>
            </p:nvSpPr>
            <p:spPr>
              <a:xfrm>
                <a:off x="2453121" y="1837625"/>
                <a:ext cx="6343650" cy="9525"/>
              </a:xfrm>
              <a:custGeom>
                <a:avLst/>
                <a:gdLst>
                  <a:gd name="connsiteX0" fmla="*/ 0 w 6343650"/>
                  <a:gd name="connsiteY0" fmla="*/ 54 h 9525"/>
                  <a:gd name="connsiteX1" fmla="*/ 6343650 w 6343650"/>
                  <a:gd name="connsiteY1" fmla="*/ 54 h 9525"/>
                </a:gdLst>
                <a:ahLst/>
                <a:cxnLst>
                  <a:cxn ang="0">
                    <a:pos x="connsiteX0" y="connsiteY0"/>
                  </a:cxn>
                  <a:cxn ang="0">
                    <a:pos x="connsiteX1" y="connsiteY1"/>
                  </a:cxn>
                </a:cxnLst>
                <a:rect l="l" t="t" r="r" b="b"/>
                <a:pathLst>
                  <a:path w="6343650" h="9525">
                    <a:moveTo>
                      <a:pt x="0" y="54"/>
                    </a:moveTo>
                    <a:lnTo>
                      <a:pt x="6343650" y="54"/>
                    </a:lnTo>
                  </a:path>
                </a:pathLst>
              </a:custGeom>
              <a:solidFill>
                <a:srgbClr val="000000"/>
              </a:solidFill>
              <a:ln w="9525" cap="flat">
                <a:solidFill>
                  <a:srgbClr val="EBF0F8"/>
                </a:solidFill>
                <a:prstDash val="solid"/>
                <a:miter/>
              </a:ln>
            </p:spPr>
            <p:txBody>
              <a:bodyPr rtlCol="0" anchor="ctr"/>
              <a:lstStyle/>
              <a:p>
                <a:endParaRPr lang="fr-FR"/>
              </a:p>
            </p:txBody>
          </p:sp>
        </p:grpSp>
      </p:grpSp>
      <p:sp>
        <p:nvSpPr>
          <p:cNvPr id="21" name="Freeform 20">
            <a:extLst>
              <a:ext uri="{FF2B5EF4-FFF2-40B4-BE49-F238E27FC236}">
                <a16:creationId xmlns:a16="http://schemas.microsoft.com/office/drawing/2014/main" id="{B2F08222-CF36-014B-B9A7-33059DB4C06B}"/>
              </a:ext>
            </a:extLst>
          </p:cNvPr>
          <p:cNvSpPr/>
          <p:nvPr/>
        </p:nvSpPr>
        <p:spPr>
          <a:xfrm>
            <a:off x="2453121" y="4273551"/>
            <a:ext cx="6343650" cy="9525"/>
          </a:xfrm>
          <a:custGeom>
            <a:avLst/>
            <a:gdLst>
              <a:gd name="connsiteX0" fmla="*/ 0 w 6343650"/>
              <a:gd name="connsiteY0" fmla="*/ 310 h 9525"/>
              <a:gd name="connsiteX1" fmla="*/ 6343650 w 6343650"/>
              <a:gd name="connsiteY1" fmla="*/ 310 h 9525"/>
            </a:gdLst>
            <a:ahLst/>
            <a:cxnLst>
              <a:cxn ang="0">
                <a:pos x="connsiteX0" y="connsiteY0"/>
              </a:cxn>
              <a:cxn ang="0">
                <a:pos x="connsiteX1" y="connsiteY1"/>
              </a:cxn>
            </a:cxnLst>
            <a:rect l="l" t="t" r="r" b="b"/>
            <a:pathLst>
              <a:path w="6343650" h="9525">
                <a:moveTo>
                  <a:pt x="0" y="310"/>
                </a:moveTo>
                <a:lnTo>
                  <a:pt x="6343650" y="310"/>
                </a:lnTo>
              </a:path>
            </a:pathLst>
          </a:custGeom>
          <a:solidFill>
            <a:srgbClr val="000000"/>
          </a:solidFill>
          <a:ln w="19050" cap="flat">
            <a:solidFill>
              <a:srgbClr val="000000"/>
            </a:solidFill>
            <a:prstDash val="solid"/>
            <a:miter/>
          </a:ln>
        </p:spPr>
        <p:txBody>
          <a:bodyPr rtlCol="0" anchor="ctr"/>
          <a:lstStyle/>
          <a:p>
            <a:endParaRPr lang="fr-FR"/>
          </a:p>
        </p:txBody>
      </p:sp>
      <p:sp>
        <p:nvSpPr>
          <p:cNvPr id="22" name="Freeform 21">
            <a:extLst>
              <a:ext uri="{FF2B5EF4-FFF2-40B4-BE49-F238E27FC236}">
                <a16:creationId xmlns:a16="http://schemas.microsoft.com/office/drawing/2014/main" id="{49F713A5-80B3-2347-B92B-6FD50DD109BB}"/>
              </a:ext>
            </a:extLst>
          </p:cNvPr>
          <p:cNvSpPr/>
          <p:nvPr/>
        </p:nvSpPr>
        <p:spPr>
          <a:xfrm>
            <a:off x="1814948" y="1320801"/>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fr-FR"/>
          </a:p>
        </p:txBody>
      </p:sp>
      <p:sp>
        <p:nvSpPr>
          <p:cNvPr id="23" name="Freeform 22">
            <a:extLst>
              <a:ext uri="{FF2B5EF4-FFF2-40B4-BE49-F238E27FC236}">
                <a16:creationId xmlns:a16="http://schemas.microsoft.com/office/drawing/2014/main" id="{00328D63-DDBB-ED44-A4FD-C330804A7EDD}"/>
              </a:ext>
            </a:extLst>
          </p:cNvPr>
          <p:cNvSpPr/>
          <p:nvPr/>
        </p:nvSpPr>
        <p:spPr>
          <a:xfrm>
            <a:off x="1814948" y="1320801"/>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fr-FR"/>
          </a:p>
        </p:txBody>
      </p:sp>
      <p:sp>
        <p:nvSpPr>
          <p:cNvPr id="24" name="Freeform 23">
            <a:extLst>
              <a:ext uri="{FF2B5EF4-FFF2-40B4-BE49-F238E27FC236}">
                <a16:creationId xmlns:a16="http://schemas.microsoft.com/office/drawing/2014/main" id="{E15E8B3F-9117-4A46-9414-95A38BD9C420}"/>
              </a:ext>
            </a:extLst>
          </p:cNvPr>
          <p:cNvSpPr/>
          <p:nvPr/>
        </p:nvSpPr>
        <p:spPr>
          <a:xfrm>
            <a:off x="1814948" y="1320801"/>
            <a:ext cx="9525" cy="9525"/>
          </a:xfrm>
          <a:custGeom>
            <a:avLst/>
            <a:gdLst/>
            <a:ahLst/>
            <a:cxnLst/>
            <a:rect l="l" t="t" r="r" b="b"/>
            <a:pathLst>
              <a:path w="9525" h="9525"/>
            </a:pathLst>
          </a:custGeom>
          <a:noFill/>
          <a:ln w="9525" cap="flat">
            <a:noFill/>
            <a:prstDash val="solid"/>
            <a:miter/>
          </a:ln>
        </p:spPr>
        <p:txBody>
          <a:bodyPr rtlCol="0" anchor="ctr"/>
          <a:lstStyle/>
          <a:p>
            <a:endParaRPr lang="fr-FR"/>
          </a:p>
        </p:txBody>
      </p:sp>
      <p:sp>
        <p:nvSpPr>
          <p:cNvPr id="25" name="Freeform 24">
            <a:extLst>
              <a:ext uri="{FF2B5EF4-FFF2-40B4-BE49-F238E27FC236}">
                <a16:creationId xmlns:a16="http://schemas.microsoft.com/office/drawing/2014/main" id="{72049039-E133-BB4F-BAEF-300726E573B1}"/>
              </a:ext>
            </a:extLst>
          </p:cNvPr>
          <p:cNvSpPr/>
          <p:nvPr/>
        </p:nvSpPr>
        <p:spPr>
          <a:xfrm>
            <a:off x="2443598" y="1797049"/>
            <a:ext cx="9525" cy="2476500"/>
          </a:xfrm>
          <a:custGeom>
            <a:avLst/>
            <a:gdLst>
              <a:gd name="connsiteX0" fmla="*/ 0 w 9525"/>
              <a:gd name="connsiteY0" fmla="*/ 0 h 2476500"/>
              <a:gd name="connsiteX1" fmla="*/ 0 w 9525"/>
              <a:gd name="connsiteY1" fmla="*/ 2476500 h 2476500"/>
            </a:gdLst>
            <a:ahLst/>
            <a:cxnLst>
              <a:cxn ang="0">
                <a:pos x="connsiteX0" y="connsiteY0"/>
              </a:cxn>
              <a:cxn ang="0">
                <a:pos x="connsiteX1" y="connsiteY1"/>
              </a:cxn>
            </a:cxnLst>
            <a:rect l="l" t="t" r="r" b="b"/>
            <a:pathLst>
              <a:path w="9525" h="2476500">
                <a:moveTo>
                  <a:pt x="0" y="0"/>
                </a:moveTo>
                <a:lnTo>
                  <a:pt x="0" y="2476500"/>
                </a:lnTo>
              </a:path>
            </a:pathLst>
          </a:custGeom>
          <a:noFill/>
          <a:ln w="19050" cap="flat">
            <a:solidFill>
              <a:srgbClr val="000000"/>
            </a:solidFill>
            <a:prstDash val="solid"/>
            <a:miter/>
          </a:ln>
        </p:spPr>
        <p:txBody>
          <a:bodyPr rtlCol="0" anchor="ctr"/>
          <a:lstStyle/>
          <a:p>
            <a:endParaRPr lang="fr-FR"/>
          </a:p>
        </p:txBody>
      </p:sp>
      <p:sp>
        <p:nvSpPr>
          <p:cNvPr id="27" name="TextBox 26">
            <a:extLst>
              <a:ext uri="{FF2B5EF4-FFF2-40B4-BE49-F238E27FC236}">
                <a16:creationId xmlns:a16="http://schemas.microsoft.com/office/drawing/2014/main" id="{7D9F5B10-3C14-A348-8BF2-9A75C946694E}"/>
              </a:ext>
            </a:extLst>
          </p:cNvPr>
          <p:cNvSpPr txBox="1"/>
          <p:nvPr/>
        </p:nvSpPr>
        <p:spPr>
          <a:xfrm>
            <a:off x="2219760" y="4273549"/>
            <a:ext cx="649537" cy="311624"/>
          </a:xfrm>
          <a:prstGeom prst="rect">
            <a:avLst/>
          </a:prstGeom>
          <a:noFill/>
        </p:spPr>
        <p:txBody>
          <a:bodyPr wrap="none" rtlCol="0">
            <a:spAutoFit/>
          </a:bodyPr>
          <a:lstStyle/>
          <a:p>
            <a:pPr algn="l"/>
            <a:r>
              <a:rPr lang="fr-FR" sz="1425" dirty="0">
                <a:latin typeface="Open Sans"/>
                <a:ea typeface="Open Sans"/>
                <a:cs typeface="Open Sans"/>
                <a:sym typeface="Open Sans"/>
                <a:rtl val="0"/>
              </a:rPr>
              <a:t>00:00</a:t>
            </a:r>
          </a:p>
        </p:txBody>
      </p:sp>
      <p:sp>
        <p:nvSpPr>
          <p:cNvPr id="28" name="TextBox 27">
            <a:extLst>
              <a:ext uri="{FF2B5EF4-FFF2-40B4-BE49-F238E27FC236}">
                <a16:creationId xmlns:a16="http://schemas.microsoft.com/office/drawing/2014/main" id="{6DD3169C-0FF3-D146-96F1-64805CE59C84}"/>
              </a:ext>
            </a:extLst>
          </p:cNvPr>
          <p:cNvSpPr txBox="1"/>
          <p:nvPr/>
        </p:nvSpPr>
        <p:spPr>
          <a:xfrm>
            <a:off x="1991158" y="4524743"/>
            <a:ext cx="1172116" cy="323165"/>
          </a:xfrm>
          <a:prstGeom prst="rect">
            <a:avLst/>
          </a:prstGeom>
          <a:noFill/>
        </p:spPr>
        <p:txBody>
          <a:bodyPr wrap="none" rtlCol="0" anchor="b">
            <a:spAutoFit/>
          </a:bodyPr>
          <a:lstStyle/>
          <a:p>
            <a:pPr algn="l"/>
            <a:r>
              <a:rPr lang="fr-FR" sz="1500">
                <a:latin typeface="Open Sans"/>
                <a:ea typeface="Open Sans"/>
                <a:cs typeface="Open Sans"/>
                <a:sym typeface="Open Sans"/>
                <a:rtl val="0"/>
              </a:rPr>
              <a:t>Jun 1, 2014</a:t>
            </a:r>
          </a:p>
        </p:txBody>
      </p:sp>
      <p:sp>
        <p:nvSpPr>
          <p:cNvPr id="29" name="TextBox 28">
            <a:extLst>
              <a:ext uri="{FF2B5EF4-FFF2-40B4-BE49-F238E27FC236}">
                <a16:creationId xmlns:a16="http://schemas.microsoft.com/office/drawing/2014/main" id="{0C080F94-9F47-1549-9FE2-84AFC1AE9AB6}"/>
              </a:ext>
            </a:extLst>
          </p:cNvPr>
          <p:cNvSpPr txBox="1"/>
          <p:nvPr/>
        </p:nvSpPr>
        <p:spPr>
          <a:xfrm>
            <a:off x="3277035" y="4273549"/>
            <a:ext cx="649537" cy="311624"/>
          </a:xfrm>
          <a:prstGeom prst="rect">
            <a:avLst/>
          </a:prstGeom>
          <a:noFill/>
        </p:spPr>
        <p:txBody>
          <a:bodyPr wrap="none" rtlCol="0">
            <a:spAutoFit/>
          </a:bodyPr>
          <a:lstStyle/>
          <a:p>
            <a:pPr algn="l"/>
            <a:r>
              <a:rPr lang="fr-FR" sz="1425">
                <a:latin typeface="Open Sans"/>
                <a:ea typeface="Open Sans"/>
                <a:cs typeface="Open Sans"/>
                <a:sym typeface="Open Sans"/>
                <a:rtl val="0"/>
              </a:rPr>
              <a:t>12:00</a:t>
            </a:r>
          </a:p>
        </p:txBody>
      </p:sp>
      <p:sp>
        <p:nvSpPr>
          <p:cNvPr id="30" name="TextBox 29">
            <a:extLst>
              <a:ext uri="{FF2B5EF4-FFF2-40B4-BE49-F238E27FC236}">
                <a16:creationId xmlns:a16="http://schemas.microsoft.com/office/drawing/2014/main" id="{7C25611B-7187-C147-BF4F-245D3F73AF7E}"/>
              </a:ext>
            </a:extLst>
          </p:cNvPr>
          <p:cNvSpPr txBox="1"/>
          <p:nvPr/>
        </p:nvSpPr>
        <p:spPr>
          <a:xfrm>
            <a:off x="4334310" y="4273549"/>
            <a:ext cx="649537" cy="311624"/>
          </a:xfrm>
          <a:prstGeom prst="rect">
            <a:avLst/>
          </a:prstGeom>
          <a:noFill/>
        </p:spPr>
        <p:txBody>
          <a:bodyPr wrap="none" rtlCol="0">
            <a:spAutoFit/>
          </a:bodyPr>
          <a:lstStyle/>
          <a:p>
            <a:pPr algn="l"/>
            <a:r>
              <a:rPr lang="fr-FR" sz="1425">
                <a:latin typeface="Open Sans"/>
                <a:ea typeface="Open Sans"/>
                <a:cs typeface="Open Sans"/>
                <a:sym typeface="Open Sans"/>
                <a:rtl val="0"/>
              </a:rPr>
              <a:t>00:00</a:t>
            </a:r>
          </a:p>
        </p:txBody>
      </p:sp>
      <p:sp>
        <p:nvSpPr>
          <p:cNvPr id="31" name="TextBox 30">
            <a:extLst>
              <a:ext uri="{FF2B5EF4-FFF2-40B4-BE49-F238E27FC236}">
                <a16:creationId xmlns:a16="http://schemas.microsoft.com/office/drawing/2014/main" id="{601F8213-FDD8-024D-AABF-83317A144FA0}"/>
              </a:ext>
            </a:extLst>
          </p:cNvPr>
          <p:cNvSpPr txBox="1"/>
          <p:nvPr/>
        </p:nvSpPr>
        <p:spPr>
          <a:xfrm>
            <a:off x="4105708" y="4524743"/>
            <a:ext cx="1172116" cy="323165"/>
          </a:xfrm>
          <a:prstGeom prst="rect">
            <a:avLst/>
          </a:prstGeom>
          <a:noFill/>
        </p:spPr>
        <p:txBody>
          <a:bodyPr wrap="none" rtlCol="0" anchor="b">
            <a:spAutoFit/>
          </a:bodyPr>
          <a:lstStyle/>
          <a:p>
            <a:pPr algn="l"/>
            <a:r>
              <a:rPr lang="fr-FR" sz="1500">
                <a:latin typeface="Open Sans"/>
                <a:ea typeface="Open Sans"/>
                <a:cs typeface="Open Sans"/>
                <a:sym typeface="Open Sans"/>
                <a:rtl val="0"/>
              </a:rPr>
              <a:t>Jun 2, 2014</a:t>
            </a:r>
          </a:p>
        </p:txBody>
      </p:sp>
      <p:sp>
        <p:nvSpPr>
          <p:cNvPr id="32" name="TextBox 31">
            <a:extLst>
              <a:ext uri="{FF2B5EF4-FFF2-40B4-BE49-F238E27FC236}">
                <a16:creationId xmlns:a16="http://schemas.microsoft.com/office/drawing/2014/main" id="{4A77092F-C974-FF4C-9625-0661B7846A75}"/>
              </a:ext>
            </a:extLst>
          </p:cNvPr>
          <p:cNvSpPr txBox="1"/>
          <p:nvPr/>
        </p:nvSpPr>
        <p:spPr>
          <a:xfrm>
            <a:off x="5391585" y="4273549"/>
            <a:ext cx="649537" cy="311624"/>
          </a:xfrm>
          <a:prstGeom prst="rect">
            <a:avLst/>
          </a:prstGeom>
          <a:noFill/>
        </p:spPr>
        <p:txBody>
          <a:bodyPr wrap="none" rtlCol="0">
            <a:spAutoFit/>
          </a:bodyPr>
          <a:lstStyle/>
          <a:p>
            <a:pPr algn="l"/>
            <a:r>
              <a:rPr lang="fr-FR" sz="1425">
                <a:latin typeface="Open Sans"/>
                <a:ea typeface="Open Sans"/>
                <a:cs typeface="Open Sans"/>
                <a:sym typeface="Open Sans"/>
                <a:rtl val="0"/>
              </a:rPr>
              <a:t>12:00</a:t>
            </a:r>
          </a:p>
        </p:txBody>
      </p:sp>
      <p:sp>
        <p:nvSpPr>
          <p:cNvPr id="33" name="TextBox 32">
            <a:extLst>
              <a:ext uri="{FF2B5EF4-FFF2-40B4-BE49-F238E27FC236}">
                <a16:creationId xmlns:a16="http://schemas.microsoft.com/office/drawing/2014/main" id="{0FDC0071-64D3-124E-9867-C23A819236E2}"/>
              </a:ext>
            </a:extLst>
          </p:cNvPr>
          <p:cNvSpPr txBox="1"/>
          <p:nvPr/>
        </p:nvSpPr>
        <p:spPr>
          <a:xfrm>
            <a:off x="6448860" y="4273549"/>
            <a:ext cx="649537" cy="311624"/>
          </a:xfrm>
          <a:prstGeom prst="rect">
            <a:avLst/>
          </a:prstGeom>
          <a:noFill/>
        </p:spPr>
        <p:txBody>
          <a:bodyPr wrap="none" rtlCol="0">
            <a:spAutoFit/>
          </a:bodyPr>
          <a:lstStyle/>
          <a:p>
            <a:pPr algn="l"/>
            <a:r>
              <a:rPr lang="fr-FR" sz="1425">
                <a:latin typeface="Open Sans"/>
                <a:ea typeface="Open Sans"/>
                <a:cs typeface="Open Sans"/>
                <a:sym typeface="Open Sans"/>
                <a:rtl val="0"/>
              </a:rPr>
              <a:t>00:00</a:t>
            </a:r>
          </a:p>
        </p:txBody>
      </p:sp>
      <p:sp>
        <p:nvSpPr>
          <p:cNvPr id="34" name="TextBox 33">
            <a:extLst>
              <a:ext uri="{FF2B5EF4-FFF2-40B4-BE49-F238E27FC236}">
                <a16:creationId xmlns:a16="http://schemas.microsoft.com/office/drawing/2014/main" id="{A3224172-C1F1-2748-B968-9A229982EAAA}"/>
              </a:ext>
            </a:extLst>
          </p:cNvPr>
          <p:cNvSpPr txBox="1"/>
          <p:nvPr/>
        </p:nvSpPr>
        <p:spPr>
          <a:xfrm>
            <a:off x="6220258" y="4524743"/>
            <a:ext cx="1172116" cy="323165"/>
          </a:xfrm>
          <a:prstGeom prst="rect">
            <a:avLst/>
          </a:prstGeom>
          <a:noFill/>
        </p:spPr>
        <p:txBody>
          <a:bodyPr wrap="none" rtlCol="0" anchor="b">
            <a:spAutoFit/>
          </a:bodyPr>
          <a:lstStyle/>
          <a:p>
            <a:pPr algn="l"/>
            <a:r>
              <a:rPr lang="fr-FR" sz="1500">
                <a:latin typeface="Open Sans"/>
                <a:ea typeface="Open Sans"/>
                <a:cs typeface="Open Sans"/>
                <a:sym typeface="Open Sans"/>
                <a:rtl val="0"/>
              </a:rPr>
              <a:t>Jun 3, 2014</a:t>
            </a:r>
          </a:p>
        </p:txBody>
      </p:sp>
      <p:sp>
        <p:nvSpPr>
          <p:cNvPr id="35" name="TextBox 34">
            <a:extLst>
              <a:ext uri="{FF2B5EF4-FFF2-40B4-BE49-F238E27FC236}">
                <a16:creationId xmlns:a16="http://schemas.microsoft.com/office/drawing/2014/main" id="{C6E1C19B-24B7-584F-8B58-E94DA6002B05}"/>
              </a:ext>
            </a:extLst>
          </p:cNvPr>
          <p:cNvSpPr txBox="1"/>
          <p:nvPr/>
        </p:nvSpPr>
        <p:spPr>
          <a:xfrm>
            <a:off x="7506135" y="4273549"/>
            <a:ext cx="649537" cy="311624"/>
          </a:xfrm>
          <a:prstGeom prst="rect">
            <a:avLst/>
          </a:prstGeom>
          <a:noFill/>
        </p:spPr>
        <p:txBody>
          <a:bodyPr wrap="none" rtlCol="0">
            <a:spAutoFit/>
          </a:bodyPr>
          <a:lstStyle/>
          <a:p>
            <a:pPr algn="l"/>
            <a:r>
              <a:rPr lang="fr-FR" sz="1425">
                <a:latin typeface="Open Sans"/>
                <a:ea typeface="Open Sans"/>
                <a:cs typeface="Open Sans"/>
                <a:sym typeface="Open Sans"/>
                <a:rtl val="0"/>
              </a:rPr>
              <a:t>12:00</a:t>
            </a:r>
          </a:p>
        </p:txBody>
      </p:sp>
      <p:sp>
        <p:nvSpPr>
          <p:cNvPr id="36" name="TextBox 35">
            <a:extLst>
              <a:ext uri="{FF2B5EF4-FFF2-40B4-BE49-F238E27FC236}">
                <a16:creationId xmlns:a16="http://schemas.microsoft.com/office/drawing/2014/main" id="{A17BF480-1ACE-0F44-BEA0-E61431571445}"/>
              </a:ext>
            </a:extLst>
          </p:cNvPr>
          <p:cNvSpPr txBox="1"/>
          <p:nvPr/>
        </p:nvSpPr>
        <p:spPr>
          <a:xfrm>
            <a:off x="8333170" y="4273549"/>
            <a:ext cx="649537" cy="311624"/>
          </a:xfrm>
          <a:prstGeom prst="rect">
            <a:avLst/>
          </a:prstGeom>
          <a:noFill/>
        </p:spPr>
        <p:txBody>
          <a:bodyPr wrap="none" rtlCol="0">
            <a:spAutoFit/>
          </a:bodyPr>
          <a:lstStyle/>
          <a:p>
            <a:pPr algn="l"/>
            <a:r>
              <a:rPr lang="fr-FR" sz="1425">
                <a:latin typeface="Open Sans"/>
                <a:ea typeface="Open Sans"/>
                <a:cs typeface="Open Sans"/>
                <a:sym typeface="Open Sans"/>
                <a:rtl val="0"/>
              </a:rPr>
              <a:t>00:00</a:t>
            </a:r>
          </a:p>
        </p:txBody>
      </p:sp>
      <p:sp>
        <p:nvSpPr>
          <p:cNvPr id="37" name="TextBox 36">
            <a:extLst>
              <a:ext uri="{FF2B5EF4-FFF2-40B4-BE49-F238E27FC236}">
                <a16:creationId xmlns:a16="http://schemas.microsoft.com/office/drawing/2014/main" id="{B85D6E47-CE5B-4941-B15A-D7DB703E953B}"/>
              </a:ext>
            </a:extLst>
          </p:cNvPr>
          <p:cNvSpPr txBox="1"/>
          <p:nvPr/>
        </p:nvSpPr>
        <p:spPr>
          <a:xfrm>
            <a:off x="7861170" y="4524743"/>
            <a:ext cx="1172116" cy="323165"/>
          </a:xfrm>
          <a:prstGeom prst="rect">
            <a:avLst/>
          </a:prstGeom>
          <a:noFill/>
        </p:spPr>
        <p:txBody>
          <a:bodyPr wrap="none" rtlCol="0" anchor="b">
            <a:spAutoFit/>
          </a:bodyPr>
          <a:lstStyle/>
          <a:p>
            <a:pPr algn="l"/>
            <a:r>
              <a:rPr lang="fr-FR" sz="1500">
                <a:latin typeface="Open Sans"/>
                <a:ea typeface="Open Sans"/>
                <a:cs typeface="Open Sans"/>
                <a:sym typeface="Open Sans"/>
                <a:rtl val="0"/>
              </a:rPr>
              <a:t>Jun 4, 2014</a:t>
            </a:r>
          </a:p>
        </p:txBody>
      </p:sp>
      <p:grpSp>
        <p:nvGrpSpPr>
          <p:cNvPr id="38" name="Graphic 2">
            <a:extLst>
              <a:ext uri="{FF2B5EF4-FFF2-40B4-BE49-F238E27FC236}">
                <a16:creationId xmlns:a16="http://schemas.microsoft.com/office/drawing/2014/main" id="{12E57D6A-6694-2B43-9146-776D8059905A}"/>
              </a:ext>
            </a:extLst>
          </p:cNvPr>
          <p:cNvGrpSpPr/>
          <p:nvPr/>
        </p:nvGrpSpPr>
        <p:grpSpPr>
          <a:xfrm>
            <a:off x="2201661" y="1664746"/>
            <a:ext cx="288862" cy="2747548"/>
            <a:chOff x="2201661" y="1664746"/>
            <a:chExt cx="288862" cy="2747548"/>
          </a:xfrm>
          <a:solidFill>
            <a:srgbClr val="2A3F5F"/>
          </a:solidFill>
        </p:grpSpPr>
        <p:sp>
          <p:nvSpPr>
            <p:cNvPr id="39" name="TextBox 38">
              <a:extLst>
                <a:ext uri="{FF2B5EF4-FFF2-40B4-BE49-F238E27FC236}">
                  <a16:creationId xmlns:a16="http://schemas.microsoft.com/office/drawing/2014/main" id="{9A324B74-368C-ED49-A302-10E6B5C7A630}"/>
                </a:ext>
              </a:extLst>
            </p:cNvPr>
            <p:cNvSpPr txBox="1"/>
            <p:nvPr/>
          </p:nvSpPr>
          <p:spPr>
            <a:xfrm>
              <a:off x="2201661" y="4100670"/>
              <a:ext cx="288862" cy="311624"/>
            </a:xfrm>
            <a:prstGeom prst="rect">
              <a:avLst/>
            </a:prstGeom>
            <a:noFill/>
          </p:spPr>
          <p:txBody>
            <a:bodyPr wrap="none" rtlCol="0">
              <a:spAutoFit/>
            </a:bodyPr>
            <a:lstStyle/>
            <a:p>
              <a:pPr algn="l"/>
              <a:r>
                <a:rPr lang="fr-FR" sz="1425">
                  <a:latin typeface="Open Sans"/>
                  <a:ea typeface="Open Sans"/>
                  <a:cs typeface="Open Sans"/>
                  <a:sym typeface="Open Sans"/>
                  <a:rtl val="0"/>
                </a:rPr>
                <a:t>0</a:t>
              </a:r>
            </a:p>
          </p:txBody>
        </p:sp>
        <p:sp>
          <p:nvSpPr>
            <p:cNvPr id="40" name="TextBox 39">
              <a:extLst>
                <a:ext uri="{FF2B5EF4-FFF2-40B4-BE49-F238E27FC236}">
                  <a16:creationId xmlns:a16="http://schemas.microsoft.com/office/drawing/2014/main" id="{FF5FFD94-E017-E34A-BEDA-E3E567CA419F}"/>
                </a:ext>
              </a:extLst>
            </p:cNvPr>
            <p:cNvSpPr txBox="1"/>
            <p:nvPr/>
          </p:nvSpPr>
          <p:spPr>
            <a:xfrm>
              <a:off x="2201661" y="3694714"/>
              <a:ext cx="288862" cy="311624"/>
            </a:xfrm>
            <a:prstGeom prst="rect">
              <a:avLst/>
            </a:prstGeom>
            <a:noFill/>
          </p:spPr>
          <p:txBody>
            <a:bodyPr wrap="none" rtlCol="0">
              <a:spAutoFit/>
            </a:bodyPr>
            <a:lstStyle/>
            <a:p>
              <a:pPr algn="l"/>
              <a:r>
                <a:rPr lang="fr-FR" sz="1425">
                  <a:latin typeface="Open Sans"/>
                  <a:ea typeface="Open Sans"/>
                  <a:cs typeface="Open Sans"/>
                  <a:sym typeface="Open Sans"/>
                  <a:rtl val="0"/>
                </a:rPr>
                <a:t>1</a:t>
              </a:r>
            </a:p>
          </p:txBody>
        </p:sp>
        <p:sp>
          <p:nvSpPr>
            <p:cNvPr id="41" name="TextBox 40">
              <a:extLst>
                <a:ext uri="{FF2B5EF4-FFF2-40B4-BE49-F238E27FC236}">
                  <a16:creationId xmlns:a16="http://schemas.microsoft.com/office/drawing/2014/main" id="{72A6173B-DC12-6A42-B892-7A3F0F00A33D}"/>
                </a:ext>
              </a:extLst>
            </p:cNvPr>
            <p:cNvSpPr txBox="1"/>
            <p:nvPr/>
          </p:nvSpPr>
          <p:spPr>
            <a:xfrm>
              <a:off x="2201661" y="3288663"/>
              <a:ext cx="288862" cy="311624"/>
            </a:xfrm>
            <a:prstGeom prst="rect">
              <a:avLst/>
            </a:prstGeom>
            <a:noFill/>
          </p:spPr>
          <p:txBody>
            <a:bodyPr wrap="none" rtlCol="0">
              <a:spAutoFit/>
            </a:bodyPr>
            <a:lstStyle/>
            <a:p>
              <a:pPr algn="l"/>
              <a:r>
                <a:rPr lang="fr-FR" sz="1425">
                  <a:latin typeface="Open Sans"/>
                  <a:ea typeface="Open Sans"/>
                  <a:cs typeface="Open Sans"/>
                  <a:sym typeface="Open Sans"/>
                  <a:rtl val="0"/>
                </a:rPr>
                <a:t>2</a:t>
              </a:r>
            </a:p>
          </p:txBody>
        </p:sp>
        <p:sp>
          <p:nvSpPr>
            <p:cNvPr id="42" name="TextBox 41">
              <a:extLst>
                <a:ext uri="{FF2B5EF4-FFF2-40B4-BE49-F238E27FC236}">
                  <a16:creationId xmlns:a16="http://schemas.microsoft.com/office/drawing/2014/main" id="{35BFBA7B-FB82-C04C-9186-59A1F26307A9}"/>
                </a:ext>
              </a:extLst>
            </p:cNvPr>
            <p:cNvSpPr txBox="1"/>
            <p:nvPr/>
          </p:nvSpPr>
          <p:spPr>
            <a:xfrm>
              <a:off x="2201661" y="2882708"/>
              <a:ext cx="288862" cy="311624"/>
            </a:xfrm>
            <a:prstGeom prst="rect">
              <a:avLst/>
            </a:prstGeom>
            <a:noFill/>
          </p:spPr>
          <p:txBody>
            <a:bodyPr wrap="none" rtlCol="0">
              <a:spAutoFit/>
            </a:bodyPr>
            <a:lstStyle/>
            <a:p>
              <a:pPr algn="l"/>
              <a:r>
                <a:rPr lang="fr-FR" sz="1425">
                  <a:latin typeface="Open Sans"/>
                  <a:ea typeface="Open Sans"/>
                  <a:cs typeface="Open Sans"/>
                  <a:sym typeface="Open Sans"/>
                  <a:rtl val="0"/>
                </a:rPr>
                <a:t>3</a:t>
              </a:r>
            </a:p>
          </p:txBody>
        </p:sp>
        <p:sp>
          <p:nvSpPr>
            <p:cNvPr id="43" name="TextBox 42">
              <a:extLst>
                <a:ext uri="{FF2B5EF4-FFF2-40B4-BE49-F238E27FC236}">
                  <a16:creationId xmlns:a16="http://schemas.microsoft.com/office/drawing/2014/main" id="{E59747B5-EBB3-7E44-A49E-D6FD5CF1117F}"/>
                </a:ext>
              </a:extLst>
            </p:cNvPr>
            <p:cNvSpPr txBox="1"/>
            <p:nvPr/>
          </p:nvSpPr>
          <p:spPr>
            <a:xfrm>
              <a:off x="2201661" y="2476752"/>
              <a:ext cx="288862" cy="311624"/>
            </a:xfrm>
            <a:prstGeom prst="rect">
              <a:avLst/>
            </a:prstGeom>
            <a:noFill/>
          </p:spPr>
          <p:txBody>
            <a:bodyPr wrap="none" rtlCol="0">
              <a:spAutoFit/>
            </a:bodyPr>
            <a:lstStyle/>
            <a:p>
              <a:pPr algn="l"/>
              <a:r>
                <a:rPr lang="fr-FR" sz="1425">
                  <a:latin typeface="Open Sans"/>
                  <a:ea typeface="Open Sans"/>
                  <a:cs typeface="Open Sans"/>
                  <a:sym typeface="Open Sans"/>
                  <a:rtl val="0"/>
                </a:rPr>
                <a:t>4</a:t>
              </a:r>
            </a:p>
          </p:txBody>
        </p:sp>
        <p:sp>
          <p:nvSpPr>
            <p:cNvPr id="44" name="TextBox 43">
              <a:extLst>
                <a:ext uri="{FF2B5EF4-FFF2-40B4-BE49-F238E27FC236}">
                  <a16:creationId xmlns:a16="http://schemas.microsoft.com/office/drawing/2014/main" id="{1871CAED-A079-C34B-9F8A-DC2282750567}"/>
                </a:ext>
              </a:extLst>
            </p:cNvPr>
            <p:cNvSpPr txBox="1"/>
            <p:nvPr/>
          </p:nvSpPr>
          <p:spPr>
            <a:xfrm>
              <a:off x="2201661" y="2070797"/>
              <a:ext cx="288862" cy="311624"/>
            </a:xfrm>
            <a:prstGeom prst="rect">
              <a:avLst/>
            </a:prstGeom>
            <a:noFill/>
          </p:spPr>
          <p:txBody>
            <a:bodyPr wrap="none" rtlCol="0">
              <a:spAutoFit/>
            </a:bodyPr>
            <a:lstStyle/>
            <a:p>
              <a:pPr algn="l"/>
              <a:r>
                <a:rPr lang="fr-FR" sz="1425">
                  <a:latin typeface="Open Sans"/>
                  <a:ea typeface="Open Sans"/>
                  <a:cs typeface="Open Sans"/>
                  <a:sym typeface="Open Sans"/>
                  <a:rtl val="0"/>
                </a:rPr>
                <a:t>5</a:t>
              </a:r>
            </a:p>
          </p:txBody>
        </p:sp>
        <p:sp>
          <p:nvSpPr>
            <p:cNvPr id="45" name="TextBox 44">
              <a:extLst>
                <a:ext uri="{FF2B5EF4-FFF2-40B4-BE49-F238E27FC236}">
                  <a16:creationId xmlns:a16="http://schemas.microsoft.com/office/drawing/2014/main" id="{25ACF4F8-0C97-C249-BCB2-4367D985DAB9}"/>
                </a:ext>
              </a:extLst>
            </p:cNvPr>
            <p:cNvSpPr txBox="1"/>
            <p:nvPr/>
          </p:nvSpPr>
          <p:spPr>
            <a:xfrm>
              <a:off x="2201661" y="1664746"/>
              <a:ext cx="288862" cy="311624"/>
            </a:xfrm>
            <a:prstGeom prst="rect">
              <a:avLst/>
            </a:prstGeom>
            <a:noFill/>
          </p:spPr>
          <p:txBody>
            <a:bodyPr wrap="none" rtlCol="0">
              <a:spAutoFit/>
            </a:bodyPr>
            <a:lstStyle/>
            <a:p>
              <a:pPr algn="l"/>
              <a:r>
                <a:rPr lang="fr-FR" sz="1425">
                  <a:latin typeface="Open Sans"/>
                  <a:ea typeface="Open Sans"/>
                  <a:cs typeface="Open Sans"/>
                  <a:sym typeface="Open Sans"/>
                  <a:rtl val="0"/>
                </a:rPr>
                <a:t>6</a:t>
              </a:r>
            </a:p>
          </p:txBody>
        </p:sp>
      </p:grpSp>
      <p:pic>
        <p:nvPicPr>
          <p:cNvPr id="47" name="Picture 46">
            <a:extLst>
              <a:ext uri="{FF2B5EF4-FFF2-40B4-BE49-F238E27FC236}">
                <a16:creationId xmlns:a16="http://schemas.microsoft.com/office/drawing/2014/main" id="{1B673553-CD9E-D044-A0DD-0077973CF91F}"/>
              </a:ext>
            </a:extLst>
          </p:cNvPr>
          <p:cNvPicPr>
            <a:picLocks noChangeAspect="1"/>
          </p:cNvPicPr>
          <p:nvPr/>
        </p:nvPicPr>
        <p:blipFill>
          <a:blip r:embed="rId3"/>
          <a:stretch>
            <a:fillRect/>
          </a:stretch>
        </p:blipFill>
        <p:spPr>
          <a:xfrm>
            <a:off x="1814946" y="1320799"/>
            <a:ext cx="7620000" cy="3810000"/>
          </a:xfrm>
          <a:custGeom>
            <a:avLst/>
            <a:gdLst>
              <a:gd name="connsiteX0" fmla="*/ 0 w 7620000"/>
              <a:gd name="connsiteY0" fmla="*/ 0 h 3810000"/>
              <a:gd name="connsiteX1" fmla="*/ 7620000 w 7620000"/>
              <a:gd name="connsiteY1" fmla="*/ 0 h 3810000"/>
              <a:gd name="connsiteX2" fmla="*/ 7620000 w 7620000"/>
              <a:gd name="connsiteY2" fmla="*/ 3810000 h 3810000"/>
              <a:gd name="connsiteX3" fmla="*/ 0 w 762000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7620000" h="3810000">
                <a:moveTo>
                  <a:pt x="0" y="0"/>
                </a:moveTo>
                <a:lnTo>
                  <a:pt x="7620000" y="0"/>
                </a:lnTo>
                <a:lnTo>
                  <a:pt x="7620000" y="3810000"/>
                </a:lnTo>
                <a:lnTo>
                  <a:pt x="0" y="3810000"/>
                </a:lnTo>
                <a:close/>
              </a:path>
            </a:pathLst>
          </a:custGeom>
        </p:spPr>
      </p:pic>
      <p:sp>
        <p:nvSpPr>
          <p:cNvPr id="49" name="TextBox 48">
            <a:extLst>
              <a:ext uri="{FF2B5EF4-FFF2-40B4-BE49-F238E27FC236}">
                <a16:creationId xmlns:a16="http://schemas.microsoft.com/office/drawing/2014/main" id="{F3113067-85E1-A94A-B91B-6620640AAF3C}"/>
              </a:ext>
            </a:extLst>
          </p:cNvPr>
          <p:cNvSpPr txBox="1"/>
          <p:nvPr/>
        </p:nvSpPr>
        <p:spPr>
          <a:xfrm rot="16200000">
            <a:off x="1271471" y="2851641"/>
            <a:ext cx="1353640" cy="357790"/>
          </a:xfrm>
          <a:prstGeom prst="rect">
            <a:avLst/>
          </a:prstGeom>
          <a:noFill/>
        </p:spPr>
        <p:txBody>
          <a:bodyPr wrap="none" rtlCol="0">
            <a:spAutoFit/>
          </a:bodyPr>
          <a:lstStyle/>
          <a:p>
            <a:pPr algn="l"/>
            <a:r>
              <a:rPr lang="fr-FR" sz="1725" dirty="0">
                <a:latin typeface="Open Sans"/>
                <a:ea typeface="Open Sans"/>
                <a:cs typeface="Open Sans"/>
                <a:sym typeface="Open Sans"/>
                <a:rtl val="0"/>
              </a:rPr>
              <a:t>Power [kW]</a:t>
            </a:r>
          </a:p>
        </p:txBody>
      </p:sp>
      <p:sp>
        <p:nvSpPr>
          <p:cNvPr id="50" name="TextBox 49">
            <a:extLst>
              <a:ext uri="{FF2B5EF4-FFF2-40B4-BE49-F238E27FC236}">
                <a16:creationId xmlns:a16="http://schemas.microsoft.com/office/drawing/2014/main" id="{7C80E549-8A82-E643-94D7-40C5D1A380D5}"/>
              </a:ext>
            </a:extLst>
          </p:cNvPr>
          <p:cNvSpPr txBox="1"/>
          <p:nvPr/>
        </p:nvSpPr>
        <p:spPr>
          <a:xfrm>
            <a:off x="7098396" y="2068439"/>
            <a:ext cx="1871452" cy="369332"/>
          </a:xfrm>
          <a:prstGeom prst="rect">
            <a:avLst/>
          </a:prstGeom>
          <a:noFill/>
        </p:spPr>
        <p:txBody>
          <a:bodyPr wrap="square" rtlCol="0">
            <a:spAutoFit/>
          </a:bodyPr>
          <a:lstStyle/>
          <a:p>
            <a:r>
              <a:rPr lang="en-AU" dirty="0">
                <a:solidFill>
                  <a:srgbClr val="F58518"/>
                </a:solidFill>
              </a:rPr>
              <a:t>Solar production</a:t>
            </a:r>
          </a:p>
        </p:txBody>
      </p:sp>
      <p:cxnSp>
        <p:nvCxnSpPr>
          <p:cNvPr id="51" name="Straight Arrow Connector 50">
            <a:extLst>
              <a:ext uri="{FF2B5EF4-FFF2-40B4-BE49-F238E27FC236}">
                <a16:creationId xmlns:a16="http://schemas.microsoft.com/office/drawing/2014/main" id="{745425DB-73E0-C944-BE98-75D277A4490C}"/>
              </a:ext>
            </a:extLst>
          </p:cNvPr>
          <p:cNvCxnSpPr>
            <a:cxnSpLocks/>
          </p:cNvCxnSpPr>
          <p:nvPr/>
        </p:nvCxnSpPr>
        <p:spPr>
          <a:xfrm>
            <a:off x="7741822" y="2381075"/>
            <a:ext cx="0" cy="1242593"/>
          </a:xfrm>
          <a:prstGeom prst="straightConnector1">
            <a:avLst/>
          </a:prstGeom>
          <a:ln w="12700">
            <a:solidFill>
              <a:srgbClr val="F58518"/>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8213F66-FF63-4142-AD03-940513172130}"/>
              </a:ext>
            </a:extLst>
          </p:cNvPr>
          <p:cNvSpPr txBox="1"/>
          <p:nvPr/>
        </p:nvSpPr>
        <p:spPr>
          <a:xfrm>
            <a:off x="3598363" y="2445231"/>
            <a:ext cx="1301447" cy="369332"/>
          </a:xfrm>
          <a:prstGeom prst="rect">
            <a:avLst/>
          </a:prstGeom>
          <a:noFill/>
        </p:spPr>
        <p:txBody>
          <a:bodyPr wrap="none" rtlCol="0">
            <a:spAutoFit/>
          </a:bodyPr>
          <a:lstStyle/>
          <a:p>
            <a:r>
              <a:rPr lang="en-AU" dirty="0">
                <a:solidFill>
                  <a:srgbClr val="4C78A8"/>
                </a:solidFill>
              </a:rPr>
              <a:t>Load profile</a:t>
            </a:r>
          </a:p>
        </p:txBody>
      </p:sp>
      <p:cxnSp>
        <p:nvCxnSpPr>
          <p:cNvPr id="55" name="Straight Arrow Connector 54">
            <a:extLst>
              <a:ext uri="{FF2B5EF4-FFF2-40B4-BE49-F238E27FC236}">
                <a16:creationId xmlns:a16="http://schemas.microsoft.com/office/drawing/2014/main" id="{756352D2-9ED3-8A48-AB7B-9A41AD9BE5A4}"/>
              </a:ext>
            </a:extLst>
          </p:cNvPr>
          <p:cNvCxnSpPr>
            <a:cxnSpLocks/>
          </p:cNvCxnSpPr>
          <p:nvPr/>
        </p:nvCxnSpPr>
        <p:spPr>
          <a:xfrm>
            <a:off x="4149958" y="2797663"/>
            <a:ext cx="0" cy="345566"/>
          </a:xfrm>
          <a:prstGeom prst="straightConnector1">
            <a:avLst/>
          </a:prstGeom>
          <a:ln w="12700">
            <a:solidFill>
              <a:srgbClr val="4C78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0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2">
            <a:extLst>
              <a:ext uri="{FF2B5EF4-FFF2-40B4-BE49-F238E27FC236}">
                <a16:creationId xmlns:a16="http://schemas.microsoft.com/office/drawing/2014/main" id="{80D2ED30-6243-F947-9AE8-4FD4C24FE647}"/>
              </a:ext>
            </a:extLst>
          </p:cNvPr>
          <p:cNvGrpSpPr/>
          <p:nvPr/>
        </p:nvGrpSpPr>
        <p:grpSpPr>
          <a:xfrm>
            <a:off x="2962277" y="476252"/>
            <a:ext cx="6467475" cy="5762625"/>
            <a:chOff x="2962275" y="476250"/>
            <a:chExt cx="6467475" cy="5762625"/>
          </a:xfrm>
          <a:solidFill>
            <a:srgbClr val="000000"/>
          </a:solidFill>
        </p:grpSpPr>
        <p:grpSp>
          <p:nvGrpSpPr>
            <p:cNvPr id="8" name="Graphic 2">
              <a:extLst>
                <a:ext uri="{FF2B5EF4-FFF2-40B4-BE49-F238E27FC236}">
                  <a16:creationId xmlns:a16="http://schemas.microsoft.com/office/drawing/2014/main" id="{40F32579-7080-CC4F-8314-839E800A4C55}"/>
                </a:ext>
              </a:extLst>
            </p:cNvPr>
            <p:cNvGrpSpPr/>
            <p:nvPr/>
          </p:nvGrpSpPr>
          <p:grpSpPr>
            <a:xfrm>
              <a:off x="4255770" y="476250"/>
              <a:ext cx="3880485" cy="5762625"/>
              <a:chOff x="4255770" y="476250"/>
              <a:chExt cx="3880485" cy="5762625"/>
            </a:xfrm>
            <a:solidFill>
              <a:srgbClr val="000000"/>
            </a:solidFill>
          </p:grpSpPr>
          <p:sp>
            <p:nvSpPr>
              <p:cNvPr id="9" name="Freeform 8">
                <a:extLst>
                  <a:ext uri="{FF2B5EF4-FFF2-40B4-BE49-F238E27FC236}">
                    <a16:creationId xmlns:a16="http://schemas.microsoft.com/office/drawing/2014/main" id="{76B8BBA1-9579-4049-9415-A5636267758B}"/>
                  </a:ext>
                </a:extLst>
              </p:cNvPr>
              <p:cNvSpPr/>
              <p:nvPr/>
            </p:nvSpPr>
            <p:spPr>
              <a:xfrm>
                <a:off x="4255770" y="476250"/>
                <a:ext cx="9525" cy="5762625"/>
              </a:xfrm>
              <a:custGeom>
                <a:avLst/>
                <a:gdLst>
                  <a:gd name="connsiteX0" fmla="*/ 207 w 9525"/>
                  <a:gd name="connsiteY0" fmla="*/ 0 h 5762625"/>
                  <a:gd name="connsiteX1" fmla="*/ 207 w 9525"/>
                  <a:gd name="connsiteY1" fmla="*/ 5762625 h 5762625"/>
                </a:gdLst>
                <a:ahLst/>
                <a:cxnLst>
                  <a:cxn ang="0">
                    <a:pos x="connsiteX0" y="connsiteY0"/>
                  </a:cxn>
                  <a:cxn ang="0">
                    <a:pos x="connsiteX1" y="connsiteY1"/>
                  </a:cxn>
                </a:cxnLst>
                <a:rect l="l" t="t" r="r" b="b"/>
                <a:pathLst>
                  <a:path w="9525" h="5762625">
                    <a:moveTo>
                      <a:pt x="207" y="0"/>
                    </a:moveTo>
                    <a:lnTo>
                      <a:pt x="207" y="5762625"/>
                    </a:lnTo>
                  </a:path>
                </a:pathLst>
              </a:custGeom>
              <a:solidFill>
                <a:srgbClr val="000000"/>
              </a:solidFill>
              <a:ln w="9525" cap="flat">
                <a:solidFill>
                  <a:srgbClr val="EBF0F8"/>
                </a:solidFill>
                <a:prstDash val="solid"/>
                <a:miter/>
              </a:ln>
            </p:spPr>
            <p:txBody>
              <a:bodyPr rtlCol="0" anchor="ctr"/>
              <a:lstStyle/>
              <a:p>
                <a:endParaRPr lang="en-AU"/>
              </a:p>
            </p:txBody>
          </p:sp>
          <p:sp>
            <p:nvSpPr>
              <p:cNvPr id="10" name="Freeform 9">
                <a:extLst>
                  <a:ext uri="{FF2B5EF4-FFF2-40B4-BE49-F238E27FC236}">
                    <a16:creationId xmlns:a16="http://schemas.microsoft.com/office/drawing/2014/main" id="{DF4FC944-599E-984C-8BEA-63D5D6F1E3BB}"/>
                  </a:ext>
                </a:extLst>
              </p:cNvPr>
              <p:cNvSpPr/>
              <p:nvPr/>
            </p:nvSpPr>
            <p:spPr>
              <a:xfrm>
                <a:off x="5549265" y="476250"/>
                <a:ext cx="9525" cy="5762625"/>
              </a:xfrm>
              <a:custGeom>
                <a:avLst/>
                <a:gdLst>
                  <a:gd name="connsiteX0" fmla="*/ 343 w 9525"/>
                  <a:gd name="connsiteY0" fmla="*/ 0 h 5762625"/>
                  <a:gd name="connsiteX1" fmla="*/ 343 w 9525"/>
                  <a:gd name="connsiteY1" fmla="*/ 5762625 h 5762625"/>
                </a:gdLst>
                <a:ahLst/>
                <a:cxnLst>
                  <a:cxn ang="0">
                    <a:pos x="connsiteX0" y="connsiteY0"/>
                  </a:cxn>
                  <a:cxn ang="0">
                    <a:pos x="connsiteX1" y="connsiteY1"/>
                  </a:cxn>
                </a:cxnLst>
                <a:rect l="l" t="t" r="r" b="b"/>
                <a:pathLst>
                  <a:path w="9525" h="5762625">
                    <a:moveTo>
                      <a:pt x="343" y="0"/>
                    </a:moveTo>
                    <a:lnTo>
                      <a:pt x="343" y="5762625"/>
                    </a:lnTo>
                  </a:path>
                </a:pathLst>
              </a:custGeom>
              <a:solidFill>
                <a:srgbClr val="000000"/>
              </a:solidFill>
              <a:ln w="9525" cap="flat">
                <a:solidFill>
                  <a:srgbClr val="EBF0F8"/>
                </a:solidFill>
                <a:prstDash val="solid"/>
                <a:miter/>
              </a:ln>
            </p:spPr>
            <p:txBody>
              <a:bodyPr rtlCol="0" anchor="ctr"/>
              <a:lstStyle/>
              <a:p>
                <a:endParaRPr lang="en-AU"/>
              </a:p>
            </p:txBody>
          </p:sp>
          <p:sp>
            <p:nvSpPr>
              <p:cNvPr id="11" name="Freeform 10">
                <a:extLst>
                  <a:ext uri="{FF2B5EF4-FFF2-40B4-BE49-F238E27FC236}">
                    <a16:creationId xmlns:a16="http://schemas.microsoft.com/office/drawing/2014/main" id="{55D51480-053E-B640-B429-8A733D3F9B28}"/>
                  </a:ext>
                </a:extLst>
              </p:cNvPr>
              <p:cNvSpPr/>
              <p:nvPr/>
            </p:nvSpPr>
            <p:spPr>
              <a:xfrm>
                <a:off x="6842760" y="476250"/>
                <a:ext cx="9525" cy="5762625"/>
              </a:xfrm>
              <a:custGeom>
                <a:avLst/>
                <a:gdLst>
                  <a:gd name="connsiteX0" fmla="*/ 478 w 9525"/>
                  <a:gd name="connsiteY0" fmla="*/ 0 h 5762625"/>
                  <a:gd name="connsiteX1" fmla="*/ 478 w 9525"/>
                  <a:gd name="connsiteY1" fmla="*/ 5762625 h 5762625"/>
                </a:gdLst>
                <a:ahLst/>
                <a:cxnLst>
                  <a:cxn ang="0">
                    <a:pos x="connsiteX0" y="connsiteY0"/>
                  </a:cxn>
                  <a:cxn ang="0">
                    <a:pos x="connsiteX1" y="connsiteY1"/>
                  </a:cxn>
                </a:cxnLst>
                <a:rect l="l" t="t" r="r" b="b"/>
                <a:pathLst>
                  <a:path w="9525" h="5762625">
                    <a:moveTo>
                      <a:pt x="478" y="0"/>
                    </a:moveTo>
                    <a:lnTo>
                      <a:pt x="478" y="5762625"/>
                    </a:lnTo>
                  </a:path>
                </a:pathLst>
              </a:custGeom>
              <a:solidFill>
                <a:srgbClr val="000000"/>
              </a:solidFill>
              <a:ln w="9525" cap="flat">
                <a:solidFill>
                  <a:srgbClr val="EBF0F8"/>
                </a:solidFill>
                <a:prstDash val="solid"/>
                <a:miter/>
              </a:ln>
            </p:spPr>
            <p:txBody>
              <a:bodyPr rtlCol="0" anchor="ctr"/>
              <a:lstStyle/>
              <a:p>
                <a:endParaRPr lang="en-AU"/>
              </a:p>
            </p:txBody>
          </p:sp>
          <p:sp>
            <p:nvSpPr>
              <p:cNvPr id="12" name="Freeform 11">
                <a:extLst>
                  <a:ext uri="{FF2B5EF4-FFF2-40B4-BE49-F238E27FC236}">
                    <a16:creationId xmlns:a16="http://schemas.microsoft.com/office/drawing/2014/main" id="{14D172B5-25F4-6049-A0FB-6C39D0E7B34D}"/>
                  </a:ext>
                </a:extLst>
              </p:cNvPr>
              <p:cNvSpPr/>
              <p:nvPr/>
            </p:nvSpPr>
            <p:spPr>
              <a:xfrm>
                <a:off x="8136255" y="476250"/>
                <a:ext cx="9525" cy="5762625"/>
              </a:xfrm>
              <a:custGeom>
                <a:avLst/>
                <a:gdLst>
                  <a:gd name="connsiteX0" fmla="*/ 614 w 9525"/>
                  <a:gd name="connsiteY0" fmla="*/ 0 h 5762625"/>
                  <a:gd name="connsiteX1" fmla="*/ 614 w 9525"/>
                  <a:gd name="connsiteY1" fmla="*/ 5762625 h 5762625"/>
                </a:gdLst>
                <a:ahLst/>
                <a:cxnLst>
                  <a:cxn ang="0">
                    <a:pos x="connsiteX0" y="connsiteY0"/>
                  </a:cxn>
                  <a:cxn ang="0">
                    <a:pos x="connsiteX1" y="connsiteY1"/>
                  </a:cxn>
                </a:cxnLst>
                <a:rect l="l" t="t" r="r" b="b"/>
                <a:pathLst>
                  <a:path w="9525" h="5762625">
                    <a:moveTo>
                      <a:pt x="614" y="0"/>
                    </a:moveTo>
                    <a:lnTo>
                      <a:pt x="614" y="5762625"/>
                    </a:lnTo>
                  </a:path>
                </a:pathLst>
              </a:custGeom>
              <a:solidFill>
                <a:srgbClr val="000000"/>
              </a:solidFill>
              <a:ln w="9525" cap="flat">
                <a:solidFill>
                  <a:srgbClr val="EBF0F8"/>
                </a:solidFill>
                <a:prstDash val="solid"/>
                <a:miter/>
              </a:ln>
            </p:spPr>
            <p:txBody>
              <a:bodyPr rtlCol="0" anchor="ctr"/>
              <a:lstStyle/>
              <a:p>
                <a:endParaRPr lang="en-AU"/>
              </a:p>
            </p:txBody>
          </p:sp>
        </p:grpSp>
        <p:grpSp>
          <p:nvGrpSpPr>
            <p:cNvPr id="13" name="Graphic 2">
              <a:extLst>
                <a:ext uri="{FF2B5EF4-FFF2-40B4-BE49-F238E27FC236}">
                  <a16:creationId xmlns:a16="http://schemas.microsoft.com/office/drawing/2014/main" id="{AAD89BA8-01A1-9144-854C-8F12C454EED7}"/>
                </a:ext>
              </a:extLst>
            </p:cNvPr>
            <p:cNvGrpSpPr/>
            <p:nvPr/>
          </p:nvGrpSpPr>
          <p:grpSpPr>
            <a:xfrm>
              <a:off x="2962275" y="779526"/>
              <a:ext cx="6467475" cy="4852797"/>
              <a:chOff x="2962275" y="779526"/>
              <a:chExt cx="6467475" cy="4852797"/>
            </a:xfrm>
            <a:solidFill>
              <a:srgbClr val="000000"/>
            </a:solidFill>
          </p:grpSpPr>
          <p:sp>
            <p:nvSpPr>
              <p:cNvPr id="14" name="Freeform 13">
                <a:extLst>
                  <a:ext uri="{FF2B5EF4-FFF2-40B4-BE49-F238E27FC236}">
                    <a16:creationId xmlns:a16="http://schemas.microsoft.com/office/drawing/2014/main" id="{C97EAD02-50F8-BD4E-B59B-2B2A4B7AE3F8}"/>
                  </a:ext>
                </a:extLst>
              </p:cNvPr>
              <p:cNvSpPr/>
              <p:nvPr/>
            </p:nvSpPr>
            <p:spPr>
              <a:xfrm>
                <a:off x="2962275" y="5632323"/>
                <a:ext cx="6467475" cy="9525"/>
              </a:xfrm>
              <a:custGeom>
                <a:avLst/>
                <a:gdLst>
                  <a:gd name="connsiteX0" fmla="*/ 0 w 6467475"/>
                  <a:gd name="connsiteY0" fmla="*/ 591 h 9525"/>
                  <a:gd name="connsiteX1" fmla="*/ 6467475 w 6467475"/>
                  <a:gd name="connsiteY1" fmla="*/ 591 h 9525"/>
                </a:gdLst>
                <a:ahLst/>
                <a:cxnLst>
                  <a:cxn ang="0">
                    <a:pos x="connsiteX0" y="connsiteY0"/>
                  </a:cxn>
                  <a:cxn ang="0">
                    <a:pos x="connsiteX1" y="connsiteY1"/>
                  </a:cxn>
                </a:cxnLst>
                <a:rect l="l" t="t" r="r" b="b"/>
                <a:pathLst>
                  <a:path w="6467475" h="9525">
                    <a:moveTo>
                      <a:pt x="0" y="591"/>
                    </a:moveTo>
                    <a:lnTo>
                      <a:pt x="6467475" y="591"/>
                    </a:lnTo>
                  </a:path>
                </a:pathLst>
              </a:custGeom>
              <a:solidFill>
                <a:srgbClr val="000000"/>
              </a:solidFill>
              <a:ln w="9525" cap="flat">
                <a:solidFill>
                  <a:srgbClr val="EBF0F8"/>
                </a:solidFill>
                <a:prstDash val="solid"/>
                <a:miter/>
              </a:ln>
            </p:spPr>
            <p:txBody>
              <a:bodyPr rtlCol="0" anchor="ctr"/>
              <a:lstStyle/>
              <a:p>
                <a:endParaRPr lang="en-AU"/>
              </a:p>
            </p:txBody>
          </p:sp>
          <p:sp>
            <p:nvSpPr>
              <p:cNvPr id="15" name="Freeform 14">
                <a:extLst>
                  <a:ext uri="{FF2B5EF4-FFF2-40B4-BE49-F238E27FC236}">
                    <a16:creationId xmlns:a16="http://schemas.microsoft.com/office/drawing/2014/main" id="{D7B33344-1089-7640-B588-4357571396D0}"/>
                  </a:ext>
                </a:extLst>
              </p:cNvPr>
              <p:cNvSpPr/>
              <p:nvPr/>
            </p:nvSpPr>
            <p:spPr>
              <a:xfrm>
                <a:off x="2962275" y="5025675"/>
                <a:ext cx="6467475" cy="9525"/>
              </a:xfrm>
              <a:custGeom>
                <a:avLst/>
                <a:gdLst>
                  <a:gd name="connsiteX0" fmla="*/ 0 w 6467475"/>
                  <a:gd name="connsiteY0" fmla="*/ 528 h 9525"/>
                  <a:gd name="connsiteX1" fmla="*/ 6467475 w 6467475"/>
                  <a:gd name="connsiteY1" fmla="*/ 528 h 9525"/>
                </a:gdLst>
                <a:ahLst/>
                <a:cxnLst>
                  <a:cxn ang="0">
                    <a:pos x="connsiteX0" y="connsiteY0"/>
                  </a:cxn>
                  <a:cxn ang="0">
                    <a:pos x="connsiteX1" y="connsiteY1"/>
                  </a:cxn>
                </a:cxnLst>
                <a:rect l="l" t="t" r="r" b="b"/>
                <a:pathLst>
                  <a:path w="6467475" h="9525">
                    <a:moveTo>
                      <a:pt x="0" y="528"/>
                    </a:moveTo>
                    <a:lnTo>
                      <a:pt x="6467475" y="528"/>
                    </a:lnTo>
                  </a:path>
                </a:pathLst>
              </a:custGeom>
              <a:solidFill>
                <a:srgbClr val="000000"/>
              </a:solidFill>
              <a:ln w="9525" cap="flat">
                <a:solidFill>
                  <a:srgbClr val="EBF0F8"/>
                </a:solidFill>
                <a:prstDash val="solid"/>
                <a:miter/>
              </a:ln>
            </p:spPr>
            <p:txBody>
              <a:bodyPr rtlCol="0" anchor="ctr"/>
              <a:lstStyle/>
              <a:p>
                <a:endParaRPr lang="en-AU"/>
              </a:p>
            </p:txBody>
          </p:sp>
          <p:sp>
            <p:nvSpPr>
              <p:cNvPr id="16" name="Freeform 15">
                <a:extLst>
                  <a:ext uri="{FF2B5EF4-FFF2-40B4-BE49-F238E27FC236}">
                    <a16:creationId xmlns:a16="http://schemas.microsoft.com/office/drawing/2014/main" id="{DB1BDEA7-4717-074E-A51E-2291E0DCBC73}"/>
                  </a:ext>
                </a:extLst>
              </p:cNvPr>
              <p:cNvSpPr/>
              <p:nvPr/>
            </p:nvSpPr>
            <p:spPr>
              <a:xfrm>
                <a:off x="2962275" y="4419123"/>
                <a:ext cx="6467475" cy="9525"/>
              </a:xfrm>
              <a:custGeom>
                <a:avLst/>
                <a:gdLst>
                  <a:gd name="connsiteX0" fmla="*/ 0 w 6467475"/>
                  <a:gd name="connsiteY0" fmla="*/ 464 h 9525"/>
                  <a:gd name="connsiteX1" fmla="*/ 6467475 w 6467475"/>
                  <a:gd name="connsiteY1" fmla="*/ 464 h 9525"/>
                </a:gdLst>
                <a:ahLst/>
                <a:cxnLst>
                  <a:cxn ang="0">
                    <a:pos x="connsiteX0" y="connsiteY0"/>
                  </a:cxn>
                  <a:cxn ang="0">
                    <a:pos x="connsiteX1" y="connsiteY1"/>
                  </a:cxn>
                </a:cxnLst>
                <a:rect l="l" t="t" r="r" b="b"/>
                <a:pathLst>
                  <a:path w="6467475" h="9525">
                    <a:moveTo>
                      <a:pt x="0" y="464"/>
                    </a:moveTo>
                    <a:lnTo>
                      <a:pt x="6467475" y="464"/>
                    </a:lnTo>
                  </a:path>
                </a:pathLst>
              </a:custGeom>
              <a:solidFill>
                <a:srgbClr val="000000"/>
              </a:solidFill>
              <a:ln w="9525" cap="flat">
                <a:solidFill>
                  <a:srgbClr val="EBF0F8"/>
                </a:solidFill>
                <a:prstDash val="solid"/>
                <a:miter/>
              </a:ln>
            </p:spPr>
            <p:txBody>
              <a:bodyPr rtlCol="0" anchor="ctr"/>
              <a:lstStyle/>
              <a:p>
                <a:endParaRPr lang="en-AU"/>
              </a:p>
            </p:txBody>
          </p:sp>
          <p:sp>
            <p:nvSpPr>
              <p:cNvPr id="17" name="Freeform 16">
                <a:extLst>
                  <a:ext uri="{FF2B5EF4-FFF2-40B4-BE49-F238E27FC236}">
                    <a16:creationId xmlns:a16="http://schemas.microsoft.com/office/drawing/2014/main" id="{F69316CB-3A56-144E-BB18-9D2F97CD8957}"/>
                  </a:ext>
                </a:extLst>
              </p:cNvPr>
              <p:cNvSpPr/>
              <p:nvPr/>
            </p:nvSpPr>
            <p:spPr>
              <a:xfrm>
                <a:off x="2962275" y="3812476"/>
                <a:ext cx="6467475" cy="9525"/>
              </a:xfrm>
              <a:custGeom>
                <a:avLst/>
                <a:gdLst>
                  <a:gd name="connsiteX0" fmla="*/ 0 w 6467475"/>
                  <a:gd name="connsiteY0" fmla="*/ 400 h 9525"/>
                  <a:gd name="connsiteX1" fmla="*/ 6467475 w 6467475"/>
                  <a:gd name="connsiteY1" fmla="*/ 400 h 9525"/>
                </a:gdLst>
                <a:ahLst/>
                <a:cxnLst>
                  <a:cxn ang="0">
                    <a:pos x="connsiteX0" y="connsiteY0"/>
                  </a:cxn>
                  <a:cxn ang="0">
                    <a:pos x="connsiteX1" y="connsiteY1"/>
                  </a:cxn>
                </a:cxnLst>
                <a:rect l="l" t="t" r="r" b="b"/>
                <a:pathLst>
                  <a:path w="6467475" h="9525">
                    <a:moveTo>
                      <a:pt x="0" y="400"/>
                    </a:moveTo>
                    <a:lnTo>
                      <a:pt x="6467475" y="400"/>
                    </a:lnTo>
                  </a:path>
                </a:pathLst>
              </a:custGeom>
              <a:solidFill>
                <a:srgbClr val="000000"/>
              </a:solidFill>
              <a:ln w="9525" cap="flat">
                <a:solidFill>
                  <a:srgbClr val="EBF0F8"/>
                </a:solidFill>
                <a:prstDash val="solid"/>
                <a:miter/>
              </a:ln>
            </p:spPr>
            <p:txBody>
              <a:bodyPr rtlCol="0" anchor="ctr"/>
              <a:lstStyle/>
              <a:p>
                <a:endParaRPr lang="en-AU"/>
              </a:p>
            </p:txBody>
          </p:sp>
          <p:sp>
            <p:nvSpPr>
              <p:cNvPr id="18" name="Freeform 17">
                <a:extLst>
                  <a:ext uri="{FF2B5EF4-FFF2-40B4-BE49-F238E27FC236}">
                    <a16:creationId xmlns:a16="http://schemas.microsoft.com/office/drawing/2014/main" id="{119C01C5-6771-A645-A978-08A78210A280}"/>
                  </a:ext>
                </a:extLst>
              </p:cNvPr>
              <p:cNvSpPr/>
              <p:nvPr/>
            </p:nvSpPr>
            <p:spPr>
              <a:xfrm>
                <a:off x="2962275" y="3205924"/>
                <a:ext cx="6467475" cy="9525"/>
              </a:xfrm>
              <a:custGeom>
                <a:avLst/>
                <a:gdLst>
                  <a:gd name="connsiteX0" fmla="*/ 0 w 6467475"/>
                  <a:gd name="connsiteY0" fmla="*/ 337 h 9525"/>
                  <a:gd name="connsiteX1" fmla="*/ 6467475 w 6467475"/>
                  <a:gd name="connsiteY1" fmla="*/ 337 h 9525"/>
                </a:gdLst>
                <a:ahLst/>
                <a:cxnLst>
                  <a:cxn ang="0">
                    <a:pos x="connsiteX0" y="connsiteY0"/>
                  </a:cxn>
                  <a:cxn ang="0">
                    <a:pos x="connsiteX1" y="connsiteY1"/>
                  </a:cxn>
                </a:cxnLst>
                <a:rect l="l" t="t" r="r" b="b"/>
                <a:pathLst>
                  <a:path w="6467475" h="9525">
                    <a:moveTo>
                      <a:pt x="0" y="337"/>
                    </a:moveTo>
                    <a:lnTo>
                      <a:pt x="6467475" y="337"/>
                    </a:lnTo>
                  </a:path>
                </a:pathLst>
              </a:custGeom>
              <a:solidFill>
                <a:srgbClr val="000000"/>
              </a:solidFill>
              <a:ln w="9525" cap="flat">
                <a:solidFill>
                  <a:srgbClr val="EBF0F8"/>
                </a:solidFill>
                <a:prstDash val="solid"/>
                <a:miter/>
              </a:ln>
            </p:spPr>
            <p:txBody>
              <a:bodyPr rtlCol="0" anchor="ctr"/>
              <a:lstStyle/>
              <a:p>
                <a:endParaRPr lang="en-AU"/>
              </a:p>
            </p:txBody>
          </p:sp>
          <p:sp>
            <p:nvSpPr>
              <p:cNvPr id="19" name="Freeform 18">
                <a:extLst>
                  <a:ext uri="{FF2B5EF4-FFF2-40B4-BE49-F238E27FC236}">
                    <a16:creationId xmlns:a16="http://schemas.microsoft.com/office/drawing/2014/main" id="{97F95E1C-28FE-B34E-9D93-36E86D349F26}"/>
                  </a:ext>
                </a:extLst>
              </p:cNvPr>
              <p:cNvSpPr/>
              <p:nvPr/>
            </p:nvSpPr>
            <p:spPr>
              <a:xfrm>
                <a:off x="2962275" y="2599277"/>
                <a:ext cx="6467475" cy="9525"/>
              </a:xfrm>
              <a:custGeom>
                <a:avLst/>
                <a:gdLst>
                  <a:gd name="connsiteX0" fmla="*/ 0 w 6467475"/>
                  <a:gd name="connsiteY0" fmla="*/ 273 h 9525"/>
                  <a:gd name="connsiteX1" fmla="*/ 6467475 w 6467475"/>
                  <a:gd name="connsiteY1" fmla="*/ 273 h 9525"/>
                </a:gdLst>
                <a:ahLst/>
                <a:cxnLst>
                  <a:cxn ang="0">
                    <a:pos x="connsiteX0" y="connsiteY0"/>
                  </a:cxn>
                  <a:cxn ang="0">
                    <a:pos x="connsiteX1" y="connsiteY1"/>
                  </a:cxn>
                </a:cxnLst>
                <a:rect l="l" t="t" r="r" b="b"/>
                <a:pathLst>
                  <a:path w="6467475" h="9525">
                    <a:moveTo>
                      <a:pt x="0" y="273"/>
                    </a:moveTo>
                    <a:lnTo>
                      <a:pt x="6467475" y="273"/>
                    </a:lnTo>
                  </a:path>
                </a:pathLst>
              </a:custGeom>
              <a:solidFill>
                <a:srgbClr val="000000"/>
              </a:solidFill>
              <a:ln w="9525" cap="flat">
                <a:solidFill>
                  <a:srgbClr val="EBF0F8"/>
                </a:solidFill>
                <a:prstDash val="solid"/>
                <a:miter/>
              </a:ln>
            </p:spPr>
            <p:txBody>
              <a:bodyPr rtlCol="0" anchor="ctr"/>
              <a:lstStyle/>
              <a:p>
                <a:endParaRPr lang="en-AU"/>
              </a:p>
            </p:txBody>
          </p:sp>
          <p:sp>
            <p:nvSpPr>
              <p:cNvPr id="20" name="Freeform 19">
                <a:extLst>
                  <a:ext uri="{FF2B5EF4-FFF2-40B4-BE49-F238E27FC236}">
                    <a16:creationId xmlns:a16="http://schemas.microsoft.com/office/drawing/2014/main" id="{0F5207BF-5DC6-1540-9EE2-4D4D14CEB357}"/>
                  </a:ext>
                </a:extLst>
              </p:cNvPr>
              <p:cNvSpPr/>
              <p:nvPr/>
            </p:nvSpPr>
            <p:spPr>
              <a:xfrm>
                <a:off x="2962275" y="1992725"/>
                <a:ext cx="6467475" cy="9525"/>
              </a:xfrm>
              <a:custGeom>
                <a:avLst/>
                <a:gdLst>
                  <a:gd name="connsiteX0" fmla="*/ 0 w 6467475"/>
                  <a:gd name="connsiteY0" fmla="*/ 209 h 9525"/>
                  <a:gd name="connsiteX1" fmla="*/ 6467475 w 6467475"/>
                  <a:gd name="connsiteY1" fmla="*/ 209 h 9525"/>
                </a:gdLst>
                <a:ahLst/>
                <a:cxnLst>
                  <a:cxn ang="0">
                    <a:pos x="connsiteX0" y="connsiteY0"/>
                  </a:cxn>
                  <a:cxn ang="0">
                    <a:pos x="connsiteX1" y="connsiteY1"/>
                  </a:cxn>
                </a:cxnLst>
                <a:rect l="l" t="t" r="r" b="b"/>
                <a:pathLst>
                  <a:path w="6467475" h="9525">
                    <a:moveTo>
                      <a:pt x="0" y="209"/>
                    </a:moveTo>
                    <a:lnTo>
                      <a:pt x="6467475" y="209"/>
                    </a:lnTo>
                  </a:path>
                </a:pathLst>
              </a:custGeom>
              <a:solidFill>
                <a:srgbClr val="000000"/>
              </a:solidFill>
              <a:ln w="9525" cap="flat">
                <a:solidFill>
                  <a:srgbClr val="EBF0F8"/>
                </a:solidFill>
                <a:prstDash val="solid"/>
                <a:miter/>
              </a:ln>
            </p:spPr>
            <p:txBody>
              <a:bodyPr rtlCol="0" anchor="ctr"/>
              <a:lstStyle/>
              <a:p>
                <a:endParaRPr lang="en-AU"/>
              </a:p>
            </p:txBody>
          </p:sp>
          <p:sp>
            <p:nvSpPr>
              <p:cNvPr id="21" name="Freeform 20">
                <a:extLst>
                  <a:ext uri="{FF2B5EF4-FFF2-40B4-BE49-F238E27FC236}">
                    <a16:creationId xmlns:a16="http://schemas.microsoft.com/office/drawing/2014/main" id="{41BC70AB-DF0A-694A-B142-7030639AC6EC}"/>
                  </a:ext>
                </a:extLst>
              </p:cNvPr>
              <p:cNvSpPr/>
              <p:nvPr/>
            </p:nvSpPr>
            <p:spPr>
              <a:xfrm>
                <a:off x="2962275" y="1386173"/>
                <a:ext cx="6467475" cy="9525"/>
              </a:xfrm>
              <a:custGeom>
                <a:avLst/>
                <a:gdLst>
                  <a:gd name="connsiteX0" fmla="*/ 0 w 6467475"/>
                  <a:gd name="connsiteY0" fmla="*/ 146 h 9525"/>
                  <a:gd name="connsiteX1" fmla="*/ 6467475 w 6467475"/>
                  <a:gd name="connsiteY1" fmla="*/ 146 h 9525"/>
                </a:gdLst>
                <a:ahLst/>
                <a:cxnLst>
                  <a:cxn ang="0">
                    <a:pos x="connsiteX0" y="connsiteY0"/>
                  </a:cxn>
                  <a:cxn ang="0">
                    <a:pos x="connsiteX1" y="connsiteY1"/>
                  </a:cxn>
                </a:cxnLst>
                <a:rect l="l" t="t" r="r" b="b"/>
                <a:pathLst>
                  <a:path w="6467475" h="9525">
                    <a:moveTo>
                      <a:pt x="0" y="146"/>
                    </a:moveTo>
                    <a:lnTo>
                      <a:pt x="6467475" y="146"/>
                    </a:lnTo>
                  </a:path>
                </a:pathLst>
              </a:custGeom>
              <a:solidFill>
                <a:srgbClr val="000000"/>
              </a:solidFill>
              <a:ln w="9525" cap="flat">
                <a:solidFill>
                  <a:srgbClr val="EBF0F8"/>
                </a:solidFill>
                <a:prstDash val="solid"/>
                <a:miter/>
              </a:ln>
            </p:spPr>
            <p:txBody>
              <a:bodyPr rtlCol="0" anchor="ctr"/>
              <a:lstStyle/>
              <a:p>
                <a:endParaRPr lang="en-AU"/>
              </a:p>
            </p:txBody>
          </p:sp>
          <p:sp>
            <p:nvSpPr>
              <p:cNvPr id="22" name="Freeform 21">
                <a:extLst>
                  <a:ext uri="{FF2B5EF4-FFF2-40B4-BE49-F238E27FC236}">
                    <a16:creationId xmlns:a16="http://schemas.microsoft.com/office/drawing/2014/main" id="{C8CC1BAE-A482-8049-9C17-3A249EAA0DB4}"/>
                  </a:ext>
                </a:extLst>
              </p:cNvPr>
              <p:cNvSpPr/>
              <p:nvPr/>
            </p:nvSpPr>
            <p:spPr>
              <a:xfrm>
                <a:off x="2962275" y="779526"/>
                <a:ext cx="6467475" cy="9525"/>
              </a:xfrm>
              <a:custGeom>
                <a:avLst/>
                <a:gdLst>
                  <a:gd name="connsiteX0" fmla="*/ 0 w 6467475"/>
                  <a:gd name="connsiteY0" fmla="*/ 82 h 9525"/>
                  <a:gd name="connsiteX1" fmla="*/ 6467475 w 6467475"/>
                  <a:gd name="connsiteY1" fmla="*/ 82 h 9525"/>
                </a:gdLst>
                <a:ahLst/>
                <a:cxnLst>
                  <a:cxn ang="0">
                    <a:pos x="connsiteX0" y="connsiteY0"/>
                  </a:cxn>
                  <a:cxn ang="0">
                    <a:pos x="connsiteX1" y="connsiteY1"/>
                  </a:cxn>
                </a:cxnLst>
                <a:rect l="l" t="t" r="r" b="b"/>
                <a:pathLst>
                  <a:path w="6467475" h="9525">
                    <a:moveTo>
                      <a:pt x="0" y="82"/>
                    </a:moveTo>
                    <a:lnTo>
                      <a:pt x="6467475" y="82"/>
                    </a:lnTo>
                  </a:path>
                </a:pathLst>
              </a:custGeom>
              <a:solidFill>
                <a:srgbClr val="000000"/>
              </a:solidFill>
              <a:ln w="9525" cap="flat">
                <a:solidFill>
                  <a:srgbClr val="EBF0F8"/>
                </a:solidFill>
                <a:prstDash val="solid"/>
                <a:miter/>
              </a:ln>
            </p:spPr>
            <p:txBody>
              <a:bodyPr rtlCol="0" anchor="ctr"/>
              <a:lstStyle/>
              <a:p>
                <a:endParaRPr lang="en-AU"/>
              </a:p>
            </p:txBody>
          </p:sp>
        </p:grpSp>
      </p:grpSp>
      <p:sp>
        <p:nvSpPr>
          <p:cNvPr id="23" name="Freeform 22">
            <a:extLst>
              <a:ext uri="{FF2B5EF4-FFF2-40B4-BE49-F238E27FC236}">
                <a16:creationId xmlns:a16="http://schemas.microsoft.com/office/drawing/2014/main" id="{D86D810D-7D05-644A-8291-E64DD32AE234}"/>
              </a:ext>
            </a:extLst>
          </p:cNvPr>
          <p:cNvSpPr/>
          <p:nvPr/>
        </p:nvSpPr>
        <p:spPr>
          <a:xfrm>
            <a:off x="2962277" y="6238877"/>
            <a:ext cx="6467475" cy="9525"/>
          </a:xfrm>
          <a:custGeom>
            <a:avLst/>
            <a:gdLst>
              <a:gd name="connsiteX0" fmla="*/ 0 w 6467475"/>
              <a:gd name="connsiteY0" fmla="*/ 655 h 9525"/>
              <a:gd name="connsiteX1" fmla="*/ 6467475 w 6467475"/>
              <a:gd name="connsiteY1" fmla="*/ 655 h 9525"/>
            </a:gdLst>
            <a:ahLst/>
            <a:cxnLst>
              <a:cxn ang="0">
                <a:pos x="connsiteX0" y="connsiteY0"/>
              </a:cxn>
              <a:cxn ang="0">
                <a:pos x="connsiteX1" y="connsiteY1"/>
              </a:cxn>
            </a:cxnLst>
            <a:rect l="l" t="t" r="r" b="b"/>
            <a:pathLst>
              <a:path w="6467475" h="9525">
                <a:moveTo>
                  <a:pt x="0" y="655"/>
                </a:moveTo>
                <a:lnTo>
                  <a:pt x="6467475" y="655"/>
                </a:lnTo>
              </a:path>
            </a:pathLst>
          </a:custGeom>
          <a:solidFill>
            <a:srgbClr val="000000"/>
          </a:solidFill>
          <a:ln w="19050" cap="flat">
            <a:solidFill>
              <a:srgbClr val="000000"/>
            </a:solidFill>
            <a:prstDash val="solid"/>
            <a:miter/>
          </a:ln>
        </p:spPr>
        <p:txBody>
          <a:bodyPr rtlCol="0" anchor="ctr"/>
          <a:lstStyle/>
          <a:p>
            <a:endParaRPr lang="en-AU"/>
          </a:p>
        </p:txBody>
      </p:sp>
      <p:sp>
        <p:nvSpPr>
          <p:cNvPr id="24" name="Freeform 23">
            <a:extLst>
              <a:ext uri="{FF2B5EF4-FFF2-40B4-BE49-F238E27FC236}">
                <a16:creationId xmlns:a16="http://schemas.microsoft.com/office/drawing/2014/main" id="{ECAA0B82-E683-B34A-A5DD-756DD08D1B97}"/>
              </a:ext>
            </a:extLst>
          </p:cNvPr>
          <p:cNvSpPr/>
          <p:nvPr/>
        </p:nvSpPr>
        <p:spPr>
          <a:xfrm>
            <a:off x="2286002" y="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a:p>
        </p:txBody>
      </p:sp>
      <p:sp>
        <p:nvSpPr>
          <p:cNvPr id="25" name="Freeform 24">
            <a:extLst>
              <a:ext uri="{FF2B5EF4-FFF2-40B4-BE49-F238E27FC236}">
                <a16:creationId xmlns:a16="http://schemas.microsoft.com/office/drawing/2014/main" id="{7A918BC9-67CB-714C-9F79-E54D2F3987F5}"/>
              </a:ext>
            </a:extLst>
          </p:cNvPr>
          <p:cNvSpPr/>
          <p:nvPr/>
        </p:nvSpPr>
        <p:spPr>
          <a:xfrm>
            <a:off x="2286002" y="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a:p>
        </p:txBody>
      </p:sp>
      <p:sp>
        <p:nvSpPr>
          <p:cNvPr id="27" name="Freeform 26">
            <a:extLst>
              <a:ext uri="{FF2B5EF4-FFF2-40B4-BE49-F238E27FC236}">
                <a16:creationId xmlns:a16="http://schemas.microsoft.com/office/drawing/2014/main" id="{5F4D0DA7-0415-3A42-B832-83F5155F8FF2}"/>
              </a:ext>
            </a:extLst>
          </p:cNvPr>
          <p:cNvSpPr/>
          <p:nvPr/>
        </p:nvSpPr>
        <p:spPr>
          <a:xfrm>
            <a:off x="3091626" y="4467701"/>
            <a:ext cx="6338125" cy="1660112"/>
          </a:xfrm>
          <a:custGeom>
            <a:avLst/>
            <a:gdLst>
              <a:gd name="connsiteX0" fmla="*/ 71 w 6338125"/>
              <a:gd name="connsiteY0" fmla="*/ 1660163 h 1660112"/>
              <a:gd name="connsiteX1" fmla="*/ 256198 w 6338125"/>
              <a:gd name="connsiteY1" fmla="*/ 1449851 h 1660112"/>
              <a:gd name="connsiteX2" fmla="*/ 320206 w 6338125"/>
              <a:gd name="connsiteY2" fmla="*/ 1402702 h 1660112"/>
              <a:gd name="connsiteX3" fmla="*/ 512230 w 6338125"/>
              <a:gd name="connsiteY3" fmla="*/ 1279163 h 1660112"/>
              <a:gd name="connsiteX4" fmla="*/ 576238 w 6338125"/>
              <a:gd name="connsiteY4" fmla="*/ 1242872 h 1660112"/>
              <a:gd name="connsiteX5" fmla="*/ 768358 w 6338125"/>
              <a:gd name="connsiteY5" fmla="*/ 1145527 h 1660112"/>
              <a:gd name="connsiteX6" fmla="*/ 832366 w 6338125"/>
              <a:gd name="connsiteY6" fmla="*/ 1116285 h 1660112"/>
              <a:gd name="connsiteX7" fmla="*/ 1088398 w 6338125"/>
              <a:gd name="connsiteY7" fmla="*/ 1010653 h 1660112"/>
              <a:gd name="connsiteX8" fmla="*/ 1152501 w 6338125"/>
              <a:gd name="connsiteY8" fmla="*/ 986459 h 1660112"/>
              <a:gd name="connsiteX9" fmla="*/ 1472541 w 6338125"/>
              <a:gd name="connsiteY9" fmla="*/ 875398 h 1660112"/>
              <a:gd name="connsiteX10" fmla="*/ 1536549 w 6338125"/>
              <a:gd name="connsiteY10" fmla="*/ 854919 h 1660112"/>
              <a:gd name="connsiteX11" fmla="*/ 1920692 w 6338125"/>
              <a:gd name="connsiteY11" fmla="*/ 742619 h 1660112"/>
              <a:gd name="connsiteX12" fmla="*/ 1984700 w 6338125"/>
              <a:gd name="connsiteY12" fmla="*/ 725379 h 1660112"/>
              <a:gd name="connsiteX13" fmla="*/ 2432851 w 6338125"/>
              <a:gd name="connsiteY13" fmla="*/ 613555 h 1660112"/>
              <a:gd name="connsiteX14" fmla="*/ 2496955 w 6338125"/>
              <a:gd name="connsiteY14" fmla="*/ 598792 h 1660112"/>
              <a:gd name="connsiteX15" fmla="*/ 3009114 w 6338125"/>
              <a:gd name="connsiteY15" fmla="*/ 488587 h 1660112"/>
              <a:gd name="connsiteX16" fmla="*/ 3073122 w 6338125"/>
              <a:gd name="connsiteY16" fmla="*/ 475824 h 1660112"/>
              <a:gd name="connsiteX17" fmla="*/ 3649289 w 6338125"/>
              <a:gd name="connsiteY17" fmla="*/ 368477 h 1660112"/>
              <a:gd name="connsiteX18" fmla="*/ 3713297 w 6338125"/>
              <a:gd name="connsiteY18" fmla="*/ 357333 h 1660112"/>
              <a:gd name="connsiteX19" fmla="*/ 4353568 w 6338125"/>
              <a:gd name="connsiteY19" fmla="*/ 253796 h 1660112"/>
              <a:gd name="connsiteX20" fmla="*/ 4417576 w 6338125"/>
              <a:gd name="connsiteY20" fmla="*/ 244081 h 1660112"/>
              <a:gd name="connsiteX21" fmla="*/ 5121759 w 6338125"/>
              <a:gd name="connsiteY21" fmla="*/ 144830 h 1660112"/>
              <a:gd name="connsiteX22" fmla="*/ 5185767 w 6338125"/>
              <a:gd name="connsiteY22" fmla="*/ 136448 h 1660112"/>
              <a:gd name="connsiteX23" fmla="*/ 6018062 w 6338125"/>
              <a:gd name="connsiteY23" fmla="*/ 35197 h 1660112"/>
              <a:gd name="connsiteX24" fmla="*/ 6082069 w 6338125"/>
              <a:gd name="connsiteY24" fmla="*/ 28054 h 1660112"/>
              <a:gd name="connsiteX25" fmla="*/ 6338197 w 6338125"/>
              <a:gd name="connsiteY25" fmla="*/ 50 h 166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38125" h="1660112">
                <a:moveTo>
                  <a:pt x="71" y="1660163"/>
                </a:moveTo>
                <a:lnTo>
                  <a:pt x="256198" y="1449851"/>
                </a:lnTo>
                <a:lnTo>
                  <a:pt x="320206" y="1402702"/>
                </a:lnTo>
                <a:lnTo>
                  <a:pt x="512230" y="1279163"/>
                </a:lnTo>
                <a:lnTo>
                  <a:pt x="576238" y="1242872"/>
                </a:lnTo>
                <a:lnTo>
                  <a:pt x="768358" y="1145527"/>
                </a:lnTo>
                <a:lnTo>
                  <a:pt x="832366" y="1116285"/>
                </a:lnTo>
                <a:lnTo>
                  <a:pt x="1088398" y="1010653"/>
                </a:lnTo>
                <a:lnTo>
                  <a:pt x="1152501" y="986459"/>
                </a:lnTo>
                <a:lnTo>
                  <a:pt x="1472541" y="875398"/>
                </a:lnTo>
                <a:lnTo>
                  <a:pt x="1536549" y="854919"/>
                </a:lnTo>
                <a:lnTo>
                  <a:pt x="1920692" y="742619"/>
                </a:lnTo>
                <a:lnTo>
                  <a:pt x="1984700" y="725379"/>
                </a:lnTo>
                <a:lnTo>
                  <a:pt x="2432851" y="613555"/>
                </a:lnTo>
                <a:lnTo>
                  <a:pt x="2496955" y="598792"/>
                </a:lnTo>
                <a:lnTo>
                  <a:pt x="3009114" y="488587"/>
                </a:lnTo>
                <a:lnTo>
                  <a:pt x="3073122" y="475824"/>
                </a:lnTo>
                <a:lnTo>
                  <a:pt x="3649289" y="368477"/>
                </a:lnTo>
                <a:lnTo>
                  <a:pt x="3713297" y="357333"/>
                </a:lnTo>
                <a:lnTo>
                  <a:pt x="4353568" y="253796"/>
                </a:lnTo>
                <a:lnTo>
                  <a:pt x="4417576" y="244081"/>
                </a:lnTo>
                <a:lnTo>
                  <a:pt x="5121759" y="144830"/>
                </a:lnTo>
                <a:lnTo>
                  <a:pt x="5185767" y="136448"/>
                </a:lnTo>
                <a:lnTo>
                  <a:pt x="6018062" y="35197"/>
                </a:lnTo>
                <a:lnTo>
                  <a:pt x="6082069" y="28054"/>
                </a:lnTo>
                <a:lnTo>
                  <a:pt x="6338197" y="50"/>
                </a:lnTo>
              </a:path>
            </a:pathLst>
          </a:custGeom>
          <a:noFill/>
          <a:ln w="28575" cap="flat">
            <a:solidFill>
              <a:srgbClr val="4C78A8"/>
            </a:solidFill>
            <a:prstDash val="solid"/>
            <a:miter/>
          </a:ln>
        </p:spPr>
        <p:txBody>
          <a:bodyPr rtlCol="0" anchor="ctr"/>
          <a:lstStyle/>
          <a:p>
            <a:endParaRPr lang="en-AU"/>
          </a:p>
        </p:txBody>
      </p:sp>
      <p:sp>
        <p:nvSpPr>
          <p:cNvPr id="28" name="Freeform 27">
            <a:extLst>
              <a:ext uri="{FF2B5EF4-FFF2-40B4-BE49-F238E27FC236}">
                <a16:creationId xmlns:a16="http://schemas.microsoft.com/office/drawing/2014/main" id="{BA0EBBB9-D0A1-6B4D-BCE9-C71EE8916A43}"/>
              </a:ext>
            </a:extLst>
          </p:cNvPr>
          <p:cNvSpPr/>
          <p:nvPr/>
        </p:nvSpPr>
        <p:spPr>
          <a:xfrm>
            <a:off x="3091626" y="4394646"/>
            <a:ext cx="6338125" cy="1733169"/>
          </a:xfrm>
          <a:custGeom>
            <a:avLst/>
            <a:gdLst>
              <a:gd name="connsiteX0" fmla="*/ 71 w 6338125"/>
              <a:gd name="connsiteY0" fmla="*/ 1733219 h 1733169"/>
              <a:gd name="connsiteX1" fmla="*/ 256198 w 6338125"/>
              <a:gd name="connsiteY1" fmla="*/ 1520240 h 1733169"/>
              <a:gd name="connsiteX2" fmla="*/ 320206 w 6338125"/>
              <a:gd name="connsiteY2" fmla="*/ 1472043 h 1733169"/>
              <a:gd name="connsiteX3" fmla="*/ 512230 w 6338125"/>
              <a:gd name="connsiteY3" fmla="*/ 1344885 h 1733169"/>
              <a:gd name="connsiteX4" fmla="*/ 576238 w 6338125"/>
              <a:gd name="connsiteY4" fmla="*/ 1307547 h 1733169"/>
              <a:gd name="connsiteX5" fmla="*/ 768358 w 6338125"/>
              <a:gd name="connsiteY5" fmla="*/ 1207153 h 1733169"/>
              <a:gd name="connsiteX6" fmla="*/ 832366 w 6338125"/>
              <a:gd name="connsiteY6" fmla="*/ 1176673 h 1733169"/>
              <a:gd name="connsiteX7" fmla="*/ 1088398 w 6338125"/>
              <a:gd name="connsiteY7" fmla="*/ 1065898 h 1733169"/>
              <a:gd name="connsiteX8" fmla="*/ 1152501 w 6338125"/>
              <a:gd name="connsiteY8" fmla="*/ 1040275 h 1733169"/>
              <a:gd name="connsiteX9" fmla="*/ 1472541 w 6338125"/>
              <a:gd name="connsiteY9" fmla="*/ 922165 h 1733169"/>
              <a:gd name="connsiteX10" fmla="*/ 1536549 w 6338125"/>
              <a:gd name="connsiteY10" fmla="*/ 900448 h 1733169"/>
              <a:gd name="connsiteX11" fmla="*/ 1920692 w 6338125"/>
              <a:gd name="connsiteY11" fmla="*/ 779671 h 1733169"/>
              <a:gd name="connsiteX12" fmla="*/ 1984700 w 6338125"/>
              <a:gd name="connsiteY12" fmla="*/ 761002 h 1733169"/>
              <a:gd name="connsiteX13" fmla="*/ 2432851 w 6338125"/>
              <a:gd name="connsiteY13" fmla="*/ 640416 h 1733169"/>
              <a:gd name="connsiteX14" fmla="*/ 2496955 w 6338125"/>
              <a:gd name="connsiteY14" fmla="*/ 624509 h 1733169"/>
              <a:gd name="connsiteX15" fmla="*/ 3009114 w 6338125"/>
              <a:gd name="connsiteY15" fmla="*/ 506494 h 1733169"/>
              <a:gd name="connsiteX16" fmla="*/ 3073122 w 6338125"/>
              <a:gd name="connsiteY16" fmla="*/ 492873 h 1733169"/>
              <a:gd name="connsiteX17" fmla="*/ 3649289 w 6338125"/>
              <a:gd name="connsiteY17" fmla="*/ 378955 h 1733169"/>
              <a:gd name="connsiteX18" fmla="*/ 3713297 w 6338125"/>
              <a:gd name="connsiteY18" fmla="*/ 367144 h 1733169"/>
              <a:gd name="connsiteX19" fmla="*/ 4353568 w 6338125"/>
              <a:gd name="connsiteY19" fmla="*/ 259035 h 1733169"/>
              <a:gd name="connsiteX20" fmla="*/ 4417576 w 6338125"/>
              <a:gd name="connsiteY20" fmla="*/ 249033 h 1733169"/>
              <a:gd name="connsiteX21" fmla="*/ 5057751 w 6338125"/>
              <a:gd name="connsiteY21" fmla="*/ 156070 h 1733169"/>
              <a:gd name="connsiteX22" fmla="*/ 5121759 w 6338125"/>
              <a:gd name="connsiteY22" fmla="*/ 147402 h 1733169"/>
              <a:gd name="connsiteX23" fmla="*/ 5826037 w 6338125"/>
              <a:gd name="connsiteY23" fmla="*/ 58153 h 1733169"/>
              <a:gd name="connsiteX24" fmla="*/ 5890046 w 6338125"/>
              <a:gd name="connsiteY24" fmla="*/ 50628 h 1733169"/>
              <a:gd name="connsiteX25" fmla="*/ 6338197 w 6338125"/>
              <a:gd name="connsiteY25" fmla="*/ 50 h 173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38125" h="1733169">
                <a:moveTo>
                  <a:pt x="71" y="1733219"/>
                </a:moveTo>
                <a:lnTo>
                  <a:pt x="256198" y="1520240"/>
                </a:lnTo>
                <a:lnTo>
                  <a:pt x="320206" y="1472043"/>
                </a:lnTo>
                <a:lnTo>
                  <a:pt x="512230" y="1344885"/>
                </a:lnTo>
                <a:lnTo>
                  <a:pt x="576238" y="1307547"/>
                </a:lnTo>
                <a:lnTo>
                  <a:pt x="768358" y="1207153"/>
                </a:lnTo>
                <a:lnTo>
                  <a:pt x="832366" y="1176673"/>
                </a:lnTo>
                <a:lnTo>
                  <a:pt x="1088398" y="1065898"/>
                </a:lnTo>
                <a:lnTo>
                  <a:pt x="1152501" y="1040275"/>
                </a:lnTo>
                <a:lnTo>
                  <a:pt x="1472541" y="922165"/>
                </a:lnTo>
                <a:lnTo>
                  <a:pt x="1536549" y="900448"/>
                </a:lnTo>
                <a:lnTo>
                  <a:pt x="1920692" y="779671"/>
                </a:lnTo>
                <a:lnTo>
                  <a:pt x="1984700" y="761002"/>
                </a:lnTo>
                <a:lnTo>
                  <a:pt x="2432851" y="640416"/>
                </a:lnTo>
                <a:lnTo>
                  <a:pt x="2496955" y="624509"/>
                </a:lnTo>
                <a:lnTo>
                  <a:pt x="3009114" y="506494"/>
                </a:lnTo>
                <a:lnTo>
                  <a:pt x="3073122" y="492873"/>
                </a:lnTo>
                <a:lnTo>
                  <a:pt x="3649289" y="378955"/>
                </a:lnTo>
                <a:lnTo>
                  <a:pt x="3713297" y="367144"/>
                </a:lnTo>
                <a:lnTo>
                  <a:pt x="4353568" y="259035"/>
                </a:lnTo>
                <a:lnTo>
                  <a:pt x="4417576" y="249033"/>
                </a:lnTo>
                <a:lnTo>
                  <a:pt x="5057751" y="156070"/>
                </a:lnTo>
                <a:lnTo>
                  <a:pt x="5121759" y="147402"/>
                </a:lnTo>
                <a:lnTo>
                  <a:pt x="5826037" y="58153"/>
                </a:lnTo>
                <a:lnTo>
                  <a:pt x="5890046" y="50628"/>
                </a:lnTo>
                <a:lnTo>
                  <a:pt x="6338197" y="50"/>
                </a:lnTo>
              </a:path>
            </a:pathLst>
          </a:custGeom>
          <a:noFill/>
          <a:ln w="28575" cap="flat">
            <a:solidFill>
              <a:srgbClr val="F58518"/>
            </a:solidFill>
            <a:prstDash val="solid"/>
            <a:miter/>
          </a:ln>
        </p:spPr>
        <p:txBody>
          <a:bodyPr rtlCol="0" anchor="ctr"/>
          <a:lstStyle/>
          <a:p>
            <a:endParaRPr lang="en-AU"/>
          </a:p>
        </p:txBody>
      </p:sp>
      <p:sp>
        <p:nvSpPr>
          <p:cNvPr id="29" name="Freeform 28">
            <a:extLst>
              <a:ext uri="{FF2B5EF4-FFF2-40B4-BE49-F238E27FC236}">
                <a16:creationId xmlns:a16="http://schemas.microsoft.com/office/drawing/2014/main" id="{B7636EF7-E172-1741-BF17-61B0D0501663}"/>
              </a:ext>
            </a:extLst>
          </p:cNvPr>
          <p:cNvSpPr/>
          <p:nvPr/>
        </p:nvSpPr>
        <p:spPr>
          <a:xfrm>
            <a:off x="3091626" y="4323016"/>
            <a:ext cx="6338125" cy="1804702"/>
          </a:xfrm>
          <a:custGeom>
            <a:avLst/>
            <a:gdLst>
              <a:gd name="connsiteX0" fmla="*/ 71 w 6338125"/>
              <a:gd name="connsiteY0" fmla="*/ 1804752 h 1804702"/>
              <a:gd name="connsiteX1" fmla="*/ 320206 w 6338125"/>
              <a:gd name="connsiteY1" fmla="*/ 1540147 h 1804702"/>
              <a:gd name="connsiteX2" fmla="*/ 384214 w 6338125"/>
              <a:gd name="connsiteY2" fmla="*/ 1494047 h 1804702"/>
              <a:gd name="connsiteX3" fmla="*/ 576238 w 6338125"/>
              <a:gd name="connsiteY3" fmla="*/ 1371555 h 1804702"/>
              <a:gd name="connsiteX4" fmla="*/ 640246 w 6338125"/>
              <a:gd name="connsiteY4" fmla="*/ 1335264 h 1804702"/>
              <a:gd name="connsiteX5" fmla="*/ 832366 w 6338125"/>
              <a:gd name="connsiteY5" fmla="*/ 1236395 h 1804702"/>
              <a:gd name="connsiteX6" fmla="*/ 896374 w 6338125"/>
              <a:gd name="connsiteY6" fmla="*/ 1206010 h 1804702"/>
              <a:gd name="connsiteX7" fmla="*/ 1152501 w 6338125"/>
              <a:gd name="connsiteY7" fmla="*/ 1093901 h 1804702"/>
              <a:gd name="connsiteX8" fmla="*/ 1216509 w 6338125"/>
              <a:gd name="connsiteY8" fmla="*/ 1067803 h 1804702"/>
              <a:gd name="connsiteX9" fmla="*/ 1536549 w 6338125"/>
              <a:gd name="connsiteY9" fmla="*/ 946835 h 1804702"/>
              <a:gd name="connsiteX10" fmla="*/ 1600652 w 6338125"/>
              <a:gd name="connsiteY10" fmla="*/ 924356 h 1804702"/>
              <a:gd name="connsiteX11" fmla="*/ 1984700 w 6338125"/>
              <a:gd name="connsiteY11" fmla="*/ 799484 h 1804702"/>
              <a:gd name="connsiteX12" fmla="*/ 2048803 w 6338125"/>
              <a:gd name="connsiteY12" fmla="*/ 780243 h 1804702"/>
              <a:gd name="connsiteX13" fmla="*/ 2496955 w 6338125"/>
              <a:gd name="connsiteY13" fmla="*/ 655370 h 1804702"/>
              <a:gd name="connsiteX14" fmla="*/ 2560963 w 6338125"/>
              <a:gd name="connsiteY14" fmla="*/ 638701 h 1804702"/>
              <a:gd name="connsiteX15" fmla="*/ 3009114 w 6338125"/>
              <a:gd name="connsiteY15" fmla="*/ 529735 h 1804702"/>
              <a:gd name="connsiteX16" fmla="*/ 3073122 w 6338125"/>
              <a:gd name="connsiteY16" fmla="*/ 515162 h 1804702"/>
              <a:gd name="connsiteX17" fmla="*/ 3585281 w 6338125"/>
              <a:gd name="connsiteY17" fmla="*/ 406291 h 1804702"/>
              <a:gd name="connsiteX18" fmla="*/ 3649289 w 6338125"/>
              <a:gd name="connsiteY18" fmla="*/ 393528 h 1804702"/>
              <a:gd name="connsiteX19" fmla="*/ 4225457 w 6338125"/>
              <a:gd name="connsiteY19" fmla="*/ 286467 h 1804702"/>
              <a:gd name="connsiteX20" fmla="*/ 4289465 w 6338125"/>
              <a:gd name="connsiteY20" fmla="*/ 275418 h 1804702"/>
              <a:gd name="connsiteX21" fmla="*/ 4929735 w 6338125"/>
              <a:gd name="connsiteY21" fmla="*/ 174739 h 1804702"/>
              <a:gd name="connsiteX22" fmla="*/ 4993743 w 6338125"/>
              <a:gd name="connsiteY22" fmla="*/ 165404 h 1804702"/>
              <a:gd name="connsiteX23" fmla="*/ 5698021 w 6338125"/>
              <a:gd name="connsiteY23" fmla="*/ 72250 h 1804702"/>
              <a:gd name="connsiteX24" fmla="*/ 5762030 w 6338125"/>
              <a:gd name="connsiteY24" fmla="*/ 64534 h 1804702"/>
              <a:gd name="connsiteX25" fmla="*/ 6338197 w 6338125"/>
              <a:gd name="connsiteY25" fmla="*/ 50 h 180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38125" h="1804702">
                <a:moveTo>
                  <a:pt x="71" y="1804752"/>
                </a:moveTo>
                <a:lnTo>
                  <a:pt x="320206" y="1540147"/>
                </a:lnTo>
                <a:lnTo>
                  <a:pt x="384214" y="1494047"/>
                </a:lnTo>
                <a:lnTo>
                  <a:pt x="576238" y="1371555"/>
                </a:lnTo>
                <a:lnTo>
                  <a:pt x="640246" y="1335264"/>
                </a:lnTo>
                <a:lnTo>
                  <a:pt x="832366" y="1236395"/>
                </a:lnTo>
                <a:lnTo>
                  <a:pt x="896374" y="1206010"/>
                </a:lnTo>
                <a:lnTo>
                  <a:pt x="1152501" y="1093901"/>
                </a:lnTo>
                <a:lnTo>
                  <a:pt x="1216509" y="1067803"/>
                </a:lnTo>
                <a:lnTo>
                  <a:pt x="1536549" y="946835"/>
                </a:lnTo>
                <a:lnTo>
                  <a:pt x="1600652" y="924356"/>
                </a:lnTo>
                <a:lnTo>
                  <a:pt x="1984700" y="799484"/>
                </a:lnTo>
                <a:lnTo>
                  <a:pt x="2048803" y="780243"/>
                </a:lnTo>
                <a:lnTo>
                  <a:pt x="2496955" y="655370"/>
                </a:lnTo>
                <a:lnTo>
                  <a:pt x="2560963" y="638701"/>
                </a:lnTo>
                <a:lnTo>
                  <a:pt x="3009114" y="529735"/>
                </a:lnTo>
                <a:lnTo>
                  <a:pt x="3073122" y="515162"/>
                </a:lnTo>
                <a:lnTo>
                  <a:pt x="3585281" y="406291"/>
                </a:lnTo>
                <a:lnTo>
                  <a:pt x="3649289" y="393528"/>
                </a:lnTo>
                <a:lnTo>
                  <a:pt x="4225457" y="286467"/>
                </a:lnTo>
                <a:lnTo>
                  <a:pt x="4289465" y="275418"/>
                </a:lnTo>
                <a:lnTo>
                  <a:pt x="4929735" y="174739"/>
                </a:lnTo>
                <a:lnTo>
                  <a:pt x="4993743" y="165404"/>
                </a:lnTo>
                <a:lnTo>
                  <a:pt x="5698021" y="72250"/>
                </a:lnTo>
                <a:lnTo>
                  <a:pt x="5762030" y="64534"/>
                </a:lnTo>
                <a:lnTo>
                  <a:pt x="6338197" y="50"/>
                </a:lnTo>
              </a:path>
            </a:pathLst>
          </a:custGeom>
          <a:noFill/>
          <a:ln w="28575" cap="flat">
            <a:solidFill>
              <a:srgbClr val="E45756"/>
            </a:solidFill>
            <a:prstDash val="solid"/>
            <a:miter/>
          </a:ln>
        </p:spPr>
        <p:txBody>
          <a:bodyPr rtlCol="0" anchor="ctr"/>
          <a:lstStyle/>
          <a:p>
            <a:endParaRPr lang="en-AU"/>
          </a:p>
        </p:txBody>
      </p:sp>
      <p:sp>
        <p:nvSpPr>
          <p:cNvPr id="30" name="Freeform 29">
            <a:extLst>
              <a:ext uri="{FF2B5EF4-FFF2-40B4-BE49-F238E27FC236}">
                <a16:creationId xmlns:a16="http://schemas.microsoft.com/office/drawing/2014/main" id="{8C30080B-E335-534D-BD32-C799DD65E1C5}"/>
              </a:ext>
            </a:extLst>
          </p:cNvPr>
          <p:cNvSpPr/>
          <p:nvPr/>
        </p:nvSpPr>
        <p:spPr>
          <a:xfrm>
            <a:off x="3091626" y="4238912"/>
            <a:ext cx="6338125" cy="1888807"/>
          </a:xfrm>
          <a:custGeom>
            <a:avLst/>
            <a:gdLst>
              <a:gd name="connsiteX0" fmla="*/ 71 w 6338125"/>
              <a:gd name="connsiteY0" fmla="*/ 1888858 h 1888807"/>
              <a:gd name="connsiteX1" fmla="*/ 320206 w 6338125"/>
              <a:gd name="connsiteY1" fmla="*/ 1622253 h 1888807"/>
              <a:gd name="connsiteX2" fmla="*/ 384214 w 6338125"/>
              <a:gd name="connsiteY2" fmla="*/ 1574914 h 1888807"/>
              <a:gd name="connsiteX3" fmla="*/ 576238 w 6338125"/>
              <a:gd name="connsiteY3" fmla="*/ 1447469 h 1888807"/>
              <a:gd name="connsiteX4" fmla="*/ 640246 w 6338125"/>
              <a:gd name="connsiteY4" fmla="*/ 1409274 h 1888807"/>
              <a:gd name="connsiteX5" fmla="*/ 896374 w 6338125"/>
              <a:gd name="connsiteY5" fmla="*/ 1270780 h 1888807"/>
              <a:gd name="connsiteX6" fmla="*/ 960382 w 6338125"/>
              <a:gd name="connsiteY6" fmla="*/ 1239062 h 1888807"/>
              <a:gd name="connsiteX7" fmla="*/ 1280517 w 6338125"/>
              <a:gd name="connsiteY7" fmla="*/ 1092853 h 1888807"/>
              <a:gd name="connsiteX8" fmla="*/ 1344525 w 6338125"/>
              <a:gd name="connsiteY8" fmla="*/ 1065802 h 1888807"/>
              <a:gd name="connsiteX9" fmla="*/ 1664660 w 6338125"/>
              <a:gd name="connsiteY9" fmla="*/ 940453 h 1888807"/>
              <a:gd name="connsiteX10" fmla="*/ 1728668 w 6338125"/>
              <a:gd name="connsiteY10" fmla="*/ 917212 h 1888807"/>
              <a:gd name="connsiteX11" fmla="*/ 2176819 w 6338125"/>
              <a:gd name="connsiteY11" fmla="*/ 765955 h 1888807"/>
              <a:gd name="connsiteX12" fmla="*/ 2240827 w 6338125"/>
              <a:gd name="connsiteY12" fmla="*/ 745762 h 1888807"/>
              <a:gd name="connsiteX13" fmla="*/ 2624971 w 6338125"/>
              <a:gd name="connsiteY13" fmla="*/ 633081 h 1888807"/>
              <a:gd name="connsiteX14" fmla="*/ 2688979 w 6338125"/>
              <a:gd name="connsiteY14" fmla="*/ 615651 h 1888807"/>
              <a:gd name="connsiteX15" fmla="*/ 3073122 w 6338125"/>
              <a:gd name="connsiteY15" fmla="*/ 519448 h 1888807"/>
              <a:gd name="connsiteX16" fmla="*/ 3137130 w 6338125"/>
              <a:gd name="connsiteY16" fmla="*/ 504589 h 1888807"/>
              <a:gd name="connsiteX17" fmla="*/ 3649289 w 6338125"/>
              <a:gd name="connsiteY17" fmla="*/ 395147 h 1888807"/>
              <a:gd name="connsiteX18" fmla="*/ 3713297 w 6338125"/>
              <a:gd name="connsiteY18" fmla="*/ 382288 h 1888807"/>
              <a:gd name="connsiteX19" fmla="*/ 4225457 w 6338125"/>
              <a:gd name="connsiteY19" fmla="*/ 288181 h 1888807"/>
              <a:gd name="connsiteX20" fmla="*/ 4289465 w 6338125"/>
              <a:gd name="connsiteY20" fmla="*/ 277323 h 1888807"/>
              <a:gd name="connsiteX21" fmla="*/ 4929735 w 6338125"/>
              <a:gd name="connsiteY21" fmla="*/ 176834 h 1888807"/>
              <a:gd name="connsiteX22" fmla="*/ 4993743 w 6338125"/>
              <a:gd name="connsiteY22" fmla="*/ 167499 h 1888807"/>
              <a:gd name="connsiteX23" fmla="*/ 5633918 w 6338125"/>
              <a:gd name="connsiteY23" fmla="*/ 81108 h 1888807"/>
              <a:gd name="connsiteX24" fmla="*/ 5698021 w 6338125"/>
              <a:gd name="connsiteY24" fmla="*/ 73202 h 1888807"/>
              <a:gd name="connsiteX25" fmla="*/ 6338197 w 6338125"/>
              <a:gd name="connsiteY25" fmla="*/ 50 h 188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38125" h="1888807">
                <a:moveTo>
                  <a:pt x="71" y="1888858"/>
                </a:moveTo>
                <a:lnTo>
                  <a:pt x="320206" y="1622253"/>
                </a:lnTo>
                <a:lnTo>
                  <a:pt x="384214" y="1574914"/>
                </a:lnTo>
                <a:lnTo>
                  <a:pt x="576238" y="1447469"/>
                </a:lnTo>
                <a:lnTo>
                  <a:pt x="640246" y="1409274"/>
                </a:lnTo>
                <a:lnTo>
                  <a:pt x="896374" y="1270780"/>
                </a:lnTo>
                <a:lnTo>
                  <a:pt x="960382" y="1239062"/>
                </a:lnTo>
                <a:lnTo>
                  <a:pt x="1280517" y="1092853"/>
                </a:lnTo>
                <a:lnTo>
                  <a:pt x="1344525" y="1065802"/>
                </a:lnTo>
                <a:lnTo>
                  <a:pt x="1664660" y="940453"/>
                </a:lnTo>
                <a:lnTo>
                  <a:pt x="1728668" y="917212"/>
                </a:lnTo>
                <a:lnTo>
                  <a:pt x="2176819" y="765955"/>
                </a:lnTo>
                <a:lnTo>
                  <a:pt x="2240827" y="745762"/>
                </a:lnTo>
                <a:lnTo>
                  <a:pt x="2624971" y="633081"/>
                </a:lnTo>
                <a:lnTo>
                  <a:pt x="2688979" y="615651"/>
                </a:lnTo>
                <a:lnTo>
                  <a:pt x="3073122" y="519448"/>
                </a:lnTo>
                <a:lnTo>
                  <a:pt x="3137130" y="504589"/>
                </a:lnTo>
                <a:lnTo>
                  <a:pt x="3649289" y="395147"/>
                </a:lnTo>
                <a:lnTo>
                  <a:pt x="3713297" y="382288"/>
                </a:lnTo>
                <a:lnTo>
                  <a:pt x="4225457" y="288181"/>
                </a:lnTo>
                <a:lnTo>
                  <a:pt x="4289465" y="277323"/>
                </a:lnTo>
                <a:lnTo>
                  <a:pt x="4929735" y="176834"/>
                </a:lnTo>
                <a:lnTo>
                  <a:pt x="4993743" y="167499"/>
                </a:lnTo>
                <a:lnTo>
                  <a:pt x="5633918" y="81108"/>
                </a:lnTo>
                <a:lnTo>
                  <a:pt x="5698021" y="73202"/>
                </a:lnTo>
                <a:lnTo>
                  <a:pt x="6338197" y="50"/>
                </a:lnTo>
              </a:path>
            </a:pathLst>
          </a:custGeom>
          <a:noFill/>
          <a:ln w="28575" cap="flat">
            <a:solidFill>
              <a:srgbClr val="72B7B2"/>
            </a:solidFill>
            <a:prstDash val="solid"/>
            <a:miter/>
          </a:ln>
        </p:spPr>
        <p:txBody>
          <a:bodyPr rtlCol="0" anchor="ctr"/>
          <a:lstStyle/>
          <a:p>
            <a:endParaRPr lang="en-AU"/>
          </a:p>
        </p:txBody>
      </p:sp>
      <p:sp>
        <p:nvSpPr>
          <p:cNvPr id="31" name="Freeform 30">
            <a:extLst>
              <a:ext uri="{FF2B5EF4-FFF2-40B4-BE49-F238E27FC236}">
                <a16:creationId xmlns:a16="http://schemas.microsoft.com/office/drawing/2014/main" id="{AA1270BE-A212-E942-A371-937D9CB7DBFE}"/>
              </a:ext>
            </a:extLst>
          </p:cNvPr>
          <p:cNvSpPr/>
          <p:nvPr/>
        </p:nvSpPr>
        <p:spPr>
          <a:xfrm>
            <a:off x="3091626" y="2493551"/>
            <a:ext cx="6338125" cy="3633597"/>
          </a:xfrm>
          <a:custGeom>
            <a:avLst/>
            <a:gdLst>
              <a:gd name="connsiteX0" fmla="*/ 71 w 6338125"/>
              <a:gd name="connsiteY0" fmla="*/ 3633647 h 3633597"/>
              <a:gd name="connsiteX1" fmla="*/ 1152501 w 6338125"/>
              <a:gd name="connsiteY1" fmla="*/ 2649810 h 3633597"/>
              <a:gd name="connsiteX2" fmla="*/ 1216509 w 6338125"/>
              <a:gd name="connsiteY2" fmla="*/ 2597613 h 3633597"/>
              <a:gd name="connsiteX3" fmla="*/ 1664660 w 6338125"/>
              <a:gd name="connsiteY3" fmla="*/ 2243092 h 3633597"/>
              <a:gd name="connsiteX4" fmla="*/ 1728668 w 6338125"/>
              <a:gd name="connsiteY4" fmla="*/ 2193848 h 3633597"/>
              <a:gd name="connsiteX5" fmla="*/ 2176819 w 6338125"/>
              <a:gd name="connsiteY5" fmla="*/ 1855901 h 3633597"/>
              <a:gd name="connsiteX6" fmla="*/ 2240827 w 6338125"/>
              <a:gd name="connsiteY6" fmla="*/ 1809038 h 3633597"/>
              <a:gd name="connsiteX7" fmla="*/ 2624971 w 6338125"/>
              <a:gd name="connsiteY7" fmla="*/ 1540719 h 3633597"/>
              <a:gd name="connsiteX8" fmla="*/ 2688979 w 6338125"/>
              <a:gd name="connsiteY8" fmla="*/ 1498142 h 3633597"/>
              <a:gd name="connsiteX9" fmla="*/ 3009114 w 6338125"/>
              <a:gd name="connsiteY9" fmla="*/ 1291831 h 3633597"/>
              <a:gd name="connsiteX10" fmla="*/ 3073122 w 6338125"/>
              <a:gd name="connsiteY10" fmla="*/ 1252492 h 3633597"/>
              <a:gd name="connsiteX11" fmla="*/ 3329154 w 6338125"/>
              <a:gd name="connsiteY11" fmla="*/ 1103807 h 3633597"/>
              <a:gd name="connsiteX12" fmla="*/ 3393162 w 6338125"/>
              <a:gd name="connsiteY12" fmla="*/ 1069422 h 3633597"/>
              <a:gd name="connsiteX13" fmla="*/ 3777305 w 6338125"/>
              <a:gd name="connsiteY13" fmla="*/ 875588 h 3633597"/>
              <a:gd name="connsiteX14" fmla="*/ 3841313 w 6338125"/>
              <a:gd name="connsiteY14" fmla="*/ 845489 h 3633597"/>
              <a:gd name="connsiteX15" fmla="*/ 4225457 w 6338125"/>
              <a:gd name="connsiteY15" fmla="*/ 674610 h 3633597"/>
              <a:gd name="connsiteX16" fmla="*/ 4289465 w 6338125"/>
              <a:gd name="connsiteY16" fmla="*/ 647845 h 3633597"/>
              <a:gd name="connsiteX17" fmla="*/ 4673608 w 6338125"/>
              <a:gd name="connsiteY17" fmla="*/ 500017 h 3633597"/>
              <a:gd name="connsiteX18" fmla="*/ 4737616 w 6338125"/>
              <a:gd name="connsiteY18" fmla="*/ 476967 h 3633597"/>
              <a:gd name="connsiteX19" fmla="*/ 5185767 w 6338125"/>
              <a:gd name="connsiteY19" fmla="*/ 324091 h 3633597"/>
              <a:gd name="connsiteX20" fmla="*/ 5249870 w 6338125"/>
              <a:gd name="connsiteY20" fmla="*/ 303898 h 3633597"/>
              <a:gd name="connsiteX21" fmla="*/ 5762030 w 6338125"/>
              <a:gd name="connsiteY21" fmla="*/ 152736 h 3633597"/>
              <a:gd name="connsiteX22" fmla="*/ 5826037 w 6338125"/>
              <a:gd name="connsiteY22" fmla="*/ 134638 h 3633597"/>
              <a:gd name="connsiteX23" fmla="*/ 6274189 w 6338125"/>
              <a:gd name="connsiteY23" fmla="*/ 16147 h 3633597"/>
              <a:gd name="connsiteX24" fmla="*/ 6338197 w 6338125"/>
              <a:gd name="connsiteY24" fmla="*/ 50 h 3633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38125" h="3633597">
                <a:moveTo>
                  <a:pt x="71" y="3633647"/>
                </a:moveTo>
                <a:lnTo>
                  <a:pt x="1152501" y="2649810"/>
                </a:lnTo>
                <a:lnTo>
                  <a:pt x="1216509" y="2597613"/>
                </a:lnTo>
                <a:lnTo>
                  <a:pt x="1664660" y="2243092"/>
                </a:lnTo>
                <a:lnTo>
                  <a:pt x="1728668" y="2193848"/>
                </a:lnTo>
                <a:lnTo>
                  <a:pt x="2176819" y="1855901"/>
                </a:lnTo>
                <a:lnTo>
                  <a:pt x="2240827" y="1809038"/>
                </a:lnTo>
                <a:lnTo>
                  <a:pt x="2624971" y="1540719"/>
                </a:lnTo>
                <a:lnTo>
                  <a:pt x="2688979" y="1498142"/>
                </a:lnTo>
                <a:lnTo>
                  <a:pt x="3009114" y="1291831"/>
                </a:lnTo>
                <a:lnTo>
                  <a:pt x="3073122" y="1252492"/>
                </a:lnTo>
                <a:lnTo>
                  <a:pt x="3329154" y="1103807"/>
                </a:lnTo>
                <a:lnTo>
                  <a:pt x="3393162" y="1069422"/>
                </a:lnTo>
                <a:lnTo>
                  <a:pt x="3777305" y="875588"/>
                </a:lnTo>
                <a:lnTo>
                  <a:pt x="3841313" y="845489"/>
                </a:lnTo>
                <a:lnTo>
                  <a:pt x="4225457" y="674610"/>
                </a:lnTo>
                <a:lnTo>
                  <a:pt x="4289465" y="647845"/>
                </a:lnTo>
                <a:lnTo>
                  <a:pt x="4673608" y="500017"/>
                </a:lnTo>
                <a:lnTo>
                  <a:pt x="4737616" y="476967"/>
                </a:lnTo>
                <a:lnTo>
                  <a:pt x="5185767" y="324091"/>
                </a:lnTo>
                <a:lnTo>
                  <a:pt x="5249870" y="303898"/>
                </a:lnTo>
                <a:lnTo>
                  <a:pt x="5762030" y="152736"/>
                </a:lnTo>
                <a:lnTo>
                  <a:pt x="5826037" y="134638"/>
                </a:lnTo>
                <a:lnTo>
                  <a:pt x="6274189" y="16147"/>
                </a:lnTo>
                <a:lnTo>
                  <a:pt x="6338197" y="50"/>
                </a:lnTo>
              </a:path>
            </a:pathLst>
          </a:custGeom>
          <a:noFill/>
          <a:ln w="28575" cap="flat">
            <a:solidFill>
              <a:srgbClr val="54A24B"/>
            </a:solidFill>
            <a:prstDash val="solid"/>
            <a:miter/>
          </a:ln>
        </p:spPr>
        <p:txBody>
          <a:bodyPr rtlCol="0" anchor="ctr"/>
          <a:lstStyle/>
          <a:p>
            <a:endParaRPr lang="en-AU"/>
          </a:p>
        </p:txBody>
      </p:sp>
      <p:sp>
        <p:nvSpPr>
          <p:cNvPr id="32" name="Freeform 31">
            <a:extLst>
              <a:ext uri="{FF2B5EF4-FFF2-40B4-BE49-F238E27FC236}">
                <a16:creationId xmlns:a16="http://schemas.microsoft.com/office/drawing/2014/main" id="{4D76A2BB-3493-CD41-BBFB-941A00A15B81}"/>
              </a:ext>
            </a:extLst>
          </p:cNvPr>
          <p:cNvSpPr/>
          <p:nvPr/>
        </p:nvSpPr>
        <p:spPr>
          <a:xfrm>
            <a:off x="3091626" y="2208849"/>
            <a:ext cx="6338125" cy="3918299"/>
          </a:xfrm>
          <a:custGeom>
            <a:avLst/>
            <a:gdLst>
              <a:gd name="connsiteX0" fmla="*/ 71 w 6338125"/>
              <a:gd name="connsiteY0" fmla="*/ 3918350 h 3918299"/>
              <a:gd name="connsiteX1" fmla="*/ 1728668 w 6338125"/>
              <a:gd name="connsiteY1" fmla="*/ 2431973 h 3918299"/>
              <a:gd name="connsiteX2" fmla="*/ 1792676 w 6338125"/>
              <a:gd name="connsiteY2" fmla="*/ 2380348 h 3918299"/>
              <a:gd name="connsiteX3" fmla="*/ 2752987 w 6338125"/>
              <a:gd name="connsiteY3" fmla="*/ 1612633 h 3918299"/>
              <a:gd name="connsiteX4" fmla="*/ 2816995 w 6338125"/>
              <a:gd name="connsiteY4" fmla="*/ 1564341 h 3918299"/>
              <a:gd name="connsiteX5" fmla="*/ 3137130 w 6338125"/>
              <a:gd name="connsiteY5" fmla="*/ 1330883 h 3918299"/>
              <a:gd name="connsiteX6" fmla="*/ 3201138 w 6338125"/>
              <a:gd name="connsiteY6" fmla="*/ 1287163 h 3918299"/>
              <a:gd name="connsiteX7" fmla="*/ 3521273 w 6338125"/>
              <a:gd name="connsiteY7" fmla="*/ 1079614 h 3918299"/>
              <a:gd name="connsiteX8" fmla="*/ 3585281 w 6338125"/>
              <a:gd name="connsiteY8" fmla="*/ 1039704 h 3918299"/>
              <a:gd name="connsiteX9" fmla="*/ 3841313 w 6338125"/>
              <a:gd name="connsiteY9" fmla="*/ 894257 h 3918299"/>
              <a:gd name="connsiteX10" fmla="*/ 3905416 w 6338125"/>
              <a:gd name="connsiteY10" fmla="*/ 859872 h 3918299"/>
              <a:gd name="connsiteX11" fmla="*/ 4097440 w 6338125"/>
              <a:gd name="connsiteY11" fmla="*/ 770622 h 3918299"/>
              <a:gd name="connsiteX12" fmla="*/ 4161448 w 6338125"/>
              <a:gd name="connsiteY12" fmla="*/ 743667 h 3918299"/>
              <a:gd name="connsiteX13" fmla="*/ 4673608 w 6338125"/>
              <a:gd name="connsiteY13" fmla="*/ 538498 h 3918299"/>
              <a:gd name="connsiteX14" fmla="*/ 4737616 w 6338125"/>
              <a:gd name="connsiteY14" fmla="*/ 515353 h 3918299"/>
              <a:gd name="connsiteX15" fmla="*/ 5505902 w 6338125"/>
              <a:gd name="connsiteY15" fmla="*/ 245414 h 3918299"/>
              <a:gd name="connsiteX16" fmla="*/ 5569911 w 6338125"/>
              <a:gd name="connsiteY16" fmla="*/ 225697 h 3918299"/>
              <a:gd name="connsiteX17" fmla="*/ 6082069 w 6338125"/>
              <a:gd name="connsiteY17" fmla="*/ 74440 h 3918299"/>
              <a:gd name="connsiteX18" fmla="*/ 6146173 w 6338125"/>
              <a:gd name="connsiteY18" fmla="*/ 55867 h 3918299"/>
              <a:gd name="connsiteX19" fmla="*/ 6338197 w 6338125"/>
              <a:gd name="connsiteY19" fmla="*/ 50 h 391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38125" h="3918299">
                <a:moveTo>
                  <a:pt x="71" y="3918350"/>
                </a:moveTo>
                <a:lnTo>
                  <a:pt x="1728668" y="2431973"/>
                </a:lnTo>
                <a:lnTo>
                  <a:pt x="1792676" y="2380348"/>
                </a:lnTo>
                <a:lnTo>
                  <a:pt x="2752987" y="1612633"/>
                </a:lnTo>
                <a:lnTo>
                  <a:pt x="2816995" y="1564341"/>
                </a:lnTo>
                <a:lnTo>
                  <a:pt x="3137130" y="1330883"/>
                </a:lnTo>
                <a:lnTo>
                  <a:pt x="3201138" y="1287163"/>
                </a:lnTo>
                <a:lnTo>
                  <a:pt x="3521273" y="1079614"/>
                </a:lnTo>
                <a:lnTo>
                  <a:pt x="3585281" y="1039704"/>
                </a:lnTo>
                <a:lnTo>
                  <a:pt x="3841313" y="894257"/>
                </a:lnTo>
                <a:lnTo>
                  <a:pt x="3905416" y="859872"/>
                </a:lnTo>
                <a:lnTo>
                  <a:pt x="4097440" y="770622"/>
                </a:lnTo>
                <a:lnTo>
                  <a:pt x="4161448" y="743667"/>
                </a:lnTo>
                <a:lnTo>
                  <a:pt x="4673608" y="538498"/>
                </a:lnTo>
                <a:lnTo>
                  <a:pt x="4737616" y="515353"/>
                </a:lnTo>
                <a:lnTo>
                  <a:pt x="5505902" y="245414"/>
                </a:lnTo>
                <a:lnTo>
                  <a:pt x="5569911" y="225697"/>
                </a:lnTo>
                <a:lnTo>
                  <a:pt x="6082069" y="74440"/>
                </a:lnTo>
                <a:lnTo>
                  <a:pt x="6146173" y="55867"/>
                </a:lnTo>
                <a:lnTo>
                  <a:pt x="6338197" y="50"/>
                </a:lnTo>
              </a:path>
            </a:pathLst>
          </a:custGeom>
          <a:noFill/>
          <a:ln w="28575" cap="flat">
            <a:solidFill>
              <a:srgbClr val="EECA3B"/>
            </a:solidFill>
            <a:prstDash val="solid"/>
            <a:miter/>
          </a:ln>
        </p:spPr>
        <p:txBody>
          <a:bodyPr rtlCol="0" anchor="ctr"/>
          <a:lstStyle/>
          <a:p>
            <a:endParaRPr lang="en-AU"/>
          </a:p>
        </p:txBody>
      </p:sp>
      <p:sp>
        <p:nvSpPr>
          <p:cNvPr id="33" name="Freeform 32">
            <a:extLst>
              <a:ext uri="{FF2B5EF4-FFF2-40B4-BE49-F238E27FC236}">
                <a16:creationId xmlns:a16="http://schemas.microsoft.com/office/drawing/2014/main" id="{4F57D533-BE09-FA49-BF30-7D889CE16EA2}"/>
              </a:ext>
            </a:extLst>
          </p:cNvPr>
          <p:cNvSpPr/>
          <p:nvPr/>
        </p:nvSpPr>
        <p:spPr>
          <a:xfrm>
            <a:off x="3091626" y="2095404"/>
            <a:ext cx="6338125" cy="4031742"/>
          </a:xfrm>
          <a:custGeom>
            <a:avLst/>
            <a:gdLst>
              <a:gd name="connsiteX0" fmla="*/ 71 w 6338125"/>
              <a:gd name="connsiteY0" fmla="*/ 4031792 h 4031742"/>
              <a:gd name="connsiteX1" fmla="*/ 2368843 w 6338125"/>
              <a:gd name="connsiteY1" fmla="*/ 1990870 h 4031742"/>
              <a:gd name="connsiteX2" fmla="*/ 2432851 w 6338125"/>
              <a:gd name="connsiteY2" fmla="*/ 1943341 h 4031742"/>
              <a:gd name="connsiteX3" fmla="*/ 3393162 w 6338125"/>
              <a:gd name="connsiteY3" fmla="*/ 1236681 h 4031742"/>
              <a:gd name="connsiteX4" fmla="*/ 3457265 w 6338125"/>
              <a:gd name="connsiteY4" fmla="*/ 1195628 h 4031742"/>
              <a:gd name="connsiteX5" fmla="*/ 3713297 w 6338125"/>
              <a:gd name="connsiteY5" fmla="*/ 1036275 h 4031742"/>
              <a:gd name="connsiteX6" fmla="*/ 3777305 w 6338125"/>
              <a:gd name="connsiteY6" fmla="*/ 1002270 h 4031742"/>
              <a:gd name="connsiteX7" fmla="*/ 4353568 w 6338125"/>
              <a:gd name="connsiteY7" fmla="*/ 699280 h 4031742"/>
              <a:gd name="connsiteX8" fmla="*/ 4417576 w 6338125"/>
              <a:gd name="connsiteY8" fmla="*/ 671753 h 4031742"/>
              <a:gd name="connsiteX9" fmla="*/ 5185767 w 6338125"/>
              <a:gd name="connsiteY9" fmla="*/ 345807 h 4031742"/>
              <a:gd name="connsiteX10" fmla="*/ 5249870 w 6338125"/>
              <a:gd name="connsiteY10" fmla="*/ 324090 h 4031742"/>
              <a:gd name="connsiteX11" fmla="*/ 5762030 w 6338125"/>
              <a:gd name="connsiteY11" fmla="*/ 154164 h 4031742"/>
              <a:gd name="connsiteX12" fmla="*/ 5826037 w 6338125"/>
              <a:gd name="connsiteY12" fmla="*/ 137019 h 4031742"/>
              <a:gd name="connsiteX13" fmla="*/ 6338197 w 6338125"/>
              <a:gd name="connsiteY13" fmla="*/ 50 h 4031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38125" h="4031742">
                <a:moveTo>
                  <a:pt x="71" y="4031792"/>
                </a:moveTo>
                <a:lnTo>
                  <a:pt x="2368843" y="1990870"/>
                </a:lnTo>
                <a:lnTo>
                  <a:pt x="2432851" y="1943341"/>
                </a:lnTo>
                <a:lnTo>
                  <a:pt x="3393162" y="1236681"/>
                </a:lnTo>
                <a:lnTo>
                  <a:pt x="3457265" y="1195628"/>
                </a:lnTo>
                <a:lnTo>
                  <a:pt x="3713297" y="1036275"/>
                </a:lnTo>
                <a:lnTo>
                  <a:pt x="3777305" y="1002270"/>
                </a:lnTo>
                <a:lnTo>
                  <a:pt x="4353568" y="699280"/>
                </a:lnTo>
                <a:lnTo>
                  <a:pt x="4417576" y="671753"/>
                </a:lnTo>
                <a:lnTo>
                  <a:pt x="5185767" y="345807"/>
                </a:lnTo>
                <a:lnTo>
                  <a:pt x="5249870" y="324090"/>
                </a:lnTo>
                <a:lnTo>
                  <a:pt x="5762030" y="154164"/>
                </a:lnTo>
                <a:lnTo>
                  <a:pt x="5826037" y="137019"/>
                </a:lnTo>
                <a:lnTo>
                  <a:pt x="6338197" y="50"/>
                </a:lnTo>
              </a:path>
            </a:pathLst>
          </a:custGeom>
          <a:noFill/>
          <a:ln w="28575" cap="flat">
            <a:solidFill>
              <a:srgbClr val="B279A2"/>
            </a:solidFill>
            <a:prstDash val="solid"/>
            <a:miter/>
          </a:ln>
        </p:spPr>
        <p:txBody>
          <a:bodyPr rtlCol="0" anchor="ctr"/>
          <a:lstStyle/>
          <a:p>
            <a:endParaRPr lang="en-AU"/>
          </a:p>
        </p:txBody>
      </p:sp>
      <p:sp>
        <p:nvSpPr>
          <p:cNvPr id="34" name="Freeform 33">
            <a:extLst>
              <a:ext uri="{FF2B5EF4-FFF2-40B4-BE49-F238E27FC236}">
                <a16:creationId xmlns:a16="http://schemas.microsoft.com/office/drawing/2014/main" id="{5170B472-C223-DB48-A4DC-C1AF334D0AF0}"/>
              </a:ext>
            </a:extLst>
          </p:cNvPr>
          <p:cNvSpPr/>
          <p:nvPr/>
        </p:nvSpPr>
        <p:spPr>
          <a:xfrm>
            <a:off x="3091626" y="654655"/>
            <a:ext cx="6338125" cy="5472493"/>
          </a:xfrm>
          <a:custGeom>
            <a:avLst/>
            <a:gdLst>
              <a:gd name="connsiteX0" fmla="*/ 71 w 6338125"/>
              <a:gd name="connsiteY0" fmla="*/ 5472544 h 5472493"/>
              <a:gd name="connsiteX1" fmla="*/ 6338197 w 6338125"/>
              <a:gd name="connsiteY1" fmla="*/ 50 h 5472493"/>
            </a:gdLst>
            <a:ahLst/>
            <a:cxnLst>
              <a:cxn ang="0">
                <a:pos x="connsiteX0" y="connsiteY0"/>
              </a:cxn>
              <a:cxn ang="0">
                <a:pos x="connsiteX1" y="connsiteY1"/>
              </a:cxn>
            </a:cxnLst>
            <a:rect l="l" t="t" r="r" b="b"/>
            <a:pathLst>
              <a:path w="6338125" h="5472493">
                <a:moveTo>
                  <a:pt x="71" y="5472544"/>
                </a:moveTo>
                <a:lnTo>
                  <a:pt x="6338197" y="50"/>
                </a:lnTo>
              </a:path>
            </a:pathLst>
          </a:custGeom>
          <a:noFill/>
          <a:ln w="38100" cap="flat">
            <a:solidFill>
              <a:schemeClr val="tx1"/>
            </a:solidFill>
            <a:prstDash val="dash"/>
            <a:miter/>
          </a:ln>
        </p:spPr>
        <p:txBody>
          <a:bodyPr rtlCol="0" anchor="ctr"/>
          <a:lstStyle/>
          <a:p>
            <a:endParaRPr lang="en-AU"/>
          </a:p>
        </p:txBody>
      </p:sp>
      <p:sp>
        <p:nvSpPr>
          <p:cNvPr id="35" name="Freeform 34">
            <a:extLst>
              <a:ext uri="{FF2B5EF4-FFF2-40B4-BE49-F238E27FC236}">
                <a16:creationId xmlns:a16="http://schemas.microsoft.com/office/drawing/2014/main" id="{F4CA3105-2124-994C-AD58-FA89DA71E391}"/>
              </a:ext>
            </a:extLst>
          </p:cNvPr>
          <p:cNvSpPr/>
          <p:nvPr/>
        </p:nvSpPr>
        <p:spPr>
          <a:xfrm>
            <a:off x="2286002" y="2"/>
            <a:ext cx="9525" cy="9525"/>
          </a:xfrm>
          <a:custGeom>
            <a:avLst/>
            <a:gdLst/>
            <a:ahLst/>
            <a:cxnLst/>
            <a:rect l="l" t="t" r="r" b="b"/>
            <a:pathLst>
              <a:path w="9525" h="9525"/>
            </a:pathLst>
          </a:custGeom>
          <a:noFill/>
          <a:ln w="9525" cap="flat">
            <a:noFill/>
            <a:prstDash val="solid"/>
            <a:miter/>
          </a:ln>
        </p:spPr>
        <p:txBody>
          <a:bodyPr rtlCol="0" anchor="ctr"/>
          <a:lstStyle/>
          <a:p>
            <a:endParaRPr lang="en-AU"/>
          </a:p>
        </p:txBody>
      </p:sp>
      <p:sp>
        <p:nvSpPr>
          <p:cNvPr id="36" name="Freeform 35">
            <a:extLst>
              <a:ext uri="{FF2B5EF4-FFF2-40B4-BE49-F238E27FC236}">
                <a16:creationId xmlns:a16="http://schemas.microsoft.com/office/drawing/2014/main" id="{C2014101-8867-434D-992A-6CA4BDE65836}"/>
              </a:ext>
            </a:extLst>
          </p:cNvPr>
          <p:cNvSpPr/>
          <p:nvPr/>
        </p:nvSpPr>
        <p:spPr>
          <a:xfrm>
            <a:off x="2952752" y="476252"/>
            <a:ext cx="9525" cy="5762625"/>
          </a:xfrm>
          <a:custGeom>
            <a:avLst/>
            <a:gdLst>
              <a:gd name="connsiteX0" fmla="*/ 0 w 9525"/>
              <a:gd name="connsiteY0" fmla="*/ 0 h 5762625"/>
              <a:gd name="connsiteX1" fmla="*/ 0 w 9525"/>
              <a:gd name="connsiteY1" fmla="*/ 5762625 h 5762625"/>
            </a:gdLst>
            <a:ahLst/>
            <a:cxnLst>
              <a:cxn ang="0">
                <a:pos x="connsiteX0" y="connsiteY0"/>
              </a:cxn>
              <a:cxn ang="0">
                <a:pos x="connsiteX1" y="connsiteY1"/>
              </a:cxn>
            </a:cxnLst>
            <a:rect l="l" t="t" r="r" b="b"/>
            <a:pathLst>
              <a:path w="9525" h="5762625">
                <a:moveTo>
                  <a:pt x="0" y="0"/>
                </a:moveTo>
                <a:lnTo>
                  <a:pt x="0" y="5762625"/>
                </a:lnTo>
              </a:path>
            </a:pathLst>
          </a:custGeom>
          <a:noFill/>
          <a:ln w="19050" cap="flat">
            <a:solidFill>
              <a:srgbClr val="000000"/>
            </a:solidFill>
            <a:prstDash val="solid"/>
            <a:miter/>
          </a:ln>
        </p:spPr>
        <p:txBody>
          <a:bodyPr rtlCol="0" anchor="ctr"/>
          <a:lstStyle/>
          <a:p>
            <a:endParaRPr lang="en-AU"/>
          </a:p>
        </p:txBody>
      </p:sp>
      <p:grpSp>
        <p:nvGrpSpPr>
          <p:cNvPr id="37" name="Graphic 2">
            <a:extLst>
              <a:ext uri="{FF2B5EF4-FFF2-40B4-BE49-F238E27FC236}">
                <a16:creationId xmlns:a16="http://schemas.microsoft.com/office/drawing/2014/main" id="{DDFE227C-B853-DD4B-AEDB-7E385B02FCB1}"/>
              </a:ext>
            </a:extLst>
          </p:cNvPr>
          <p:cNvGrpSpPr/>
          <p:nvPr/>
        </p:nvGrpSpPr>
        <p:grpSpPr>
          <a:xfrm>
            <a:off x="2827593" y="6220587"/>
            <a:ext cx="6745115" cy="311624"/>
            <a:chOff x="2818447" y="6193155"/>
            <a:chExt cx="6745115" cy="311624"/>
          </a:xfrm>
          <a:solidFill>
            <a:srgbClr val="2A3F5F"/>
          </a:solidFill>
        </p:grpSpPr>
        <p:sp>
          <p:nvSpPr>
            <p:cNvPr id="38" name="TextBox 37">
              <a:extLst>
                <a:ext uri="{FF2B5EF4-FFF2-40B4-BE49-F238E27FC236}">
                  <a16:creationId xmlns:a16="http://schemas.microsoft.com/office/drawing/2014/main" id="{931D2B7C-8D3D-BF41-A04F-96E6B6FC85EC}"/>
                </a:ext>
              </a:extLst>
            </p:cNvPr>
            <p:cNvSpPr txBox="1"/>
            <p:nvPr/>
          </p:nvSpPr>
          <p:spPr>
            <a:xfrm>
              <a:off x="2818447" y="6193155"/>
              <a:ext cx="277640" cy="311624"/>
            </a:xfrm>
            <a:prstGeom prst="rect">
              <a:avLst/>
            </a:prstGeom>
            <a:noFill/>
          </p:spPr>
          <p:txBody>
            <a:bodyPr wrap="none" rtlCol="0">
              <a:spAutoFit/>
            </a:bodyPr>
            <a:lstStyle/>
            <a:p>
              <a:pPr algn="l"/>
              <a:r>
                <a:rPr lang="en-AU" sz="1425">
                  <a:ea typeface="Open Sans"/>
                  <a:cs typeface="Open Sans"/>
                  <a:sym typeface="Open Sans"/>
                  <a:rtl val="0"/>
                </a:rPr>
                <a:t>0</a:t>
              </a:r>
            </a:p>
          </p:txBody>
        </p:sp>
        <p:sp>
          <p:nvSpPr>
            <p:cNvPr id="39" name="TextBox 38">
              <a:extLst>
                <a:ext uri="{FF2B5EF4-FFF2-40B4-BE49-F238E27FC236}">
                  <a16:creationId xmlns:a16="http://schemas.microsoft.com/office/drawing/2014/main" id="{0A5FBFDF-04D3-584B-9E89-2BAF00CE4F96}"/>
                </a:ext>
              </a:extLst>
            </p:cNvPr>
            <p:cNvSpPr txBox="1"/>
            <p:nvPr/>
          </p:nvSpPr>
          <p:spPr>
            <a:xfrm>
              <a:off x="4111942" y="6193155"/>
              <a:ext cx="277640" cy="311624"/>
            </a:xfrm>
            <a:prstGeom prst="rect">
              <a:avLst/>
            </a:prstGeom>
            <a:noFill/>
          </p:spPr>
          <p:txBody>
            <a:bodyPr wrap="none" rtlCol="0">
              <a:spAutoFit/>
            </a:bodyPr>
            <a:lstStyle/>
            <a:p>
              <a:pPr algn="l"/>
              <a:r>
                <a:rPr lang="en-AU" sz="1425">
                  <a:ea typeface="Open Sans"/>
                  <a:cs typeface="Open Sans"/>
                  <a:sym typeface="Open Sans"/>
                  <a:rtl val="0"/>
                </a:rPr>
                <a:t>1</a:t>
              </a:r>
            </a:p>
          </p:txBody>
        </p:sp>
        <p:sp>
          <p:nvSpPr>
            <p:cNvPr id="40" name="TextBox 39">
              <a:extLst>
                <a:ext uri="{FF2B5EF4-FFF2-40B4-BE49-F238E27FC236}">
                  <a16:creationId xmlns:a16="http://schemas.microsoft.com/office/drawing/2014/main" id="{FD19F02B-6D9D-0647-9FC2-C9F7FFBBF726}"/>
                </a:ext>
              </a:extLst>
            </p:cNvPr>
            <p:cNvSpPr txBox="1"/>
            <p:nvPr/>
          </p:nvSpPr>
          <p:spPr>
            <a:xfrm>
              <a:off x="5405437" y="6193155"/>
              <a:ext cx="277640" cy="311624"/>
            </a:xfrm>
            <a:prstGeom prst="rect">
              <a:avLst/>
            </a:prstGeom>
            <a:noFill/>
          </p:spPr>
          <p:txBody>
            <a:bodyPr wrap="none" rtlCol="0">
              <a:spAutoFit/>
            </a:bodyPr>
            <a:lstStyle/>
            <a:p>
              <a:pPr algn="l"/>
              <a:r>
                <a:rPr lang="en-AU" sz="1425">
                  <a:ea typeface="Open Sans"/>
                  <a:cs typeface="Open Sans"/>
                  <a:sym typeface="Open Sans"/>
                  <a:rtl val="0"/>
                </a:rPr>
                <a:t>2</a:t>
              </a:r>
            </a:p>
          </p:txBody>
        </p:sp>
        <p:sp>
          <p:nvSpPr>
            <p:cNvPr id="41" name="TextBox 40">
              <a:extLst>
                <a:ext uri="{FF2B5EF4-FFF2-40B4-BE49-F238E27FC236}">
                  <a16:creationId xmlns:a16="http://schemas.microsoft.com/office/drawing/2014/main" id="{2754F2FC-4642-E146-BF3C-A859A5B385BA}"/>
                </a:ext>
              </a:extLst>
            </p:cNvPr>
            <p:cNvSpPr txBox="1"/>
            <p:nvPr/>
          </p:nvSpPr>
          <p:spPr>
            <a:xfrm>
              <a:off x="6698932" y="6193155"/>
              <a:ext cx="277640" cy="311624"/>
            </a:xfrm>
            <a:prstGeom prst="rect">
              <a:avLst/>
            </a:prstGeom>
            <a:noFill/>
          </p:spPr>
          <p:txBody>
            <a:bodyPr wrap="none" rtlCol="0">
              <a:spAutoFit/>
            </a:bodyPr>
            <a:lstStyle/>
            <a:p>
              <a:pPr algn="l"/>
              <a:r>
                <a:rPr lang="en-AU" sz="1425">
                  <a:ea typeface="Open Sans"/>
                  <a:cs typeface="Open Sans"/>
                  <a:sym typeface="Open Sans"/>
                  <a:rtl val="0"/>
                </a:rPr>
                <a:t>3</a:t>
              </a:r>
            </a:p>
          </p:txBody>
        </p:sp>
        <p:sp>
          <p:nvSpPr>
            <p:cNvPr id="42" name="TextBox 41">
              <a:extLst>
                <a:ext uri="{FF2B5EF4-FFF2-40B4-BE49-F238E27FC236}">
                  <a16:creationId xmlns:a16="http://schemas.microsoft.com/office/drawing/2014/main" id="{2431D5A4-BB70-EC4A-B481-0B03FD77B7FA}"/>
                </a:ext>
              </a:extLst>
            </p:cNvPr>
            <p:cNvSpPr txBox="1"/>
            <p:nvPr/>
          </p:nvSpPr>
          <p:spPr>
            <a:xfrm>
              <a:off x="7992427" y="6193155"/>
              <a:ext cx="277640" cy="311624"/>
            </a:xfrm>
            <a:prstGeom prst="rect">
              <a:avLst/>
            </a:prstGeom>
            <a:noFill/>
          </p:spPr>
          <p:txBody>
            <a:bodyPr wrap="none" rtlCol="0">
              <a:spAutoFit/>
            </a:bodyPr>
            <a:lstStyle/>
            <a:p>
              <a:pPr algn="l"/>
              <a:r>
                <a:rPr lang="en-AU" sz="1425">
                  <a:ea typeface="Open Sans"/>
                  <a:cs typeface="Open Sans"/>
                  <a:sym typeface="Open Sans"/>
                  <a:rtl val="0"/>
                </a:rPr>
                <a:t>4</a:t>
              </a:r>
            </a:p>
          </p:txBody>
        </p:sp>
        <p:sp>
          <p:nvSpPr>
            <p:cNvPr id="43" name="TextBox 42">
              <a:extLst>
                <a:ext uri="{FF2B5EF4-FFF2-40B4-BE49-F238E27FC236}">
                  <a16:creationId xmlns:a16="http://schemas.microsoft.com/office/drawing/2014/main" id="{1385798F-9780-1648-9AB2-3680A17F6526}"/>
                </a:ext>
              </a:extLst>
            </p:cNvPr>
            <p:cNvSpPr txBox="1"/>
            <p:nvPr/>
          </p:nvSpPr>
          <p:spPr>
            <a:xfrm>
              <a:off x="9285922" y="6193155"/>
              <a:ext cx="277640" cy="311624"/>
            </a:xfrm>
            <a:prstGeom prst="rect">
              <a:avLst/>
            </a:prstGeom>
            <a:noFill/>
          </p:spPr>
          <p:txBody>
            <a:bodyPr wrap="none" rtlCol="0">
              <a:spAutoFit/>
            </a:bodyPr>
            <a:lstStyle/>
            <a:p>
              <a:pPr algn="l"/>
              <a:r>
                <a:rPr lang="en-AU" sz="1425">
                  <a:ea typeface="Open Sans"/>
                  <a:cs typeface="Open Sans"/>
                  <a:sym typeface="Open Sans"/>
                  <a:rtl val="0"/>
                </a:rPr>
                <a:t>5</a:t>
              </a:r>
            </a:p>
          </p:txBody>
        </p:sp>
      </p:grpSp>
      <p:grpSp>
        <p:nvGrpSpPr>
          <p:cNvPr id="44" name="Graphic 2">
            <a:extLst>
              <a:ext uri="{FF2B5EF4-FFF2-40B4-BE49-F238E27FC236}">
                <a16:creationId xmlns:a16="http://schemas.microsoft.com/office/drawing/2014/main" id="{0CB44D1B-D0C3-E440-99CB-B930F9CC11D3}"/>
              </a:ext>
            </a:extLst>
          </p:cNvPr>
          <p:cNvGrpSpPr/>
          <p:nvPr/>
        </p:nvGrpSpPr>
        <p:grpSpPr>
          <a:xfrm>
            <a:off x="2606042" y="606649"/>
            <a:ext cx="382415" cy="5770973"/>
            <a:chOff x="2606040" y="606647"/>
            <a:chExt cx="382415" cy="5770973"/>
          </a:xfrm>
          <a:solidFill>
            <a:srgbClr val="2A3F5F"/>
          </a:solidFill>
        </p:grpSpPr>
        <p:sp>
          <p:nvSpPr>
            <p:cNvPr id="45" name="TextBox 44">
              <a:extLst>
                <a:ext uri="{FF2B5EF4-FFF2-40B4-BE49-F238E27FC236}">
                  <a16:creationId xmlns:a16="http://schemas.microsoft.com/office/drawing/2014/main" id="{3C103709-9CC1-0C4A-9DEF-E89A694BD34C}"/>
                </a:ext>
              </a:extLst>
            </p:cNvPr>
            <p:cNvSpPr txBox="1"/>
            <p:nvPr/>
          </p:nvSpPr>
          <p:spPr>
            <a:xfrm>
              <a:off x="2710815" y="6065996"/>
              <a:ext cx="277640" cy="311624"/>
            </a:xfrm>
            <a:prstGeom prst="rect">
              <a:avLst/>
            </a:prstGeom>
            <a:noFill/>
          </p:spPr>
          <p:txBody>
            <a:bodyPr wrap="none" rtlCol="0">
              <a:spAutoFit/>
            </a:bodyPr>
            <a:lstStyle/>
            <a:p>
              <a:pPr algn="l"/>
              <a:r>
                <a:rPr lang="en-AU" sz="1425">
                  <a:ea typeface="Open Sans"/>
                  <a:cs typeface="Open Sans"/>
                  <a:sym typeface="Open Sans"/>
                  <a:rtl val="0"/>
                </a:rPr>
                <a:t>0</a:t>
              </a:r>
            </a:p>
          </p:txBody>
        </p:sp>
        <p:sp>
          <p:nvSpPr>
            <p:cNvPr id="46" name="TextBox 45">
              <a:extLst>
                <a:ext uri="{FF2B5EF4-FFF2-40B4-BE49-F238E27FC236}">
                  <a16:creationId xmlns:a16="http://schemas.microsoft.com/office/drawing/2014/main" id="{EF6CCBE4-D3B4-1244-A0C7-E7CCC8FF2E06}"/>
                </a:ext>
              </a:extLst>
            </p:cNvPr>
            <p:cNvSpPr txBox="1"/>
            <p:nvPr/>
          </p:nvSpPr>
          <p:spPr>
            <a:xfrm>
              <a:off x="2606040" y="5459444"/>
              <a:ext cx="370614" cy="311624"/>
            </a:xfrm>
            <a:prstGeom prst="rect">
              <a:avLst/>
            </a:prstGeom>
            <a:noFill/>
          </p:spPr>
          <p:txBody>
            <a:bodyPr wrap="none" rtlCol="0">
              <a:spAutoFit/>
            </a:bodyPr>
            <a:lstStyle/>
            <a:p>
              <a:pPr algn="l"/>
              <a:r>
                <a:rPr lang="en-AU" sz="1425">
                  <a:ea typeface="Open Sans"/>
                  <a:cs typeface="Open Sans"/>
                  <a:sym typeface="Open Sans"/>
                  <a:rtl val="0"/>
                </a:rPr>
                <a:t>10</a:t>
              </a:r>
            </a:p>
          </p:txBody>
        </p:sp>
        <p:sp>
          <p:nvSpPr>
            <p:cNvPr id="47" name="TextBox 46">
              <a:extLst>
                <a:ext uri="{FF2B5EF4-FFF2-40B4-BE49-F238E27FC236}">
                  <a16:creationId xmlns:a16="http://schemas.microsoft.com/office/drawing/2014/main" id="{FCB09AA9-66D7-AB46-A6D0-1FBD5815E190}"/>
                </a:ext>
              </a:extLst>
            </p:cNvPr>
            <p:cNvSpPr txBox="1"/>
            <p:nvPr/>
          </p:nvSpPr>
          <p:spPr>
            <a:xfrm>
              <a:off x="2606040" y="4852796"/>
              <a:ext cx="370614" cy="311624"/>
            </a:xfrm>
            <a:prstGeom prst="rect">
              <a:avLst/>
            </a:prstGeom>
            <a:noFill/>
          </p:spPr>
          <p:txBody>
            <a:bodyPr wrap="none" rtlCol="0">
              <a:spAutoFit/>
            </a:bodyPr>
            <a:lstStyle/>
            <a:p>
              <a:pPr algn="l"/>
              <a:r>
                <a:rPr lang="en-AU" sz="1425">
                  <a:ea typeface="Open Sans"/>
                  <a:cs typeface="Open Sans"/>
                  <a:sym typeface="Open Sans"/>
                  <a:rtl val="0"/>
                </a:rPr>
                <a:t>20</a:t>
              </a:r>
            </a:p>
          </p:txBody>
        </p:sp>
        <p:sp>
          <p:nvSpPr>
            <p:cNvPr id="48" name="TextBox 47">
              <a:extLst>
                <a:ext uri="{FF2B5EF4-FFF2-40B4-BE49-F238E27FC236}">
                  <a16:creationId xmlns:a16="http://schemas.microsoft.com/office/drawing/2014/main" id="{8AD154AD-A716-334C-9809-4A7DDA4F2091}"/>
                </a:ext>
              </a:extLst>
            </p:cNvPr>
            <p:cNvSpPr txBox="1"/>
            <p:nvPr/>
          </p:nvSpPr>
          <p:spPr>
            <a:xfrm>
              <a:off x="2606040" y="4246244"/>
              <a:ext cx="370614" cy="311624"/>
            </a:xfrm>
            <a:prstGeom prst="rect">
              <a:avLst/>
            </a:prstGeom>
            <a:noFill/>
          </p:spPr>
          <p:txBody>
            <a:bodyPr wrap="none" rtlCol="0">
              <a:spAutoFit/>
            </a:bodyPr>
            <a:lstStyle/>
            <a:p>
              <a:pPr algn="l"/>
              <a:r>
                <a:rPr lang="en-AU" sz="1425">
                  <a:ea typeface="Open Sans"/>
                  <a:cs typeface="Open Sans"/>
                  <a:sym typeface="Open Sans"/>
                  <a:rtl val="0"/>
                </a:rPr>
                <a:t>30</a:t>
              </a:r>
            </a:p>
          </p:txBody>
        </p:sp>
        <p:sp>
          <p:nvSpPr>
            <p:cNvPr id="49" name="TextBox 48">
              <a:extLst>
                <a:ext uri="{FF2B5EF4-FFF2-40B4-BE49-F238E27FC236}">
                  <a16:creationId xmlns:a16="http://schemas.microsoft.com/office/drawing/2014/main" id="{91B04AED-7352-CC4E-9E8F-6A8396507408}"/>
                </a:ext>
              </a:extLst>
            </p:cNvPr>
            <p:cNvSpPr txBox="1"/>
            <p:nvPr/>
          </p:nvSpPr>
          <p:spPr>
            <a:xfrm>
              <a:off x="2606040" y="3639597"/>
              <a:ext cx="370614" cy="311624"/>
            </a:xfrm>
            <a:prstGeom prst="rect">
              <a:avLst/>
            </a:prstGeom>
            <a:noFill/>
          </p:spPr>
          <p:txBody>
            <a:bodyPr wrap="none" rtlCol="0">
              <a:spAutoFit/>
            </a:bodyPr>
            <a:lstStyle/>
            <a:p>
              <a:pPr algn="l"/>
              <a:r>
                <a:rPr lang="en-AU" sz="1425">
                  <a:ea typeface="Open Sans"/>
                  <a:cs typeface="Open Sans"/>
                  <a:sym typeface="Open Sans"/>
                  <a:rtl val="0"/>
                </a:rPr>
                <a:t>40</a:t>
              </a:r>
            </a:p>
          </p:txBody>
        </p:sp>
        <p:sp>
          <p:nvSpPr>
            <p:cNvPr id="50" name="TextBox 49">
              <a:extLst>
                <a:ext uri="{FF2B5EF4-FFF2-40B4-BE49-F238E27FC236}">
                  <a16:creationId xmlns:a16="http://schemas.microsoft.com/office/drawing/2014/main" id="{5600CDB7-EF6B-CC47-BCFD-B4B3249C998D}"/>
                </a:ext>
              </a:extLst>
            </p:cNvPr>
            <p:cNvSpPr txBox="1"/>
            <p:nvPr/>
          </p:nvSpPr>
          <p:spPr>
            <a:xfrm>
              <a:off x="2606040" y="3033045"/>
              <a:ext cx="370614" cy="311624"/>
            </a:xfrm>
            <a:prstGeom prst="rect">
              <a:avLst/>
            </a:prstGeom>
            <a:noFill/>
          </p:spPr>
          <p:txBody>
            <a:bodyPr wrap="none" rtlCol="0">
              <a:spAutoFit/>
            </a:bodyPr>
            <a:lstStyle/>
            <a:p>
              <a:pPr algn="l"/>
              <a:r>
                <a:rPr lang="en-AU" sz="1425">
                  <a:ea typeface="Open Sans"/>
                  <a:cs typeface="Open Sans"/>
                  <a:sym typeface="Open Sans"/>
                  <a:rtl val="0"/>
                </a:rPr>
                <a:t>50</a:t>
              </a:r>
            </a:p>
          </p:txBody>
        </p:sp>
        <p:sp>
          <p:nvSpPr>
            <p:cNvPr id="51" name="TextBox 50">
              <a:extLst>
                <a:ext uri="{FF2B5EF4-FFF2-40B4-BE49-F238E27FC236}">
                  <a16:creationId xmlns:a16="http://schemas.microsoft.com/office/drawing/2014/main" id="{C7F3DF27-253D-4C42-81B8-561F0C59D947}"/>
                </a:ext>
              </a:extLst>
            </p:cNvPr>
            <p:cNvSpPr txBox="1"/>
            <p:nvPr/>
          </p:nvSpPr>
          <p:spPr>
            <a:xfrm>
              <a:off x="2606040" y="2426398"/>
              <a:ext cx="370614" cy="311624"/>
            </a:xfrm>
            <a:prstGeom prst="rect">
              <a:avLst/>
            </a:prstGeom>
            <a:noFill/>
          </p:spPr>
          <p:txBody>
            <a:bodyPr wrap="none" rtlCol="0">
              <a:spAutoFit/>
            </a:bodyPr>
            <a:lstStyle/>
            <a:p>
              <a:pPr algn="l"/>
              <a:r>
                <a:rPr lang="en-AU" sz="1425">
                  <a:ea typeface="Open Sans"/>
                  <a:cs typeface="Open Sans"/>
                  <a:sym typeface="Open Sans"/>
                  <a:rtl val="0"/>
                </a:rPr>
                <a:t>60</a:t>
              </a:r>
            </a:p>
          </p:txBody>
        </p:sp>
        <p:sp>
          <p:nvSpPr>
            <p:cNvPr id="52" name="TextBox 51">
              <a:extLst>
                <a:ext uri="{FF2B5EF4-FFF2-40B4-BE49-F238E27FC236}">
                  <a16:creationId xmlns:a16="http://schemas.microsoft.com/office/drawing/2014/main" id="{DF799C2E-07C9-BF4C-A83C-388196D4213B}"/>
                </a:ext>
              </a:extLst>
            </p:cNvPr>
            <p:cNvSpPr txBox="1"/>
            <p:nvPr/>
          </p:nvSpPr>
          <p:spPr>
            <a:xfrm>
              <a:off x="2606040" y="1819846"/>
              <a:ext cx="370614" cy="311624"/>
            </a:xfrm>
            <a:prstGeom prst="rect">
              <a:avLst/>
            </a:prstGeom>
            <a:noFill/>
          </p:spPr>
          <p:txBody>
            <a:bodyPr wrap="none" rtlCol="0">
              <a:spAutoFit/>
            </a:bodyPr>
            <a:lstStyle/>
            <a:p>
              <a:pPr algn="l"/>
              <a:r>
                <a:rPr lang="en-AU" sz="1425">
                  <a:ea typeface="Open Sans"/>
                  <a:cs typeface="Open Sans"/>
                  <a:sym typeface="Open Sans"/>
                  <a:rtl val="0"/>
                </a:rPr>
                <a:t>70</a:t>
              </a:r>
            </a:p>
          </p:txBody>
        </p:sp>
        <p:sp>
          <p:nvSpPr>
            <p:cNvPr id="53" name="TextBox 52">
              <a:extLst>
                <a:ext uri="{FF2B5EF4-FFF2-40B4-BE49-F238E27FC236}">
                  <a16:creationId xmlns:a16="http://schemas.microsoft.com/office/drawing/2014/main" id="{9307FFDA-00C9-3F49-B635-CC4AB680446E}"/>
                </a:ext>
              </a:extLst>
            </p:cNvPr>
            <p:cNvSpPr txBox="1"/>
            <p:nvPr/>
          </p:nvSpPr>
          <p:spPr>
            <a:xfrm>
              <a:off x="2606040" y="1213294"/>
              <a:ext cx="370614" cy="311624"/>
            </a:xfrm>
            <a:prstGeom prst="rect">
              <a:avLst/>
            </a:prstGeom>
            <a:noFill/>
          </p:spPr>
          <p:txBody>
            <a:bodyPr wrap="none" rtlCol="0">
              <a:spAutoFit/>
            </a:bodyPr>
            <a:lstStyle/>
            <a:p>
              <a:pPr algn="l"/>
              <a:r>
                <a:rPr lang="en-AU" sz="1425">
                  <a:ea typeface="Open Sans"/>
                  <a:cs typeface="Open Sans"/>
                  <a:sym typeface="Open Sans"/>
                  <a:rtl val="0"/>
                </a:rPr>
                <a:t>80</a:t>
              </a:r>
            </a:p>
          </p:txBody>
        </p:sp>
        <p:sp>
          <p:nvSpPr>
            <p:cNvPr id="54" name="TextBox 53">
              <a:extLst>
                <a:ext uri="{FF2B5EF4-FFF2-40B4-BE49-F238E27FC236}">
                  <a16:creationId xmlns:a16="http://schemas.microsoft.com/office/drawing/2014/main" id="{28215CBB-2BAB-6E4B-B94B-0F2969174A9F}"/>
                </a:ext>
              </a:extLst>
            </p:cNvPr>
            <p:cNvSpPr txBox="1"/>
            <p:nvPr/>
          </p:nvSpPr>
          <p:spPr>
            <a:xfrm>
              <a:off x="2606040" y="606647"/>
              <a:ext cx="370614" cy="311624"/>
            </a:xfrm>
            <a:prstGeom prst="rect">
              <a:avLst/>
            </a:prstGeom>
            <a:noFill/>
          </p:spPr>
          <p:txBody>
            <a:bodyPr wrap="none" rtlCol="0">
              <a:spAutoFit/>
            </a:bodyPr>
            <a:lstStyle/>
            <a:p>
              <a:pPr algn="l"/>
              <a:r>
                <a:rPr lang="en-AU" sz="1425">
                  <a:ea typeface="Open Sans"/>
                  <a:cs typeface="Open Sans"/>
                  <a:sym typeface="Open Sans"/>
                  <a:rtl val="0"/>
                </a:rPr>
                <a:t>90</a:t>
              </a:r>
            </a:p>
          </p:txBody>
        </p:sp>
      </p:grpSp>
      <p:sp>
        <p:nvSpPr>
          <p:cNvPr id="92" name="TextBox 91">
            <a:extLst>
              <a:ext uri="{FF2B5EF4-FFF2-40B4-BE49-F238E27FC236}">
                <a16:creationId xmlns:a16="http://schemas.microsoft.com/office/drawing/2014/main" id="{9F86C342-8B97-9542-A225-CC19A9F7AA74}"/>
              </a:ext>
            </a:extLst>
          </p:cNvPr>
          <p:cNvSpPr txBox="1"/>
          <p:nvPr/>
        </p:nvSpPr>
        <p:spPr>
          <a:xfrm>
            <a:off x="5423537" y="6479857"/>
            <a:ext cx="1396857" cy="357790"/>
          </a:xfrm>
          <a:prstGeom prst="rect">
            <a:avLst/>
          </a:prstGeom>
          <a:noFill/>
        </p:spPr>
        <p:txBody>
          <a:bodyPr wrap="none" rtlCol="0">
            <a:spAutoFit/>
          </a:bodyPr>
          <a:lstStyle/>
          <a:p>
            <a:pPr algn="l"/>
            <a:r>
              <a:rPr lang="en-AU" sz="1725">
                <a:ea typeface="Open Sans"/>
                <a:cs typeface="Open Sans"/>
                <a:sym typeface="Open Sans"/>
                <a:rtl val="0"/>
              </a:rPr>
              <a:t>PV size [kWp]</a:t>
            </a:r>
          </a:p>
        </p:txBody>
      </p:sp>
      <p:sp>
        <p:nvSpPr>
          <p:cNvPr id="93" name="TextBox 92">
            <a:extLst>
              <a:ext uri="{FF2B5EF4-FFF2-40B4-BE49-F238E27FC236}">
                <a16:creationId xmlns:a16="http://schemas.microsoft.com/office/drawing/2014/main" id="{A39B0132-C753-B44C-B112-33978B230F06}"/>
              </a:ext>
            </a:extLst>
          </p:cNvPr>
          <p:cNvSpPr txBox="1"/>
          <p:nvPr/>
        </p:nvSpPr>
        <p:spPr>
          <a:xfrm rot="16200000">
            <a:off x="1483900" y="3173904"/>
            <a:ext cx="1870897" cy="357790"/>
          </a:xfrm>
          <a:prstGeom prst="rect">
            <a:avLst/>
          </a:prstGeom>
          <a:noFill/>
        </p:spPr>
        <p:txBody>
          <a:bodyPr wrap="none" rtlCol="0">
            <a:spAutoFit/>
          </a:bodyPr>
          <a:lstStyle/>
          <a:p>
            <a:pPr algn="l"/>
            <a:r>
              <a:rPr lang="en-AU" sz="1725">
                <a:ea typeface="Open Sans"/>
                <a:cs typeface="Open Sans"/>
                <a:sym typeface="Open Sans"/>
                <a:rtl val="0"/>
              </a:rPr>
              <a:t>Self-sufficiency [%]</a:t>
            </a:r>
          </a:p>
        </p:txBody>
      </p:sp>
      <p:sp>
        <p:nvSpPr>
          <p:cNvPr id="94" name="Right Triangle 93">
            <a:extLst>
              <a:ext uri="{FF2B5EF4-FFF2-40B4-BE49-F238E27FC236}">
                <a16:creationId xmlns:a16="http://schemas.microsoft.com/office/drawing/2014/main" id="{9778D423-D6BA-AB4F-AE4B-3FFA070568A5}"/>
              </a:ext>
            </a:extLst>
          </p:cNvPr>
          <p:cNvSpPr/>
          <p:nvPr/>
        </p:nvSpPr>
        <p:spPr>
          <a:xfrm rot="5400000">
            <a:off x="3415291" y="172981"/>
            <a:ext cx="5604876" cy="6526912"/>
          </a:xfrm>
          <a:prstGeom prst="rtTriangle">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TextBox 94">
            <a:extLst>
              <a:ext uri="{FF2B5EF4-FFF2-40B4-BE49-F238E27FC236}">
                <a16:creationId xmlns:a16="http://schemas.microsoft.com/office/drawing/2014/main" id="{BBA7BA5C-0F96-4143-B6FB-E98FF51689BA}"/>
              </a:ext>
            </a:extLst>
          </p:cNvPr>
          <p:cNvSpPr txBox="1"/>
          <p:nvPr/>
        </p:nvSpPr>
        <p:spPr>
          <a:xfrm>
            <a:off x="9456926" y="4527151"/>
            <a:ext cx="713657" cy="369332"/>
          </a:xfrm>
          <a:prstGeom prst="rect">
            <a:avLst/>
          </a:prstGeom>
          <a:noFill/>
        </p:spPr>
        <p:txBody>
          <a:bodyPr wrap="none" rtlCol="0">
            <a:spAutoFit/>
          </a:bodyPr>
          <a:lstStyle/>
          <a:p>
            <a:r>
              <a:rPr lang="en-US" dirty="0">
                <a:solidFill>
                  <a:srgbClr val="4C78A8"/>
                </a:solidFill>
              </a:rPr>
              <a:t>5 min</a:t>
            </a:r>
          </a:p>
        </p:txBody>
      </p:sp>
      <p:sp>
        <p:nvSpPr>
          <p:cNvPr id="96" name="TextBox 95">
            <a:extLst>
              <a:ext uri="{FF2B5EF4-FFF2-40B4-BE49-F238E27FC236}">
                <a16:creationId xmlns:a16="http://schemas.microsoft.com/office/drawing/2014/main" id="{B40D4CFD-2996-9C46-BEB6-C43AA69EDA50}"/>
              </a:ext>
            </a:extLst>
          </p:cNvPr>
          <p:cNvSpPr txBox="1"/>
          <p:nvPr/>
        </p:nvSpPr>
        <p:spPr>
          <a:xfrm>
            <a:off x="9422646" y="4287687"/>
            <a:ext cx="830677" cy="369332"/>
          </a:xfrm>
          <a:prstGeom prst="rect">
            <a:avLst/>
          </a:prstGeom>
          <a:noFill/>
        </p:spPr>
        <p:txBody>
          <a:bodyPr wrap="none" rtlCol="0">
            <a:spAutoFit/>
          </a:bodyPr>
          <a:lstStyle/>
          <a:p>
            <a:r>
              <a:rPr lang="en-US" dirty="0">
                <a:solidFill>
                  <a:srgbClr val="F58518"/>
                </a:solidFill>
              </a:rPr>
              <a:t>15 min</a:t>
            </a:r>
          </a:p>
        </p:txBody>
      </p:sp>
      <p:sp>
        <p:nvSpPr>
          <p:cNvPr id="97" name="TextBox 96">
            <a:extLst>
              <a:ext uri="{FF2B5EF4-FFF2-40B4-BE49-F238E27FC236}">
                <a16:creationId xmlns:a16="http://schemas.microsoft.com/office/drawing/2014/main" id="{DE4CA6EA-D5B0-5540-8378-F1D771FAEC6B}"/>
              </a:ext>
            </a:extLst>
          </p:cNvPr>
          <p:cNvSpPr txBox="1"/>
          <p:nvPr/>
        </p:nvSpPr>
        <p:spPr>
          <a:xfrm>
            <a:off x="9431789" y="4060642"/>
            <a:ext cx="830677" cy="369332"/>
          </a:xfrm>
          <a:prstGeom prst="rect">
            <a:avLst/>
          </a:prstGeom>
          <a:noFill/>
        </p:spPr>
        <p:txBody>
          <a:bodyPr wrap="none" rtlCol="0">
            <a:spAutoFit/>
          </a:bodyPr>
          <a:lstStyle/>
          <a:p>
            <a:r>
              <a:rPr lang="en-US">
                <a:solidFill>
                  <a:srgbClr val="E55756"/>
                </a:solidFill>
              </a:rPr>
              <a:t>30 min</a:t>
            </a:r>
          </a:p>
        </p:txBody>
      </p:sp>
      <p:sp>
        <p:nvSpPr>
          <p:cNvPr id="98" name="TextBox 97">
            <a:extLst>
              <a:ext uri="{FF2B5EF4-FFF2-40B4-BE49-F238E27FC236}">
                <a16:creationId xmlns:a16="http://schemas.microsoft.com/office/drawing/2014/main" id="{80EE3D25-A50A-8D44-8C45-3D007A38A958}"/>
              </a:ext>
            </a:extLst>
          </p:cNvPr>
          <p:cNvSpPr txBox="1"/>
          <p:nvPr/>
        </p:nvSpPr>
        <p:spPr>
          <a:xfrm>
            <a:off x="9427846" y="3821178"/>
            <a:ext cx="830677" cy="369332"/>
          </a:xfrm>
          <a:prstGeom prst="rect">
            <a:avLst/>
          </a:prstGeom>
          <a:noFill/>
        </p:spPr>
        <p:txBody>
          <a:bodyPr wrap="none" rtlCol="0">
            <a:spAutoFit/>
          </a:bodyPr>
          <a:lstStyle/>
          <a:p>
            <a:r>
              <a:rPr lang="en-US">
                <a:solidFill>
                  <a:srgbClr val="72B7B3"/>
                </a:solidFill>
              </a:rPr>
              <a:t>60 min</a:t>
            </a:r>
          </a:p>
        </p:txBody>
      </p:sp>
      <p:sp>
        <p:nvSpPr>
          <p:cNvPr id="99" name="TextBox 98">
            <a:extLst>
              <a:ext uri="{FF2B5EF4-FFF2-40B4-BE49-F238E27FC236}">
                <a16:creationId xmlns:a16="http://schemas.microsoft.com/office/drawing/2014/main" id="{AD16734B-03D8-F841-AFE6-CC8BF873D0D9}"/>
              </a:ext>
            </a:extLst>
          </p:cNvPr>
          <p:cNvSpPr txBox="1"/>
          <p:nvPr/>
        </p:nvSpPr>
        <p:spPr>
          <a:xfrm>
            <a:off x="9420609" y="2318313"/>
            <a:ext cx="686919" cy="369332"/>
          </a:xfrm>
          <a:prstGeom prst="rect">
            <a:avLst/>
          </a:prstGeom>
          <a:noFill/>
        </p:spPr>
        <p:txBody>
          <a:bodyPr wrap="none" rtlCol="0">
            <a:spAutoFit/>
          </a:bodyPr>
          <a:lstStyle/>
          <a:p>
            <a:r>
              <a:rPr lang="en-US" dirty="0">
                <a:solidFill>
                  <a:srgbClr val="53A24B"/>
                </a:solidFill>
              </a:rPr>
              <a:t>1 day</a:t>
            </a:r>
          </a:p>
        </p:txBody>
      </p:sp>
      <p:sp>
        <p:nvSpPr>
          <p:cNvPr id="100" name="TextBox 99">
            <a:extLst>
              <a:ext uri="{FF2B5EF4-FFF2-40B4-BE49-F238E27FC236}">
                <a16:creationId xmlns:a16="http://schemas.microsoft.com/office/drawing/2014/main" id="{C35FFF5E-ED61-7B4F-B49F-6E1E5DA87346}"/>
              </a:ext>
            </a:extLst>
          </p:cNvPr>
          <p:cNvSpPr txBox="1"/>
          <p:nvPr/>
        </p:nvSpPr>
        <p:spPr>
          <a:xfrm>
            <a:off x="9439864" y="2090377"/>
            <a:ext cx="852669" cy="369332"/>
          </a:xfrm>
          <a:prstGeom prst="rect">
            <a:avLst/>
          </a:prstGeom>
          <a:noFill/>
        </p:spPr>
        <p:txBody>
          <a:bodyPr wrap="none" rtlCol="0">
            <a:spAutoFit/>
          </a:bodyPr>
          <a:lstStyle/>
          <a:p>
            <a:r>
              <a:rPr lang="en-US" dirty="0">
                <a:solidFill>
                  <a:srgbClr val="EECA3B"/>
                </a:solidFill>
              </a:rPr>
              <a:t>1 week</a:t>
            </a:r>
          </a:p>
        </p:txBody>
      </p:sp>
      <p:sp>
        <p:nvSpPr>
          <p:cNvPr id="101" name="TextBox 100">
            <a:extLst>
              <a:ext uri="{FF2B5EF4-FFF2-40B4-BE49-F238E27FC236}">
                <a16:creationId xmlns:a16="http://schemas.microsoft.com/office/drawing/2014/main" id="{6FC29D13-4642-E448-B683-2127ACFC5847}"/>
              </a:ext>
            </a:extLst>
          </p:cNvPr>
          <p:cNvSpPr txBox="1"/>
          <p:nvPr/>
        </p:nvSpPr>
        <p:spPr>
          <a:xfrm>
            <a:off x="9423686" y="1863505"/>
            <a:ext cx="1018227" cy="369332"/>
          </a:xfrm>
          <a:prstGeom prst="rect">
            <a:avLst/>
          </a:prstGeom>
          <a:noFill/>
        </p:spPr>
        <p:txBody>
          <a:bodyPr wrap="none" rtlCol="0">
            <a:spAutoFit/>
          </a:bodyPr>
          <a:lstStyle/>
          <a:p>
            <a:r>
              <a:rPr lang="en-US" dirty="0">
                <a:solidFill>
                  <a:srgbClr val="B279A2"/>
                </a:solidFill>
              </a:rPr>
              <a:t>1 month</a:t>
            </a:r>
          </a:p>
        </p:txBody>
      </p:sp>
      <p:sp>
        <p:nvSpPr>
          <p:cNvPr id="102" name="TextBox 101">
            <a:extLst>
              <a:ext uri="{FF2B5EF4-FFF2-40B4-BE49-F238E27FC236}">
                <a16:creationId xmlns:a16="http://schemas.microsoft.com/office/drawing/2014/main" id="{0FC09860-F9A3-7B4D-B441-9FFD97316B84}"/>
              </a:ext>
            </a:extLst>
          </p:cNvPr>
          <p:cNvSpPr txBox="1"/>
          <p:nvPr/>
        </p:nvSpPr>
        <p:spPr>
          <a:xfrm>
            <a:off x="9406926" y="387031"/>
            <a:ext cx="762132" cy="369332"/>
          </a:xfrm>
          <a:prstGeom prst="rect">
            <a:avLst/>
          </a:prstGeom>
          <a:noFill/>
        </p:spPr>
        <p:txBody>
          <a:bodyPr wrap="none" rtlCol="0">
            <a:spAutoFit/>
          </a:bodyPr>
          <a:lstStyle/>
          <a:p>
            <a:r>
              <a:rPr lang="en-US" dirty="0"/>
              <a:t>1 year</a:t>
            </a:r>
          </a:p>
        </p:txBody>
      </p:sp>
      <p:cxnSp>
        <p:nvCxnSpPr>
          <p:cNvPr id="103" name="Straight Arrow Connector 102">
            <a:extLst>
              <a:ext uri="{FF2B5EF4-FFF2-40B4-BE49-F238E27FC236}">
                <a16:creationId xmlns:a16="http://schemas.microsoft.com/office/drawing/2014/main" id="{5E76E7F3-E542-2B48-92B4-ADFF89730A90}"/>
              </a:ext>
            </a:extLst>
          </p:cNvPr>
          <p:cNvCxnSpPr>
            <a:cxnSpLocks/>
          </p:cNvCxnSpPr>
          <p:nvPr/>
        </p:nvCxnSpPr>
        <p:spPr>
          <a:xfrm>
            <a:off x="9411256" y="2523250"/>
            <a:ext cx="0" cy="1854768"/>
          </a:xfrm>
          <a:prstGeom prst="straightConnector1">
            <a:avLst/>
          </a:prstGeom>
          <a:ln w="28575">
            <a:solidFill>
              <a:schemeClr val="tx1">
                <a:lumMod val="50000"/>
                <a:lumOff val="50000"/>
              </a:schemeClr>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41945729-C497-2A4B-841B-91C021EB380A}"/>
              </a:ext>
            </a:extLst>
          </p:cNvPr>
          <p:cNvSpPr txBox="1"/>
          <p:nvPr/>
        </p:nvSpPr>
        <p:spPr>
          <a:xfrm>
            <a:off x="3571436" y="3395463"/>
            <a:ext cx="1654580" cy="1077218"/>
          </a:xfrm>
          <a:prstGeom prst="rect">
            <a:avLst/>
          </a:prstGeom>
          <a:noFill/>
        </p:spPr>
        <p:txBody>
          <a:bodyPr wrap="square" rtlCol="0">
            <a:spAutoFit/>
          </a:bodyPr>
          <a:lstStyle/>
          <a:p>
            <a:r>
              <a:rPr lang="en-US" sz="1600" b="1" dirty="0">
                <a:solidFill>
                  <a:schemeClr val="bg1">
                    <a:lumMod val="50000"/>
                  </a:schemeClr>
                </a:solidFill>
              </a:rPr>
              <a:t>Diurnal</a:t>
            </a:r>
            <a:r>
              <a:rPr lang="en-US" sz="1600" dirty="0">
                <a:solidFill>
                  <a:schemeClr val="bg1">
                    <a:lumMod val="50000"/>
                  </a:schemeClr>
                </a:solidFill>
              </a:rPr>
              <a:t> </a:t>
            </a:r>
          </a:p>
          <a:p>
            <a:r>
              <a:rPr lang="en-US" sz="1600" dirty="0">
                <a:solidFill>
                  <a:schemeClr val="bg1">
                    <a:lumMod val="50000"/>
                  </a:schemeClr>
                </a:solidFill>
              </a:rPr>
              <a:t>value gap </a:t>
            </a:r>
          </a:p>
          <a:p>
            <a:r>
              <a:rPr lang="fr-FR" sz="1600" dirty="0">
                <a:solidFill>
                  <a:schemeClr val="bg1">
                    <a:lumMod val="50000"/>
                  </a:schemeClr>
                </a:solidFill>
              </a:rPr>
              <a:t>(31%)</a:t>
            </a:r>
          </a:p>
          <a:p>
            <a:endParaRPr lang="en-US" sz="1600" dirty="0">
              <a:solidFill>
                <a:schemeClr val="tx1">
                  <a:lumMod val="50000"/>
                  <a:lumOff val="50000"/>
                </a:schemeClr>
              </a:solidFill>
            </a:endParaRPr>
          </a:p>
        </p:txBody>
      </p:sp>
      <p:cxnSp>
        <p:nvCxnSpPr>
          <p:cNvPr id="107" name="Straight Arrow Connector 106">
            <a:extLst>
              <a:ext uri="{FF2B5EF4-FFF2-40B4-BE49-F238E27FC236}">
                <a16:creationId xmlns:a16="http://schemas.microsoft.com/office/drawing/2014/main" id="{F03EFB04-7E24-4948-9F16-C9F286F077F4}"/>
              </a:ext>
            </a:extLst>
          </p:cNvPr>
          <p:cNvCxnSpPr>
            <a:cxnSpLocks/>
          </p:cNvCxnSpPr>
          <p:nvPr/>
        </p:nvCxnSpPr>
        <p:spPr>
          <a:xfrm>
            <a:off x="9416451" y="756365"/>
            <a:ext cx="0" cy="1293703"/>
          </a:xfrm>
          <a:prstGeom prst="straightConnector1">
            <a:avLst/>
          </a:prstGeom>
          <a:ln w="28575">
            <a:solidFill>
              <a:schemeClr val="tx1">
                <a:lumMod val="50000"/>
                <a:lumOff val="50000"/>
              </a:schemeClr>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A928BE56-95F4-7B45-AD17-B20F0933F627}"/>
              </a:ext>
            </a:extLst>
          </p:cNvPr>
          <p:cNvSpPr txBox="1"/>
          <p:nvPr/>
        </p:nvSpPr>
        <p:spPr>
          <a:xfrm>
            <a:off x="5606676" y="975033"/>
            <a:ext cx="1600421" cy="830997"/>
          </a:xfrm>
          <a:prstGeom prst="rect">
            <a:avLst/>
          </a:prstGeom>
          <a:noFill/>
        </p:spPr>
        <p:txBody>
          <a:bodyPr wrap="square" rtlCol="0">
            <a:spAutoFit/>
          </a:bodyPr>
          <a:lstStyle/>
          <a:p>
            <a:r>
              <a:rPr lang="en-US" sz="1600" b="1" dirty="0">
                <a:solidFill>
                  <a:schemeClr val="tx1">
                    <a:lumMod val="50000"/>
                    <a:lumOff val="50000"/>
                  </a:schemeClr>
                </a:solidFill>
              </a:rPr>
              <a:t>Seasonal</a:t>
            </a:r>
          </a:p>
          <a:p>
            <a:r>
              <a:rPr lang="en-US" sz="1600" dirty="0">
                <a:solidFill>
                  <a:schemeClr val="tx1">
                    <a:lumMod val="50000"/>
                    <a:lumOff val="50000"/>
                  </a:schemeClr>
                </a:solidFill>
              </a:rPr>
              <a:t>value gap </a:t>
            </a:r>
          </a:p>
          <a:p>
            <a:r>
              <a:rPr lang="en-US" sz="1600" dirty="0">
                <a:solidFill>
                  <a:schemeClr val="tx1">
                    <a:lumMod val="50000"/>
                    <a:lumOff val="50000"/>
                  </a:schemeClr>
                </a:solidFill>
              </a:rPr>
              <a:t>(26%)</a:t>
            </a:r>
          </a:p>
        </p:txBody>
      </p:sp>
      <p:cxnSp>
        <p:nvCxnSpPr>
          <p:cNvPr id="115" name="Straight Arrow Connector 114">
            <a:extLst>
              <a:ext uri="{FF2B5EF4-FFF2-40B4-BE49-F238E27FC236}">
                <a16:creationId xmlns:a16="http://schemas.microsoft.com/office/drawing/2014/main" id="{EC6EBCC5-23B2-594F-8FE5-79F8B32C0F75}"/>
              </a:ext>
            </a:extLst>
          </p:cNvPr>
          <p:cNvCxnSpPr>
            <a:cxnSpLocks/>
          </p:cNvCxnSpPr>
          <p:nvPr/>
        </p:nvCxnSpPr>
        <p:spPr>
          <a:xfrm>
            <a:off x="9406928" y="2232837"/>
            <a:ext cx="0" cy="250862"/>
          </a:xfrm>
          <a:prstGeom prst="straightConnector1">
            <a:avLst/>
          </a:prstGeom>
          <a:ln w="28575">
            <a:solidFill>
              <a:schemeClr val="tx1">
                <a:lumMod val="50000"/>
                <a:lumOff val="50000"/>
              </a:schemeClr>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36FE577E-7F00-A542-B009-DDF98838E983}"/>
              </a:ext>
            </a:extLst>
          </p:cNvPr>
          <p:cNvSpPr txBox="1"/>
          <p:nvPr/>
        </p:nvSpPr>
        <p:spPr>
          <a:xfrm>
            <a:off x="4710115" y="1925038"/>
            <a:ext cx="1607815" cy="830997"/>
          </a:xfrm>
          <a:prstGeom prst="rect">
            <a:avLst/>
          </a:prstGeom>
          <a:noFill/>
        </p:spPr>
        <p:txBody>
          <a:bodyPr wrap="square" rtlCol="0">
            <a:spAutoFit/>
          </a:bodyPr>
          <a:lstStyle/>
          <a:p>
            <a:r>
              <a:rPr lang="en-US" sz="1600" b="1" dirty="0">
                <a:solidFill>
                  <a:schemeClr val="tx1">
                    <a:lumMod val="50000"/>
                    <a:lumOff val="50000"/>
                  </a:schemeClr>
                </a:solidFill>
              </a:rPr>
              <a:t>Weekly</a:t>
            </a:r>
          </a:p>
          <a:p>
            <a:r>
              <a:rPr lang="en-US" sz="1600" dirty="0">
                <a:solidFill>
                  <a:schemeClr val="tx1">
                    <a:lumMod val="50000"/>
                    <a:lumOff val="50000"/>
                  </a:schemeClr>
                </a:solidFill>
              </a:rPr>
              <a:t>value gap </a:t>
            </a:r>
          </a:p>
          <a:p>
            <a:r>
              <a:rPr lang="en-US" sz="1600" dirty="0">
                <a:solidFill>
                  <a:schemeClr val="tx1">
                    <a:lumMod val="50000"/>
                    <a:lumOff val="50000"/>
                  </a:schemeClr>
                </a:solidFill>
              </a:rPr>
              <a:t>(5%)</a:t>
            </a:r>
          </a:p>
        </p:txBody>
      </p:sp>
      <p:cxnSp>
        <p:nvCxnSpPr>
          <p:cNvPr id="119" name="Straight Connector 118">
            <a:extLst>
              <a:ext uri="{FF2B5EF4-FFF2-40B4-BE49-F238E27FC236}">
                <a16:creationId xmlns:a16="http://schemas.microsoft.com/office/drawing/2014/main" id="{DE060B47-9F16-4D4D-8A4C-504354D66F0F}"/>
              </a:ext>
            </a:extLst>
          </p:cNvPr>
          <p:cNvCxnSpPr>
            <a:cxnSpLocks/>
          </p:cNvCxnSpPr>
          <p:nvPr/>
        </p:nvCxnSpPr>
        <p:spPr>
          <a:xfrm flipH="1">
            <a:off x="4572002" y="3811052"/>
            <a:ext cx="4712735" cy="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34B801A-B7F5-6849-9ADC-D96B795F8BAE}"/>
              </a:ext>
            </a:extLst>
          </p:cNvPr>
          <p:cNvCxnSpPr>
            <a:cxnSpLocks/>
          </p:cNvCxnSpPr>
          <p:nvPr/>
        </p:nvCxnSpPr>
        <p:spPr>
          <a:xfrm flipH="1">
            <a:off x="5692221" y="2359508"/>
            <a:ext cx="3592514" cy="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7CA86CB-CAD5-B04D-809D-1DB9375308F4}"/>
              </a:ext>
            </a:extLst>
          </p:cNvPr>
          <p:cNvCxnSpPr>
            <a:cxnSpLocks/>
          </p:cNvCxnSpPr>
          <p:nvPr/>
        </p:nvCxnSpPr>
        <p:spPr>
          <a:xfrm flipH="1">
            <a:off x="6616931" y="1395698"/>
            <a:ext cx="2667804" cy="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94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Why local energy communities (in our opinion) ?</a:t>
            </a:r>
          </a:p>
        </p:txBody>
      </p:sp>
    </p:spTree>
    <p:extLst>
      <p:ext uri="{BB962C8B-B14F-4D97-AF65-F5344CB8AC3E}">
        <p14:creationId xmlns:p14="http://schemas.microsoft.com/office/powerpoint/2010/main" val="1475918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a:t>How to include storage ?</a:t>
            </a:r>
          </a:p>
        </p:txBody>
      </p:sp>
    </p:spTree>
    <p:extLst>
      <p:ext uri="{BB962C8B-B14F-4D97-AF65-F5344CB8AC3E}">
        <p14:creationId xmlns:p14="http://schemas.microsoft.com/office/powerpoint/2010/main" val="1730717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6D1EFDC2-4F34-AB4E-9325-53C06E62B1BF}"/>
              </a:ext>
            </a:extLst>
          </p:cNvPr>
          <p:cNvGrpSpPr/>
          <p:nvPr/>
        </p:nvGrpSpPr>
        <p:grpSpPr>
          <a:xfrm>
            <a:off x="5917481" y="-169913"/>
            <a:ext cx="4936944" cy="3242821"/>
            <a:chOff x="1795176" y="571500"/>
            <a:chExt cx="8200359" cy="5386388"/>
          </a:xfrm>
        </p:grpSpPr>
        <p:sp>
          <p:nvSpPr>
            <p:cNvPr id="100" name="Freeform 99">
              <a:extLst>
                <a:ext uri="{FF2B5EF4-FFF2-40B4-BE49-F238E27FC236}">
                  <a16:creationId xmlns:a16="http://schemas.microsoft.com/office/drawing/2014/main" id="{9FFB3DA0-5A40-AC42-9F6D-80C6D9405F69}"/>
                </a:ext>
              </a:extLst>
            </p:cNvPr>
            <p:cNvSpPr/>
            <p:nvPr/>
          </p:nvSpPr>
          <p:spPr>
            <a:xfrm>
              <a:off x="1795176" y="885794"/>
              <a:ext cx="8200359" cy="5072094"/>
            </a:xfrm>
            <a:custGeom>
              <a:avLst/>
              <a:gdLst>
                <a:gd name="connsiteX0" fmla="*/ 0 w 8572500"/>
                <a:gd name="connsiteY0" fmla="*/ 0 h 5715000"/>
                <a:gd name="connsiteX1" fmla="*/ 8572500 w 8572500"/>
                <a:gd name="connsiteY1" fmla="*/ 0 h 5715000"/>
                <a:gd name="connsiteX2" fmla="*/ 8572500 w 8572500"/>
                <a:gd name="connsiteY2" fmla="*/ 5715000 h 5715000"/>
                <a:gd name="connsiteX3" fmla="*/ 0 w 8572500"/>
                <a:gd name="connsiteY3" fmla="*/ 5715000 h 5715000"/>
              </a:gdLst>
              <a:ahLst/>
              <a:cxnLst>
                <a:cxn ang="0">
                  <a:pos x="connsiteX0" y="connsiteY0"/>
                </a:cxn>
                <a:cxn ang="0">
                  <a:pos x="connsiteX1" y="connsiteY1"/>
                </a:cxn>
                <a:cxn ang="0">
                  <a:pos x="connsiteX2" y="connsiteY2"/>
                </a:cxn>
                <a:cxn ang="0">
                  <a:pos x="connsiteX3" y="connsiteY3"/>
                </a:cxn>
              </a:cxnLst>
              <a:rect l="l" t="t" r="r" b="b"/>
              <a:pathLst>
                <a:path w="8572500" h="5715000">
                  <a:moveTo>
                    <a:pt x="0" y="0"/>
                  </a:moveTo>
                  <a:lnTo>
                    <a:pt x="8572500" y="0"/>
                  </a:lnTo>
                  <a:lnTo>
                    <a:pt x="8572500" y="5715000"/>
                  </a:lnTo>
                  <a:lnTo>
                    <a:pt x="0" y="5715000"/>
                  </a:lnTo>
                  <a:close/>
                </a:path>
              </a:pathLst>
            </a:custGeom>
            <a:solidFill>
              <a:srgbClr val="FFFFFF"/>
            </a:solidFill>
            <a:ln w="9525" cap="flat">
              <a:noFill/>
              <a:prstDash val="solid"/>
              <a:miter/>
            </a:ln>
          </p:spPr>
          <p:txBody>
            <a:bodyPr rtlCol="0" anchor="ctr"/>
            <a:lstStyle/>
            <a:p>
              <a:endParaRPr lang="en-AU" dirty="0"/>
            </a:p>
          </p:txBody>
        </p:sp>
        <p:grpSp>
          <p:nvGrpSpPr>
            <p:cNvPr id="101" name="Graphic 2">
              <a:extLst>
                <a:ext uri="{FF2B5EF4-FFF2-40B4-BE49-F238E27FC236}">
                  <a16:creationId xmlns:a16="http://schemas.microsoft.com/office/drawing/2014/main" id="{EFA3E1CC-E7E9-AC4C-8181-1D5EFECD2C65}"/>
                </a:ext>
              </a:extLst>
            </p:cNvPr>
            <p:cNvGrpSpPr/>
            <p:nvPr/>
          </p:nvGrpSpPr>
          <p:grpSpPr>
            <a:xfrm>
              <a:off x="2447925" y="1047750"/>
              <a:ext cx="7458075" cy="4381500"/>
              <a:chOff x="2447925" y="1047750"/>
              <a:chExt cx="7458075" cy="4381500"/>
            </a:xfrm>
            <a:solidFill>
              <a:srgbClr val="000000"/>
            </a:solidFill>
          </p:grpSpPr>
          <p:grpSp>
            <p:nvGrpSpPr>
              <p:cNvPr id="120" name="Graphic 2">
                <a:extLst>
                  <a:ext uri="{FF2B5EF4-FFF2-40B4-BE49-F238E27FC236}">
                    <a16:creationId xmlns:a16="http://schemas.microsoft.com/office/drawing/2014/main" id="{D23F6734-D755-9942-AB03-9502C7E2624C}"/>
                  </a:ext>
                </a:extLst>
              </p:cNvPr>
              <p:cNvGrpSpPr/>
              <p:nvPr/>
            </p:nvGrpSpPr>
            <p:grpSpPr>
              <a:xfrm>
                <a:off x="3383470" y="1047750"/>
                <a:ext cx="5612987" cy="4381500"/>
                <a:chOff x="3383470" y="1047750"/>
                <a:chExt cx="5612987" cy="4381500"/>
              </a:xfrm>
              <a:solidFill>
                <a:srgbClr val="000000"/>
              </a:solidFill>
            </p:grpSpPr>
            <p:sp>
              <p:nvSpPr>
                <p:cNvPr id="127" name="Freeform 126">
                  <a:extLst>
                    <a:ext uri="{FF2B5EF4-FFF2-40B4-BE49-F238E27FC236}">
                      <a16:creationId xmlns:a16="http://schemas.microsoft.com/office/drawing/2014/main" id="{D4FF927B-D7CC-3744-A69B-A35A907F2B35}"/>
                    </a:ext>
                  </a:extLst>
                </p:cNvPr>
                <p:cNvSpPr/>
                <p:nvPr/>
              </p:nvSpPr>
              <p:spPr>
                <a:xfrm>
                  <a:off x="3383470" y="1047750"/>
                  <a:ext cx="9525" cy="4381500"/>
                </a:xfrm>
                <a:custGeom>
                  <a:avLst/>
                  <a:gdLst>
                    <a:gd name="connsiteX0" fmla="*/ 165 w 9525"/>
                    <a:gd name="connsiteY0" fmla="*/ 0 h 4381500"/>
                    <a:gd name="connsiteX1" fmla="*/ 165 w 9525"/>
                    <a:gd name="connsiteY1" fmla="*/ 4381500 h 4381500"/>
                  </a:gdLst>
                  <a:ahLst/>
                  <a:cxnLst>
                    <a:cxn ang="0">
                      <a:pos x="connsiteX0" y="connsiteY0"/>
                    </a:cxn>
                    <a:cxn ang="0">
                      <a:pos x="connsiteX1" y="connsiteY1"/>
                    </a:cxn>
                  </a:cxnLst>
                  <a:rect l="l" t="t" r="r" b="b"/>
                  <a:pathLst>
                    <a:path w="9525" h="4381500">
                      <a:moveTo>
                        <a:pt x="165" y="0"/>
                      </a:moveTo>
                      <a:lnTo>
                        <a:pt x="165"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28" name="Freeform 127">
                  <a:extLst>
                    <a:ext uri="{FF2B5EF4-FFF2-40B4-BE49-F238E27FC236}">
                      <a16:creationId xmlns:a16="http://schemas.microsoft.com/office/drawing/2014/main" id="{2E760ACD-E3B5-1C48-8890-C47216862DDF}"/>
                    </a:ext>
                  </a:extLst>
                </p:cNvPr>
                <p:cNvSpPr/>
                <p:nvPr/>
              </p:nvSpPr>
              <p:spPr>
                <a:xfrm>
                  <a:off x="4318920" y="1047750"/>
                  <a:ext cx="9525" cy="4381500"/>
                </a:xfrm>
                <a:custGeom>
                  <a:avLst/>
                  <a:gdLst>
                    <a:gd name="connsiteX0" fmla="*/ 263 w 9525"/>
                    <a:gd name="connsiteY0" fmla="*/ 0 h 4381500"/>
                    <a:gd name="connsiteX1" fmla="*/ 263 w 9525"/>
                    <a:gd name="connsiteY1" fmla="*/ 4381500 h 4381500"/>
                  </a:gdLst>
                  <a:ahLst/>
                  <a:cxnLst>
                    <a:cxn ang="0">
                      <a:pos x="connsiteX0" y="connsiteY0"/>
                    </a:cxn>
                    <a:cxn ang="0">
                      <a:pos x="connsiteX1" y="connsiteY1"/>
                    </a:cxn>
                  </a:cxnLst>
                  <a:rect l="l" t="t" r="r" b="b"/>
                  <a:pathLst>
                    <a:path w="9525" h="4381500">
                      <a:moveTo>
                        <a:pt x="263" y="0"/>
                      </a:moveTo>
                      <a:lnTo>
                        <a:pt x="263"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29" name="Freeform 128">
                  <a:extLst>
                    <a:ext uri="{FF2B5EF4-FFF2-40B4-BE49-F238E27FC236}">
                      <a16:creationId xmlns:a16="http://schemas.microsoft.com/office/drawing/2014/main" id="{80C936F3-5EC4-E745-832F-CFBC01C8E566}"/>
                    </a:ext>
                  </a:extLst>
                </p:cNvPr>
                <p:cNvSpPr/>
                <p:nvPr/>
              </p:nvSpPr>
              <p:spPr>
                <a:xfrm>
                  <a:off x="5254466" y="1047750"/>
                  <a:ext cx="9525" cy="4381500"/>
                </a:xfrm>
                <a:custGeom>
                  <a:avLst/>
                  <a:gdLst>
                    <a:gd name="connsiteX0" fmla="*/ 362 w 9525"/>
                    <a:gd name="connsiteY0" fmla="*/ 0 h 4381500"/>
                    <a:gd name="connsiteX1" fmla="*/ 362 w 9525"/>
                    <a:gd name="connsiteY1" fmla="*/ 4381500 h 4381500"/>
                  </a:gdLst>
                  <a:ahLst/>
                  <a:cxnLst>
                    <a:cxn ang="0">
                      <a:pos x="connsiteX0" y="connsiteY0"/>
                    </a:cxn>
                    <a:cxn ang="0">
                      <a:pos x="connsiteX1" y="connsiteY1"/>
                    </a:cxn>
                  </a:cxnLst>
                  <a:rect l="l" t="t" r="r" b="b"/>
                  <a:pathLst>
                    <a:path w="9525" h="4381500">
                      <a:moveTo>
                        <a:pt x="362" y="0"/>
                      </a:moveTo>
                      <a:lnTo>
                        <a:pt x="362"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30" name="Freeform 129">
                  <a:extLst>
                    <a:ext uri="{FF2B5EF4-FFF2-40B4-BE49-F238E27FC236}">
                      <a16:creationId xmlns:a16="http://schemas.microsoft.com/office/drawing/2014/main" id="{24131690-E8F1-4A44-96DF-C634BDAD319A}"/>
                    </a:ext>
                  </a:extLst>
                </p:cNvPr>
                <p:cNvSpPr/>
                <p:nvPr/>
              </p:nvSpPr>
              <p:spPr>
                <a:xfrm>
                  <a:off x="6189916" y="1047750"/>
                  <a:ext cx="9525" cy="4381500"/>
                </a:xfrm>
                <a:custGeom>
                  <a:avLst/>
                  <a:gdLst>
                    <a:gd name="connsiteX0" fmla="*/ 460 w 9525"/>
                    <a:gd name="connsiteY0" fmla="*/ 0 h 4381500"/>
                    <a:gd name="connsiteX1" fmla="*/ 460 w 9525"/>
                    <a:gd name="connsiteY1" fmla="*/ 4381500 h 4381500"/>
                  </a:gdLst>
                  <a:ahLst/>
                  <a:cxnLst>
                    <a:cxn ang="0">
                      <a:pos x="connsiteX0" y="connsiteY0"/>
                    </a:cxn>
                    <a:cxn ang="0">
                      <a:pos x="connsiteX1" y="connsiteY1"/>
                    </a:cxn>
                  </a:cxnLst>
                  <a:rect l="l" t="t" r="r" b="b"/>
                  <a:pathLst>
                    <a:path w="9525" h="4381500">
                      <a:moveTo>
                        <a:pt x="460" y="0"/>
                      </a:moveTo>
                      <a:lnTo>
                        <a:pt x="460"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31" name="Freeform 130">
                  <a:extLst>
                    <a:ext uri="{FF2B5EF4-FFF2-40B4-BE49-F238E27FC236}">
                      <a16:creationId xmlns:a16="http://schemas.microsoft.com/office/drawing/2014/main" id="{1E4DC571-6B58-DE48-904F-FAB18FBD1388}"/>
                    </a:ext>
                  </a:extLst>
                </p:cNvPr>
                <p:cNvSpPr/>
                <p:nvPr/>
              </p:nvSpPr>
              <p:spPr>
                <a:xfrm>
                  <a:off x="7125461" y="1047750"/>
                  <a:ext cx="9525" cy="4381500"/>
                </a:xfrm>
                <a:custGeom>
                  <a:avLst/>
                  <a:gdLst>
                    <a:gd name="connsiteX0" fmla="*/ 558 w 9525"/>
                    <a:gd name="connsiteY0" fmla="*/ 0 h 4381500"/>
                    <a:gd name="connsiteX1" fmla="*/ 558 w 9525"/>
                    <a:gd name="connsiteY1" fmla="*/ 4381500 h 4381500"/>
                  </a:gdLst>
                  <a:ahLst/>
                  <a:cxnLst>
                    <a:cxn ang="0">
                      <a:pos x="connsiteX0" y="connsiteY0"/>
                    </a:cxn>
                    <a:cxn ang="0">
                      <a:pos x="connsiteX1" y="connsiteY1"/>
                    </a:cxn>
                  </a:cxnLst>
                  <a:rect l="l" t="t" r="r" b="b"/>
                  <a:pathLst>
                    <a:path w="9525" h="4381500">
                      <a:moveTo>
                        <a:pt x="558" y="0"/>
                      </a:moveTo>
                      <a:lnTo>
                        <a:pt x="558"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32" name="Freeform 131">
                  <a:extLst>
                    <a:ext uri="{FF2B5EF4-FFF2-40B4-BE49-F238E27FC236}">
                      <a16:creationId xmlns:a16="http://schemas.microsoft.com/office/drawing/2014/main" id="{C6B06832-1543-4C44-8820-102D769A21E7}"/>
                    </a:ext>
                  </a:extLst>
                </p:cNvPr>
                <p:cNvSpPr/>
                <p:nvPr/>
              </p:nvSpPr>
              <p:spPr>
                <a:xfrm>
                  <a:off x="8061007" y="1047750"/>
                  <a:ext cx="9525" cy="4381500"/>
                </a:xfrm>
                <a:custGeom>
                  <a:avLst/>
                  <a:gdLst>
                    <a:gd name="connsiteX0" fmla="*/ 656 w 9525"/>
                    <a:gd name="connsiteY0" fmla="*/ 0 h 4381500"/>
                    <a:gd name="connsiteX1" fmla="*/ 656 w 9525"/>
                    <a:gd name="connsiteY1" fmla="*/ 4381500 h 4381500"/>
                  </a:gdLst>
                  <a:ahLst/>
                  <a:cxnLst>
                    <a:cxn ang="0">
                      <a:pos x="connsiteX0" y="connsiteY0"/>
                    </a:cxn>
                    <a:cxn ang="0">
                      <a:pos x="connsiteX1" y="connsiteY1"/>
                    </a:cxn>
                  </a:cxnLst>
                  <a:rect l="l" t="t" r="r" b="b"/>
                  <a:pathLst>
                    <a:path w="9525" h="4381500">
                      <a:moveTo>
                        <a:pt x="656" y="0"/>
                      </a:moveTo>
                      <a:lnTo>
                        <a:pt x="656"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33" name="Freeform 132">
                  <a:extLst>
                    <a:ext uri="{FF2B5EF4-FFF2-40B4-BE49-F238E27FC236}">
                      <a16:creationId xmlns:a16="http://schemas.microsoft.com/office/drawing/2014/main" id="{60534694-6EEA-F741-B71B-3A0465E54E69}"/>
                    </a:ext>
                  </a:extLst>
                </p:cNvPr>
                <p:cNvSpPr/>
                <p:nvPr/>
              </p:nvSpPr>
              <p:spPr>
                <a:xfrm>
                  <a:off x="8996457" y="1047750"/>
                  <a:ext cx="9525" cy="4381500"/>
                </a:xfrm>
                <a:custGeom>
                  <a:avLst/>
                  <a:gdLst>
                    <a:gd name="connsiteX0" fmla="*/ 755 w 9525"/>
                    <a:gd name="connsiteY0" fmla="*/ 0 h 4381500"/>
                    <a:gd name="connsiteX1" fmla="*/ 755 w 9525"/>
                    <a:gd name="connsiteY1" fmla="*/ 4381500 h 4381500"/>
                  </a:gdLst>
                  <a:ahLst/>
                  <a:cxnLst>
                    <a:cxn ang="0">
                      <a:pos x="connsiteX0" y="connsiteY0"/>
                    </a:cxn>
                    <a:cxn ang="0">
                      <a:pos x="connsiteX1" y="connsiteY1"/>
                    </a:cxn>
                  </a:cxnLst>
                  <a:rect l="l" t="t" r="r" b="b"/>
                  <a:pathLst>
                    <a:path w="9525" h="4381500">
                      <a:moveTo>
                        <a:pt x="755" y="0"/>
                      </a:moveTo>
                      <a:lnTo>
                        <a:pt x="755" y="4381500"/>
                      </a:lnTo>
                    </a:path>
                  </a:pathLst>
                </a:custGeom>
                <a:solidFill>
                  <a:srgbClr val="000000"/>
                </a:solidFill>
                <a:ln w="9525" cap="flat">
                  <a:solidFill>
                    <a:srgbClr val="EBF0F8"/>
                  </a:solidFill>
                  <a:prstDash val="solid"/>
                  <a:miter/>
                </a:ln>
              </p:spPr>
              <p:txBody>
                <a:bodyPr rtlCol="0" anchor="ctr"/>
                <a:lstStyle/>
                <a:p>
                  <a:endParaRPr lang="en-AU" dirty="0"/>
                </a:p>
              </p:txBody>
            </p:sp>
          </p:grpSp>
          <p:grpSp>
            <p:nvGrpSpPr>
              <p:cNvPr id="121" name="Graphic 2">
                <a:extLst>
                  <a:ext uri="{FF2B5EF4-FFF2-40B4-BE49-F238E27FC236}">
                    <a16:creationId xmlns:a16="http://schemas.microsoft.com/office/drawing/2014/main" id="{775690F1-F8A5-5D41-8CAD-EEA3A3C02FC7}"/>
                  </a:ext>
                </a:extLst>
              </p:cNvPr>
              <p:cNvGrpSpPr/>
              <p:nvPr/>
            </p:nvGrpSpPr>
            <p:grpSpPr>
              <a:xfrm>
                <a:off x="2447925" y="1122616"/>
                <a:ext cx="7458075" cy="2995898"/>
                <a:chOff x="2447925" y="1122616"/>
                <a:chExt cx="7458075" cy="2995898"/>
              </a:xfrm>
              <a:solidFill>
                <a:srgbClr val="000000"/>
              </a:solidFill>
            </p:grpSpPr>
            <p:sp>
              <p:nvSpPr>
                <p:cNvPr id="122" name="Freeform 121">
                  <a:extLst>
                    <a:ext uri="{FF2B5EF4-FFF2-40B4-BE49-F238E27FC236}">
                      <a16:creationId xmlns:a16="http://schemas.microsoft.com/office/drawing/2014/main" id="{E62B575A-1901-644B-A3CD-22910E5D7499}"/>
                    </a:ext>
                  </a:extLst>
                </p:cNvPr>
                <p:cNvSpPr/>
                <p:nvPr/>
              </p:nvSpPr>
              <p:spPr>
                <a:xfrm>
                  <a:off x="2447925" y="4118514"/>
                  <a:ext cx="7458075" cy="9525"/>
                </a:xfrm>
                <a:custGeom>
                  <a:avLst/>
                  <a:gdLst>
                    <a:gd name="connsiteX0" fmla="*/ 0 w 7458075"/>
                    <a:gd name="connsiteY0" fmla="*/ 372 h 9525"/>
                    <a:gd name="connsiteX1" fmla="*/ 7458075 w 7458075"/>
                    <a:gd name="connsiteY1" fmla="*/ 372 h 9525"/>
                  </a:gdLst>
                  <a:ahLst/>
                  <a:cxnLst>
                    <a:cxn ang="0">
                      <a:pos x="connsiteX0" y="connsiteY0"/>
                    </a:cxn>
                    <a:cxn ang="0">
                      <a:pos x="connsiteX1" y="connsiteY1"/>
                    </a:cxn>
                  </a:cxnLst>
                  <a:rect l="l" t="t" r="r" b="b"/>
                  <a:pathLst>
                    <a:path w="7458075" h="9525">
                      <a:moveTo>
                        <a:pt x="0" y="372"/>
                      </a:moveTo>
                      <a:lnTo>
                        <a:pt x="7458075" y="372"/>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23" name="Freeform 122">
                  <a:extLst>
                    <a:ext uri="{FF2B5EF4-FFF2-40B4-BE49-F238E27FC236}">
                      <a16:creationId xmlns:a16="http://schemas.microsoft.com/office/drawing/2014/main" id="{68D6DBB7-9873-5E45-81F3-79C2A4BD20D0}"/>
                    </a:ext>
                  </a:extLst>
                </p:cNvPr>
                <p:cNvSpPr/>
                <p:nvPr/>
              </p:nvSpPr>
              <p:spPr>
                <a:xfrm>
                  <a:off x="2447925" y="3369564"/>
                  <a:ext cx="7458075" cy="9525"/>
                </a:xfrm>
                <a:custGeom>
                  <a:avLst/>
                  <a:gdLst>
                    <a:gd name="connsiteX0" fmla="*/ 0 w 7458075"/>
                    <a:gd name="connsiteY0" fmla="*/ 294 h 9525"/>
                    <a:gd name="connsiteX1" fmla="*/ 7458075 w 7458075"/>
                    <a:gd name="connsiteY1" fmla="*/ 294 h 9525"/>
                  </a:gdLst>
                  <a:ahLst/>
                  <a:cxnLst>
                    <a:cxn ang="0">
                      <a:pos x="connsiteX0" y="connsiteY0"/>
                    </a:cxn>
                    <a:cxn ang="0">
                      <a:pos x="connsiteX1" y="connsiteY1"/>
                    </a:cxn>
                  </a:cxnLst>
                  <a:rect l="l" t="t" r="r" b="b"/>
                  <a:pathLst>
                    <a:path w="7458075" h="9525">
                      <a:moveTo>
                        <a:pt x="0" y="294"/>
                      </a:moveTo>
                      <a:lnTo>
                        <a:pt x="7458075" y="294"/>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24" name="Freeform 123">
                  <a:extLst>
                    <a:ext uri="{FF2B5EF4-FFF2-40B4-BE49-F238E27FC236}">
                      <a16:creationId xmlns:a16="http://schemas.microsoft.com/office/drawing/2014/main" id="{E929E839-08F5-3741-852F-AE2D8F2EA872}"/>
                    </a:ext>
                  </a:extLst>
                </p:cNvPr>
                <p:cNvSpPr/>
                <p:nvPr/>
              </p:nvSpPr>
              <p:spPr>
                <a:xfrm>
                  <a:off x="2447925" y="2620613"/>
                  <a:ext cx="7458075" cy="9525"/>
                </a:xfrm>
                <a:custGeom>
                  <a:avLst/>
                  <a:gdLst>
                    <a:gd name="connsiteX0" fmla="*/ 0 w 7458075"/>
                    <a:gd name="connsiteY0" fmla="*/ 215 h 9525"/>
                    <a:gd name="connsiteX1" fmla="*/ 7458075 w 7458075"/>
                    <a:gd name="connsiteY1" fmla="*/ 215 h 9525"/>
                  </a:gdLst>
                  <a:ahLst/>
                  <a:cxnLst>
                    <a:cxn ang="0">
                      <a:pos x="connsiteX0" y="connsiteY0"/>
                    </a:cxn>
                    <a:cxn ang="0">
                      <a:pos x="connsiteX1" y="connsiteY1"/>
                    </a:cxn>
                  </a:cxnLst>
                  <a:rect l="l" t="t" r="r" b="b"/>
                  <a:pathLst>
                    <a:path w="7458075" h="9525">
                      <a:moveTo>
                        <a:pt x="0" y="215"/>
                      </a:moveTo>
                      <a:lnTo>
                        <a:pt x="7458075" y="21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25" name="Freeform 124">
                  <a:extLst>
                    <a:ext uri="{FF2B5EF4-FFF2-40B4-BE49-F238E27FC236}">
                      <a16:creationId xmlns:a16="http://schemas.microsoft.com/office/drawing/2014/main" id="{6B12E62B-7990-C246-8631-7A16C39E5470}"/>
                    </a:ext>
                  </a:extLst>
                </p:cNvPr>
                <p:cNvSpPr/>
                <p:nvPr/>
              </p:nvSpPr>
              <p:spPr>
                <a:xfrm>
                  <a:off x="2447925" y="1871662"/>
                  <a:ext cx="7458075" cy="9525"/>
                </a:xfrm>
                <a:custGeom>
                  <a:avLst/>
                  <a:gdLst>
                    <a:gd name="connsiteX0" fmla="*/ 0 w 7458075"/>
                    <a:gd name="connsiteY0" fmla="*/ 137 h 9525"/>
                    <a:gd name="connsiteX1" fmla="*/ 7458075 w 7458075"/>
                    <a:gd name="connsiteY1" fmla="*/ 137 h 9525"/>
                  </a:gdLst>
                  <a:ahLst/>
                  <a:cxnLst>
                    <a:cxn ang="0">
                      <a:pos x="connsiteX0" y="connsiteY0"/>
                    </a:cxn>
                    <a:cxn ang="0">
                      <a:pos x="connsiteX1" y="connsiteY1"/>
                    </a:cxn>
                  </a:cxnLst>
                  <a:rect l="l" t="t" r="r" b="b"/>
                  <a:pathLst>
                    <a:path w="7458075" h="9525">
                      <a:moveTo>
                        <a:pt x="0" y="137"/>
                      </a:moveTo>
                      <a:lnTo>
                        <a:pt x="7458075" y="137"/>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26" name="Freeform 125">
                  <a:extLst>
                    <a:ext uri="{FF2B5EF4-FFF2-40B4-BE49-F238E27FC236}">
                      <a16:creationId xmlns:a16="http://schemas.microsoft.com/office/drawing/2014/main" id="{07E28433-2E86-2548-BBB2-FA205E0864CC}"/>
                    </a:ext>
                  </a:extLst>
                </p:cNvPr>
                <p:cNvSpPr/>
                <p:nvPr/>
              </p:nvSpPr>
              <p:spPr>
                <a:xfrm>
                  <a:off x="2447925" y="1122616"/>
                  <a:ext cx="7458075" cy="9525"/>
                </a:xfrm>
                <a:custGeom>
                  <a:avLst/>
                  <a:gdLst>
                    <a:gd name="connsiteX0" fmla="*/ 0 w 7458075"/>
                    <a:gd name="connsiteY0" fmla="*/ 58 h 9525"/>
                    <a:gd name="connsiteX1" fmla="*/ 7458075 w 7458075"/>
                    <a:gd name="connsiteY1" fmla="*/ 58 h 9525"/>
                  </a:gdLst>
                  <a:ahLst/>
                  <a:cxnLst>
                    <a:cxn ang="0">
                      <a:pos x="connsiteX0" y="connsiteY0"/>
                    </a:cxn>
                    <a:cxn ang="0">
                      <a:pos x="connsiteX1" y="connsiteY1"/>
                    </a:cxn>
                  </a:cxnLst>
                  <a:rect l="l" t="t" r="r" b="b"/>
                  <a:pathLst>
                    <a:path w="7458075" h="9525">
                      <a:moveTo>
                        <a:pt x="0" y="58"/>
                      </a:moveTo>
                      <a:lnTo>
                        <a:pt x="7458075" y="58"/>
                      </a:lnTo>
                    </a:path>
                  </a:pathLst>
                </a:custGeom>
                <a:solidFill>
                  <a:srgbClr val="000000"/>
                </a:solidFill>
                <a:ln w="9525" cap="flat">
                  <a:solidFill>
                    <a:srgbClr val="EBF0F8"/>
                  </a:solidFill>
                  <a:prstDash val="solid"/>
                  <a:miter/>
                </a:ln>
              </p:spPr>
              <p:txBody>
                <a:bodyPr rtlCol="0" anchor="ctr"/>
                <a:lstStyle/>
                <a:p>
                  <a:endParaRPr lang="en-AU" dirty="0"/>
                </a:p>
              </p:txBody>
            </p:sp>
          </p:grpSp>
        </p:grpSp>
        <p:sp>
          <p:nvSpPr>
            <p:cNvPr id="102" name="Freeform 101">
              <a:extLst>
                <a:ext uri="{FF2B5EF4-FFF2-40B4-BE49-F238E27FC236}">
                  <a16:creationId xmlns:a16="http://schemas.microsoft.com/office/drawing/2014/main" id="{4C9DEDE8-6186-7040-B43F-5708F1B76C09}"/>
                </a:ext>
              </a:extLst>
            </p:cNvPr>
            <p:cNvSpPr/>
            <p:nvPr/>
          </p:nvSpPr>
          <p:spPr>
            <a:xfrm>
              <a:off x="2438398" y="3364801"/>
              <a:ext cx="7458076" cy="9524"/>
            </a:xfrm>
            <a:custGeom>
              <a:avLst/>
              <a:gdLst>
                <a:gd name="connsiteX0" fmla="*/ 0 w 7458075"/>
                <a:gd name="connsiteY0" fmla="*/ 451 h 9525"/>
                <a:gd name="connsiteX1" fmla="*/ 7458075 w 7458075"/>
                <a:gd name="connsiteY1" fmla="*/ 451 h 9525"/>
              </a:gdLst>
              <a:ahLst/>
              <a:cxnLst>
                <a:cxn ang="0">
                  <a:pos x="connsiteX0" y="connsiteY0"/>
                </a:cxn>
                <a:cxn ang="0">
                  <a:pos x="connsiteX1" y="connsiteY1"/>
                </a:cxn>
              </a:cxnLst>
              <a:rect l="l" t="t" r="r" b="b"/>
              <a:pathLst>
                <a:path w="7458075" h="9525">
                  <a:moveTo>
                    <a:pt x="0" y="451"/>
                  </a:moveTo>
                  <a:lnTo>
                    <a:pt x="7458075" y="451"/>
                  </a:lnTo>
                </a:path>
              </a:pathLst>
            </a:custGeom>
            <a:solidFill>
              <a:srgbClr val="000000"/>
            </a:solidFill>
            <a:ln w="19050" cap="flat">
              <a:solidFill>
                <a:srgbClr val="000000"/>
              </a:solidFill>
              <a:prstDash val="solid"/>
              <a:miter/>
            </a:ln>
          </p:spPr>
          <p:txBody>
            <a:bodyPr rtlCol="0" anchor="ctr"/>
            <a:lstStyle/>
            <a:p>
              <a:endParaRPr lang="en-AU" dirty="0"/>
            </a:p>
          </p:txBody>
        </p:sp>
        <p:sp>
          <p:nvSpPr>
            <p:cNvPr id="103" name="Freeform 102">
              <a:extLst>
                <a:ext uri="{FF2B5EF4-FFF2-40B4-BE49-F238E27FC236}">
                  <a16:creationId xmlns:a16="http://schemas.microsoft.com/office/drawing/2014/main" id="{301D7925-4B4D-8541-A6D6-5F9CC2C13FF7}"/>
                </a:ext>
              </a:extLst>
            </p:cNvPr>
            <p:cNvSpPr/>
            <p:nvPr/>
          </p:nvSpPr>
          <p:spPr>
            <a:xfrm>
              <a:off x="1809750" y="571500"/>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dirty="0"/>
            </a:p>
          </p:txBody>
        </p:sp>
        <p:sp>
          <p:nvSpPr>
            <p:cNvPr id="104" name="Freeform 103">
              <a:extLst>
                <a:ext uri="{FF2B5EF4-FFF2-40B4-BE49-F238E27FC236}">
                  <a16:creationId xmlns:a16="http://schemas.microsoft.com/office/drawing/2014/main" id="{A8B7FA13-40E0-C04A-B235-620D9125E560}"/>
                </a:ext>
              </a:extLst>
            </p:cNvPr>
            <p:cNvSpPr/>
            <p:nvPr/>
          </p:nvSpPr>
          <p:spPr>
            <a:xfrm>
              <a:off x="1809750" y="571500"/>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dirty="0"/>
            </a:p>
          </p:txBody>
        </p:sp>
        <p:sp>
          <p:nvSpPr>
            <p:cNvPr id="105" name="Freeform 104">
              <a:extLst>
                <a:ext uri="{FF2B5EF4-FFF2-40B4-BE49-F238E27FC236}">
                  <a16:creationId xmlns:a16="http://schemas.microsoft.com/office/drawing/2014/main" id="{B491B614-2904-724C-9910-78EFAAAFEB76}"/>
                </a:ext>
              </a:extLst>
            </p:cNvPr>
            <p:cNvSpPr/>
            <p:nvPr/>
          </p:nvSpPr>
          <p:spPr>
            <a:xfrm>
              <a:off x="1809750" y="571500"/>
              <a:ext cx="9525" cy="9525"/>
            </a:xfrm>
            <a:custGeom>
              <a:avLst/>
              <a:gdLst/>
              <a:ahLst/>
              <a:cxnLst/>
              <a:rect l="l" t="t" r="r" b="b"/>
              <a:pathLst>
                <a:path w="9525" h="9525"/>
              </a:pathLst>
            </a:custGeom>
            <a:noFill/>
            <a:ln w="9525" cap="flat">
              <a:noFill/>
              <a:prstDash val="solid"/>
              <a:miter/>
            </a:ln>
          </p:spPr>
          <p:txBody>
            <a:bodyPr rtlCol="0" anchor="ctr"/>
            <a:lstStyle/>
            <a:p>
              <a:endParaRPr lang="en-AU" dirty="0"/>
            </a:p>
          </p:txBody>
        </p:sp>
        <p:sp>
          <p:nvSpPr>
            <p:cNvPr id="106" name="Freeform 105">
              <a:extLst>
                <a:ext uri="{FF2B5EF4-FFF2-40B4-BE49-F238E27FC236}">
                  <a16:creationId xmlns:a16="http://schemas.microsoft.com/office/drawing/2014/main" id="{541F3632-22A0-DA4D-B837-1CD4B01B104F}"/>
                </a:ext>
              </a:extLst>
            </p:cNvPr>
            <p:cNvSpPr/>
            <p:nvPr/>
          </p:nvSpPr>
          <p:spPr>
            <a:xfrm>
              <a:off x="2438400" y="1047750"/>
              <a:ext cx="9525" cy="4381500"/>
            </a:xfrm>
            <a:custGeom>
              <a:avLst/>
              <a:gdLst>
                <a:gd name="connsiteX0" fmla="*/ 0 w 9525"/>
                <a:gd name="connsiteY0" fmla="*/ 0 h 4381500"/>
                <a:gd name="connsiteX1" fmla="*/ 0 w 9525"/>
                <a:gd name="connsiteY1" fmla="*/ 4381500 h 4381500"/>
              </a:gdLst>
              <a:ahLst/>
              <a:cxnLst>
                <a:cxn ang="0">
                  <a:pos x="connsiteX0" y="connsiteY0"/>
                </a:cxn>
                <a:cxn ang="0">
                  <a:pos x="connsiteX1" y="connsiteY1"/>
                </a:cxn>
              </a:cxnLst>
              <a:rect l="l" t="t" r="r" b="b"/>
              <a:pathLst>
                <a:path w="9525" h="4381500">
                  <a:moveTo>
                    <a:pt x="0" y="0"/>
                  </a:moveTo>
                  <a:lnTo>
                    <a:pt x="0" y="4381500"/>
                  </a:lnTo>
                </a:path>
              </a:pathLst>
            </a:custGeom>
            <a:noFill/>
            <a:ln w="19050" cap="flat">
              <a:solidFill>
                <a:srgbClr val="000000"/>
              </a:solidFill>
              <a:prstDash val="solid"/>
              <a:miter/>
            </a:ln>
          </p:spPr>
          <p:txBody>
            <a:bodyPr rtlCol="0" anchor="ctr"/>
            <a:lstStyle/>
            <a:p>
              <a:endParaRPr lang="en-AU" dirty="0"/>
            </a:p>
          </p:txBody>
        </p:sp>
        <p:grpSp>
          <p:nvGrpSpPr>
            <p:cNvPr id="107" name="Graphic 2">
              <a:extLst>
                <a:ext uri="{FF2B5EF4-FFF2-40B4-BE49-F238E27FC236}">
                  <a16:creationId xmlns:a16="http://schemas.microsoft.com/office/drawing/2014/main" id="{9DEA8F17-E10C-E044-A15C-EF5CA9FD2C14}"/>
                </a:ext>
              </a:extLst>
            </p:cNvPr>
            <p:cNvGrpSpPr/>
            <p:nvPr/>
          </p:nvGrpSpPr>
          <p:grpSpPr>
            <a:xfrm>
              <a:off x="2123122" y="5383530"/>
              <a:ext cx="6488417" cy="517614"/>
              <a:chOff x="2123122" y="5383530"/>
              <a:chExt cx="6488417" cy="517614"/>
            </a:xfrm>
            <a:solidFill>
              <a:srgbClr val="2A3F5F"/>
            </a:solidFill>
          </p:grpSpPr>
          <p:sp>
            <p:nvSpPr>
              <p:cNvPr id="116" name="TextBox 115">
                <a:extLst>
                  <a:ext uri="{FF2B5EF4-FFF2-40B4-BE49-F238E27FC236}">
                    <a16:creationId xmlns:a16="http://schemas.microsoft.com/office/drawing/2014/main" id="{060E64CA-AAA9-2944-BF74-58C73ED7C71D}"/>
                  </a:ext>
                </a:extLst>
              </p:cNvPr>
              <p:cNvSpPr txBox="1"/>
              <p:nvPr/>
            </p:nvSpPr>
            <p:spPr>
              <a:xfrm>
                <a:off x="2123122"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00:00</a:t>
                </a:r>
              </a:p>
            </p:txBody>
          </p:sp>
          <p:sp>
            <p:nvSpPr>
              <p:cNvPr id="117" name="TextBox 116">
                <a:extLst>
                  <a:ext uri="{FF2B5EF4-FFF2-40B4-BE49-F238E27FC236}">
                    <a16:creationId xmlns:a16="http://schemas.microsoft.com/office/drawing/2014/main" id="{7B6C36EB-0DCF-4E46-9BA4-F48AFBDA8D00}"/>
                  </a:ext>
                </a:extLst>
              </p:cNvPr>
              <p:cNvSpPr txBox="1"/>
              <p:nvPr/>
            </p:nvSpPr>
            <p:spPr>
              <a:xfrm>
                <a:off x="3821875"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06:00</a:t>
                </a:r>
              </a:p>
            </p:txBody>
          </p:sp>
          <p:sp>
            <p:nvSpPr>
              <p:cNvPr id="118" name="TextBox 117">
                <a:extLst>
                  <a:ext uri="{FF2B5EF4-FFF2-40B4-BE49-F238E27FC236}">
                    <a16:creationId xmlns:a16="http://schemas.microsoft.com/office/drawing/2014/main" id="{6B888FBD-7E2A-EF4A-9526-70369EAEFB3D}"/>
                  </a:ext>
                </a:extLst>
              </p:cNvPr>
              <p:cNvSpPr txBox="1"/>
              <p:nvPr/>
            </p:nvSpPr>
            <p:spPr>
              <a:xfrm>
                <a:off x="5661555"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12:00</a:t>
                </a:r>
              </a:p>
            </p:txBody>
          </p:sp>
          <p:sp>
            <p:nvSpPr>
              <p:cNvPr id="119" name="TextBox 118">
                <a:extLst>
                  <a:ext uri="{FF2B5EF4-FFF2-40B4-BE49-F238E27FC236}">
                    <a16:creationId xmlns:a16="http://schemas.microsoft.com/office/drawing/2014/main" id="{81407164-40DE-DA47-B97D-95059C217146}"/>
                  </a:ext>
                </a:extLst>
              </p:cNvPr>
              <p:cNvSpPr txBox="1"/>
              <p:nvPr/>
            </p:nvSpPr>
            <p:spPr>
              <a:xfrm>
                <a:off x="7532646"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18:00</a:t>
                </a:r>
              </a:p>
            </p:txBody>
          </p:sp>
        </p:grpSp>
        <p:grpSp>
          <p:nvGrpSpPr>
            <p:cNvPr id="108" name="Graphic 2">
              <a:extLst>
                <a:ext uri="{FF2B5EF4-FFF2-40B4-BE49-F238E27FC236}">
                  <a16:creationId xmlns:a16="http://schemas.microsoft.com/office/drawing/2014/main" id="{FF1C34E5-440F-D440-9DE7-C54E369F5BC6}"/>
                </a:ext>
              </a:extLst>
            </p:cNvPr>
            <p:cNvGrpSpPr/>
            <p:nvPr/>
          </p:nvGrpSpPr>
          <p:grpSpPr>
            <a:xfrm>
              <a:off x="1946672" y="871447"/>
              <a:ext cx="578323" cy="4233029"/>
              <a:chOff x="1946672" y="871447"/>
              <a:chExt cx="578323" cy="4233029"/>
            </a:xfrm>
            <a:solidFill>
              <a:srgbClr val="2A3F5F"/>
            </a:solidFill>
          </p:grpSpPr>
          <p:sp>
            <p:nvSpPr>
              <p:cNvPr id="110" name="TextBox 109">
                <a:extLst>
                  <a:ext uri="{FF2B5EF4-FFF2-40B4-BE49-F238E27FC236}">
                    <a16:creationId xmlns:a16="http://schemas.microsoft.com/office/drawing/2014/main" id="{C34925F8-DBE7-BF4D-87DA-C837BE2F3775}"/>
                  </a:ext>
                </a:extLst>
              </p:cNvPr>
              <p:cNvSpPr txBox="1"/>
              <p:nvPr/>
            </p:nvSpPr>
            <p:spPr>
              <a:xfrm>
                <a:off x="1946672" y="4586863"/>
                <a:ext cx="578321"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-2</a:t>
                </a:r>
              </a:p>
            </p:txBody>
          </p:sp>
          <p:sp>
            <p:nvSpPr>
              <p:cNvPr id="111" name="TextBox 110">
                <a:extLst>
                  <a:ext uri="{FF2B5EF4-FFF2-40B4-BE49-F238E27FC236}">
                    <a16:creationId xmlns:a16="http://schemas.microsoft.com/office/drawing/2014/main" id="{DCD48A0D-09B9-3748-86B4-58199C308ADB}"/>
                  </a:ext>
                </a:extLst>
              </p:cNvPr>
              <p:cNvSpPr txBox="1"/>
              <p:nvPr/>
            </p:nvSpPr>
            <p:spPr>
              <a:xfrm>
                <a:off x="1946674" y="3852628"/>
                <a:ext cx="578321"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-1</a:t>
                </a:r>
              </a:p>
            </p:txBody>
          </p:sp>
          <p:sp>
            <p:nvSpPr>
              <p:cNvPr id="112" name="TextBox 111">
                <a:extLst>
                  <a:ext uri="{FF2B5EF4-FFF2-40B4-BE49-F238E27FC236}">
                    <a16:creationId xmlns:a16="http://schemas.microsoft.com/office/drawing/2014/main" id="{02BA1FBE-FED4-584E-8646-54AEBD9690A3}"/>
                  </a:ext>
                </a:extLst>
              </p:cNvPr>
              <p:cNvSpPr txBox="1"/>
              <p:nvPr/>
            </p:nvSpPr>
            <p:spPr>
              <a:xfrm>
                <a:off x="2039881" y="311839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0</a:t>
                </a:r>
              </a:p>
            </p:txBody>
          </p:sp>
          <p:sp>
            <p:nvSpPr>
              <p:cNvPr id="113" name="TextBox 112">
                <a:extLst>
                  <a:ext uri="{FF2B5EF4-FFF2-40B4-BE49-F238E27FC236}">
                    <a16:creationId xmlns:a16="http://schemas.microsoft.com/office/drawing/2014/main" id="{117A6148-7CBC-F94F-AFB2-13B45AB32445}"/>
                  </a:ext>
                </a:extLst>
              </p:cNvPr>
              <p:cNvSpPr txBox="1"/>
              <p:nvPr/>
            </p:nvSpPr>
            <p:spPr>
              <a:xfrm>
                <a:off x="2039882" y="2369442"/>
                <a:ext cx="479805"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1</a:t>
                </a:r>
              </a:p>
            </p:txBody>
          </p:sp>
          <p:sp>
            <p:nvSpPr>
              <p:cNvPr id="114" name="TextBox 113">
                <a:extLst>
                  <a:ext uri="{FF2B5EF4-FFF2-40B4-BE49-F238E27FC236}">
                    <a16:creationId xmlns:a16="http://schemas.microsoft.com/office/drawing/2014/main" id="{9FDF7D36-AF4C-F24B-AD4A-7C2D148C0031}"/>
                  </a:ext>
                </a:extLst>
              </p:cNvPr>
              <p:cNvSpPr txBox="1"/>
              <p:nvPr/>
            </p:nvSpPr>
            <p:spPr>
              <a:xfrm>
                <a:off x="2039878" y="1620492"/>
                <a:ext cx="479805"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2</a:t>
                </a:r>
              </a:p>
            </p:txBody>
          </p:sp>
          <p:sp>
            <p:nvSpPr>
              <p:cNvPr id="115" name="TextBox 114">
                <a:extLst>
                  <a:ext uri="{FF2B5EF4-FFF2-40B4-BE49-F238E27FC236}">
                    <a16:creationId xmlns:a16="http://schemas.microsoft.com/office/drawing/2014/main" id="{1F3029A4-4652-BD46-9E41-52CD883DB242}"/>
                  </a:ext>
                </a:extLst>
              </p:cNvPr>
              <p:cNvSpPr txBox="1"/>
              <p:nvPr/>
            </p:nvSpPr>
            <p:spPr>
              <a:xfrm>
                <a:off x="2039878" y="871447"/>
                <a:ext cx="479805"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3</a:t>
                </a:r>
              </a:p>
            </p:txBody>
          </p:sp>
        </p:grpSp>
      </p:grpSp>
      <p:sp>
        <p:nvSpPr>
          <p:cNvPr id="134" name="Freeform 133">
            <a:extLst>
              <a:ext uri="{FF2B5EF4-FFF2-40B4-BE49-F238E27FC236}">
                <a16:creationId xmlns:a16="http://schemas.microsoft.com/office/drawing/2014/main" id="{05A841C9-9025-5D46-B574-0C48A260611E}"/>
              </a:ext>
            </a:extLst>
          </p:cNvPr>
          <p:cNvSpPr/>
          <p:nvPr/>
        </p:nvSpPr>
        <p:spPr>
          <a:xfrm>
            <a:off x="6306284" y="2410694"/>
            <a:ext cx="4490060" cy="5734"/>
          </a:xfrm>
          <a:custGeom>
            <a:avLst/>
            <a:gdLst>
              <a:gd name="connsiteX0" fmla="*/ 0 w 7458075"/>
              <a:gd name="connsiteY0" fmla="*/ 372 h 9525"/>
              <a:gd name="connsiteX1" fmla="*/ 7458075 w 7458075"/>
              <a:gd name="connsiteY1" fmla="*/ 372 h 9525"/>
            </a:gdLst>
            <a:ahLst/>
            <a:cxnLst>
              <a:cxn ang="0">
                <a:pos x="connsiteX0" y="connsiteY0"/>
              </a:cxn>
              <a:cxn ang="0">
                <a:pos x="connsiteX1" y="connsiteY1"/>
              </a:cxn>
            </a:cxnLst>
            <a:rect l="l" t="t" r="r" b="b"/>
            <a:pathLst>
              <a:path w="7458075" h="9525">
                <a:moveTo>
                  <a:pt x="0" y="372"/>
                </a:moveTo>
                <a:lnTo>
                  <a:pt x="7458075" y="372"/>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35" name="Rectangle 134">
            <a:extLst>
              <a:ext uri="{FF2B5EF4-FFF2-40B4-BE49-F238E27FC236}">
                <a16:creationId xmlns:a16="http://schemas.microsoft.com/office/drawing/2014/main" id="{3CBD5B08-DF54-8A48-B644-F78F7316082C}"/>
              </a:ext>
            </a:extLst>
          </p:cNvPr>
          <p:cNvSpPr/>
          <p:nvPr/>
        </p:nvSpPr>
        <p:spPr>
          <a:xfrm>
            <a:off x="8305370" y="1067429"/>
            <a:ext cx="544419" cy="448031"/>
          </a:xfrm>
          <a:prstGeom prst="rect">
            <a:avLst/>
          </a:prstGeom>
          <a:solidFill>
            <a:srgbClr val="FF0000">
              <a:alpha val="50196"/>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7" name="Rectangle 136">
            <a:extLst>
              <a:ext uri="{FF2B5EF4-FFF2-40B4-BE49-F238E27FC236}">
                <a16:creationId xmlns:a16="http://schemas.microsoft.com/office/drawing/2014/main" id="{83618DDD-413C-EE4C-B312-34B6AFD21457}"/>
              </a:ext>
            </a:extLst>
          </p:cNvPr>
          <p:cNvSpPr/>
          <p:nvPr/>
        </p:nvSpPr>
        <p:spPr>
          <a:xfrm>
            <a:off x="9708560" y="1513182"/>
            <a:ext cx="544419" cy="448031"/>
          </a:xfrm>
          <a:prstGeom prst="rect">
            <a:avLst/>
          </a:prstGeom>
          <a:solidFill>
            <a:srgbClr val="FF0000">
              <a:alpha val="50196"/>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39" name="Straight Connector 138">
            <a:extLst>
              <a:ext uri="{FF2B5EF4-FFF2-40B4-BE49-F238E27FC236}">
                <a16:creationId xmlns:a16="http://schemas.microsoft.com/office/drawing/2014/main" id="{FDE45749-8A7F-8F42-A800-39CD6393A8C8}"/>
              </a:ext>
            </a:extLst>
          </p:cNvPr>
          <p:cNvCxnSpPr>
            <a:cxnSpLocks/>
          </p:cNvCxnSpPr>
          <p:nvPr/>
        </p:nvCxnSpPr>
        <p:spPr>
          <a:xfrm>
            <a:off x="6353665" y="1509802"/>
            <a:ext cx="194886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AD6CE4-C9D4-624B-BE31-58EF178ECB2B}"/>
              </a:ext>
            </a:extLst>
          </p:cNvPr>
          <p:cNvCxnSpPr>
            <a:cxnSpLocks/>
          </p:cNvCxnSpPr>
          <p:nvPr/>
        </p:nvCxnSpPr>
        <p:spPr>
          <a:xfrm>
            <a:off x="8862809" y="1510882"/>
            <a:ext cx="83418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ED0646D-4C65-C741-B54E-0D209705439B}"/>
              </a:ext>
            </a:extLst>
          </p:cNvPr>
          <p:cNvCxnSpPr>
            <a:cxnSpLocks/>
          </p:cNvCxnSpPr>
          <p:nvPr/>
        </p:nvCxnSpPr>
        <p:spPr>
          <a:xfrm>
            <a:off x="10246268" y="1513180"/>
            <a:ext cx="608159"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5232303-B715-254E-B37C-F86B635C2922}"/>
              </a:ext>
            </a:extLst>
          </p:cNvPr>
          <p:cNvCxnSpPr>
            <a:cxnSpLocks/>
          </p:cNvCxnSpPr>
          <p:nvPr/>
        </p:nvCxnSpPr>
        <p:spPr>
          <a:xfrm flipV="1">
            <a:off x="8292345" y="1063734"/>
            <a:ext cx="0" cy="447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A71EA5D-860B-D143-8AA2-813062ED9824}"/>
              </a:ext>
            </a:extLst>
          </p:cNvPr>
          <p:cNvCxnSpPr>
            <a:cxnSpLocks/>
          </p:cNvCxnSpPr>
          <p:nvPr/>
        </p:nvCxnSpPr>
        <p:spPr>
          <a:xfrm flipV="1">
            <a:off x="9689763" y="1527033"/>
            <a:ext cx="0" cy="447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C2FE049-30AE-B147-9A92-5A04508AD275}"/>
              </a:ext>
            </a:extLst>
          </p:cNvPr>
          <p:cNvCxnSpPr>
            <a:cxnSpLocks/>
          </p:cNvCxnSpPr>
          <p:nvPr/>
        </p:nvCxnSpPr>
        <p:spPr>
          <a:xfrm flipV="1">
            <a:off x="10253520" y="1520525"/>
            <a:ext cx="0" cy="447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ACDF663-617A-9C41-8D5B-D0A5AAF1DC1B}"/>
              </a:ext>
            </a:extLst>
          </p:cNvPr>
          <p:cNvCxnSpPr>
            <a:cxnSpLocks/>
          </p:cNvCxnSpPr>
          <p:nvPr/>
        </p:nvCxnSpPr>
        <p:spPr>
          <a:xfrm flipV="1">
            <a:off x="8866545" y="1056987"/>
            <a:ext cx="0" cy="447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2269BCE-B068-EA43-B623-B5FAD6CB69EE}"/>
              </a:ext>
            </a:extLst>
          </p:cNvPr>
          <p:cNvCxnSpPr>
            <a:cxnSpLocks/>
          </p:cNvCxnSpPr>
          <p:nvPr/>
        </p:nvCxnSpPr>
        <p:spPr>
          <a:xfrm>
            <a:off x="8275833" y="1063734"/>
            <a:ext cx="59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95C93784-7B7C-2D4B-B0D8-910D492D992B}"/>
              </a:ext>
            </a:extLst>
          </p:cNvPr>
          <p:cNvSpPr/>
          <p:nvPr/>
        </p:nvSpPr>
        <p:spPr>
          <a:xfrm>
            <a:off x="426338" y="107386"/>
            <a:ext cx="4936946" cy="3053603"/>
          </a:xfrm>
          <a:custGeom>
            <a:avLst/>
            <a:gdLst>
              <a:gd name="connsiteX0" fmla="*/ 0 w 8572500"/>
              <a:gd name="connsiteY0" fmla="*/ 0 h 5715000"/>
              <a:gd name="connsiteX1" fmla="*/ 8572500 w 8572500"/>
              <a:gd name="connsiteY1" fmla="*/ 0 h 5715000"/>
              <a:gd name="connsiteX2" fmla="*/ 8572500 w 8572500"/>
              <a:gd name="connsiteY2" fmla="*/ 5715000 h 5715000"/>
              <a:gd name="connsiteX3" fmla="*/ 0 w 8572500"/>
              <a:gd name="connsiteY3" fmla="*/ 5715000 h 5715000"/>
            </a:gdLst>
            <a:ahLst/>
            <a:cxnLst>
              <a:cxn ang="0">
                <a:pos x="connsiteX0" y="connsiteY0"/>
              </a:cxn>
              <a:cxn ang="0">
                <a:pos x="connsiteX1" y="connsiteY1"/>
              </a:cxn>
              <a:cxn ang="0">
                <a:pos x="connsiteX2" y="connsiteY2"/>
              </a:cxn>
              <a:cxn ang="0">
                <a:pos x="connsiteX3" y="connsiteY3"/>
              </a:cxn>
            </a:cxnLst>
            <a:rect l="l" t="t" r="r" b="b"/>
            <a:pathLst>
              <a:path w="8572500" h="5715000">
                <a:moveTo>
                  <a:pt x="0" y="0"/>
                </a:moveTo>
                <a:lnTo>
                  <a:pt x="8572500" y="0"/>
                </a:lnTo>
                <a:lnTo>
                  <a:pt x="8572500" y="5715000"/>
                </a:lnTo>
                <a:lnTo>
                  <a:pt x="0" y="5715000"/>
                </a:lnTo>
                <a:close/>
              </a:path>
            </a:pathLst>
          </a:custGeom>
          <a:solidFill>
            <a:srgbClr val="FFFFFF"/>
          </a:solidFill>
          <a:ln w="9525" cap="flat">
            <a:noFill/>
            <a:prstDash val="solid"/>
            <a:miter/>
          </a:ln>
        </p:spPr>
        <p:txBody>
          <a:bodyPr rtlCol="0" anchor="ctr"/>
          <a:lstStyle/>
          <a:p>
            <a:endParaRPr lang="en-AU" dirty="0"/>
          </a:p>
        </p:txBody>
      </p:sp>
      <p:grpSp>
        <p:nvGrpSpPr>
          <p:cNvPr id="3" name="Graphic 2">
            <a:extLst>
              <a:ext uri="{FF2B5EF4-FFF2-40B4-BE49-F238E27FC236}">
                <a16:creationId xmlns:a16="http://schemas.microsoft.com/office/drawing/2014/main" id="{C81A3D4E-8B21-0F45-8234-FBDC2AAA049B}"/>
              </a:ext>
            </a:extLst>
          </p:cNvPr>
          <p:cNvGrpSpPr/>
          <p:nvPr/>
        </p:nvGrpSpPr>
        <p:grpSpPr>
          <a:xfrm>
            <a:off x="819321" y="204888"/>
            <a:ext cx="4490061" cy="2637838"/>
            <a:chOff x="2447925" y="1047750"/>
            <a:chExt cx="7458075" cy="4381500"/>
          </a:xfrm>
          <a:solidFill>
            <a:srgbClr val="000000"/>
          </a:solidFill>
        </p:grpSpPr>
        <p:grpSp>
          <p:nvGrpSpPr>
            <p:cNvPr id="4" name="Graphic 2">
              <a:extLst>
                <a:ext uri="{FF2B5EF4-FFF2-40B4-BE49-F238E27FC236}">
                  <a16:creationId xmlns:a16="http://schemas.microsoft.com/office/drawing/2014/main" id="{71393BEE-64A0-1548-A603-079150DD64DC}"/>
                </a:ext>
              </a:extLst>
            </p:cNvPr>
            <p:cNvGrpSpPr/>
            <p:nvPr/>
          </p:nvGrpSpPr>
          <p:grpSpPr>
            <a:xfrm>
              <a:off x="3383470" y="1047750"/>
              <a:ext cx="5612987" cy="4381500"/>
              <a:chOff x="3383470" y="1047750"/>
              <a:chExt cx="5612987" cy="4381500"/>
            </a:xfrm>
            <a:solidFill>
              <a:srgbClr val="000000"/>
            </a:solidFill>
          </p:grpSpPr>
          <p:sp>
            <p:nvSpPr>
              <p:cNvPr id="11" name="Freeform 10">
                <a:extLst>
                  <a:ext uri="{FF2B5EF4-FFF2-40B4-BE49-F238E27FC236}">
                    <a16:creationId xmlns:a16="http://schemas.microsoft.com/office/drawing/2014/main" id="{95932E66-E19F-0043-9358-EAB7BEFC3954}"/>
                  </a:ext>
                </a:extLst>
              </p:cNvPr>
              <p:cNvSpPr/>
              <p:nvPr/>
            </p:nvSpPr>
            <p:spPr>
              <a:xfrm>
                <a:off x="3383470" y="1047750"/>
                <a:ext cx="9525" cy="4381500"/>
              </a:xfrm>
              <a:custGeom>
                <a:avLst/>
                <a:gdLst>
                  <a:gd name="connsiteX0" fmla="*/ 165 w 9525"/>
                  <a:gd name="connsiteY0" fmla="*/ 0 h 4381500"/>
                  <a:gd name="connsiteX1" fmla="*/ 165 w 9525"/>
                  <a:gd name="connsiteY1" fmla="*/ 4381500 h 4381500"/>
                </a:gdLst>
                <a:ahLst/>
                <a:cxnLst>
                  <a:cxn ang="0">
                    <a:pos x="connsiteX0" y="connsiteY0"/>
                  </a:cxn>
                  <a:cxn ang="0">
                    <a:pos x="connsiteX1" y="connsiteY1"/>
                  </a:cxn>
                </a:cxnLst>
                <a:rect l="l" t="t" r="r" b="b"/>
                <a:pathLst>
                  <a:path w="9525" h="4381500">
                    <a:moveTo>
                      <a:pt x="165" y="0"/>
                    </a:moveTo>
                    <a:lnTo>
                      <a:pt x="165"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2" name="Freeform 11">
                <a:extLst>
                  <a:ext uri="{FF2B5EF4-FFF2-40B4-BE49-F238E27FC236}">
                    <a16:creationId xmlns:a16="http://schemas.microsoft.com/office/drawing/2014/main" id="{5D08DBF7-9CFE-9C4D-80B9-1F6288CA2B80}"/>
                  </a:ext>
                </a:extLst>
              </p:cNvPr>
              <p:cNvSpPr/>
              <p:nvPr/>
            </p:nvSpPr>
            <p:spPr>
              <a:xfrm>
                <a:off x="4318920" y="1047750"/>
                <a:ext cx="9525" cy="4381500"/>
              </a:xfrm>
              <a:custGeom>
                <a:avLst/>
                <a:gdLst>
                  <a:gd name="connsiteX0" fmla="*/ 263 w 9525"/>
                  <a:gd name="connsiteY0" fmla="*/ 0 h 4381500"/>
                  <a:gd name="connsiteX1" fmla="*/ 263 w 9525"/>
                  <a:gd name="connsiteY1" fmla="*/ 4381500 h 4381500"/>
                </a:gdLst>
                <a:ahLst/>
                <a:cxnLst>
                  <a:cxn ang="0">
                    <a:pos x="connsiteX0" y="connsiteY0"/>
                  </a:cxn>
                  <a:cxn ang="0">
                    <a:pos x="connsiteX1" y="connsiteY1"/>
                  </a:cxn>
                </a:cxnLst>
                <a:rect l="l" t="t" r="r" b="b"/>
                <a:pathLst>
                  <a:path w="9525" h="4381500">
                    <a:moveTo>
                      <a:pt x="263" y="0"/>
                    </a:moveTo>
                    <a:lnTo>
                      <a:pt x="263"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3" name="Freeform 12">
                <a:extLst>
                  <a:ext uri="{FF2B5EF4-FFF2-40B4-BE49-F238E27FC236}">
                    <a16:creationId xmlns:a16="http://schemas.microsoft.com/office/drawing/2014/main" id="{0EC1ADC2-CF6B-AF4E-A3B5-E4AB3238CC64}"/>
                  </a:ext>
                </a:extLst>
              </p:cNvPr>
              <p:cNvSpPr/>
              <p:nvPr/>
            </p:nvSpPr>
            <p:spPr>
              <a:xfrm>
                <a:off x="5254466" y="1047750"/>
                <a:ext cx="9525" cy="4381500"/>
              </a:xfrm>
              <a:custGeom>
                <a:avLst/>
                <a:gdLst>
                  <a:gd name="connsiteX0" fmla="*/ 362 w 9525"/>
                  <a:gd name="connsiteY0" fmla="*/ 0 h 4381500"/>
                  <a:gd name="connsiteX1" fmla="*/ 362 w 9525"/>
                  <a:gd name="connsiteY1" fmla="*/ 4381500 h 4381500"/>
                </a:gdLst>
                <a:ahLst/>
                <a:cxnLst>
                  <a:cxn ang="0">
                    <a:pos x="connsiteX0" y="connsiteY0"/>
                  </a:cxn>
                  <a:cxn ang="0">
                    <a:pos x="connsiteX1" y="connsiteY1"/>
                  </a:cxn>
                </a:cxnLst>
                <a:rect l="l" t="t" r="r" b="b"/>
                <a:pathLst>
                  <a:path w="9525" h="4381500">
                    <a:moveTo>
                      <a:pt x="362" y="0"/>
                    </a:moveTo>
                    <a:lnTo>
                      <a:pt x="362"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4" name="Freeform 13">
                <a:extLst>
                  <a:ext uri="{FF2B5EF4-FFF2-40B4-BE49-F238E27FC236}">
                    <a16:creationId xmlns:a16="http://schemas.microsoft.com/office/drawing/2014/main" id="{3E9613CB-7424-DA4D-B858-37F6B18FFB42}"/>
                  </a:ext>
                </a:extLst>
              </p:cNvPr>
              <p:cNvSpPr/>
              <p:nvPr/>
            </p:nvSpPr>
            <p:spPr>
              <a:xfrm>
                <a:off x="6189916" y="1047750"/>
                <a:ext cx="9525" cy="4381500"/>
              </a:xfrm>
              <a:custGeom>
                <a:avLst/>
                <a:gdLst>
                  <a:gd name="connsiteX0" fmla="*/ 460 w 9525"/>
                  <a:gd name="connsiteY0" fmla="*/ 0 h 4381500"/>
                  <a:gd name="connsiteX1" fmla="*/ 460 w 9525"/>
                  <a:gd name="connsiteY1" fmla="*/ 4381500 h 4381500"/>
                </a:gdLst>
                <a:ahLst/>
                <a:cxnLst>
                  <a:cxn ang="0">
                    <a:pos x="connsiteX0" y="connsiteY0"/>
                  </a:cxn>
                  <a:cxn ang="0">
                    <a:pos x="connsiteX1" y="connsiteY1"/>
                  </a:cxn>
                </a:cxnLst>
                <a:rect l="l" t="t" r="r" b="b"/>
                <a:pathLst>
                  <a:path w="9525" h="4381500">
                    <a:moveTo>
                      <a:pt x="460" y="0"/>
                    </a:moveTo>
                    <a:lnTo>
                      <a:pt x="460"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5" name="Freeform 14">
                <a:extLst>
                  <a:ext uri="{FF2B5EF4-FFF2-40B4-BE49-F238E27FC236}">
                    <a16:creationId xmlns:a16="http://schemas.microsoft.com/office/drawing/2014/main" id="{8A604150-CDCE-AC4C-804D-8BB76B0FEAF9}"/>
                  </a:ext>
                </a:extLst>
              </p:cNvPr>
              <p:cNvSpPr/>
              <p:nvPr/>
            </p:nvSpPr>
            <p:spPr>
              <a:xfrm>
                <a:off x="7125461" y="1047750"/>
                <a:ext cx="9525" cy="4381500"/>
              </a:xfrm>
              <a:custGeom>
                <a:avLst/>
                <a:gdLst>
                  <a:gd name="connsiteX0" fmla="*/ 558 w 9525"/>
                  <a:gd name="connsiteY0" fmla="*/ 0 h 4381500"/>
                  <a:gd name="connsiteX1" fmla="*/ 558 w 9525"/>
                  <a:gd name="connsiteY1" fmla="*/ 4381500 h 4381500"/>
                </a:gdLst>
                <a:ahLst/>
                <a:cxnLst>
                  <a:cxn ang="0">
                    <a:pos x="connsiteX0" y="connsiteY0"/>
                  </a:cxn>
                  <a:cxn ang="0">
                    <a:pos x="connsiteX1" y="connsiteY1"/>
                  </a:cxn>
                </a:cxnLst>
                <a:rect l="l" t="t" r="r" b="b"/>
                <a:pathLst>
                  <a:path w="9525" h="4381500">
                    <a:moveTo>
                      <a:pt x="558" y="0"/>
                    </a:moveTo>
                    <a:lnTo>
                      <a:pt x="558"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6" name="Freeform 15">
                <a:extLst>
                  <a:ext uri="{FF2B5EF4-FFF2-40B4-BE49-F238E27FC236}">
                    <a16:creationId xmlns:a16="http://schemas.microsoft.com/office/drawing/2014/main" id="{215E5F0B-AB62-B14C-AF63-71B0EC36B854}"/>
                  </a:ext>
                </a:extLst>
              </p:cNvPr>
              <p:cNvSpPr/>
              <p:nvPr/>
            </p:nvSpPr>
            <p:spPr>
              <a:xfrm>
                <a:off x="8061007" y="1047750"/>
                <a:ext cx="9525" cy="4381500"/>
              </a:xfrm>
              <a:custGeom>
                <a:avLst/>
                <a:gdLst>
                  <a:gd name="connsiteX0" fmla="*/ 656 w 9525"/>
                  <a:gd name="connsiteY0" fmla="*/ 0 h 4381500"/>
                  <a:gd name="connsiteX1" fmla="*/ 656 w 9525"/>
                  <a:gd name="connsiteY1" fmla="*/ 4381500 h 4381500"/>
                </a:gdLst>
                <a:ahLst/>
                <a:cxnLst>
                  <a:cxn ang="0">
                    <a:pos x="connsiteX0" y="connsiteY0"/>
                  </a:cxn>
                  <a:cxn ang="0">
                    <a:pos x="connsiteX1" y="connsiteY1"/>
                  </a:cxn>
                </a:cxnLst>
                <a:rect l="l" t="t" r="r" b="b"/>
                <a:pathLst>
                  <a:path w="9525" h="4381500">
                    <a:moveTo>
                      <a:pt x="656" y="0"/>
                    </a:moveTo>
                    <a:lnTo>
                      <a:pt x="656"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7" name="Freeform 16">
                <a:extLst>
                  <a:ext uri="{FF2B5EF4-FFF2-40B4-BE49-F238E27FC236}">
                    <a16:creationId xmlns:a16="http://schemas.microsoft.com/office/drawing/2014/main" id="{98628CD0-5636-3948-BFBC-0E0460B4585B}"/>
                  </a:ext>
                </a:extLst>
              </p:cNvPr>
              <p:cNvSpPr/>
              <p:nvPr/>
            </p:nvSpPr>
            <p:spPr>
              <a:xfrm>
                <a:off x="8996457" y="1047750"/>
                <a:ext cx="9525" cy="4381500"/>
              </a:xfrm>
              <a:custGeom>
                <a:avLst/>
                <a:gdLst>
                  <a:gd name="connsiteX0" fmla="*/ 755 w 9525"/>
                  <a:gd name="connsiteY0" fmla="*/ 0 h 4381500"/>
                  <a:gd name="connsiteX1" fmla="*/ 755 w 9525"/>
                  <a:gd name="connsiteY1" fmla="*/ 4381500 h 4381500"/>
                </a:gdLst>
                <a:ahLst/>
                <a:cxnLst>
                  <a:cxn ang="0">
                    <a:pos x="connsiteX0" y="connsiteY0"/>
                  </a:cxn>
                  <a:cxn ang="0">
                    <a:pos x="connsiteX1" y="connsiteY1"/>
                  </a:cxn>
                </a:cxnLst>
                <a:rect l="l" t="t" r="r" b="b"/>
                <a:pathLst>
                  <a:path w="9525" h="4381500">
                    <a:moveTo>
                      <a:pt x="755" y="0"/>
                    </a:moveTo>
                    <a:lnTo>
                      <a:pt x="755" y="4381500"/>
                    </a:lnTo>
                  </a:path>
                </a:pathLst>
              </a:custGeom>
              <a:solidFill>
                <a:srgbClr val="000000"/>
              </a:solidFill>
              <a:ln w="9525" cap="flat">
                <a:solidFill>
                  <a:srgbClr val="EBF0F8"/>
                </a:solidFill>
                <a:prstDash val="solid"/>
                <a:miter/>
              </a:ln>
            </p:spPr>
            <p:txBody>
              <a:bodyPr rtlCol="0" anchor="ctr"/>
              <a:lstStyle/>
              <a:p>
                <a:endParaRPr lang="en-AU" dirty="0"/>
              </a:p>
            </p:txBody>
          </p:sp>
        </p:grpSp>
        <p:grpSp>
          <p:nvGrpSpPr>
            <p:cNvPr id="5" name="Graphic 2">
              <a:extLst>
                <a:ext uri="{FF2B5EF4-FFF2-40B4-BE49-F238E27FC236}">
                  <a16:creationId xmlns:a16="http://schemas.microsoft.com/office/drawing/2014/main" id="{15BACA27-694A-7044-8621-30665C09D27B}"/>
                </a:ext>
              </a:extLst>
            </p:cNvPr>
            <p:cNvGrpSpPr/>
            <p:nvPr/>
          </p:nvGrpSpPr>
          <p:grpSpPr>
            <a:xfrm>
              <a:off x="2447925" y="1122616"/>
              <a:ext cx="7458075" cy="2995898"/>
              <a:chOff x="2447925" y="1122616"/>
              <a:chExt cx="7458075" cy="2995898"/>
            </a:xfrm>
            <a:solidFill>
              <a:srgbClr val="000000"/>
            </a:solidFill>
          </p:grpSpPr>
          <p:sp>
            <p:nvSpPr>
              <p:cNvPr id="6" name="Freeform 5">
                <a:extLst>
                  <a:ext uri="{FF2B5EF4-FFF2-40B4-BE49-F238E27FC236}">
                    <a16:creationId xmlns:a16="http://schemas.microsoft.com/office/drawing/2014/main" id="{FBBB3EF7-257F-2646-B446-2F46700749B4}"/>
                  </a:ext>
                </a:extLst>
              </p:cNvPr>
              <p:cNvSpPr/>
              <p:nvPr/>
            </p:nvSpPr>
            <p:spPr>
              <a:xfrm>
                <a:off x="2447925" y="4118514"/>
                <a:ext cx="7458075" cy="9525"/>
              </a:xfrm>
              <a:custGeom>
                <a:avLst/>
                <a:gdLst>
                  <a:gd name="connsiteX0" fmla="*/ 0 w 7458075"/>
                  <a:gd name="connsiteY0" fmla="*/ 372 h 9525"/>
                  <a:gd name="connsiteX1" fmla="*/ 7458075 w 7458075"/>
                  <a:gd name="connsiteY1" fmla="*/ 372 h 9525"/>
                </a:gdLst>
                <a:ahLst/>
                <a:cxnLst>
                  <a:cxn ang="0">
                    <a:pos x="connsiteX0" y="connsiteY0"/>
                  </a:cxn>
                  <a:cxn ang="0">
                    <a:pos x="connsiteX1" y="connsiteY1"/>
                  </a:cxn>
                </a:cxnLst>
                <a:rect l="l" t="t" r="r" b="b"/>
                <a:pathLst>
                  <a:path w="7458075" h="9525">
                    <a:moveTo>
                      <a:pt x="0" y="372"/>
                    </a:moveTo>
                    <a:lnTo>
                      <a:pt x="7458075" y="372"/>
                    </a:lnTo>
                  </a:path>
                </a:pathLst>
              </a:custGeom>
              <a:solidFill>
                <a:srgbClr val="000000"/>
              </a:solidFill>
              <a:ln w="9525" cap="flat">
                <a:solidFill>
                  <a:srgbClr val="EBF0F8"/>
                </a:solidFill>
                <a:prstDash val="solid"/>
                <a:miter/>
              </a:ln>
            </p:spPr>
            <p:txBody>
              <a:bodyPr rtlCol="0" anchor="ctr"/>
              <a:lstStyle/>
              <a:p>
                <a:endParaRPr lang="en-AU" dirty="0"/>
              </a:p>
            </p:txBody>
          </p:sp>
          <p:sp>
            <p:nvSpPr>
              <p:cNvPr id="7" name="Freeform 6">
                <a:extLst>
                  <a:ext uri="{FF2B5EF4-FFF2-40B4-BE49-F238E27FC236}">
                    <a16:creationId xmlns:a16="http://schemas.microsoft.com/office/drawing/2014/main" id="{B35752B2-CBC3-5A4B-8481-6433B5BEEB34}"/>
                  </a:ext>
                </a:extLst>
              </p:cNvPr>
              <p:cNvSpPr/>
              <p:nvPr/>
            </p:nvSpPr>
            <p:spPr>
              <a:xfrm>
                <a:off x="2447925" y="3369564"/>
                <a:ext cx="7458075" cy="9525"/>
              </a:xfrm>
              <a:custGeom>
                <a:avLst/>
                <a:gdLst>
                  <a:gd name="connsiteX0" fmla="*/ 0 w 7458075"/>
                  <a:gd name="connsiteY0" fmla="*/ 294 h 9525"/>
                  <a:gd name="connsiteX1" fmla="*/ 7458075 w 7458075"/>
                  <a:gd name="connsiteY1" fmla="*/ 294 h 9525"/>
                </a:gdLst>
                <a:ahLst/>
                <a:cxnLst>
                  <a:cxn ang="0">
                    <a:pos x="connsiteX0" y="connsiteY0"/>
                  </a:cxn>
                  <a:cxn ang="0">
                    <a:pos x="connsiteX1" y="connsiteY1"/>
                  </a:cxn>
                </a:cxnLst>
                <a:rect l="l" t="t" r="r" b="b"/>
                <a:pathLst>
                  <a:path w="7458075" h="9525">
                    <a:moveTo>
                      <a:pt x="0" y="294"/>
                    </a:moveTo>
                    <a:lnTo>
                      <a:pt x="7458075" y="294"/>
                    </a:lnTo>
                  </a:path>
                </a:pathLst>
              </a:custGeom>
              <a:solidFill>
                <a:srgbClr val="000000"/>
              </a:solidFill>
              <a:ln w="9525" cap="flat">
                <a:solidFill>
                  <a:srgbClr val="EBF0F8"/>
                </a:solidFill>
                <a:prstDash val="solid"/>
                <a:miter/>
              </a:ln>
            </p:spPr>
            <p:txBody>
              <a:bodyPr rtlCol="0" anchor="ctr"/>
              <a:lstStyle/>
              <a:p>
                <a:endParaRPr lang="en-AU" dirty="0"/>
              </a:p>
            </p:txBody>
          </p:sp>
          <p:sp>
            <p:nvSpPr>
              <p:cNvPr id="8" name="Freeform 7">
                <a:extLst>
                  <a:ext uri="{FF2B5EF4-FFF2-40B4-BE49-F238E27FC236}">
                    <a16:creationId xmlns:a16="http://schemas.microsoft.com/office/drawing/2014/main" id="{59D3AAED-C5DB-724F-82D4-8208A8B8B8EA}"/>
                  </a:ext>
                </a:extLst>
              </p:cNvPr>
              <p:cNvSpPr/>
              <p:nvPr/>
            </p:nvSpPr>
            <p:spPr>
              <a:xfrm>
                <a:off x="2447925" y="2620613"/>
                <a:ext cx="7458075" cy="9525"/>
              </a:xfrm>
              <a:custGeom>
                <a:avLst/>
                <a:gdLst>
                  <a:gd name="connsiteX0" fmla="*/ 0 w 7458075"/>
                  <a:gd name="connsiteY0" fmla="*/ 215 h 9525"/>
                  <a:gd name="connsiteX1" fmla="*/ 7458075 w 7458075"/>
                  <a:gd name="connsiteY1" fmla="*/ 215 h 9525"/>
                </a:gdLst>
                <a:ahLst/>
                <a:cxnLst>
                  <a:cxn ang="0">
                    <a:pos x="connsiteX0" y="connsiteY0"/>
                  </a:cxn>
                  <a:cxn ang="0">
                    <a:pos x="connsiteX1" y="connsiteY1"/>
                  </a:cxn>
                </a:cxnLst>
                <a:rect l="l" t="t" r="r" b="b"/>
                <a:pathLst>
                  <a:path w="7458075" h="9525">
                    <a:moveTo>
                      <a:pt x="0" y="215"/>
                    </a:moveTo>
                    <a:lnTo>
                      <a:pt x="7458075" y="21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9" name="Freeform 8">
                <a:extLst>
                  <a:ext uri="{FF2B5EF4-FFF2-40B4-BE49-F238E27FC236}">
                    <a16:creationId xmlns:a16="http://schemas.microsoft.com/office/drawing/2014/main" id="{38DF9E9E-F09A-8047-926C-E5B3F9926EAE}"/>
                  </a:ext>
                </a:extLst>
              </p:cNvPr>
              <p:cNvSpPr/>
              <p:nvPr/>
            </p:nvSpPr>
            <p:spPr>
              <a:xfrm>
                <a:off x="2447925" y="1871662"/>
                <a:ext cx="7458075" cy="9525"/>
              </a:xfrm>
              <a:custGeom>
                <a:avLst/>
                <a:gdLst>
                  <a:gd name="connsiteX0" fmla="*/ 0 w 7458075"/>
                  <a:gd name="connsiteY0" fmla="*/ 137 h 9525"/>
                  <a:gd name="connsiteX1" fmla="*/ 7458075 w 7458075"/>
                  <a:gd name="connsiteY1" fmla="*/ 137 h 9525"/>
                </a:gdLst>
                <a:ahLst/>
                <a:cxnLst>
                  <a:cxn ang="0">
                    <a:pos x="connsiteX0" y="connsiteY0"/>
                  </a:cxn>
                  <a:cxn ang="0">
                    <a:pos x="connsiteX1" y="connsiteY1"/>
                  </a:cxn>
                </a:cxnLst>
                <a:rect l="l" t="t" r="r" b="b"/>
                <a:pathLst>
                  <a:path w="7458075" h="9525">
                    <a:moveTo>
                      <a:pt x="0" y="137"/>
                    </a:moveTo>
                    <a:lnTo>
                      <a:pt x="7458075" y="137"/>
                    </a:lnTo>
                  </a:path>
                </a:pathLst>
              </a:custGeom>
              <a:solidFill>
                <a:srgbClr val="000000"/>
              </a:solidFill>
              <a:ln w="9525" cap="flat">
                <a:solidFill>
                  <a:srgbClr val="EBF0F8"/>
                </a:solidFill>
                <a:prstDash val="solid"/>
                <a:miter/>
              </a:ln>
            </p:spPr>
            <p:txBody>
              <a:bodyPr rtlCol="0" anchor="ctr"/>
              <a:lstStyle/>
              <a:p>
                <a:endParaRPr lang="en-AU" dirty="0"/>
              </a:p>
            </p:txBody>
          </p:sp>
          <p:sp>
            <p:nvSpPr>
              <p:cNvPr id="10" name="Freeform 9">
                <a:extLst>
                  <a:ext uri="{FF2B5EF4-FFF2-40B4-BE49-F238E27FC236}">
                    <a16:creationId xmlns:a16="http://schemas.microsoft.com/office/drawing/2014/main" id="{817B0BA1-439C-8449-A8B4-124C6CF592C6}"/>
                  </a:ext>
                </a:extLst>
              </p:cNvPr>
              <p:cNvSpPr/>
              <p:nvPr/>
            </p:nvSpPr>
            <p:spPr>
              <a:xfrm>
                <a:off x="2447925" y="1122616"/>
                <a:ext cx="7458075" cy="9525"/>
              </a:xfrm>
              <a:custGeom>
                <a:avLst/>
                <a:gdLst>
                  <a:gd name="connsiteX0" fmla="*/ 0 w 7458075"/>
                  <a:gd name="connsiteY0" fmla="*/ 58 h 9525"/>
                  <a:gd name="connsiteX1" fmla="*/ 7458075 w 7458075"/>
                  <a:gd name="connsiteY1" fmla="*/ 58 h 9525"/>
                </a:gdLst>
                <a:ahLst/>
                <a:cxnLst>
                  <a:cxn ang="0">
                    <a:pos x="connsiteX0" y="connsiteY0"/>
                  </a:cxn>
                  <a:cxn ang="0">
                    <a:pos x="connsiteX1" y="connsiteY1"/>
                  </a:cxn>
                </a:cxnLst>
                <a:rect l="l" t="t" r="r" b="b"/>
                <a:pathLst>
                  <a:path w="7458075" h="9525">
                    <a:moveTo>
                      <a:pt x="0" y="58"/>
                    </a:moveTo>
                    <a:lnTo>
                      <a:pt x="7458075" y="58"/>
                    </a:lnTo>
                  </a:path>
                </a:pathLst>
              </a:custGeom>
              <a:solidFill>
                <a:srgbClr val="000000"/>
              </a:solidFill>
              <a:ln w="9525" cap="flat">
                <a:solidFill>
                  <a:srgbClr val="EBF0F8"/>
                </a:solidFill>
                <a:prstDash val="solid"/>
                <a:miter/>
              </a:ln>
            </p:spPr>
            <p:txBody>
              <a:bodyPr rtlCol="0" anchor="ctr"/>
              <a:lstStyle/>
              <a:p>
                <a:endParaRPr lang="en-AU" dirty="0"/>
              </a:p>
            </p:txBody>
          </p:sp>
        </p:grpSp>
      </p:grpSp>
      <p:sp>
        <p:nvSpPr>
          <p:cNvPr id="19" name="Freeform 18">
            <a:extLst>
              <a:ext uri="{FF2B5EF4-FFF2-40B4-BE49-F238E27FC236}">
                <a16:creationId xmlns:a16="http://schemas.microsoft.com/office/drawing/2014/main" id="{F58121EB-6223-AC41-B73B-352911F2A408}"/>
              </a:ext>
            </a:extLst>
          </p:cNvPr>
          <p:cNvSpPr/>
          <p:nvPr/>
        </p:nvSpPr>
        <p:spPr>
          <a:xfrm>
            <a:off x="435112" y="-81834"/>
            <a:ext cx="5734" cy="5734"/>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dirty="0"/>
          </a:p>
        </p:txBody>
      </p:sp>
      <p:sp>
        <p:nvSpPr>
          <p:cNvPr id="20" name="Freeform 19">
            <a:extLst>
              <a:ext uri="{FF2B5EF4-FFF2-40B4-BE49-F238E27FC236}">
                <a16:creationId xmlns:a16="http://schemas.microsoft.com/office/drawing/2014/main" id="{46113664-6931-FA48-AEA5-A13CCD28EEB3}"/>
              </a:ext>
            </a:extLst>
          </p:cNvPr>
          <p:cNvSpPr/>
          <p:nvPr/>
        </p:nvSpPr>
        <p:spPr>
          <a:xfrm>
            <a:off x="435112" y="-81834"/>
            <a:ext cx="5734" cy="5734"/>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dirty="0"/>
          </a:p>
        </p:txBody>
      </p:sp>
      <p:sp>
        <p:nvSpPr>
          <p:cNvPr id="31" name="Freeform 30">
            <a:extLst>
              <a:ext uri="{FF2B5EF4-FFF2-40B4-BE49-F238E27FC236}">
                <a16:creationId xmlns:a16="http://schemas.microsoft.com/office/drawing/2014/main" id="{5A5CEF99-15E4-FD4A-AA62-AF04BBB165BF}"/>
              </a:ext>
            </a:extLst>
          </p:cNvPr>
          <p:cNvSpPr/>
          <p:nvPr/>
        </p:nvSpPr>
        <p:spPr>
          <a:xfrm>
            <a:off x="435112" y="-81834"/>
            <a:ext cx="5734" cy="5734"/>
          </a:xfrm>
          <a:custGeom>
            <a:avLst/>
            <a:gdLst/>
            <a:ahLst/>
            <a:cxnLst/>
            <a:rect l="l" t="t" r="r" b="b"/>
            <a:pathLst>
              <a:path w="9525" h="9525"/>
            </a:pathLst>
          </a:custGeom>
          <a:noFill/>
          <a:ln w="9525" cap="flat">
            <a:noFill/>
            <a:prstDash val="solid"/>
            <a:miter/>
          </a:ln>
        </p:spPr>
        <p:txBody>
          <a:bodyPr rtlCol="0" anchor="ctr"/>
          <a:lstStyle/>
          <a:p>
            <a:endParaRPr lang="en-AU" dirty="0"/>
          </a:p>
        </p:txBody>
      </p:sp>
      <p:sp>
        <p:nvSpPr>
          <p:cNvPr id="32" name="Freeform 31">
            <a:extLst>
              <a:ext uri="{FF2B5EF4-FFF2-40B4-BE49-F238E27FC236}">
                <a16:creationId xmlns:a16="http://schemas.microsoft.com/office/drawing/2014/main" id="{1531675D-0ED8-284E-9378-34769B2B03BF}"/>
              </a:ext>
            </a:extLst>
          </p:cNvPr>
          <p:cNvSpPr/>
          <p:nvPr/>
        </p:nvSpPr>
        <p:spPr>
          <a:xfrm>
            <a:off x="813585" y="204888"/>
            <a:ext cx="5734" cy="2637838"/>
          </a:xfrm>
          <a:custGeom>
            <a:avLst/>
            <a:gdLst>
              <a:gd name="connsiteX0" fmla="*/ 0 w 9525"/>
              <a:gd name="connsiteY0" fmla="*/ 0 h 4381500"/>
              <a:gd name="connsiteX1" fmla="*/ 0 w 9525"/>
              <a:gd name="connsiteY1" fmla="*/ 4381500 h 4381500"/>
            </a:gdLst>
            <a:ahLst/>
            <a:cxnLst>
              <a:cxn ang="0">
                <a:pos x="connsiteX0" y="connsiteY0"/>
              </a:cxn>
              <a:cxn ang="0">
                <a:pos x="connsiteX1" y="connsiteY1"/>
              </a:cxn>
            </a:cxnLst>
            <a:rect l="l" t="t" r="r" b="b"/>
            <a:pathLst>
              <a:path w="9525" h="4381500">
                <a:moveTo>
                  <a:pt x="0" y="0"/>
                </a:moveTo>
                <a:lnTo>
                  <a:pt x="0" y="4381500"/>
                </a:lnTo>
              </a:path>
            </a:pathLst>
          </a:custGeom>
          <a:noFill/>
          <a:ln w="19050" cap="flat">
            <a:solidFill>
              <a:srgbClr val="000000"/>
            </a:solidFill>
            <a:prstDash val="solid"/>
            <a:miter/>
          </a:ln>
        </p:spPr>
        <p:txBody>
          <a:bodyPr rtlCol="0" anchor="ctr"/>
          <a:lstStyle/>
          <a:p>
            <a:endParaRPr lang="en-AU" dirty="0"/>
          </a:p>
        </p:txBody>
      </p:sp>
      <p:grpSp>
        <p:nvGrpSpPr>
          <p:cNvPr id="33" name="Graphic 2">
            <a:extLst>
              <a:ext uri="{FF2B5EF4-FFF2-40B4-BE49-F238E27FC236}">
                <a16:creationId xmlns:a16="http://schemas.microsoft.com/office/drawing/2014/main" id="{A6B206D2-7163-914D-9541-EA5FADC8B27D}"/>
              </a:ext>
            </a:extLst>
          </p:cNvPr>
          <p:cNvGrpSpPr/>
          <p:nvPr/>
        </p:nvGrpSpPr>
        <p:grpSpPr>
          <a:xfrm>
            <a:off x="623777" y="2815199"/>
            <a:ext cx="3906289" cy="311624"/>
            <a:chOff x="2123122" y="5383530"/>
            <a:chExt cx="6488418" cy="517614"/>
          </a:xfrm>
          <a:solidFill>
            <a:srgbClr val="2A3F5F"/>
          </a:solidFill>
        </p:grpSpPr>
        <p:sp>
          <p:nvSpPr>
            <p:cNvPr id="34" name="TextBox 33">
              <a:extLst>
                <a:ext uri="{FF2B5EF4-FFF2-40B4-BE49-F238E27FC236}">
                  <a16:creationId xmlns:a16="http://schemas.microsoft.com/office/drawing/2014/main" id="{322E153D-BA8E-BD47-8814-227ACE6DE9F6}"/>
                </a:ext>
              </a:extLst>
            </p:cNvPr>
            <p:cNvSpPr txBox="1"/>
            <p:nvPr/>
          </p:nvSpPr>
          <p:spPr>
            <a:xfrm>
              <a:off x="2123122"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00:00</a:t>
              </a:r>
            </a:p>
          </p:txBody>
        </p:sp>
        <p:sp>
          <p:nvSpPr>
            <p:cNvPr id="37" name="TextBox 36">
              <a:extLst>
                <a:ext uri="{FF2B5EF4-FFF2-40B4-BE49-F238E27FC236}">
                  <a16:creationId xmlns:a16="http://schemas.microsoft.com/office/drawing/2014/main" id="{FB37F917-FAC6-1D4C-971A-F49F98DDB195}"/>
                </a:ext>
              </a:extLst>
            </p:cNvPr>
            <p:cNvSpPr txBox="1"/>
            <p:nvPr/>
          </p:nvSpPr>
          <p:spPr>
            <a:xfrm>
              <a:off x="3821875"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06:00</a:t>
              </a:r>
            </a:p>
          </p:txBody>
        </p:sp>
        <p:sp>
          <p:nvSpPr>
            <p:cNvPr id="39" name="TextBox 38">
              <a:extLst>
                <a:ext uri="{FF2B5EF4-FFF2-40B4-BE49-F238E27FC236}">
                  <a16:creationId xmlns:a16="http://schemas.microsoft.com/office/drawing/2014/main" id="{6EDFB782-1A7F-FF44-832D-66E513EB213E}"/>
                </a:ext>
              </a:extLst>
            </p:cNvPr>
            <p:cNvSpPr txBox="1"/>
            <p:nvPr/>
          </p:nvSpPr>
          <p:spPr>
            <a:xfrm>
              <a:off x="5661554"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12:00</a:t>
              </a:r>
            </a:p>
          </p:txBody>
        </p:sp>
        <p:sp>
          <p:nvSpPr>
            <p:cNvPr id="41" name="TextBox 40">
              <a:extLst>
                <a:ext uri="{FF2B5EF4-FFF2-40B4-BE49-F238E27FC236}">
                  <a16:creationId xmlns:a16="http://schemas.microsoft.com/office/drawing/2014/main" id="{58CC708F-05AE-7344-A535-06BB5149EA0F}"/>
                </a:ext>
              </a:extLst>
            </p:cNvPr>
            <p:cNvSpPr txBox="1"/>
            <p:nvPr/>
          </p:nvSpPr>
          <p:spPr>
            <a:xfrm>
              <a:off x="7532647"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18:00</a:t>
              </a:r>
            </a:p>
          </p:txBody>
        </p:sp>
      </p:grpSp>
      <p:grpSp>
        <p:nvGrpSpPr>
          <p:cNvPr id="43" name="Graphic 2">
            <a:extLst>
              <a:ext uri="{FF2B5EF4-FFF2-40B4-BE49-F238E27FC236}">
                <a16:creationId xmlns:a16="http://schemas.microsoft.com/office/drawing/2014/main" id="{8AAE9407-5D0B-7342-B19A-D617040A98B6}"/>
              </a:ext>
            </a:extLst>
          </p:cNvPr>
          <p:cNvGrpSpPr/>
          <p:nvPr/>
        </p:nvGrpSpPr>
        <p:grpSpPr>
          <a:xfrm>
            <a:off x="527340" y="98748"/>
            <a:ext cx="348172" cy="2539841"/>
            <a:chOff x="1962941" y="871447"/>
            <a:chExt cx="578319" cy="4218724"/>
          </a:xfrm>
          <a:solidFill>
            <a:srgbClr val="2A3F5F"/>
          </a:solidFill>
        </p:grpSpPr>
        <p:sp>
          <p:nvSpPr>
            <p:cNvPr id="44" name="TextBox 43">
              <a:extLst>
                <a:ext uri="{FF2B5EF4-FFF2-40B4-BE49-F238E27FC236}">
                  <a16:creationId xmlns:a16="http://schemas.microsoft.com/office/drawing/2014/main" id="{AAF4B438-5A07-914E-8E1D-7779ECF9C3C1}"/>
                </a:ext>
              </a:extLst>
            </p:cNvPr>
            <p:cNvSpPr txBox="1"/>
            <p:nvPr/>
          </p:nvSpPr>
          <p:spPr>
            <a:xfrm>
              <a:off x="1962941" y="4572558"/>
              <a:ext cx="578319"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-1</a:t>
              </a:r>
            </a:p>
          </p:txBody>
        </p:sp>
        <p:sp>
          <p:nvSpPr>
            <p:cNvPr id="45" name="TextBox 44">
              <a:extLst>
                <a:ext uri="{FF2B5EF4-FFF2-40B4-BE49-F238E27FC236}">
                  <a16:creationId xmlns:a16="http://schemas.microsoft.com/office/drawing/2014/main" id="{A307E9F2-B7D1-D742-A315-1324A56966B3}"/>
                </a:ext>
              </a:extLst>
            </p:cNvPr>
            <p:cNvSpPr txBox="1"/>
            <p:nvPr/>
          </p:nvSpPr>
          <p:spPr>
            <a:xfrm>
              <a:off x="2056386" y="3901247"/>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0</a:t>
              </a:r>
            </a:p>
          </p:txBody>
        </p:sp>
        <p:sp>
          <p:nvSpPr>
            <p:cNvPr id="46" name="TextBox 45">
              <a:extLst>
                <a:ext uri="{FF2B5EF4-FFF2-40B4-BE49-F238E27FC236}">
                  <a16:creationId xmlns:a16="http://schemas.microsoft.com/office/drawing/2014/main" id="{C2B0AB7B-2780-724B-A39E-66B8DEA959EB}"/>
                </a:ext>
              </a:extLst>
            </p:cNvPr>
            <p:cNvSpPr txBox="1"/>
            <p:nvPr/>
          </p:nvSpPr>
          <p:spPr>
            <a:xfrm>
              <a:off x="2039881" y="311839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1</a:t>
              </a:r>
            </a:p>
          </p:txBody>
        </p:sp>
        <p:sp>
          <p:nvSpPr>
            <p:cNvPr id="47" name="TextBox 46">
              <a:extLst>
                <a:ext uri="{FF2B5EF4-FFF2-40B4-BE49-F238E27FC236}">
                  <a16:creationId xmlns:a16="http://schemas.microsoft.com/office/drawing/2014/main" id="{71762EF5-6B54-E940-8C82-C12666044A68}"/>
                </a:ext>
              </a:extLst>
            </p:cNvPr>
            <p:cNvSpPr txBox="1"/>
            <p:nvPr/>
          </p:nvSpPr>
          <p:spPr>
            <a:xfrm>
              <a:off x="2039881" y="236944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2</a:t>
              </a:r>
            </a:p>
          </p:txBody>
        </p:sp>
        <p:sp>
          <p:nvSpPr>
            <p:cNvPr id="48" name="TextBox 47">
              <a:extLst>
                <a:ext uri="{FF2B5EF4-FFF2-40B4-BE49-F238E27FC236}">
                  <a16:creationId xmlns:a16="http://schemas.microsoft.com/office/drawing/2014/main" id="{9C20A034-9ECC-4941-8DD3-0F017746FD36}"/>
                </a:ext>
              </a:extLst>
            </p:cNvPr>
            <p:cNvSpPr txBox="1"/>
            <p:nvPr/>
          </p:nvSpPr>
          <p:spPr>
            <a:xfrm>
              <a:off x="2039879" y="162049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3</a:t>
              </a:r>
            </a:p>
          </p:txBody>
        </p:sp>
        <p:sp>
          <p:nvSpPr>
            <p:cNvPr id="49" name="TextBox 48">
              <a:extLst>
                <a:ext uri="{FF2B5EF4-FFF2-40B4-BE49-F238E27FC236}">
                  <a16:creationId xmlns:a16="http://schemas.microsoft.com/office/drawing/2014/main" id="{BF416B1F-29F9-DA47-9435-2432F1033299}"/>
                </a:ext>
              </a:extLst>
            </p:cNvPr>
            <p:cNvSpPr txBox="1"/>
            <p:nvPr/>
          </p:nvSpPr>
          <p:spPr>
            <a:xfrm>
              <a:off x="2039879" y="871447"/>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4</a:t>
              </a:r>
            </a:p>
          </p:txBody>
        </p:sp>
      </p:grpSp>
      <p:sp>
        <p:nvSpPr>
          <p:cNvPr id="50" name="TextBox 49">
            <a:extLst>
              <a:ext uri="{FF2B5EF4-FFF2-40B4-BE49-F238E27FC236}">
                <a16:creationId xmlns:a16="http://schemas.microsoft.com/office/drawing/2014/main" id="{7AD43D80-B933-F444-B082-DF45DCD13640}"/>
              </a:ext>
            </a:extLst>
          </p:cNvPr>
          <p:cNvSpPr txBox="1"/>
          <p:nvPr/>
        </p:nvSpPr>
        <p:spPr>
          <a:xfrm rot="16200000">
            <a:off x="-246721" y="1448759"/>
            <a:ext cx="1353640" cy="357790"/>
          </a:xfrm>
          <a:prstGeom prst="rect">
            <a:avLst/>
          </a:prstGeom>
          <a:noFill/>
        </p:spPr>
        <p:txBody>
          <a:bodyPr wrap="none" rtlCol="0">
            <a:spAutoFit/>
          </a:bodyPr>
          <a:lstStyle/>
          <a:p>
            <a:pPr algn="l"/>
            <a:r>
              <a:rPr lang="en-AU" sz="1725" dirty="0">
                <a:latin typeface="Open Sans"/>
                <a:ea typeface="Open Sans"/>
                <a:cs typeface="Open Sans"/>
                <a:sym typeface="Open Sans"/>
                <a:rtl val="0"/>
              </a:rPr>
              <a:t>Power [kW]</a:t>
            </a:r>
          </a:p>
        </p:txBody>
      </p:sp>
      <p:sp>
        <p:nvSpPr>
          <p:cNvPr id="98" name="TextBox 97">
            <a:extLst>
              <a:ext uri="{FF2B5EF4-FFF2-40B4-BE49-F238E27FC236}">
                <a16:creationId xmlns:a16="http://schemas.microsoft.com/office/drawing/2014/main" id="{5988A5D1-D20B-9843-8AC5-D7177B4E4981}"/>
              </a:ext>
            </a:extLst>
          </p:cNvPr>
          <p:cNvSpPr txBox="1"/>
          <p:nvPr/>
        </p:nvSpPr>
        <p:spPr>
          <a:xfrm>
            <a:off x="5598870" y="1180555"/>
            <a:ext cx="413896" cy="646331"/>
          </a:xfrm>
          <a:prstGeom prst="rect">
            <a:avLst/>
          </a:prstGeom>
          <a:noFill/>
        </p:spPr>
        <p:txBody>
          <a:bodyPr wrap="none" rtlCol="0">
            <a:spAutoFit/>
          </a:bodyPr>
          <a:lstStyle/>
          <a:p>
            <a:r>
              <a:rPr lang="en-AU" sz="3600" dirty="0"/>
              <a:t>+</a:t>
            </a:r>
          </a:p>
        </p:txBody>
      </p:sp>
      <p:sp>
        <p:nvSpPr>
          <p:cNvPr id="165" name="Chord 164">
            <a:extLst>
              <a:ext uri="{FF2B5EF4-FFF2-40B4-BE49-F238E27FC236}">
                <a16:creationId xmlns:a16="http://schemas.microsoft.com/office/drawing/2014/main" id="{11C02501-F278-094E-A32A-42ABCC7EB0CF}"/>
              </a:ext>
            </a:extLst>
          </p:cNvPr>
          <p:cNvSpPr/>
          <p:nvPr/>
        </p:nvSpPr>
        <p:spPr>
          <a:xfrm rot="5400000">
            <a:off x="1138002" y="1396149"/>
            <a:ext cx="3890570" cy="1721546"/>
          </a:xfrm>
          <a:prstGeom prst="chord">
            <a:avLst>
              <a:gd name="adj1" fmla="val 6152657"/>
              <a:gd name="adj2" fmla="val 15422336"/>
            </a:avLst>
          </a:prstGeom>
          <a:solidFill>
            <a:schemeClr val="accent4">
              <a:lumMod val="40000"/>
              <a:lumOff val="60000"/>
            </a:scheme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Freeform 17">
            <a:extLst>
              <a:ext uri="{FF2B5EF4-FFF2-40B4-BE49-F238E27FC236}">
                <a16:creationId xmlns:a16="http://schemas.microsoft.com/office/drawing/2014/main" id="{9D5602E1-BE8F-5F4A-965D-696919ECFAB9}"/>
              </a:ext>
            </a:extLst>
          </p:cNvPr>
          <p:cNvSpPr/>
          <p:nvPr/>
        </p:nvSpPr>
        <p:spPr>
          <a:xfrm>
            <a:off x="819321" y="2080359"/>
            <a:ext cx="4490061" cy="5734"/>
          </a:xfrm>
          <a:custGeom>
            <a:avLst/>
            <a:gdLst>
              <a:gd name="connsiteX0" fmla="*/ 0 w 7458075"/>
              <a:gd name="connsiteY0" fmla="*/ 451 h 9525"/>
              <a:gd name="connsiteX1" fmla="*/ 7458075 w 7458075"/>
              <a:gd name="connsiteY1" fmla="*/ 451 h 9525"/>
            </a:gdLst>
            <a:ahLst/>
            <a:cxnLst>
              <a:cxn ang="0">
                <a:pos x="connsiteX0" y="connsiteY0"/>
              </a:cxn>
              <a:cxn ang="0">
                <a:pos x="connsiteX1" y="connsiteY1"/>
              </a:cxn>
            </a:cxnLst>
            <a:rect l="l" t="t" r="r" b="b"/>
            <a:pathLst>
              <a:path w="7458075" h="9525">
                <a:moveTo>
                  <a:pt x="0" y="451"/>
                </a:moveTo>
                <a:lnTo>
                  <a:pt x="7458075" y="451"/>
                </a:lnTo>
              </a:path>
            </a:pathLst>
          </a:custGeom>
          <a:solidFill>
            <a:srgbClr val="000000"/>
          </a:solidFill>
          <a:ln w="19050" cap="flat">
            <a:solidFill>
              <a:srgbClr val="000000"/>
            </a:solidFill>
            <a:prstDash val="solid"/>
            <a:miter/>
          </a:ln>
        </p:spPr>
        <p:txBody>
          <a:bodyPr rtlCol="0" anchor="ctr"/>
          <a:lstStyle/>
          <a:p>
            <a:endParaRPr lang="en-AU" dirty="0"/>
          </a:p>
        </p:txBody>
      </p:sp>
      <p:sp>
        <p:nvSpPr>
          <p:cNvPr id="172" name="Rectangle 171">
            <a:extLst>
              <a:ext uri="{FF2B5EF4-FFF2-40B4-BE49-F238E27FC236}">
                <a16:creationId xmlns:a16="http://schemas.microsoft.com/office/drawing/2014/main" id="{17362FAC-1F8C-3A48-8757-AE1C4E1C592C}"/>
              </a:ext>
            </a:extLst>
          </p:cNvPr>
          <p:cNvSpPr/>
          <p:nvPr/>
        </p:nvSpPr>
        <p:spPr>
          <a:xfrm>
            <a:off x="848879" y="1613940"/>
            <a:ext cx="4327118" cy="458524"/>
          </a:xfrm>
          <a:prstGeom prst="rect">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74" name="Straight Connector 173">
            <a:extLst>
              <a:ext uri="{FF2B5EF4-FFF2-40B4-BE49-F238E27FC236}">
                <a16:creationId xmlns:a16="http://schemas.microsoft.com/office/drawing/2014/main" id="{A0251190-9011-6641-ACA2-E7E7474F9D49}"/>
              </a:ext>
            </a:extLst>
          </p:cNvPr>
          <p:cNvCxnSpPr/>
          <p:nvPr/>
        </p:nvCxnSpPr>
        <p:spPr>
          <a:xfrm>
            <a:off x="848879" y="1595086"/>
            <a:ext cx="432711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DE07CF1-97A9-FF4F-AF82-C460840A0E56}"/>
              </a:ext>
            </a:extLst>
          </p:cNvPr>
          <p:cNvCxnSpPr>
            <a:cxnSpLocks/>
          </p:cNvCxnSpPr>
          <p:nvPr/>
        </p:nvCxnSpPr>
        <p:spPr>
          <a:xfrm>
            <a:off x="9674767" y="1967673"/>
            <a:ext cx="586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8" name="Left Brace 217">
            <a:extLst>
              <a:ext uri="{FF2B5EF4-FFF2-40B4-BE49-F238E27FC236}">
                <a16:creationId xmlns:a16="http://schemas.microsoft.com/office/drawing/2014/main" id="{8F2AC83F-9060-3C4F-B762-DE21B1E1CE9A}"/>
              </a:ext>
            </a:extLst>
          </p:cNvPr>
          <p:cNvSpPr/>
          <p:nvPr/>
        </p:nvSpPr>
        <p:spPr>
          <a:xfrm rot="5400000">
            <a:off x="5557130" y="-1771346"/>
            <a:ext cx="486420" cy="9973511"/>
          </a:xfrm>
          <a:prstGeom prst="leftBrace">
            <a:avLst>
              <a:gd name="adj1" fmla="val 88763"/>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220" name="Freeform 219">
            <a:extLst>
              <a:ext uri="{FF2B5EF4-FFF2-40B4-BE49-F238E27FC236}">
                <a16:creationId xmlns:a16="http://schemas.microsoft.com/office/drawing/2014/main" id="{63724302-D9A8-E24E-9531-BD8DCCDEC411}"/>
              </a:ext>
            </a:extLst>
          </p:cNvPr>
          <p:cNvSpPr/>
          <p:nvPr/>
        </p:nvSpPr>
        <p:spPr>
          <a:xfrm>
            <a:off x="873224" y="2508007"/>
            <a:ext cx="4490060" cy="5734"/>
          </a:xfrm>
          <a:custGeom>
            <a:avLst/>
            <a:gdLst>
              <a:gd name="connsiteX0" fmla="*/ 0 w 7458075"/>
              <a:gd name="connsiteY0" fmla="*/ 215 h 9525"/>
              <a:gd name="connsiteX1" fmla="*/ 7458075 w 7458075"/>
              <a:gd name="connsiteY1" fmla="*/ 215 h 9525"/>
            </a:gdLst>
            <a:ahLst/>
            <a:cxnLst>
              <a:cxn ang="0">
                <a:pos x="connsiteX0" y="connsiteY0"/>
              </a:cxn>
              <a:cxn ang="0">
                <a:pos x="connsiteX1" y="connsiteY1"/>
              </a:cxn>
            </a:cxnLst>
            <a:rect l="l" t="t" r="r" b="b"/>
            <a:pathLst>
              <a:path w="7458075" h="9525">
                <a:moveTo>
                  <a:pt x="0" y="215"/>
                </a:moveTo>
                <a:lnTo>
                  <a:pt x="7458075" y="21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19" name="TextBox 218">
            <a:extLst>
              <a:ext uri="{FF2B5EF4-FFF2-40B4-BE49-F238E27FC236}">
                <a16:creationId xmlns:a16="http://schemas.microsoft.com/office/drawing/2014/main" id="{0377C21E-B643-144A-944C-181EE6A372FE}"/>
              </a:ext>
            </a:extLst>
          </p:cNvPr>
          <p:cNvSpPr txBox="1"/>
          <p:nvPr/>
        </p:nvSpPr>
        <p:spPr>
          <a:xfrm>
            <a:off x="1441089" y="3335673"/>
            <a:ext cx="2672911" cy="400110"/>
          </a:xfrm>
          <a:prstGeom prst="rect">
            <a:avLst/>
          </a:prstGeom>
          <a:noFill/>
        </p:spPr>
        <p:txBody>
          <a:bodyPr wrap="none" rtlCol="0">
            <a:spAutoFit/>
          </a:bodyPr>
          <a:lstStyle/>
          <a:p>
            <a:r>
              <a:rPr lang="en-AU" sz="2000" b="1" dirty="0"/>
              <a:t>a) </a:t>
            </a:r>
            <a:r>
              <a:rPr lang="en-AU" sz="2000" b="1" dirty="0">
                <a:solidFill>
                  <a:srgbClr val="C00000"/>
                </a:solidFill>
              </a:rPr>
              <a:t>Storage = production</a:t>
            </a:r>
          </a:p>
        </p:txBody>
      </p:sp>
      <p:sp>
        <p:nvSpPr>
          <p:cNvPr id="221" name="Freeform 220">
            <a:extLst>
              <a:ext uri="{FF2B5EF4-FFF2-40B4-BE49-F238E27FC236}">
                <a16:creationId xmlns:a16="http://schemas.microsoft.com/office/drawing/2014/main" id="{E0376872-63CF-3C41-98EF-8897FEDAFAC4}"/>
              </a:ext>
            </a:extLst>
          </p:cNvPr>
          <p:cNvSpPr/>
          <p:nvPr/>
        </p:nvSpPr>
        <p:spPr>
          <a:xfrm>
            <a:off x="426338" y="3724596"/>
            <a:ext cx="4936946" cy="3053603"/>
          </a:xfrm>
          <a:custGeom>
            <a:avLst/>
            <a:gdLst>
              <a:gd name="connsiteX0" fmla="*/ 0 w 8572500"/>
              <a:gd name="connsiteY0" fmla="*/ 0 h 5715000"/>
              <a:gd name="connsiteX1" fmla="*/ 8572500 w 8572500"/>
              <a:gd name="connsiteY1" fmla="*/ 0 h 5715000"/>
              <a:gd name="connsiteX2" fmla="*/ 8572500 w 8572500"/>
              <a:gd name="connsiteY2" fmla="*/ 5715000 h 5715000"/>
              <a:gd name="connsiteX3" fmla="*/ 0 w 8572500"/>
              <a:gd name="connsiteY3" fmla="*/ 5715000 h 5715000"/>
            </a:gdLst>
            <a:ahLst/>
            <a:cxnLst>
              <a:cxn ang="0">
                <a:pos x="connsiteX0" y="connsiteY0"/>
              </a:cxn>
              <a:cxn ang="0">
                <a:pos x="connsiteX1" y="connsiteY1"/>
              </a:cxn>
              <a:cxn ang="0">
                <a:pos x="connsiteX2" y="connsiteY2"/>
              </a:cxn>
              <a:cxn ang="0">
                <a:pos x="connsiteX3" y="connsiteY3"/>
              </a:cxn>
            </a:cxnLst>
            <a:rect l="l" t="t" r="r" b="b"/>
            <a:pathLst>
              <a:path w="8572500" h="5715000">
                <a:moveTo>
                  <a:pt x="0" y="0"/>
                </a:moveTo>
                <a:lnTo>
                  <a:pt x="8572500" y="0"/>
                </a:lnTo>
                <a:lnTo>
                  <a:pt x="8572500" y="5715000"/>
                </a:lnTo>
                <a:lnTo>
                  <a:pt x="0" y="5715000"/>
                </a:lnTo>
                <a:close/>
              </a:path>
            </a:pathLst>
          </a:custGeom>
          <a:solidFill>
            <a:srgbClr val="FFFFFF"/>
          </a:solidFill>
          <a:ln w="9525" cap="flat">
            <a:noFill/>
            <a:prstDash val="solid"/>
            <a:miter/>
          </a:ln>
        </p:spPr>
        <p:txBody>
          <a:bodyPr rtlCol="0" anchor="ctr"/>
          <a:lstStyle/>
          <a:p>
            <a:endParaRPr lang="en-AU" dirty="0"/>
          </a:p>
        </p:txBody>
      </p:sp>
      <p:grpSp>
        <p:nvGrpSpPr>
          <p:cNvPr id="222" name="Graphic 2">
            <a:extLst>
              <a:ext uri="{FF2B5EF4-FFF2-40B4-BE49-F238E27FC236}">
                <a16:creationId xmlns:a16="http://schemas.microsoft.com/office/drawing/2014/main" id="{DDFA5A85-256C-B34C-B0CB-C1018AD2A8A6}"/>
              </a:ext>
            </a:extLst>
          </p:cNvPr>
          <p:cNvGrpSpPr/>
          <p:nvPr/>
        </p:nvGrpSpPr>
        <p:grpSpPr>
          <a:xfrm>
            <a:off x="819321" y="3822098"/>
            <a:ext cx="4490061" cy="2637838"/>
            <a:chOff x="2447925" y="1047750"/>
            <a:chExt cx="7458075" cy="4381500"/>
          </a:xfrm>
          <a:solidFill>
            <a:srgbClr val="000000"/>
          </a:solidFill>
        </p:grpSpPr>
        <p:grpSp>
          <p:nvGrpSpPr>
            <p:cNvPr id="223" name="Graphic 2">
              <a:extLst>
                <a:ext uri="{FF2B5EF4-FFF2-40B4-BE49-F238E27FC236}">
                  <a16:creationId xmlns:a16="http://schemas.microsoft.com/office/drawing/2014/main" id="{F8062E1D-50AB-8B48-BC33-582439B73DB4}"/>
                </a:ext>
              </a:extLst>
            </p:cNvPr>
            <p:cNvGrpSpPr/>
            <p:nvPr/>
          </p:nvGrpSpPr>
          <p:grpSpPr>
            <a:xfrm>
              <a:off x="3383470" y="1047750"/>
              <a:ext cx="5612987" cy="4381500"/>
              <a:chOff x="3383470" y="1047750"/>
              <a:chExt cx="5612987" cy="4381500"/>
            </a:xfrm>
            <a:solidFill>
              <a:srgbClr val="000000"/>
            </a:solidFill>
          </p:grpSpPr>
          <p:sp>
            <p:nvSpPr>
              <p:cNvPr id="230" name="Freeform 229">
                <a:extLst>
                  <a:ext uri="{FF2B5EF4-FFF2-40B4-BE49-F238E27FC236}">
                    <a16:creationId xmlns:a16="http://schemas.microsoft.com/office/drawing/2014/main" id="{C545DE4F-0B37-7E4D-B479-C4EDC3895045}"/>
                  </a:ext>
                </a:extLst>
              </p:cNvPr>
              <p:cNvSpPr/>
              <p:nvPr/>
            </p:nvSpPr>
            <p:spPr>
              <a:xfrm>
                <a:off x="3383470" y="1047750"/>
                <a:ext cx="9525" cy="4381500"/>
              </a:xfrm>
              <a:custGeom>
                <a:avLst/>
                <a:gdLst>
                  <a:gd name="connsiteX0" fmla="*/ 165 w 9525"/>
                  <a:gd name="connsiteY0" fmla="*/ 0 h 4381500"/>
                  <a:gd name="connsiteX1" fmla="*/ 165 w 9525"/>
                  <a:gd name="connsiteY1" fmla="*/ 4381500 h 4381500"/>
                </a:gdLst>
                <a:ahLst/>
                <a:cxnLst>
                  <a:cxn ang="0">
                    <a:pos x="connsiteX0" y="connsiteY0"/>
                  </a:cxn>
                  <a:cxn ang="0">
                    <a:pos x="connsiteX1" y="connsiteY1"/>
                  </a:cxn>
                </a:cxnLst>
                <a:rect l="l" t="t" r="r" b="b"/>
                <a:pathLst>
                  <a:path w="9525" h="4381500">
                    <a:moveTo>
                      <a:pt x="165" y="0"/>
                    </a:moveTo>
                    <a:lnTo>
                      <a:pt x="165"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31" name="Freeform 230">
                <a:extLst>
                  <a:ext uri="{FF2B5EF4-FFF2-40B4-BE49-F238E27FC236}">
                    <a16:creationId xmlns:a16="http://schemas.microsoft.com/office/drawing/2014/main" id="{A7D30753-4EF0-F548-BC59-92F517FB5F2A}"/>
                  </a:ext>
                </a:extLst>
              </p:cNvPr>
              <p:cNvSpPr/>
              <p:nvPr/>
            </p:nvSpPr>
            <p:spPr>
              <a:xfrm>
                <a:off x="4318920" y="1047750"/>
                <a:ext cx="9525" cy="4381500"/>
              </a:xfrm>
              <a:custGeom>
                <a:avLst/>
                <a:gdLst>
                  <a:gd name="connsiteX0" fmla="*/ 263 w 9525"/>
                  <a:gd name="connsiteY0" fmla="*/ 0 h 4381500"/>
                  <a:gd name="connsiteX1" fmla="*/ 263 w 9525"/>
                  <a:gd name="connsiteY1" fmla="*/ 4381500 h 4381500"/>
                </a:gdLst>
                <a:ahLst/>
                <a:cxnLst>
                  <a:cxn ang="0">
                    <a:pos x="connsiteX0" y="connsiteY0"/>
                  </a:cxn>
                  <a:cxn ang="0">
                    <a:pos x="connsiteX1" y="connsiteY1"/>
                  </a:cxn>
                </a:cxnLst>
                <a:rect l="l" t="t" r="r" b="b"/>
                <a:pathLst>
                  <a:path w="9525" h="4381500">
                    <a:moveTo>
                      <a:pt x="263" y="0"/>
                    </a:moveTo>
                    <a:lnTo>
                      <a:pt x="263"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32" name="Freeform 231">
                <a:extLst>
                  <a:ext uri="{FF2B5EF4-FFF2-40B4-BE49-F238E27FC236}">
                    <a16:creationId xmlns:a16="http://schemas.microsoft.com/office/drawing/2014/main" id="{249E402B-44EA-4D45-B7A7-A22A755AA781}"/>
                  </a:ext>
                </a:extLst>
              </p:cNvPr>
              <p:cNvSpPr/>
              <p:nvPr/>
            </p:nvSpPr>
            <p:spPr>
              <a:xfrm>
                <a:off x="5254466" y="1047750"/>
                <a:ext cx="9525" cy="4381500"/>
              </a:xfrm>
              <a:custGeom>
                <a:avLst/>
                <a:gdLst>
                  <a:gd name="connsiteX0" fmla="*/ 362 w 9525"/>
                  <a:gd name="connsiteY0" fmla="*/ 0 h 4381500"/>
                  <a:gd name="connsiteX1" fmla="*/ 362 w 9525"/>
                  <a:gd name="connsiteY1" fmla="*/ 4381500 h 4381500"/>
                </a:gdLst>
                <a:ahLst/>
                <a:cxnLst>
                  <a:cxn ang="0">
                    <a:pos x="connsiteX0" y="connsiteY0"/>
                  </a:cxn>
                  <a:cxn ang="0">
                    <a:pos x="connsiteX1" y="connsiteY1"/>
                  </a:cxn>
                </a:cxnLst>
                <a:rect l="l" t="t" r="r" b="b"/>
                <a:pathLst>
                  <a:path w="9525" h="4381500">
                    <a:moveTo>
                      <a:pt x="362" y="0"/>
                    </a:moveTo>
                    <a:lnTo>
                      <a:pt x="362"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33" name="Freeform 232">
                <a:extLst>
                  <a:ext uri="{FF2B5EF4-FFF2-40B4-BE49-F238E27FC236}">
                    <a16:creationId xmlns:a16="http://schemas.microsoft.com/office/drawing/2014/main" id="{1B599AE6-F243-0247-BF7F-BACBEB55D973}"/>
                  </a:ext>
                </a:extLst>
              </p:cNvPr>
              <p:cNvSpPr/>
              <p:nvPr/>
            </p:nvSpPr>
            <p:spPr>
              <a:xfrm>
                <a:off x="6189916" y="1047750"/>
                <a:ext cx="9525" cy="4381500"/>
              </a:xfrm>
              <a:custGeom>
                <a:avLst/>
                <a:gdLst>
                  <a:gd name="connsiteX0" fmla="*/ 460 w 9525"/>
                  <a:gd name="connsiteY0" fmla="*/ 0 h 4381500"/>
                  <a:gd name="connsiteX1" fmla="*/ 460 w 9525"/>
                  <a:gd name="connsiteY1" fmla="*/ 4381500 h 4381500"/>
                </a:gdLst>
                <a:ahLst/>
                <a:cxnLst>
                  <a:cxn ang="0">
                    <a:pos x="connsiteX0" y="connsiteY0"/>
                  </a:cxn>
                  <a:cxn ang="0">
                    <a:pos x="connsiteX1" y="connsiteY1"/>
                  </a:cxn>
                </a:cxnLst>
                <a:rect l="l" t="t" r="r" b="b"/>
                <a:pathLst>
                  <a:path w="9525" h="4381500">
                    <a:moveTo>
                      <a:pt x="460" y="0"/>
                    </a:moveTo>
                    <a:lnTo>
                      <a:pt x="460"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34" name="Freeform 233">
                <a:extLst>
                  <a:ext uri="{FF2B5EF4-FFF2-40B4-BE49-F238E27FC236}">
                    <a16:creationId xmlns:a16="http://schemas.microsoft.com/office/drawing/2014/main" id="{86E9FDF4-188D-504D-A298-25577051A346}"/>
                  </a:ext>
                </a:extLst>
              </p:cNvPr>
              <p:cNvSpPr/>
              <p:nvPr/>
            </p:nvSpPr>
            <p:spPr>
              <a:xfrm>
                <a:off x="7125461" y="1047750"/>
                <a:ext cx="9525" cy="4381500"/>
              </a:xfrm>
              <a:custGeom>
                <a:avLst/>
                <a:gdLst>
                  <a:gd name="connsiteX0" fmla="*/ 558 w 9525"/>
                  <a:gd name="connsiteY0" fmla="*/ 0 h 4381500"/>
                  <a:gd name="connsiteX1" fmla="*/ 558 w 9525"/>
                  <a:gd name="connsiteY1" fmla="*/ 4381500 h 4381500"/>
                </a:gdLst>
                <a:ahLst/>
                <a:cxnLst>
                  <a:cxn ang="0">
                    <a:pos x="connsiteX0" y="connsiteY0"/>
                  </a:cxn>
                  <a:cxn ang="0">
                    <a:pos x="connsiteX1" y="connsiteY1"/>
                  </a:cxn>
                </a:cxnLst>
                <a:rect l="l" t="t" r="r" b="b"/>
                <a:pathLst>
                  <a:path w="9525" h="4381500">
                    <a:moveTo>
                      <a:pt x="558" y="0"/>
                    </a:moveTo>
                    <a:lnTo>
                      <a:pt x="558"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35" name="Freeform 234">
                <a:extLst>
                  <a:ext uri="{FF2B5EF4-FFF2-40B4-BE49-F238E27FC236}">
                    <a16:creationId xmlns:a16="http://schemas.microsoft.com/office/drawing/2014/main" id="{198AF504-7ACE-A949-8330-B5320BCD6267}"/>
                  </a:ext>
                </a:extLst>
              </p:cNvPr>
              <p:cNvSpPr/>
              <p:nvPr/>
            </p:nvSpPr>
            <p:spPr>
              <a:xfrm>
                <a:off x="8061007" y="1047750"/>
                <a:ext cx="9525" cy="4381500"/>
              </a:xfrm>
              <a:custGeom>
                <a:avLst/>
                <a:gdLst>
                  <a:gd name="connsiteX0" fmla="*/ 656 w 9525"/>
                  <a:gd name="connsiteY0" fmla="*/ 0 h 4381500"/>
                  <a:gd name="connsiteX1" fmla="*/ 656 w 9525"/>
                  <a:gd name="connsiteY1" fmla="*/ 4381500 h 4381500"/>
                </a:gdLst>
                <a:ahLst/>
                <a:cxnLst>
                  <a:cxn ang="0">
                    <a:pos x="connsiteX0" y="connsiteY0"/>
                  </a:cxn>
                  <a:cxn ang="0">
                    <a:pos x="connsiteX1" y="connsiteY1"/>
                  </a:cxn>
                </a:cxnLst>
                <a:rect l="l" t="t" r="r" b="b"/>
                <a:pathLst>
                  <a:path w="9525" h="4381500">
                    <a:moveTo>
                      <a:pt x="656" y="0"/>
                    </a:moveTo>
                    <a:lnTo>
                      <a:pt x="656"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36" name="Freeform 235">
                <a:extLst>
                  <a:ext uri="{FF2B5EF4-FFF2-40B4-BE49-F238E27FC236}">
                    <a16:creationId xmlns:a16="http://schemas.microsoft.com/office/drawing/2014/main" id="{C44AA04E-FFD1-394F-88A8-245B73A46306}"/>
                  </a:ext>
                </a:extLst>
              </p:cNvPr>
              <p:cNvSpPr/>
              <p:nvPr/>
            </p:nvSpPr>
            <p:spPr>
              <a:xfrm>
                <a:off x="8996457" y="1047750"/>
                <a:ext cx="9525" cy="4381500"/>
              </a:xfrm>
              <a:custGeom>
                <a:avLst/>
                <a:gdLst>
                  <a:gd name="connsiteX0" fmla="*/ 755 w 9525"/>
                  <a:gd name="connsiteY0" fmla="*/ 0 h 4381500"/>
                  <a:gd name="connsiteX1" fmla="*/ 755 w 9525"/>
                  <a:gd name="connsiteY1" fmla="*/ 4381500 h 4381500"/>
                </a:gdLst>
                <a:ahLst/>
                <a:cxnLst>
                  <a:cxn ang="0">
                    <a:pos x="connsiteX0" y="connsiteY0"/>
                  </a:cxn>
                  <a:cxn ang="0">
                    <a:pos x="connsiteX1" y="connsiteY1"/>
                  </a:cxn>
                </a:cxnLst>
                <a:rect l="l" t="t" r="r" b="b"/>
                <a:pathLst>
                  <a:path w="9525" h="4381500">
                    <a:moveTo>
                      <a:pt x="755" y="0"/>
                    </a:moveTo>
                    <a:lnTo>
                      <a:pt x="755" y="4381500"/>
                    </a:lnTo>
                  </a:path>
                </a:pathLst>
              </a:custGeom>
              <a:solidFill>
                <a:srgbClr val="000000"/>
              </a:solidFill>
              <a:ln w="9525" cap="flat">
                <a:solidFill>
                  <a:srgbClr val="EBF0F8"/>
                </a:solidFill>
                <a:prstDash val="solid"/>
                <a:miter/>
              </a:ln>
            </p:spPr>
            <p:txBody>
              <a:bodyPr rtlCol="0" anchor="ctr"/>
              <a:lstStyle/>
              <a:p>
                <a:endParaRPr lang="en-AU" dirty="0"/>
              </a:p>
            </p:txBody>
          </p:sp>
        </p:grpSp>
        <p:grpSp>
          <p:nvGrpSpPr>
            <p:cNvPr id="224" name="Graphic 2">
              <a:extLst>
                <a:ext uri="{FF2B5EF4-FFF2-40B4-BE49-F238E27FC236}">
                  <a16:creationId xmlns:a16="http://schemas.microsoft.com/office/drawing/2014/main" id="{3A4AAA72-5F3D-2946-907C-9B2ACA61A4C3}"/>
                </a:ext>
              </a:extLst>
            </p:cNvPr>
            <p:cNvGrpSpPr/>
            <p:nvPr/>
          </p:nvGrpSpPr>
          <p:grpSpPr>
            <a:xfrm>
              <a:off x="2447925" y="1122616"/>
              <a:ext cx="7458075" cy="2995898"/>
              <a:chOff x="2447925" y="1122616"/>
              <a:chExt cx="7458075" cy="2995898"/>
            </a:xfrm>
            <a:solidFill>
              <a:srgbClr val="000000"/>
            </a:solidFill>
          </p:grpSpPr>
          <p:sp>
            <p:nvSpPr>
              <p:cNvPr id="225" name="Freeform 224">
                <a:extLst>
                  <a:ext uri="{FF2B5EF4-FFF2-40B4-BE49-F238E27FC236}">
                    <a16:creationId xmlns:a16="http://schemas.microsoft.com/office/drawing/2014/main" id="{712693FE-1EC6-E74B-B263-ED65D0870967}"/>
                  </a:ext>
                </a:extLst>
              </p:cNvPr>
              <p:cNvSpPr/>
              <p:nvPr/>
            </p:nvSpPr>
            <p:spPr>
              <a:xfrm>
                <a:off x="2447925" y="4118514"/>
                <a:ext cx="7458075" cy="9525"/>
              </a:xfrm>
              <a:custGeom>
                <a:avLst/>
                <a:gdLst>
                  <a:gd name="connsiteX0" fmla="*/ 0 w 7458075"/>
                  <a:gd name="connsiteY0" fmla="*/ 372 h 9525"/>
                  <a:gd name="connsiteX1" fmla="*/ 7458075 w 7458075"/>
                  <a:gd name="connsiteY1" fmla="*/ 372 h 9525"/>
                </a:gdLst>
                <a:ahLst/>
                <a:cxnLst>
                  <a:cxn ang="0">
                    <a:pos x="connsiteX0" y="connsiteY0"/>
                  </a:cxn>
                  <a:cxn ang="0">
                    <a:pos x="connsiteX1" y="connsiteY1"/>
                  </a:cxn>
                </a:cxnLst>
                <a:rect l="l" t="t" r="r" b="b"/>
                <a:pathLst>
                  <a:path w="7458075" h="9525">
                    <a:moveTo>
                      <a:pt x="0" y="372"/>
                    </a:moveTo>
                    <a:lnTo>
                      <a:pt x="7458075" y="372"/>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26" name="Freeform 225">
                <a:extLst>
                  <a:ext uri="{FF2B5EF4-FFF2-40B4-BE49-F238E27FC236}">
                    <a16:creationId xmlns:a16="http://schemas.microsoft.com/office/drawing/2014/main" id="{E0002F2C-576A-9E43-AAF2-6BFFC909331C}"/>
                  </a:ext>
                </a:extLst>
              </p:cNvPr>
              <p:cNvSpPr/>
              <p:nvPr/>
            </p:nvSpPr>
            <p:spPr>
              <a:xfrm>
                <a:off x="2447925" y="3369564"/>
                <a:ext cx="7458075" cy="9525"/>
              </a:xfrm>
              <a:custGeom>
                <a:avLst/>
                <a:gdLst>
                  <a:gd name="connsiteX0" fmla="*/ 0 w 7458075"/>
                  <a:gd name="connsiteY0" fmla="*/ 294 h 9525"/>
                  <a:gd name="connsiteX1" fmla="*/ 7458075 w 7458075"/>
                  <a:gd name="connsiteY1" fmla="*/ 294 h 9525"/>
                </a:gdLst>
                <a:ahLst/>
                <a:cxnLst>
                  <a:cxn ang="0">
                    <a:pos x="connsiteX0" y="connsiteY0"/>
                  </a:cxn>
                  <a:cxn ang="0">
                    <a:pos x="connsiteX1" y="connsiteY1"/>
                  </a:cxn>
                </a:cxnLst>
                <a:rect l="l" t="t" r="r" b="b"/>
                <a:pathLst>
                  <a:path w="7458075" h="9525">
                    <a:moveTo>
                      <a:pt x="0" y="294"/>
                    </a:moveTo>
                    <a:lnTo>
                      <a:pt x="7458075" y="294"/>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27" name="Freeform 226">
                <a:extLst>
                  <a:ext uri="{FF2B5EF4-FFF2-40B4-BE49-F238E27FC236}">
                    <a16:creationId xmlns:a16="http://schemas.microsoft.com/office/drawing/2014/main" id="{2FC8BB05-CDF4-E846-836A-5475B4AFCCFF}"/>
                  </a:ext>
                </a:extLst>
              </p:cNvPr>
              <p:cNvSpPr/>
              <p:nvPr/>
            </p:nvSpPr>
            <p:spPr>
              <a:xfrm>
                <a:off x="2447925" y="2620613"/>
                <a:ext cx="7458075" cy="9525"/>
              </a:xfrm>
              <a:custGeom>
                <a:avLst/>
                <a:gdLst>
                  <a:gd name="connsiteX0" fmla="*/ 0 w 7458075"/>
                  <a:gd name="connsiteY0" fmla="*/ 215 h 9525"/>
                  <a:gd name="connsiteX1" fmla="*/ 7458075 w 7458075"/>
                  <a:gd name="connsiteY1" fmla="*/ 215 h 9525"/>
                </a:gdLst>
                <a:ahLst/>
                <a:cxnLst>
                  <a:cxn ang="0">
                    <a:pos x="connsiteX0" y="connsiteY0"/>
                  </a:cxn>
                  <a:cxn ang="0">
                    <a:pos x="connsiteX1" y="connsiteY1"/>
                  </a:cxn>
                </a:cxnLst>
                <a:rect l="l" t="t" r="r" b="b"/>
                <a:pathLst>
                  <a:path w="7458075" h="9525">
                    <a:moveTo>
                      <a:pt x="0" y="215"/>
                    </a:moveTo>
                    <a:lnTo>
                      <a:pt x="7458075" y="21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28" name="Freeform 227">
                <a:extLst>
                  <a:ext uri="{FF2B5EF4-FFF2-40B4-BE49-F238E27FC236}">
                    <a16:creationId xmlns:a16="http://schemas.microsoft.com/office/drawing/2014/main" id="{C58A2776-73BE-344D-84A3-4228EF58DB2F}"/>
                  </a:ext>
                </a:extLst>
              </p:cNvPr>
              <p:cNvSpPr/>
              <p:nvPr/>
            </p:nvSpPr>
            <p:spPr>
              <a:xfrm>
                <a:off x="2447925" y="1871662"/>
                <a:ext cx="7458075" cy="9525"/>
              </a:xfrm>
              <a:custGeom>
                <a:avLst/>
                <a:gdLst>
                  <a:gd name="connsiteX0" fmla="*/ 0 w 7458075"/>
                  <a:gd name="connsiteY0" fmla="*/ 137 h 9525"/>
                  <a:gd name="connsiteX1" fmla="*/ 7458075 w 7458075"/>
                  <a:gd name="connsiteY1" fmla="*/ 137 h 9525"/>
                </a:gdLst>
                <a:ahLst/>
                <a:cxnLst>
                  <a:cxn ang="0">
                    <a:pos x="connsiteX0" y="connsiteY0"/>
                  </a:cxn>
                  <a:cxn ang="0">
                    <a:pos x="connsiteX1" y="connsiteY1"/>
                  </a:cxn>
                </a:cxnLst>
                <a:rect l="l" t="t" r="r" b="b"/>
                <a:pathLst>
                  <a:path w="7458075" h="9525">
                    <a:moveTo>
                      <a:pt x="0" y="137"/>
                    </a:moveTo>
                    <a:lnTo>
                      <a:pt x="7458075" y="137"/>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29" name="Freeform 228">
                <a:extLst>
                  <a:ext uri="{FF2B5EF4-FFF2-40B4-BE49-F238E27FC236}">
                    <a16:creationId xmlns:a16="http://schemas.microsoft.com/office/drawing/2014/main" id="{7AD03C86-DD2D-0A42-8EDA-06C572F705B8}"/>
                  </a:ext>
                </a:extLst>
              </p:cNvPr>
              <p:cNvSpPr/>
              <p:nvPr/>
            </p:nvSpPr>
            <p:spPr>
              <a:xfrm>
                <a:off x="2447925" y="1122616"/>
                <a:ext cx="7458075" cy="9525"/>
              </a:xfrm>
              <a:custGeom>
                <a:avLst/>
                <a:gdLst>
                  <a:gd name="connsiteX0" fmla="*/ 0 w 7458075"/>
                  <a:gd name="connsiteY0" fmla="*/ 58 h 9525"/>
                  <a:gd name="connsiteX1" fmla="*/ 7458075 w 7458075"/>
                  <a:gd name="connsiteY1" fmla="*/ 58 h 9525"/>
                </a:gdLst>
                <a:ahLst/>
                <a:cxnLst>
                  <a:cxn ang="0">
                    <a:pos x="connsiteX0" y="connsiteY0"/>
                  </a:cxn>
                  <a:cxn ang="0">
                    <a:pos x="connsiteX1" y="connsiteY1"/>
                  </a:cxn>
                </a:cxnLst>
                <a:rect l="l" t="t" r="r" b="b"/>
                <a:pathLst>
                  <a:path w="7458075" h="9525">
                    <a:moveTo>
                      <a:pt x="0" y="58"/>
                    </a:moveTo>
                    <a:lnTo>
                      <a:pt x="7458075" y="58"/>
                    </a:lnTo>
                  </a:path>
                </a:pathLst>
              </a:custGeom>
              <a:solidFill>
                <a:srgbClr val="000000"/>
              </a:solidFill>
              <a:ln w="9525" cap="flat">
                <a:solidFill>
                  <a:srgbClr val="EBF0F8"/>
                </a:solidFill>
                <a:prstDash val="solid"/>
                <a:miter/>
              </a:ln>
            </p:spPr>
            <p:txBody>
              <a:bodyPr rtlCol="0" anchor="ctr"/>
              <a:lstStyle/>
              <a:p>
                <a:endParaRPr lang="en-AU" dirty="0"/>
              </a:p>
            </p:txBody>
          </p:sp>
        </p:grpSp>
      </p:grpSp>
      <p:sp>
        <p:nvSpPr>
          <p:cNvPr id="237" name="Freeform 236">
            <a:extLst>
              <a:ext uri="{FF2B5EF4-FFF2-40B4-BE49-F238E27FC236}">
                <a16:creationId xmlns:a16="http://schemas.microsoft.com/office/drawing/2014/main" id="{7EBA5E6C-EC3D-DC4C-AFB4-4F2FB972BA0B}"/>
              </a:ext>
            </a:extLst>
          </p:cNvPr>
          <p:cNvSpPr/>
          <p:nvPr/>
        </p:nvSpPr>
        <p:spPr>
          <a:xfrm>
            <a:off x="435112" y="3535376"/>
            <a:ext cx="5734" cy="5734"/>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dirty="0"/>
          </a:p>
        </p:txBody>
      </p:sp>
      <p:sp>
        <p:nvSpPr>
          <p:cNvPr id="238" name="Freeform 237">
            <a:extLst>
              <a:ext uri="{FF2B5EF4-FFF2-40B4-BE49-F238E27FC236}">
                <a16:creationId xmlns:a16="http://schemas.microsoft.com/office/drawing/2014/main" id="{C7B81E04-AC88-D04F-9025-9E7E3ED2D3E5}"/>
              </a:ext>
            </a:extLst>
          </p:cNvPr>
          <p:cNvSpPr/>
          <p:nvPr/>
        </p:nvSpPr>
        <p:spPr>
          <a:xfrm>
            <a:off x="435112" y="3535376"/>
            <a:ext cx="5734" cy="5734"/>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dirty="0"/>
          </a:p>
        </p:txBody>
      </p:sp>
      <p:sp>
        <p:nvSpPr>
          <p:cNvPr id="239" name="Freeform 238">
            <a:extLst>
              <a:ext uri="{FF2B5EF4-FFF2-40B4-BE49-F238E27FC236}">
                <a16:creationId xmlns:a16="http://schemas.microsoft.com/office/drawing/2014/main" id="{26167C61-6769-974C-BC1A-A6C4BF78214A}"/>
              </a:ext>
            </a:extLst>
          </p:cNvPr>
          <p:cNvSpPr/>
          <p:nvPr/>
        </p:nvSpPr>
        <p:spPr>
          <a:xfrm>
            <a:off x="435112" y="3535376"/>
            <a:ext cx="5734" cy="5734"/>
          </a:xfrm>
          <a:custGeom>
            <a:avLst/>
            <a:gdLst/>
            <a:ahLst/>
            <a:cxnLst/>
            <a:rect l="l" t="t" r="r" b="b"/>
            <a:pathLst>
              <a:path w="9525" h="9525"/>
            </a:pathLst>
          </a:custGeom>
          <a:noFill/>
          <a:ln w="9525" cap="flat">
            <a:noFill/>
            <a:prstDash val="solid"/>
            <a:miter/>
          </a:ln>
        </p:spPr>
        <p:txBody>
          <a:bodyPr rtlCol="0" anchor="ctr"/>
          <a:lstStyle/>
          <a:p>
            <a:endParaRPr lang="en-AU" dirty="0"/>
          </a:p>
        </p:txBody>
      </p:sp>
      <p:sp>
        <p:nvSpPr>
          <p:cNvPr id="240" name="Freeform 239">
            <a:extLst>
              <a:ext uri="{FF2B5EF4-FFF2-40B4-BE49-F238E27FC236}">
                <a16:creationId xmlns:a16="http://schemas.microsoft.com/office/drawing/2014/main" id="{B3439319-8B2C-CF4E-B4D4-3A849CA31F46}"/>
              </a:ext>
            </a:extLst>
          </p:cNvPr>
          <p:cNvSpPr/>
          <p:nvPr/>
        </p:nvSpPr>
        <p:spPr>
          <a:xfrm>
            <a:off x="813585" y="3822098"/>
            <a:ext cx="5734" cy="2637838"/>
          </a:xfrm>
          <a:custGeom>
            <a:avLst/>
            <a:gdLst>
              <a:gd name="connsiteX0" fmla="*/ 0 w 9525"/>
              <a:gd name="connsiteY0" fmla="*/ 0 h 4381500"/>
              <a:gd name="connsiteX1" fmla="*/ 0 w 9525"/>
              <a:gd name="connsiteY1" fmla="*/ 4381500 h 4381500"/>
            </a:gdLst>
            <a:ahLst/>
            <a:cxnLst>
              <a:cxn ang="0">
                <a:pos x="connsiteX0" y="connsiteY0"/>
              </a:cxn>
              <a:cxn ang="0">
                <a:pos x="connsiteX1" y="connsiteY1"/>
              </a:cxn>
            </a:cxnLst>
            <a:rect l="l" t="t" r="r" b="b"/>
            <a:pathLst>
              <a:path w="9525" h="4381500">
                <a:moveTo>
                  <a:pt x="0" y="0"/>
                </a:moveTo>
                <a:lnTo>
                  <a:pt x="0" y="4381500"/>
                </a:lnTo>
              </a:path>
            </a:pathLst>
          </a:custGeom>
          <a:noFill/>
          <a:ln w="19050" cap="flat">
            <a:solidFill>
              <a:srgbClr val="000000"/>
            </a:solidFill>
            <a:prstDash val="solid"/>
            <a:miter/>
          </a:ln>
        </p:spPr>
        <p:txBody>
          <a:bodyPr rtlCol="0" anchor="ctr"/>
          <a:lstStyle/>
          <a:p>
            <a:endParaRPr lang="en-AU" dirty="0"/>
          </a:p>
        </p:txBody>
      </p:sp>
      <p:grpSp>
        <p:nvGrpSpPr>
          <p:cNvPr id="241" name="Graphic 2">
            <a:extLst>
              <a:ext uri="{FF2B5EF4-FFF2-40B4-BE49-F238E27FC236}">
                <a16:creationId xmlns:a16="http://schemas.microsoft.com/office/drawing/2014/main" id="{5E4CCE5B-71EA-3E46-A6A1-B415AB084A7A}"/>
              </a:ext>
            </a:extLst>
          </p:cNvPr>
          <p:cNvGrpSpPr/>
          <p:nvPr/>
        </p:nvGrpSpPr>
        <p:grpSpPr>
          <a:xfrm>
            <a:off x="623777" y="6432409"/>
            <a:ext cx="3906289" cy="311624"/>
            <a:chOff x="2123122" y="5383530"/>
            <a:chExt cx="6488418" cy="517614"/>
          </a:xfrm>
          <a:solidFill>
            <a:srgbClr val="2A3F5F"/>
          </a:solidFill>
        </p:grpSpPr>
        <p:sp>
          <p:nvSpPr>
            <p:cNvPr id="242" name="TextBox 241">
              <a:extLst>
                <a:ext uri="{FF2B5EF4-FFF2-40B4-BE49-F238E27FC236}">
                  <a16:creationId xmlns:a16="http://schemas.microsoft.com/office/drawing/2014/main" id="{82658DDD-D9E1-2E46-A645-B207CD5F6FCD}"/>
                </a:ext>
              </a:extLst>
            </p:cNvPr>
            <p:cNvSpPr txBox="1"/>
            <p:nvPr/>
          </p:nvSpPr>
          <p:spPr>
            <a:xfrm>
              <a:off x="2123122"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00:00</a:t>
              </a:r>
            </a:p>
          </p:txBody>
        </p:sp>
        <p:sp>
          <p:nvSpPr>
            <p:cNvPr id="243" name="TextBox 242">
              <a:extLst>
                <a:ext uri="{FF2B5EF4-FFF2-40B4-BE49-F238E27FC236}">
                  <a16:creationId xmlns:a16="http://schemas.microsoft.com/office/drawing/2014/main" id="{40945A55-7EBB-454F-B042-BF0B414A1A53}"/>
                </a:ext>
              </a:extLst>
            </p:cNvPr>
            <p:cNvSpPr txBox="1"/>
            <p:nvPr/>
          </p:nvSpPr>
          <p:spPr>
            <a:xfrm>
              <a:off x="3821875"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06:00</a:t>
              </a:r>
            </a:p>
          </p:txBody>
        </p:sp>
        <p:sp>
          <p:nvSpPr>
            <p:cNvPr id="244" name="TextBox 243">
              <a:extLst>
                <a:ext uri="{FF2B5EF4-FFF2-40B4-BE49-F238E27FC236}">
                  <a16:creationId xmlns:a16="http://schemas.microsoft.com/office/drawing/2014/main" id="{F53E3670-9DEE-B644-B93E-AC0493DA4A22}"/>
                </a:ext>
              </a:extLst>
            </p:cNvPr>
            <p:cNvSpPr txBox="1"/>
            <p:nvPr/>
          </p:nvSpPr>
          <p:spPr>
            <a:xfrm>
              <a:off x="5661554"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12:00</a:t>
              </a:r>
            </a:p>
          </p:txBody>
        </p:sp>
        <p:sp>
          <p:nvSpPr>
            <p:cNvPr id="245" name="TextBox 244">
              <a:extLst>
                <a:ext uri="{FF2B5EF4-FFF2-40B4-BE49-F238E27FC236}">
                  <a16:creationId xmlns:a16="http://schemas.microsoft.com/office/drawing/2014/main" id="{45572DBD-3647-4741-9E96-186C2753AB3C}"/>
                </a:ext>
              </a:extLst>
            </p:cNvPr>
            <p:cNvSpPr txBox="1"/>
            <p:nvPr/>
          </p:nvSpPr>
          <p:spPr>
            <a:xfrm>
              <a:off x="7532647"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18:00</a:t>
              </a:r>
            </a:p>
          </p:txBody>
        </p:sp>
      </p:grpSp>
      <p:grpSp>
        <p:nvGrpSpPr>
          <p:cNvPr id="246" name="Graphic 2">
            <a:extLst>
              <a:ext uri="{FF2B5EF4-FFF2-40B4-BE49-F238E27FC236}">
                <a16:creationId xmlns:a16="http://schemas.microsoft.com/office/drawing/2014/main" id="{439F4E6F-83B1-6E4C-AC64-592864182048}"/>
              </a:ext>
            </a:extLst>
          </p:cNvPr>
          <p:cNvGrpSpPr/>
          <p:nvPr/>
        </p:nvGrpSpPr>
        <p:grpSpPr>
          <a:xfrm>
            <a:off x="527340" y="3715958"/>
            <a:ext cx="348172" cy="2539841"/>
            <a:chOff x="1962941" y="871447"/>
            <a:chExt cx="578319" cy="4218724"/>
          </a:xfrm>
          <a:solidFill>
            <a:srgbClr val="2A3F5F"/>
          </a:solidFill>
        </p:grpSpPr>
        <p:sp>
          <p:nvSpPr>
            <p:cNvPr id="247" name="TextBox 246">
              <a:extLst>
                <a:ext uri="{FF2B5EF4-FFF2-40B4-BE49-F238E27FC236}">
                  <a16:creationId xmlns:a16="http://schemas.microsoft.com/office/drawing/2014/main" id="{E6831128-DFF4-424C-9141-A062790B5C86}"/>
                </a:ext>
              </a:extLst>
            </p:cNvPr>
            <p:cNvSpPr txBox="1"/>
            <p:nvPr/>
          </p:nvSpPr>
          <p:spPr>
            <a:xfrm>
              <a:off x="1962941" y="4572558"/>
              <a:ext cx="578319"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-1</a:t>
              </a:r>
            </a:p>
          </p:txBody>
        </p:sp>
        <p:sp>
          <p:nvSpPr>
            <p:cNvPr id="248" name="TextBox 247">
              <a:extLst>
                <a:ext uri="{FF2B5EF4-FFF2-40B4-BE49-F238E27FC236}">
                  <a16:creationId xmlns:a16="http://schemas.microsoft.com/office/drawing/2014/main" id="{E3CA14C1-3263-9D4C-B5C5-54BEABB61132}"/>
                </a:ext>
              </a:extLst>
            </p:cNvPr>
            <p:cNvSpPr txBox="1"/>
            <p:nvPr/>
          </p:nvSpPr>
          <p:spPr>
            <a:xfrm>
              <a:off x="2056386" y="3901247"/>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0</a:t>
              </a:r>
            </a:p>
          </p:txBody>
        </p:sp>
        <p:sp>
          <p:nvSpPr>
            <p:cNvPr id="249" name="TextBox 248">
              <a:extLst>
                <a:ext uri="{FF2B5EF4-FFF2-40B4-BE49-F238E27FC236}">
                  <a16:creationId xmlns:a16="http://schemas.microsoft.com/office/drawing/2014/main" id="{C7FBA81F-658F-9440-97EF-B36DF3415B15}"/>
                </a:ext>
              </a:extLst>
            </p:cNvPr>
            <p:cNvSpPr txBox="1"/>
            <p:nvPr/>
          </p:nvSpPr>
          <p:spPr>
            <a:xfrm>
              <a:off x="2039881" y="311839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1</a:t>
              </a:r>
            </a:p>
          </p:txBody>
        </p:sp>
        <p:sp>
          <p:nvSpPr>
            <p:cNvPr id="250" name="TextBox 249">
              <a:extLst>
                <a:ext uri="{FF2B5EF4-FFF2-40B4-BE49-F238E27FC236}">
                  <a16:creationId xmlns:a16="http://schemas.microsoft.com/office/drawing/2014/main" id="{921DBC6D-1567-174E-9FD1-3B7F4013E72C}"/>
                </a:ext>
              </a:extLst>
            </p:cNvPr>
            <p:cNvSpPr txBox="1"/>
            <p:nvPr/>
          </p:nvSpPr>
          <p:spPr>
            <a:xfrm>
              <a:off x="2039881" y="236944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2</a:t>
              </a:r>
            </a:p>
          </p:txBody>
        </p:sp>
        <p:sp>
          <p:nvSpPr>
            <p:cNvPr id="251" name="TextBox 250">
              <a:extLst>
                <a:ext uri="{FF2B5EF4-FFF2-40B4-BE49-F238E27FC236}">
                  <a16:creationId xmlns:a16="http://schemas.microsoft.com/office/drawing/2014/main" id="{788FA421-C03D-FF41-A295-4438DC67E468}"/>
                </a:ext>
              </a:extLst>
            </p:cNvPr>
            <p:cNvSpPr txBox="1"/>
            <p:nvPr/>
          </p:nvSpPr>
          <p:spPr>
            <a:xfrm>
              <a:off x="2039879" y="162049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3</a:t>
              </a:r>
            </a:p>
          </p:txBody>
        </p:sp>
        <p:sp>
          <p:nvSpPr>
            <p:cNvPr id="252" name="TextBox 251">
              <a:extLst>
                <a:ext uri="{FF2B5EF4-FFF2-40B4-BE49-F238E27FC236}">
                  <a16:creationId xmlns:a16="http://schemas.microsoft.com/office/drawing/2014/main" id="{29A83E3A-F7E2-0841-9458-45E6704D76A2}"/>
                </a:ext>
              </a:extLst>
            </p:cNvPr>
            <p:cNvSpPr txBox="1"/>
            <p:nvPr/>
          </p:nvSpPr>
          <p:spPr>
            <a:xfrm>
              <a:off x="2039879" y="871447"/>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4</a:t>
              </a:r>
            </a:p>
          </p:txBody>
        </p:sp>
      </p:grpSp>
      <p:sp>
        <p:nvSpPr>
          <p:cNvPr id="258" name="Chord 257">
            <a:extLst>
              <a:ext uri="{FF2B5EF4-FFF2-40B4-BE49-F238E27FC236}">
                <a16:creationId xmlns:a16="http://schemas.microsoft.com/office/drawing/2014/main" id="{25BCB749-E781-E044-83B7-1119B1AF844D}"/>
              </a:ext>
            </a:extLst>
          </p:cNvPr>
          <p:cNvSpPr/>
          <p:nvPr/>
        </p:nvSpPr>
        <p:spPr>
          <a:xfrm rot="5400000">
            <a:off x="1127654" y="5012862"/>
            <a:ext cx="3890570" cy="1721546"/>
          </a:xfrm>
          <a:prstGeom prst="chord">
            <a:avLst>
              <a:gd name="adj1" fmla="val 6152657"/>
              <a:gd name="adj2" fmla="val 15422336"/>
            </a:avLst>
          </a:prstGeom>
          <a:solidFill>
            <a:schemeClr val="accent4">
              <a:lumMod val="40000"/>
              <a:lumOff val="60000"/>
            </a:scheme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7" name="Rectangle 266">
            <a:extLst>
              <a:ext uri="{FF2B5EF4-FFF2-40B4-BE49-F238E27FC236}">
                <a16:creationId xmlns:a16="http://schemas.microsoft.com/office/drawing/2014/main" id="{4D4CDDB7-2242-1945-B14A-3BD742C140E2}"/>
              </a:ext>
            </a:extLst>
          </p:cNvPr>
          <p:cNvSpPr/>
          <p:nvPr/>
        </p:nvSpPr>
        <p:spPr>
          <a:xfrm>
            <a:off x="4230554" y="5212296"/>
            <a:ext cx="544419" cy="458524"/>
          </a:xfrm>
          <a:prstGeom prst="rect">
            <a:avLst/>
          </a:prstGeom>
          <a:solidFill>
            <a:srgbClr val="FFE699"/>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56" name="Straight Connector 255">
            <a:extLst>
              <a:ext uri="{FF2B5EF4-FFF2-40B4-BE49-F238E27FC236}">
                <a16:creationId xmlns:a16="http://schemas.microsoft.com/office/drawing/2014/main" id="{B1ED2CC0-819B-DD46-B2DC-9B8352973E2B}"/>
              </a:ext>
            </a:extLst>
          </p:cNvPr>
          <p:cNvCxnSpPr/>
          <p:nvPr/>
        </p:nvCxnSpPr>
        <p:spPr>
          <a:xfrm>
            <a:off x="848879" y="5212296"/>
            <a:ext cx="432711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7" name="Freeform 256">
            <a:extLst>
              <a:ext uri="{FF2B5EF4-FFF2-40B4-BE49-F238E27FC236}">
                <a16:creationId xmlns:a16="http://schemas.microsoft.com/office/drawing/2014/main" id="{1131794E-9D1C-EE4B-8F9A-21683F8F2075}"/>
              </a:ext>
            </a:extLst>
          </p:cNvPr>
          <p:cNvSpPr/>
          <p:nvPr/>
        </p:nvSpPr>
        <p:spPr>
          <a:xfrm>
            <a:off x="873224" y="6125217"/>
            <a:ext cx="4490060" cy="5734"/>
          </a:xfrm>
          <a:custGeom>
            <a:avLst/>
            <a:gdLst>
              <a:gd name="connsiteX0" fmla="*/ 0 w 7458075"/>
              <a:gd name="connsiteY0" fmla="*/ 215 h 9525"/>
              <a:gd name="connsiteX1" fmla="*/ 7458075 w 7458075"/>
              <a:gd name="connsiteY1" fmla="*/ 215 h 9525"/>
            </a:gdLst>
            <a:ahLst/>
            <a:cxnLst>
              <a:cxn ang="0">
                <a:pos x="connsiteX0" y="connsiteY0"/>
              </a:cxn>
              <a:cxn ang="0">
                <a:pos x="connsiteX1" y="connsiteY1"/>
              </a:cxn>
            </a:cxnLst>
            <a:rect l="l" t="t" r="r" b="b"/>
            <a:pathLst>
              <a:path w="7458075" h="9525">
                <a:moveTo>
                  <a:pt x="0" y="215"/>
                </a:moveTo>
                <a:lnTo>
                  <a:pt x="7458075" y="21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261" name="Rectangle 260">
            <a:extLst>
              <a:ext uri="{FF2B5EF4-FFF2-40B4-BE49-F238E27FC236}">
                <a16:creationId xmlns:a16="http://schemas.microsoft.com/office/drawing/2014/main" id="{336067C2-93C5-BC45-919D-E9C25DC3BB8B}"/>
              </a:ext>
            </a:extLst>
          </p:cNvPr>
          <p:cNvSpPr/>
          <p:nvPr/>
        </p:nvSpPr>
        <p:spPr>
          <a:xfrm>
            <a:off x="2807205" y="3893921"/>
            <a:ext cx="544419" cy="580809"/>
          </a:xfrm>
          <a:prstGeom prst="rect">
            <a:avLst/>
          </a:prstGeom>
          <a:solidFill>
            <a:srgbClr val="FFFF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62" name="Straight Connector 261">
            <a:extLst>
              <a:ext uri="{FF2B5EF4-FFF2-40B4-BE49-F238E27FC236}">
                <a16:creationId xmlns:a16="http://schemas.microsoft.com/office/drawing/2014/main" id="{9FC3C689-5251-B844-923C-3DF9DDE8B0C4}"/>
              </a:ext>
            </a:extLst>
          </p:cNvPr>
          <p:cNvCxnSpPr>
            <a:cxnSpLocks/>
          </p:cNvCxnSpPr>
          <p:nvPr/>
        </p:nvCxnSpPr>
        <p:spPr>
          <a:xfrm flipV="1">
            <a:off x="2807203" y="4027580"/>
            <a:ext cx="0" cy="447148"/>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81AD3380-36D8-CF45-BE2D-F39D7826759E}"/>
              </a:ext>
            </a:extLst>
          </p:cNvPr>
          <p:cNvCxnSpPr>
            <a:cxnSpLocks/>
          </p:cNvCxnSpPr>
          <p:nvPr/>
        </p:nvCxnSpPr>
        <p:spPr>
          <a:xfrm flipV="1">
            <a:off x="3351622" y="4027580"/>
            <a:ext cx="0" cy="447148"/>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3EDCA5F8-F93D-364E-8116-A98C7C38D8AF}"/>
              </a:ext>
            </a:extLst>
          </p:cNvPr>
          <p:cNvCxnSpPr>
            <a:cxnSpLocks/>
          </p:cNvCxnSpPr>
          <p:nvPr/>
        </p:nvCxnSpPr>
        <p:spPr>
          <a:xfrm>
            <a:off x="2799540" y="4474728"/>
            <a:ext cx="55440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5" name="Rectangle 254">
            <a:extLst>
              <a:ext uri="{FF2B5EF4-FFF2-40B4-BE49-F238E27FC236}">
                <a16:creationId xmlns:a16="http://schemas.microsoft.com/office/drawing/2014/main" id="{01F1A672-42D3-D84B-8010-D752FD6F6BC0}"/>
              </a:ext>
            </a:extLst>
          </p:cNvPr>
          <p:cNvSpPr/>
          <p:nvPr/>
        </p:nvSpPr>
        <p:spPr>
          <a:xfrm>
            <a:off x="845023" y="5221850"/>
            <a:ext cx="4327118" cy="458524"/>
          </a:xfrm>
          <a:prstGeom prst="rect">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08" name="Freeform 307">
            <a:extLst>
              <a:ext uri="{FF2B5EF4-FFF2-40B4-BE49-F238E27FC236}">
                <a16:creationId xmlns:a16="http://schemas.microsoft.com/office/drawing/2014/main" id="{50F703D2-6E66-F941-A613-6FD5177D0073}"/>
              </a:ext>
            </a:extLst>
          </p:cNvPr>
          <p:cNvSpPr/>
          <p:nvPr/>
        </p:nvSpPr>
        <p:spPr>
          <a:xfrm>
            <a:off x="5954342" y="3722483"/>
            <a:ext cx="4936946" cy="3053603"/>
          </a:xfrm>
          <a:custGeom>
            <a:avLst/>
            <a:gdLst>
              <a:gd name="connsiteX0" fmla="*/ 0 w 8572500"/>
              <a:gd name="connsiteY0" fmla="*/ 0 h 5715000"/>
              <a:gd name="connsiteX1" fmla="*/ 8572500 w 8572500"/>
              <a:gd name="connsiteY1" fmla="*/ 0 h 5715000"/>
              <a:gd name="connsiteX2" fmla="*/ 8572500 w 8572500"/>
              <a:gd name="connsiteY2" fmla="*/ 5715000 h 5715000"/>
              <a:gd name="connsiteX3" fmla="*/ 0 w 8572500"/>
              <a:gd name="connsiteY3" fmla="*/ 5715000 h 5715000"/>
            </a:gdLst>
            <a:ahLst/>
            <a:cxnLst>
              <a:cxn ang="0">
                <a:pos x="connsiteX0" y="connsiteY0"/>
              </a:cxn>
              <a:cxn ang="0">
                <a:pos x="connsiteX1" y="connsiteY1"/>
              </a:cxn>
              <a:cxn ang="0">
                <a:pos x="connsiteX2" y="connsiteY2"/>
              </a:cxn>
              <a:cxn ang="0">
                <a:pos x="connsiteX3" y="connsiteY3"/>
              </a:cxn>
            </a:cxnLst>
            <a:rect l="l" t="t" r="r" b="b"/>
            <a:pathLst>
              <a:path w="8572500" h="5715000">
                <a:moveTo>
                  <a:pt x="0" y="0"/>
                </a:moveTo>
                <a:lnTo>
                  <a:pt x="8572500" y="0"/>
                </a:lnTo>
                <a:lnTo>
                  <a:pt x="8572500" y="5715000"/>
                </a:lnTo>
                <a:lnTo>
                  <a:pt x="0" y="5715000"/>
                </a:lnTo>
                <a:close/>
              </a:path>
            </a:pathLst>
          </a:custGeom>
          <a:solidFill>
            <a:srgbClr val="FFFFFF"/>
          </a:solidFill>
          <a:ln w="9525" cap="flat">
            <a:noFill/>
            <a:prstDash val="solid"/>
            <a:miter/>
          </a:ln>
        </p:spPr>
        <p:txBody>
          <a:bodyPr rtlCol="0" anchor="ctr"/>
          <a:lstStyle/>
          <a:p>
            <a:endParaRPr lang="en-AU" dirty="0"/>
          </a:p>
        </p:txBody>
      </p:sp>
      <p:grpSp>
        <p:nvGrpSpPr>
          <p:cNvPr id="309" name="Graphic 2">
            <a:extLst>
              <a:ext uri="{FF2B5EF4-FFF2-40B4-BE49-F238E27FC236}">
                <a16:creationId xmlns:a16="http://schemas.microsoft.com/office/drawing/2014/main" id="{932D6596-D074-D648-BAE9-0A7DEFA656D7}"/>
              </a:ext>
            </a:extLst>
          </p:cNvPr>
          <p:cNvGrpSpPr/>
          <p:nvPr/>
        </p:nvGrpSpPr>
        <p:grpSpPr>
          <a:xfrm>
            <a:off x="6347325" y="3819985"/>
            <a:ext cx="4490061" cy="2637838"/>
            <a:chOff x="2447925" y="1047750"/>
            <a:chExt cx="7458075" cy="4381500"/>
          </a:xfrm>
          <a:solidFill>
            <a:srgbClr val="000000"/>
          </a:solidFill>
        </p:grpSpPr>
        <p:grpSp>
          <p:nvGrpSpPr>
            <p:cNvPr id="310" name="Graphic 2">
              <a:extLst>
                <a:ext uri="{FF2B5EF4-FFF2-40B4-BE49-F238E27FC236}">
                  <a16:creationId xmlns:a16="http://schemas.microsoft.com/office/drawing/2014/main" id="{B6B50BA8-F082-324C-B315-67B164D7ABE2}"/>
                </a:ext>
              </a:extLst>
            </p:cNvPr>
            <p:cNvGrpSpPr/>
            <p:nvPr/>
          </p:nvGrpSpPr>
          <p:grpSpPr>
            <a:xfrm>
              <a:off x="3383470" y="1047750"/>
              <a:ext cx="5612987" cy="4381500"/>
              <a:chOff x="3383470" y="1047750"/>
              <a:chExt cx="5612987" cy="4381500"/>
            </a:xfrm>
            <a:solidFill>
              <a:srgbClr val="000000"/>
            </a:solidFill>
          </p:grpSpPr>
          <p:sp>
            <p:nvSpPr>
              <p:cNvPr id="317" name="Freeform 316">
                <a:extLst>
                  <a:ext uri="{FF2B5EF4-FFF2-40B4-BE49-F238E27FC236}">
                    <a16:creationId xmlns:a16="http://schemas.microsoft.com/office/drawing/2014/main" id="{865B9AD7-DF44-E349-8100-3164E78714D7}"/>
                  </a:ext>
                </a:extLst>
              </p:cNvPr>
              <p:cNvSpPr/>
              <p:nvPr/>
            </p:nvSpPr>
            <p:spPr>
              <a:xfrm>
                <a:off x="3383470" y="1047750"/>
                <a:ext cx="9525" cy="4381500"/>
              </a:xfrm>
              <a:custGeom>
                <a:avLst/>
                <a:gdLst>
                  <a:gd name="connsiteX0" fmla="*/ 165 w 9525"/>
                  <a:gd name="connsiteY0" fmla="*/ 0 h 4381500"/>
                  <a:gd name="connsiteX1" fmla="*/ 165 w 9525"/>
                  <a:gd name="connsiteY1" fmla="*/ 4381500 h 4381500"/>
                </a:gdLst>
                <a:ahLst/>
                <a:cxnLst>
                  <a:cxn ang="0">
                    <a:pos x="connsiteX0" y="connsiteY0"/>
                  </a:cxn>
                  <a:cxn ang="0">
                    <a:pos x="connsiteX1" y="connsiteY1"/>
                  </a:cxn>
                </a:cxnLst>
                <a:rect l="l" t="t" r="r" b="b"/>
                <a:pathLst>
                  <a:path w="9525" h="4381500">
                    <a:moveTo>
                      <a:pt x="165" y="0"/>
                    </a:moveTo>
                    <a:lnTo>
                      <a:pt x="165"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18" name="Freeform 317">
                <a:extLst>
                  <a:ext uri="{FF2B5EF4-FFF2-40B4-BE49-F238E27FC236}">
                    <a16:creationId xmlns:a16="http://schemas.microsoft.com/office/drawing/2014/main" id="{4F2F1F9B-C9F8-5844-B43F-8E9212941EC5}"/>
                  </a:ext>
                </a:extLst>
              </p:cNvPr>
              <p:cNvSpPr/>
              <p:nvPr/>
            </p:nvSpPr>
            <p:spPr>
              <a:xfrm>
                <a:off x="4318920" y="1047750"/>
                <a:ext cx="9525" cy="4381500"/>
              </a:xfrm>
              <a:custGeom>
                <a:avLst/>
                <a:gdLst>
                  <a:gd name="connsiteX0" fmla="*/ 263 w 9525"/>
                  <a:gd name="connsiteY0" fmla="*/ 0 h 4381500"/>
                  <a:gd name="connsiteX1" fmla="*/ 263 w 9525"/>
                  <a:gd name="connsiteY1" fmla="*/ 4381500 h 4381500"/>
                </a:gdLst>
                <a:ahLst/>
                <a:cxnLst>
                  <a:cxn ang="0">
                    <a:pos x="connsiteX0" y="connsiteY0"/>
                  </a:cxn>
                  <a:cxn ang="0">
                    <a:pos x="connsiteX1" y="connsiteY1"/>
                  </a:cxn>
                </a:cxnLst>
                <a:rect l="l" t="t" r="r" b="b"/>
                <a:pathLst>
                  <a:path w="9525" h="4381500">
                    <a:moveTo>
                      <a:pt x="263" y="0"/>
                    </a:moveTo>
                    <a:lnTo>
                      <a:pt x="263"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19" name="Freeform 318">
                <a:extLst>
                  <a:ext uri="{FF2B5EF4-FFF2-40B4-BE49-F238E27FC236}">
                    <a16:creationId xmlns:a16="http://schemas.microsoft.com/office/drawing/2014/main" id="{E23833E8-C21C-D049-A906-ACAA3476AEF8}"/>
                  </a:ext>
                </a:extLst>
              </p:cNvPr>
              <p:cNvSpPr/>
              <p:nvPr/>
            </p:nvSpPr>
            <p:spPr>
              <a:xfrm>
                <a:off x="5254466" y="1047750"/>
                <a:ext cx="9525" cy="4381500"/>
              </a:xfrm>
              <a:custGeom>
                <a:avLst/>
                <a:gdLst>
                  <a:gd name="connsiteX0" fmla="*/ 362 w 9525"/>
                  <a:gd name="connsiteY0" fmla="*/ 0 h 4381500"/>
                  <a:gd name="connsiteX1" fmla="*/ 362 w 9525"/>
                  <a:gd name="connsiteY1" fmla="*/ 4381500 h 4381500"/>
                </a:gdLst>
                <a:ahLst/>
                <a:cxnLst>
                  <a:cxn ang="0">
                    <a:pos x="connsiteX0" y="connsiteY0"/>
                  </a:cxn>
                  <a:cxn ang="0">
                    <a:pos x="connsiteX1" y="connsiteY1"/>
                  </a:cxn>
                </a:cxnLst>
                <a:rect l="l" t="t" r="r" b="b"/>
                <a:pathLst>
                  <a:path w="9525" h="4381500">
                    <a:moveTo>
                      <a:pt x="362" y="0"/>
                    </a:moveTo>
                    <a:lnTo>
                      <a:pt x="362"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20" name="Freeform 319">
                <a:extLst>
                  <a:ext uri="{FF2B5EF4-FFF2-40B4-BE49-F238E27FC236}">
                    <a16:creationId xmlns:a16="http://schemas.microsoft.com/office/drawing/2014/main" id="{C1D98504-5596-EC46-B037-02F6613DEA41}"/>
                  </a:ext>
                </a:extLst>
              </p:cNvPr>
              <p:cNvSpPr/>
              <p:nvPr/>
            </p:nvSpPr>
            <p:spPr>
              <a:xfrm>
                <a:off x="6189916" y="1047750"/>
                <a:ext cx="9525" cy="4381500"/>
              </a:xfrm>
              <a:custGeom>
                <a:avLst/>
                <a:gdLst>
                  <a:gd name="connsiteX0" fmla="*/ 460 w 9525"/>
                  <a:gd name="connsiteY0" fmla="*/ 0 h 4381500"/>
                  <a:gd name="connsiteX1" fmla="*/ 460 w 9525"/>
                  <a:gd name="connsiteY1" fmla="*/ 4381500 h 4381500"/>
                </a:gdLst>
                <a:ahLst/>
                <a:cxnLst>
                  <a:cxn ang="0">
                    <a:pos x="connsiteX0" y="connsiteY0"/>
                  </a:cxn>
                  <a:cxn ang="0">
                    <a:pos x="connsiteX1" y="connsiteY1"/>
                  </a:cxn>
                </a:cxnLst>
                <a:rect l="l" t="t" r="r" b="b"/>
                <a:pathLst>
                  <a:path w="9525" h="4381500">
                    <a:moveTo>
                      <a:pt x="460" y="0"/>
                    </a:moveTo>
                    <a:lnTo>
                      <a:pt x="460"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21" name="Freeform 320">
                <a:extLst>
                  <a:ext uri="{FF2B5EF4-FFF2-40B4-BE49-F238E27FC236}">
                    <a16:creationId xmlns:a16="http://schemas.microsoft.com/office/drawing/2014/main" id="{88BE6F14-0C39-2C49-BC70-2CEE98D59C93}"/>
                  </a:ext>
                </a:extLst>
              </p:cNvPr>
              <p:cNvSpPr/>
              <p:nvPr/>
            </p:nvSpPr>
            <p:spPr>
              <a:xfrm>
                <a:off x="7125461" y="1047750"/>
                <a:ext cx="9525" cy="4381500"/>
              </a:xfrm>
              <a:custGeom>
                <a:avLst/>
                <a:gdLst>
                  <a:gd name="connsiteX0" fmla="*/ 558 w 9525"/>
                  <a:gd name="connsiteY0" fmla="*/ 0 h 4381500"/>
                  <a:gd name="connsiteX1" fmla="*/ 558 w 9525"/>
                  <a:gd name="connsiteY1" fmla="*/ 4381500 h 4381500"/>
                </a:gdLst>
                <a:ahLst/>
                <a:cxnLst>
                  <a:cxn ang="0">
                    <a:pos x="connsiteX0" y="connsiteY0"/>
                  </a:cxn>
                  <a:cxn ang="0">
                    <a:pos x="connsiteX1" y="connsiteY1"/>
                  </a:cxn>
                </a:cxnLst>
                <a:rect l="l" t="t" r="r" b="b"/>
                <a:pathLst>
                  <a:path w="9525" h="4381500">
                    <a:moveTo>
                      <a:pt x="558" y="0"/>
                    </a:moveTo>
                    <a:lnTo>
                      <a:pt x="558"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22" name="Freeform 321">
                <a:extLst>
                  <a:ext uri="{FF2B5EF4-FFF2-40B4-BE49-F238E27FC236}">
                    <a16:creationId xmlns:a16="http://schemas.microsoft.com/office/drawing/2014/main" id="{BA7E727B-496A-3C48-886B-9544FAF4529E}"/>
                  </a:ext>
                </a:extLst>
              </p:cNvPr>
              <p:cNvSpPr/>
              <p:nvPr/>
            </p:nvSpPr>
            <p:spPr>
              <a:xfrm>
                <a:off x="8061007" y="1047750"/>
                <a:ext cx="9525" cy="4381500"/>
              </a:xfrm>
              <a:custGeom>
                <a:avLst/>
                <a:gdLst>
                  <a:gd name="connsiteX0" fmla="*/ 656 w 9525"/>
                  <a:gd name="connsiteY0" fmla="*/ 0 h 4381500"/>
                  <a:gd name="connsiteX1" fmla="*/ 656 w 9525"/>
                  <a:gd name="connsiteY1" fmla="*/ 4381500 h 4381500"/>
                </a:gdLst>
                <a:ahLst/>
                <a:cxnLst>
                  <a:cxn ang="0">
                    <a:pos x="connsiteX0" y="connsiteY0"/>
                  </a:cxn>
                  <a:cxn ang="0">
                    <a:pos x="connsiteX1" y="connsiteY1"/>
                  </a:cxn>
                </a:cxnLst>
                <a:rect l="l" t="t" r="r" b="b"/>
                <a:pathLst>
                  <a:path w="9525" h="4381500">
                    <a:moveTo>
                      <a:pt x="656" y="0"/>
                    </a:moveTo>
                    <a:lnTo>
                      <a:pt x="656" y="43815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23" name="Freeform 322">
                <a:extLst>
                  <a:ext uri="{FF2B5EF4-FFF2-40B4-BE49-F238E27FC236}">
                    <a16:creationId xmlns:a16="http://schemas.microsoft.com/office/drawing/2014/main" id="{F77E62E2-6D5F-FF4A-BFFE-5B36504F167E}"/>
                  </a:ext>
                </a:extLst>
              </p:cNvPr>
              <p:cNvSpPr/>
              <p:nvPr/>
            </p:nvSpPr>
            <p:spPr>
              <a:xfrm>
                <a:off x="8996457" y="1047750"/>
                <a:ext cx="9525" cy="4381500"/>
              </a:xfrm>
              <a:custGeom>
                <a:avLst/>
                <a:gdLst>
                  <a:gd name="connsiteX0" fmla="*/ 755 w 9525"/>
                  <a:gd name="connsiteY0" fmla="*/ 0 h 4381500"/>
                  <a:gd name="connsiteX1" fmla="*/ 755 w 9525"/>
                  <a:gd name="connsiteY1" fmla="*/ 4381500 h 4381500"/>
                </a:gdLst>
                <a:ahLst/>
                <a:cxnLst>
                  <a:cxn ang="0">
                    <a:pos x="connsiteX0" y="connsiteY0"/>
                  </a:cxn>
                  <a:cxn ang="0">
                    <a:pos x="connsiteX1" y="connsiteY1"/>
                  </a:cxn>
                </a:cxnLst>
                <a:rect l="l" t="t" r="r" b="b"/>
                <a:pathLst>
                  <a:path w="9525" h="4381500">
                    <a:moveTo>
                      <a:pt x="755" y="0"/>
                    </a:moveTo>
                    <a:lnTo>
                      <a:pt x="755" y="4381500"/>
                    </a:lnTo>
                  </a:path>
                </a:pathLst>
              </a:custGeom>
              <a:solidFill>
                <a:srgbClr val="000000"/>
              </a:solidFill>
              <a:ln w="9525" cap="flat">
                <a:solidFill>
                  <a:srgbClr val="EBF0F8"/>
                </a:solidFill>
                <a:prstDash val="solid"/>
                <a:miter/>
              </a:ln>
            </p:spPr>
            <p:txBody>
              <a:bodyPr rtlCol="0" anchor="ctr"/>
              <a:lstStyle/>
              <a:p>
                <a:endParaRPr lang="en-AU" dirty="0"/>
              </a:p>
            </p:txBody>
          </p:sp>
        </p:grpSp>
        <p:grpSp>
          <p:nvGrpSpPr>
            <p:cNvPr id="311" name="Graphic 2">
              <a:extLst>
                <a:ext uri="{FF2B5EF4-FFF2-40B4-BE49-F238E27FC236}">
                  <a16:creationId xmlns:a16="http://schemas.microsoft.com/office/drawing/2014/main" id="{3150CAA1-E756-C14C-A1E1-B5188CBCF7B0}"/>
                </a:ext>
              </a:extLst>
            </p:cNvPr>
            <p:cNvGrpSpPr/>
            <p:nvPr/>
          </p:nvGrpSpPr>
          <p:grpSpPr>
            <a:xfrm>
              <a:off x="2447925" y="1122616"/>
              <a:ext cx="7458075" cy="2995898"/>
              <a:chOff x="2447925" y="1122616"/>
              <a:chExt cx="7458075" cy="2995898"/>
            </a:xfrm>
            <a:solidFill>
              <a:srgbClr val="000000"/>
            </a:solidFill>
          </p:grpSpPr>
          <p:sp>
            <p:nvSpPr>
              <p:cNvPr id="312" name="Freeform 311">
                <a:extLst>
                  <a:ext uri="{FF2B5EF4-FFF2-40B4-BE49-F238E27FC236}">
                    <a16:creationId xmlns:a16="http://schemas.microsoft.com/office/drawing/2014/main" id="{B29B2EAE-38D0-2740-9B45-FC033DE1FAD6}"/>
                  </a:ext>
                </a:extLst>
              </p:cNvPr>
              <p:cNvSpPr/>
              <p:nvPr/>
            </p:nvSpPr>
            <p:spPr>
              <a:xfrm>
                <a:off x="2447925" y="4118514"/>
                <a:ext cx="7458075" cy="9525"/>
              </a:xfrm>
              <a:custGeom>
                <a:avLst/>
                <a:gdLst>
                  <a:gd name="connsiteX0" fmla="*/ 0 w 7458075"/>
                  <a:gd name="connsiteY0" fmla="*/ 372 h 9525"/>
                  <a:gd name="connsiteX1" fmla="*/ 7458075 w 7458075"/>
                  <a:gd name="connsiteY1" fmla="*/ 372 h 9525"/>
                </a:gdLst>
                <a:ahLst/>
                <a:cxnLst>
                  <a:cxn ang="0">
                    <a:pos x="connsiteX0" y="connsiteY0"/>
                  </a:cxn>
                  <a:cxn ang="0">
                    <a:pos x="connsiteX1" y="connsiteY1"/>
                  </a:cxn>
                </a:cxnLst>
                <a:rect l="l" t="t" r="r" b="b"/>
                <a:pathLst>
                  <a:path w="7458075" h="9525">
                    <a:moveTo>
                      <a:pt x="0" y="372"/>
                    </a:moveTo>
                    <a:lnTo>
                      <a:pt x="7458075" y="372"/>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13" name="Freeform 312">
                <a:extLst>
                  <a:ext uri="{FF2B5EF4-FFF2-40B4-BE49-F238E27FC236}">
                    <a16:creationId xmlns:a16="http://schemas.microsoft.com/office/drawing/2014/main" id="{9C15B077-9815-0646-B8AC-E1CFC09DD14D}"/>
                  </a:ext>
                </a:extLst>
              </p:cNvPr>
              <p:cNvSpPr/>
              <p:nvPr/>
            </p:nvSpPr>
            <p:spPr>
              <a:xfrm>
                <a:off x="2447925" y="3369564"/>
                <a:ext cx="7458075" cy="9525"/>
              </a:xfrm>
              <a:custGeom>
                <a:avLst/>
                <a:gdLst>
                  <a:gd name="connsiteX0" fmla="*/ 0 w 7458075"/>
                  <a:gd name="connsiteY0" fmla="*/ 294 h 9525"/>
                  <a:gd name="connsiteX1" fmla="*/ 7458075 w 7458075"/>
                  <a:gd name="connsiteY1" fmla="*/ 294 h 9525"/>
                </a:gdLst>
                <a:ahLst/>
                <a:cxnLst>
                  <a:cxn ang="0">
                    <a:pos x="connsiteX0" y="connsiteY0"/>
                  </a:cxn>
                  <a:cxn ang="0">
                    <a:pos x="connsiteX1" y="connsiteY1"/>
                  </a:cxn>
                </a:cxnLst>
                <a:rect l="l" t="t" r="r" b="b"/>
                <a:pathLst>
                  <a:path w="7458075" h="9525">
                    <a:moveTo>
                      <a:pt x="0" y="294"/>
                    </a:moveTo>
                    <a:lnTo>
                      <a:pt x="7458075" y="294"/>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14" name="Freeform 313">
                <a:extLst>
                  <a:ext uri="{FF2B5EF4-FFF2-40B4-BE49-F238E27FC236}">
                    <a16:creationId xmlns:a16="http://schemas.microsoft.com/office/drawing/2014/main" id="{92918B34-DE41-BE4B-B611-BB34304B7E27}"/>
                  </a:ext>
                </a:extLst>
              </p:cNvPr>
              <p:cNvSpPr/>
              <p:nvPr/>
            </p:nvSpPr>
            <p:spPr>
              <a:xfrm>
                <a:off x="2447925" y="2620613"/>
                <a:ext cx="7458075" cy="9525"/>
              </a:xfrm>
              <a:custGeom>
                <a:avLst/>
                <a:gdLst>
                  <a:gd name="connsiteX0" fmla="*/ 0 w 7458075"/>
                  <a:gd name="connsiteY0" fmla="*/ 215 h 9525"/>
                  <a:gd name="connsiteX1" fmla="*/ 7458075 w 7458075"/>
                  <a:gd name="connsiteY1" fmla="*/ 215 h 9525"/>
                </a:gdLst>
                <a:ahLst/>
                <a:cxnLst>
                  <a:cxn ang="0">
                    <a:pos x="connsiteX0" y="connsiteY0"/>
                  </a:cxn>
                  <a:cxn ang="0">
                    <a:pos x="connsiteX1" y="connsiteY1"/>
                  </a:cxn>
                </a:cxnLst>
                <a:rect l="l" t="t" r="r" b="b"/>
                <a:pathLst>
                  <a:path w="7458075" h="9525">
                    <a:moveTo>
                      <a:pt x="0" y="215"/>
                    </a:moveTo>
                    <a:lnTo>
                      <a:pt x="7458075" y="21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15" name="Freeform 314">
                <a:extLst>
                  <a:ext uri="{FF2B5EF4-FFF2-40B4-BE49-F238E27FC236}">
                    <a16:creationId xmlns:a16="http://schemas.microsoft.com/office/drawing/2014/main" id="{6F2C0840-485A-9D48-910A-FD61895257D2}"/>
                  </a:ext>
                </a:extLst>
              </p:cNvPr>
              <p:cNvSpPr/>
              <p:nvPr/>
            </p:nvSpPr>
            <p:spPr>
              <a:xfrm>
                <a:off x="2447925" y="1871662"/>
                <a:ext cx="7458075" cy="9525"/>
              </a:xfrm>
              <a:custGeom>
                <a:avLst/>
                <a:gdLst>
                  <a:gd name="connsiteX0" fmla="*/ 0 w 7458075"/>
                  <a:gd name="connsiteY0" fmla="*/ 137 h 9525"/>
                  <a:gd name="connsiteX1" fmla="*/ 7458075 w 7458075"/>
                  <a:gd name="connsiteY1" fmla="*/ 137 h 9525"/>
                </a:gdLst>
                <a:ahLst/>
                <a:cxnLst>
                  <a:cxn ang="0">
                    <a:pos x="connsiteX0" y="connsiteY0"/>
                  </a:cxn>
                  <a:cxn ang="0">
                    <a:pos x="connsiteX1" y="connsiteY1"/>
                  </a:cxn>
                </a:cxnLst>
                <a:rect l="l" t="t" r="r" b="b"/>
                <a:pathLst>
                  <a:path w="7458075" h="9525">
                    <a:moveTo>
                      <a:pt x="0" y="137"/>
                    </a:moveTo>
                    <a:lnTo>
                      <a:pt x="7458075" y="137"/>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16" name="Freeform 315">
                <a:extLst>
                  <a:ext uri="{FF2B5EF4-FFF2-40B4-BE49-F238E27FC236}">
                    <a16:creationId xmlns:a16="http://schemas.microsoft.com/office/drawing/2014/main" id="{6D9D7812-6798-E548-800B-76DE49C4E89B}"/>
                  </a:ext>
                </a:extLst>
              </p:cNvPr>
              <p:cNvSpPr/>
              <p:nvPr/>
            </p:nvSpPr>
            <p:spPr>
              <a:xfrm>
                <a:off x="2447925" y="1122616"/>
                <a:ext cx="7458075" cy="9525"/>
              </a:xfrm>
              <a:custGeom>
                <a:avLst/>
                <a:gdLst>
                  <a:gd name="connsiteX0" fmla="*/ 0 w 7458075"/>
                  <a:gd name="connsiteY0" fmla="*/ 58 h 9525"/>
                  <a:gd name="connsiteX1" fmla="*/ 7458075 w 7458075"/>
                  <a:gd name="connsiteY1" fmla="*/ 58 h 9525"/>
                </a:gdLst>
                <a:ahLst/>
                <a:cxnLst>
                  <a:cxn ang="0">
                    <a:pos x="connsiteX0" y="connsiteY0"/>
                  </a:cxn>
                  <a:cxn ang="0">
                    <a:pos x="connsiteX1" y="connsiteY1"/>
                  </a:cxn>
                </a:cxnLst>
                <a:rect l="l" t="t" r="r" b="b"/>
                <a:pathLst>
                  <a:path w="7458075" h="9525">
                    <a:moveTo>
                      <a:pt x="0" y="58"/>
                    </a:moveTo>
                    <a:lnTo>
                      <a:pt x="7458075" y="58"/>
                    </a:lnTo>
                  </a:path>
                </a:pathLst>
              </a:custGeom>
              <a:solidFill>
                <a:srgbClr val="000000"/>
              </a:solidFill>
              <a:ln w="9525" cap="flat">
                <a:solidFill>
                  <a:srgbClr val="EBF0F8"/>
                </a:solidFill>
                <a:prstDash val="solid"/>
                <a:miter/>
              </a:ln>
            </p:spPr>
            <p:txBody>
              <a:bodyPr rtlCol="0" anchor="ctr"/>
              <a:lstStyle/>
              <a:p>
                <a:endParaRPr lang="en-AU" dirty="0"/>
              </a:p>
            </p:txBody>
          </p:sp>
        </p:grpSp>
      </p:grpSp>
      <p:sp>
        <p:nvSpPr>
          <p:cNvPr id="324" name="Freeform 323">
            <a:extLst>
              <a:ext uri="{FF2B5EF4-FFF2-40B4-BE49-F238E27FC236}">
                <a16:creationId xmlns:a16="http://schemas.microsoft.com/office/drawing/2014/main" id="{13D94A24-64C9-A346-9F9F-07115D98B734}"/>
              </a:ext>
            </a:extLst>
          </p:cNvPr>
          <p:cNvSpPr/>
          <p:nvPr/>
        </p:nvSpPr>
        <p:spPr>
          <a:xfrm>
            <a:off x="5963116" y="3533263"/>
            <a:ext cx="5734" cy="5734"/>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dirty="0"/>
          </a:p>
        </p:txBody>
      </p:sp>
      <p:sp>
        <p:nvSpPr>
          <p:cNvPr id="325" name="Freeform 324">
            <a:extLst>
              <a:ext uri="{FF2B5EF4-FFF2-40B4-BE49-F238E27FC236}">
                <a16:creationId xmlns:a16="http://schemas.microsoft.com/office/drawing/2014/main" id="{7D243977-E668-B74A-BC39-23502CADA79C}"/>
              </a:ext>
            </a:extLst>
          </p:cNvPr>
          <p:cNvSpPr/>
          <p:nvPr/>
        </p:nvSpPr>
        <p:spPr>
          <a:xfrm>
            <a:off x="5963116" y="3533263"/>
            <a:ext cx="5734" cy="5734"/>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dirty="0"/>
          </a:p>
        </p:txBody>
      </p:sp>
      <p:sp>
        <p:nvSpPr>
          <p:cNvPr id="326" name="Freeform 325">
            <a:extLst>
              <a:ext uri="{FF2B5EF4-FFF2-40B4-BE49-F238E27FC236}">
                <a16:creationId xmlns:a16="http://schemas.microsoft.com/office/drawing/2014/main" id="{19A77F99-FEF4-D649-B79E-45011BE41D2A}"/>
              </a:ext>
            </a:extLst>
          </p:cNvPr>
          <p:cNvSpPr/>
          <p:nvPr/>
        </p:nvSpPr>
        <p:spPr>
          <a:xfrm>
            <a:off x="5963116" y="3533263"/>
            <a:ext cx="5734" cy="5734"/>
          </a:xfrm>
          <a:custGeom>
            <a:avLst/>
            <a:gdLst/>
            <a:ahLst/>
            <a:cxnLst/>
            <a:rect l="l" t="t" r="r" b="b"/>
            <a:pathLst>
              <a:path w="9525" h="9525"/>
            </a:pathLst>
          </a:custGeom>
          <a:noFill/>
          <a:ln w="9525" cap="flat">
            <a:noFill/>
            <a:prstDash val="solid"/>
            <a:miter/>
          </a:ln>
        </p:spPr>
        <p:txBody>
          <a:bodyPr rtlCol="0" anchor="ctr"/>
          <a:lstStyle/>
          <a:p>
            <a:endParaRPr lang="en-AU" dirty="0"/>
          </a:p>
        </p:txBody>
      </p:sp>
      <p:sp>
        <p:nvSpPr>
          <p:cNvPr id="327" name="Freeform 326">
            <a:extLst>
              <a:ext uri="{FF2B5EF4-FFF2-40B4-BE49-F238E27FC236}">
                <a16:creationId xmlns:a16="http://schemas.microsoft.com/office/drawing/2014/main" id="{2288FCEE-12B5-4A43-ABAE-15FF25933A05}"/>
              </a:ext>
            </a:extLst>
          </p:cNvPr>
          <p:cNvSpPr/>
          <p:nvPr/>
        </p:nvSpPr>
        <p:spPr>
          <a:xfrm>
            <a:off x="6341589" y="3819985"/>
            <a:ext cx="5734" cy="2637838"/>
          </a:xfrm>
          <a:custGeom>
            <a:avLst/>
            <a:gdLst>
              <a:gd name="connsiteX0" fmla="*/ 0 w 9525"/>
              <a:gd name="connsiteY0" fmla="*/ 0 h 4381500"/>
              <a:gd name="connsiteX1" fmla="*/ 0 w 9525"/>
              <a:gd name="connsiteY1" fmla="*/ 4381500 h 4381500"/>
            </a:gdLst>
            <a:ahLst/>
            <a:cxnLst>
              <a:cxn ang="0">
                <a:pos x="connsiteX0" y="connsiteY0"/>
              </a:cxn>
              <a:cxn ang="0">
                <a:pos x="connsiteX1" y="connsiteY1"/>
              </a:cxn>
            </a:cxnLst>
            <a:rect l="l" t="t" r="r" b="b"/>
            <a:pathLst>
              <a:path w="9525" h="4381500">
                <a:moveTo>
                  <a:pt x="0" y="0"/>
                </a:moveTo>
                <a:lnTo>
                  <a:pt x="0" y="4381500"/>
                </a:lnTo>
              </a:path>
            </a:pathLst>
          </a:custGeom>
          <a:noFill/>
          <a:ln w="19050" cap="flat">
            <a:solidFill>
              <a:srgbClr val="000000"/>
            </a:solidFill>
            <a:prstDash val="solid"/>
            <a:miter/>
          </a:ln>
        </p:spPr>
        <p:txBody>
          <a:bodyPr rtlCol="0" anchor="ctr"/>
          <a:lstStyle/>
          <a:p>
            <a:endParaRPr lang="en-AU" dirty="0"/>
          </a:p>
        </p:txBody>
      </p:sp>
      <p:grpSp>
        <p:nvGrpSpPr>
          <p:cNvPr id="328" name="Graphic 2">
            <a:extLst>
              <a:ext uri="{FF2B5EF4-FFF2-40B4-BE49-F238E27FC236}">
                <a16:creationId xmlns:a16="http://schemas.microsoft.com/office/drawing/2014/main" id="{99BEBB53-EFA3-8448-80A4-D559920E9313}"/>
              </a:ext>
            </a:extLst>
          </p:cNvPr>
          <p:cNvGrpSpPr/>
          <p:nvPr/>
        </p:nvGrpSpPr>
        <p:grpSpPr>
          <a:xfrm>
            <a:off x="6151781" y="6430296"/>
            <a:ext cx="3906289" cy="311624"/>
            <a:chOff x="2123122" y="5383530"/>
            <a:chExt cx="6488418" cy="517614"/>
          </a:xfrm>
          <a:solidFill>
            <a:srgbClr val="2A3F5F"/>
          </a:solidFill>
        </p:grpSpPr>
        <p:sp>
          <p:nvSpPr>
            <p:cNvPr id="329" name="TextBox 328">
              <a:extLst>
                <a:ext uri="{FF2B5EF4-FFF2-40B4-BE49-F238E27FC236}">
                  <a16:creationId xmlns:a16="http://schemas.microsoft.com/office/drawing/2014/main" id="{594C6A46-9E8A-C14C-A14F-875B625EC179}"/>
                </a:ext>
              </a:extLst>
            </p:cNvPr>
            <p:cNvSpPr txBox="1"/>
            <p:nvPr/>
          </p:nvSpPr>
          <p:spPr>
            <a:xfrm>
              <a:off x="2123122"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00:00</a:t>
              </a:r>
            </a:p>
          </p:txBody>
        </p:sp>
        <p:sp>
          <p:nvSpPr>
            <p:cNvPr id="330" name="TextBox 329">
              <a:extLst>
                <a:ext uri="{FF2B5EF4-FFF2-40B4-BE49-F238E27FC236}">
                  <a16:creationId xmlns:a16="http://schemas.microsoft.com/office/drawing/2014/main" id="{09EA8A59-57D2-3E4D-9440-B8532DEE5012}"/>
                </a:ext>
              </a:extLst>
            </p:cNvPr>
            <p:cNvSpPr txBox="1"/>
            <p:nvPr/>
          </p:nvSpPr>
          <p:spPr>
            <a:xfrm>
              <a:off x="3821875"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06:00</a:t>
              </a:r>
            </a:p>
          </p:txBody>
        </p:sp>
        <p:sp>
          <p:nvSpPr>
            <p:cNvPr id="331" name="TextBox 330">
              <a:extLst>
                <a:ext uri="{FF2B5EF4-FFF2-40B4-BE49-F238E27FC236}">
                  <a16:creationId xmlns:a16="http://schemas.microsoft.com/office/drawing/2014/main" id="{60C5D9BA-959C-C04C-A322-59750F0B489A}"/>
                </a:ext>
              </a:extLst>
            </p:cNvPr>
            <p:cNvSpPr txBox="1"/>
            <p:nvPr/>
          </p:nvSpPr>
          <p:spPr>
            <a:xfrm>
              <a:off x="5661554"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12:00</a:t>
              </a:r>
            </a:p>
          </p:txBody>
        </p:sp>
        <p:sp>
          <p:nvSpPr>
            <p:cNvPr id="332" name="TextBox 331">
              <a:extLst>
                <a:ext uri="{FF2B5EF4-FFF2-40B4-BE49-F238E27FC236}">
                  <a16:creationId xmlns:a16="http://schemas.microsoft.com/office/drawing/2014/main" id="{65FC6DC5-0EF8-1742-9717-19F0D742DAAA}"/>
                </a:ext>
              </a:extLst>
            </p:cNvPr>
            <p:cNvSpPr txBox="1"/>
            <p:nvPr/>
          </p:nvSpPr>
          <p:spPr>
            <a:xfrm>
              <a:off x="7532647" y="5383530"/>
              <a:ext cx="1078893" cy="517614"/>
            </a:xfrm>
            <a:prstGeom prst="rect">
              <a:avLst/>
            </a:prstGeom>
            <a:noFill/>
          </p:spPr>
          <p:txBody>
            <a:bodyPr wrap="none" rtlCol="0">
              <a:spAutoFit/>
            </a:bodyPr>
            <a:lstStyle/>
            <a:p>
              <a:pPr algn="l"/>
              <a:r>
                <a:rPr lang="en-AU" sz="1425" dirty="0">
                  <a:latin typeface="Open Sans"/>
                  <a:ea typeface="Open Sans"/>
                  <a:cs typeface="Open Sans"/>
                  <a:sym typeface="Open Sans"/>
                  <a:rtl val="0"/>
                </a:rPr>
                <a:t>18:00</a:t>
              </a:r>
            </a:p>
          </p:txBody>
        </p:sp>
      </p:grpSp>
      <p:grpSp>
        <p:nvGrpSpPr>
          <p:cNvPr id="333" name="Graphic 2">
            <a:extLst>
              <a:ext uri="{FF2B5EF4-FFF2-40B4-BE49-F238E27FC236}">
                <a16:creationId xmlns:a16="http://schemas.microsoft.com/office/drawing/2014/main" id="{299DD428-F1FF-F84F-A404-F65625942690}"/>
              </a:ext>
            </a:extLst>
          </p:cNvPr>
          <p:cNvGrpSpPr/>
          <p:nvPr/>
        </p:nvGrpSpPr>
        <p:grpSpPr>
          <a:xfrm>
            <a:off x="6055344" y="3713845"/>
            <a:ext cx="348172" cy="2539841"/>
            <a:chOff x="1962941" y="871447"/>
            <a:chExt cx="578319" cy="4218724"/>
          </a:xfrm>
          <a:solidFill>
            <a:srgbClr val="2A3F5F"/>
          </a:solidFill>
        </p:grpSpPr>
        <p:sp>
          <p:nvSpPr>
            <p:cNvPr id="334" name="TextBox 333">
              <a:extLst>
                <a:ext uri="{FF2B5EF4-FFF2-40B4-BE49-F238E27FC236}">
                  <a16:creationId xmlns:a16="http://schemas.microsoft.com/office/drawing/2014/main" id="{5199C7BE-E1C4-FA4B-A2BE-89052C7631E2}"/>
                </a:ext>
              </a:extLst>
            </p:cNvPr>
            <p:cNvSpPr txBox="1"/>
            <p:nvPr/>
          </p:nvSpPr>
          <p:spPr>
            <a:xfrm>
              <a:off x="1962941" y="4572558"/>
              <a:ext cx="578319"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-1</a:t>
              </a:r>
            </a:p>
          </p:txBody>
        </p:sp>
        <p:sp>
          <p:nvSpPr>
            <p:cNvPr id="335" name="TextBox 334">
              <a:extLst>
                <a:ext uri="{FF2B5EF4-FFF2-40B4-BE49-F238E27FC236}">
                  <a16:creationId xmlns:a16="http://schemas.microsoft.com/office/drawing/2014/main" id="{3CEEDB52-2A93-1D4A-8D54-538D6541361E}"/>
                </a:ext>
              </a:extLst>
            </p:cNvPr>
            <p:cNvSpPr txBox="1"/>
            <p:nvPr/>
          </p:nvSpPr>
          <p:spPr>
            <a:xfrm>
              <a:off x="2056386" y="3901247"/>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0</a:t>
              </a:r>
            </a:p>
          </p:txBody>
        </p:sp>
        <p:sp>
          <p:nvSpPr>
            <p:cNvPr id="336" name="TextBox 335">
              <a:extLst>
                <a:ext uri="{FF2B5EF4-FFF2-40B4-BE49-F238E27FC236}">
                  <a16:creationId xmlns:a16="http://schemas.microsoft.com/office/drawing/2014/main" id="{A839A5E0-E472-D147-A7E5-16210DA2C719}"/>
                </a:ext>
              </a:extLst>
            </p:cNvPr>
            <p:cNvSpPr txBox="1"/>
            <p:nvPr/>
          </p:nvSpPr>
          <p:spPr>
            <a:xfrm>
              <a:off x="2039881" y="311839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1</a:t>
              </a:r>
            </a:p>
          </p:txBody>
        </p:sp>
        <p:sp>
          <p:nvSpPr>
            <p:cNvPr id="337" name="TextBox 336">
              <a:extLst>
                <a:ext uri="{FF2B5EF4-FFF2-40B4-BE49-F238E27FC236}">
                  <a16:creationId xmlns:a16="http://schemas.microsoft.com/office/drawing/2014/main" id="{C381BD3E-735A-2445-9D8A-340A98A8797F}"/>
                </a:ext>
              </a:extLst>
            </p:cNvPr>
            <p:cNvSpPr txBox="1"/>
            <p:nvPr/>
          </p:nvSpPr>
          <p:spPr>
            <a:xfrm>
              <a:off x="2039881" y="236944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2</a:t>
              </a:r>
            </a:p>
          </p:txBody>
        </p:sp>
        <p:sp>
          <p:nvSpPr>
            <p:cNvPr id="338" name="TextBox 337">
              <a:extLst>
                <a:ext uri="{FF2B5EF4-FFF2-40B4-BE49-F238E27FC236}">
                  <a16:creationId xmlns:a16="http://schemas.microsoft.com/office/drawing/2014/main" id="{5F7BC00C-A450-8843-81F1-9D524B97BBBC}"/>
                </a:ext>
              </a:extLst>
            </p:cNvPr>
            <p:cNvSpPr txBox="1"/>
            <p:nvPr/>
          </p:nvSpPr>
          <p:spPr>
            <a:xfrm>
              <a:off x="2039879" y="1620492"/>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3</a:t>
              </a:r>
            </a:p>
          </p:txBody>
        </p:sp>
        <p:sp>
          <p:nvSpPr>
            <p:cNvPr id="339" name="TextBox 338">
              <a:extLst>
                <a:ext uri="{FF2B5EF4-FFF2-40B4-BE49-F238E27FC236}">
                  <a16:creationId xmlns:a16="http://schemas.microsoft.com/office/drawing/2014/main" id="{987C78E0-884D-0F4D-8279-D6CFE037EBDD}"/>
                </a:ext>
              </a:extLst>
            </p:cNvPr>
            <p:cNvSpPr txBox="1"/>
            <p:nvPr/>
          </p:nvSpPr>
          <p:spPr>
            <a:xfrm>
              <a:off x="2039879" y="871447"/>
              <a:ext cx="479804" cy="517613"/>
            </a:xfrm>
            <a:prstGeom prst="rect">
              <a:avLst/>
            </a:prstGeom>
            <a:noFill/>
          </p:spPr>
          <p:txBody>
            <a:bodyPr wrap="none" rtlCol="0">
              <a:spAutoFit/>
            </a:bodyPr>
            <a:lstStyle/>
            <a:p>
              <a:pPr algn="l"/>
              <a:r>
                <a:rPr lang="en-AU" sz="1425" dirty="0">
                  <a:latin typeface="Open Sans"/>
                  <a:ea typeface="Open Sans"/>
                  <a:cs typeface="Open Sans"/>
                  <a:sym typeface="Open Sans"/>
                  <a:rtl val="0"/>
                </a:rPr>
                <a:t>4</a:t>
              </a:r>
            </a:p>
          </p:txBody>
        </p:sp>
      </p:grpSp>
      <p:sp>
        <p:nvSpPr>
          <p:cNvPr id="342" name="Chord 341">
            <a:extLst>
              <a:ext uri="{FF2B5EF4-FFF2-40B4-BE49-F238E27FC236}">
                <a16:creationId xmlns:a16="http://schemas.microsoft.com/office/drawing/2014/main" id="{65237757-B65A-844F-9289-60569DDEF002}"/>
              </a:ext>
            </a:extLst>
          </p:cNvPr>
          <p:cNvSpPr/>
          <p:nvPr/>
        </p:nvSpPr>
        <p:spPr>
          <a:xfrm rot="5400000">
            <a:off x="6666006" y="5020673"/>
            <a:ext cx="3890570" cy="1721546"/>
          </a:xfrm>
          <a:prstGeom prst="chord">
            <a:avLst>
              <a:gd name="adj1" fmla="val 6152657"/>
              <a:gd name="adj2" fmla="val 15422336"/>
            </a:avLst>
          </a:prstGeom>
          <a:solidFill>
            <a:schemeClr val="accent4">
              <a:lumMod val="40000"/>
              <a:lumOff val="60000"/>
            </a:scheme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45" name="Straight Connector 344">
            <a:extLst>
              <a:ext uri="{FF2B5EF4-FFF2-40B4-BE49-F238E27FC236}">
                <a16:creationId xmlns:a16="http://schemas.microsoft.com/office/drawing/2014/main" id="{F0C91086-7131-D541-8265-D6D4FCBBA61E}"/>
              </a:ext>
            </a:extLst>
          </p:cNvPr>
          <p:cNvCxnSpPr>
            <a:cxnSpLocks/>
          </p:cNvCxnSpPr>
          <p:nvPr/>
        </p:nvCxnSpPr>
        <p:spPr>
          <a:xfrm>
            <a:off x="6376885" y="5210183"/>
            <a:ext cx="1997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8" name="Rectangle 347">
            <a:extLst>
              <a:ext uri="{FF2B5EF4-FFF2-40B4-BE49-F238E27FC236}">
                <a16:creationId xmlns:a16="http://schemas.microsoft.com/office/drawing/2014/main" id="{9C7DB611-1D7F-DA49-8C57-7775BFAB5536}"/>
              </a:ext>
            </a:extLst>
          </p:cNvPr>
          <p:cNvSpPr/>
          <p:nvPr/>
        </p:nvSpPr>
        <p:spPr>
          <a:xfrm>
            <a:off x="9751285" y="5225765"/>
            <a:ext cx="544419" cy="458524"/>
          </a:xfrm>
          <a:prstGeom prst="rect">
            <a:avLst/>
          </a:prstGeom>
          <a:solidFill>
            <a:srgbClr val="FFE699"/>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6" name="Freeform 345">
            <a:extLst>
              <a:ext uri="{FF2B5EF4-FFF2-40B4-BE49-F238E27FC236}">
                <a16:creationId xmlns:a16="http://schemas.microsoft.com/office/drawing/2014/main" id="{AC260F96-F731-C249-BBF3-DE10CCB405C4}"/>
              </a:ext>
            </a:extLst>
          </p:cNvPr>
          <p:cNvSpPr/>
          <p:nvPr/>
        </p:nvSpPr>
        <p:spPr>
          <a:xfrm>
            <a:off x="6401228" y="6123104"/>
            <a:ext cx="4490060" cy="5734"/>
          </a:xfrm>
          <a:custGeom>
            <a:avLst/>
            <a:gdLst>
              <a:gd name="connsiteX0" fmla="*/ 0 w 7458075"/>
              <a:gd name="connsiteY0" fmla="*/ 215 h 9525"/>
              <a:gd name="connsiteX1" fmla="*/ 7458075 w 7458075"/>
              <a:gd name="connsiteY1" fmla="*/ 215 h 9525"/>
            </a:gdLst>
            <a:ahLst/>
            <a:cxnLst>
              <a:cxn ang="0">
                <a:pos x="connsiteX0" y="connsiteY0"/>
              </a:cxn>
              <a:cxn ang="0">
                <a:pos x="connsiteX1" y="connsiteY1"/>
              </a:cxn>
            </a:cxnLst>
            <a:rect l="l" t="t" r="r" b="b"/>
            <a:pathLst>
              <a:path w="7458075" h="9525">
                <a:moveTo>
                  <a:pt x="0" y="215"/>
                </a:moveTo>
                <a:lnTo>
                  <a:pt x="7458075" y="21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347" name="Rectangle 346">
            <a:extLst>
              <a:ext uri="{FF2B5EF4-FFF2-40B4-BE49-F238E27FC236}">
                <a16:creationId xmlns:a16="http://schemas.microsoft.com/office/drawing/2014/main" id="{9FE48662-0E34-B44C-AE7F-8D6F843D29BB}"/>
              </a:ext>
            </a:extLst>
          </p:cNvPr>
          <p:cNvSpPr/>
          <p:nvPr/>
        </p:nvSpPr>
        <p:spPr>
          <a:xfrm>
            <a:off x="8374852" y="4774888"/>
            <a:ext cx="544419" cy="448031"/>
          </a:xfrm>
          <a:prstGeom prst="rect">
            <a:avLst/>
          </a:prstGeom>
          <a:solidFill>
            <a:srgbClr val="4472C4">
              <a:alpha val="2509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50" name="Straight Connector 349">
            <a:extLst>
              <a:ext uri="{FF2B5EF4-FFF2-40B4-BE49-F238E27FC236}">
                <a16:creationId xmlns:a16="http://schemas.microsoft.com/office/drawing/2014/main" id="{D40F05EF-246F-BE48-B3D5-39B49BD18B3C}"/>
              </a:ext>
            </a:extLst>
          </p:cNvPr>
          <p:cNvCxnSpPr>
            <a:cxnSpLocks/>
          </p:cNvCxnSpPr>
          <p:nvPr/>
        </p:nvCxnSpPr>
        <p:spPr>
          <a:xfrm>
            <a:off x="8919269" y="5211470"/>
            <a:ext cx="178473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2D5F82E-CD1E-7741-8B69-AF6A700F380E}"/>
              </a:ext>
            </a:extLst>
          </p:cNvPr>
          <p:cNvCxnSpPr>
            <a:cxnSpLocks/>
          </p:cNvCxnSpPr>
          <p:nvPr/>
        </p:nvCxnSpPr>
        <p:spPr>
          <a:xfrm flipV="1">
            <a:off x="8356770" y="4772645"/>
            <a:ext cx="0" cy="44714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BDDF3564-7872-EB45-A204-B3A8C297BB6F}"/>
              </a:ext>
            </a:extLst>
          </p:cNvPr>
          <p:cNvCxnSpPr>
            <a:cxnSpLocks/>
          </p:cNvCxnSpPr>
          <p:nvPr/>
        </p:nvCxnSpPr>
        <p:spPr>
          <a:xfrm flipV="1">
            <a:off x="8930970" y="4765898"/>
            <a:ext cx="0" cy="44714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9278615B-EF88-E548-A705-714EE4FD0F56}"/>
              </a:ext>
            </a:extLst>
          </p:cNvPr>
          <p:cNvCxnSpPr>
            <a:cxnSpLocks/>
          </p:cNvCxnSpPr>
          <p:nvPr/>
        </p:nvCxnSpPr>
        <p:spPr>
          <a:xfrm>
            <a:off x="8330831" y="4772645"/>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4" name="Rectangle 343">
            <a:extLst>
              <a:ext uri="{FF2B5EF4-FFF2-40B4-BE49-F238E27FC236}">
                <a16:creationId xmlns:a16="http://schemas.microsoft.com/office/drawing/2014/main" id="{CB8FC953-3FE3-2946-A2DB-BB7EA862DB34}"/>
              </a:ext>
            </a:extLst>
          </p:cNvPr>
          <p:cNvSpPr/>
          <p:nvPr/>
        </p:nvSpPr>
        <p:spPr>
          <a:xfrm>
            <a:off x="6376883" y="5219610"/>
            <a:ext cx="4327118" cy="458524"/>
          </a:xfrm>
          <a:prstGeom prst="rect">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55" name="TextBox 354">
            <a:extLst>
              <a:ext uri="{FF2B5EF4-FFF2-40B4-BE49-F238E27FC236}">
                <a16:creationId xmlns:a16="http://schemas.microsoft.com/office/drawing/2014/main" id="{60EAF1F3-7669-4140-BA35-76854629209A}"/>
              </a:ext>
            </a:extLst>
          </p:cNvPr>
          <p:cNvSpPr txBox="1"/>
          <p:nvPr/>
        </p:nvSpPr>
        <p:spPr>
          <a:xfrm>
            <a:off x="6363527" y="3325094"/>
            <a:ext cx="3859133" cy="400110"/>
          </a:xfrm>
          <a:prstGeom prst="rect">
            <a:avLst/>
          </a:prstGeom>
          <a:noFill/>
        </p:spPr>
        <p:txBody>
          <a:bodyPr wrap="none" rtlCol="0">
            <a:spAutoFit/>
          </a:bodyPr>
          <a:lstStyle/>
          <a:p>
            <a:r>
              <a:rPr lang="en-AU" sz="2000" b="1" dirty="0"/>
              <a:t>b) </a:t>
            </a:r>
            <a:r>
              <a:rPr lang="en-AU" sz="2000" b="1" dirty="0">
                <a:solidFill>
                  <a:srgbClr val="C00000"/>
                </a:solidFill>
              </a:rPr>
              <a:t>Storage = production &amp; demand</a:t>
            </a:r>
          </a:p>
        </p:txBody>
      </p:sp>
      <p:sp>
        <p:nvSpPr>
          <p:cNvPr id="356" name="TextBox 355">
            <a:extLst>
              <a:ext uri="{FF2B5EF4-FFF2-40B4-BE49-F238E27FC236}">
                <a16:creationId xmlns:a16="http://schemas.microsoft.com/office/drawing/2014/main" id="{0E5F13DB-20BF-9844-8602-BF96DE543E4F}"/>
              </a:ext>
            </a:extLst>
          </p:cNvPr>
          <p:cNvSpPr txBox="1"/>
          <p:nvPr/>
        </p:nvSpPr>
        <p:spPr>
          <a:xfrm rot="16200000">
            <a:off x="-245175" y="4841451"/>
            <a:ext cx="1353640" cy="357790"/>
          </a:xfrm>
          <a:prstGeom prst="rect">
            <a:avLst/>
          </a:prstGeom>
          <a:noFill/>
        </p:spPr>
        <p:txBody>
          <a:bodyPr wrap="none" rtlCol="0">
            <a:spAutoFit/>
          </a:bodyPr>
          <a:lstStyle/>
          <a:p>
            <a:pPr algn="l"/>
            <a:r>
              <a:rPr lang="en-AU" sz="1725" dirty="0">
                <a:latin typeface="Open Sans"/>
                <a:ea typeface="Open Sans"/>
                <a:cs typeface="Open Sans"/>
                <a:sym typeface="Open Sans"/>
                <a:rtl val="0"/>
              </a:rPr>
              <a:t>Power [kW]</a:t>
            </a:r>
          </a:p>
        </p:txBody>
      </p:sp>
      <p:sp>
        <p:nvSpPr>
          <p:cNvPr id="357" name="TextBox 356">
            <a:extLst>
              <a:ext uri="{FF2B5EF4-FFF2-40B4-BE49-F238E27FC236}">
                <a16:creationId xmlns:a16="http://schemas.microsoft.com/office/drawing/2014/main" id="{2C8F7269-E764-C543-902C-9490F382B00F}"/>
              </a:ext>
            </a:extLst>
          </p:cNvPr>
          <p:cNvSpPr txBox="1"/>
          <p:nvPr/>
        </p:nvSpPr>
        <p:spPr>
          <a:xfrm>
            <a:off x="8096042" y="250690"/>
            <a:ext cx="907428" cy="369332"/>
          </a:xfrm>
          <a:prstGeom prst="rect">
            <a:avLst/>
          </a:prstGeom>
          <a:noFill/>
        </p:spPr>
        <p:txBody>
          <a:bodyPr wrap="none" rtlCol="0">
            <a:spAutoFit/>
          </a:bodyPr>
          <a:lstStyle/>
          <a:p>
            <a:r>
              <a:rPr lang="en-AU" b="1" dirty="0">
                <a:solidFill>
                  <a:srgbClr val="C00000"/>
                </a:solidFill>
              </a:rPr>
              <a:t>Storage</a:t>
            </a:r>
          </a:p>
        </p:txBody>
      </p:sp>
      <p:sp>
        <p:nvSpPr>
          <p:cNvPr id="358" name="TextBox 357">
            <a:extLst>
              <a:ext uri="{FF2B5EF4-FFF2-40B4-BE49-F238E27FC236}">
                <a16:creationId xmlns:a16="http://schemas.microsoft.com/office/drawing/2014/main" id="{6EF4B583-BD8B-864F-BE75-903CFC3A3001}"/>
              </a:ext>
            </a:extLst>
          </p:cNvPr>
          <p:cNvSpPr txBox="1"/>
          <p:nvPr/>
        </p:nvSpPr>
        <p:spPr>
          <a:xfrm>
            <a:off x="2414217" y="870219"/>
            <a:ext cx="1419426" cy="369332"/>
          </a:xfrm>
          <a:prstGeom prst="rect">
            <a:avLst/>
          </a:prstGeom>
          <a:noFill/>
        </p:spPr>
        <p:txBody>
          <a:bodyPr wrap="square" rtlCol="0">
            <a:spAutoFit/>
          </a:bodyPr>
          <a:lstStyle/>
          <a:p>
            <a:r>
              <a:rPr lang="en-AU" b="1" dirty="0">
                <a:solidFill>
                  <a:schemeClr val="accent4">
                    <a:lumMod val="75000"/>
                  </a:schemeClr>
                </a:solidFill>
              </a:rPr>
              <a:t>Production</a:t>
            </a:r>
          </a:p>
        </p:txBody>
      </p:sp>
      <p:sp>
        <p:nvSpPr>
          <p:cNvPr id="359" name="TextBox 358">
            <a:extLst>
              <a:ext uri="{FF2B5EF4-FFF2-40B4-BE49-F238E27FC236}">
                <a16:creationId xmlns:a16="http://schemas.microsoft.com/office/drawing/2014/main" id="{624CEDEF-6D6A-9340-8CE9-9B905A4DF588}"/>
              </a:ext>
            </a:extLst>
          </p:cNvPr>
          <p:cNvSpPr txBox="1"/>
          <p:nvPr/>
        </p:nvSpPr>
        <p:spPr>
          <a:xfrm>
            <a:off x="890352" y="336181"/>
            <a:ext cx="1461362" cy="369332"/>
          </a:xfrm>
          <a:prstGeom prst="rect">
            <a:avLst/>
          </a:prstGeom>
          <a:noFill/>
        </p:spPr>
        <p:txBody>
          <a:bodyPr wrap="none" rtlCol="0">
            <a:spAutoFit/>
          </a:bodyPr>
          <a:lstStyle/>
          <a:p>
            <a:r>
              <a:rPr lang="en-AU" b="1" dirty="0">
                <a:solidFill>
                  <a:schemeClr val="accent1"/>
                </a:solidFill>
              </a:rPr>
              <a:t>Consumption</a:t>
            </a:r>
          </a:p>
        </p:txBody>
      </p:sp>
      <p:cxnSp>
        <p:nvCxnSpPr>
          <p:cNvPr id="360" name="Straight Arrow Connector 359">
            <a:extLst>
              <a:ext uri="{FF2B5EF4-FFF2-40B4-BE49-F238E27FC236}">
                <a16:creationId xmlns:a16="http://schemas.microsoft.com/office/drawing/2014/main" id="{7DE0BACE-BADA-094C-A59C-09C537A46AE5}"/>
              </a:ext>
            </a:extLst>
          </p:cNvPr>
          <p:cNvCxnSpPr>
            <a:cxnSpLocks/>
          </p:cNvCxnSpPr>
          <p:nvPr/>
        </p:nvCxnSpPr>
        <p:spPr>
          <a:xfrm>
            <a:off x="1551752" y="688542"/>
            <a:ext cx="0" cy="847640"/>
          </a:xfrm>
          <a:prstGeom prst="straightConnector1">
            <a:avLst/>
          </a:prstGeom>
          <a:ln w="12700">
            <a:solidFill>
              <a:srgbClr val="4C78A8"/>
            </a:solidFill>
            <a:tailEnd type="triangle"/>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3CDD3C12-C5F7-714C-9589-5E75607E0A8F}"/>
              </a:ext>
            </a:extLst>
          </p:cNvPr>
          <p:cNvCxnSpPr>
            <a:cxnSpLocks/>
          </p:cNvCxnSpPr>
          <p:nvPr/>
        </p:nvCxnSpPr>
        <p:spPr>
          <a:xfrm>
            <a:off x="8557438" y="549703"/>
            <a:ext cx="0" cy="46326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3" name="Freeform 342">
            <a:extLst>
              <a:ext uri="{FF2B5EF4-FFF2-40B4-BE49-F238E27FC236}">
                <a16:creationId xmlns:a16="http://schemas.microsoft.com/office/drawing/2014/main" id="{CF91A230-FAE7-A340-A255-81581325C49F}"/>
              </a:ext>
            </a:extLst>
          </p:cNvPr>
          <p:cNvSpPr/>
          <p:nvPr/>
        </p:nvSpPr>
        <p:spPr>
          <a:xfrm>
            <a:off x="6347325" y="5695456"/>
            <a:ext cx="4490061" cy="5734"/>
          </a:xfrm>
          <a:custGeom>
            <a:avLst/>
            <a:gdLst>
              <a:gd name="connsiteX0" fmla="*/ 0 w 7458075"/>
              <a:gd name="connsiteY0" fmla="*/ 451 h 9525"/>
              <a:gd name="connsiteX1" fmla="*/ 7458075 w 7458075"/>
              <a:gd name="connsiteY1" fmla="*/ 451 h 9525"/>
            </a:gdLst>
            <a:ahLst/>
            <a:cxnLst>
              <a:cxn ang="0">
                <a:pos x="connsiteX0" y="connsiteY0"/>
              </a:cxn>
              <a:cxn ang="0">
                <a:pos x="connsiteX1" y="connsiteY1"/>
              </a:cxn>
            </a:cxnLst>
            <a:rect l="l" t="t" r="r" b="b"/>
            <a:pathLst>
              <a:path w="7458075" h="9525">
                <a:moveTo>
                  <a:pt x="0" y="451"/>
                </a:moveTo>
                <a:lnTo>
                  <a:pt x="7458075" y="451"/>
                </a:lnTo>
              </a:path>
            </a:pathLst>
          </a:custGeom>
          <a:solidFill>
            <a:srgbClr val="000000"/>
          </a:solidFill>
          <a:ln w="19050" cap="flat">
            <a:solidFill>
              <a:srgbClr val="000000"/>
            </a:solidFill>
            <a:prstDash val="solid"/>
            <a:miter/>
          </a:ln>
        </p:spPr>
        <p:txBody>
          <a:bodyPr rtlCol="0" anchor="ctr"/>
          <a:lstStyle/>
          <a:p>
            <a:endParaRPr lang="en-AU" dirty="0"/>
          </a:p>
        </p:txBody>
      </p:sp>
      <p:sp>
        <p:nvSpPr>
          <p:cNvPr id="254" name="Freeform 253">
            <a:extLst>
              <a:ext uri="{FF2B5EF4-FFF2-40B4-BE49-F238E27FC236}">
                <a16:creationId xmlns:a16="http://schemas.microsoft.com/office/drawing/2014/main" id="{34915397-2DE9-8349-99C5-7C3648BA4A55}"/>
              </a:ext>
            </a:extLst>
          </p:cNvPr>
          <p:cNvSpPr/>
          <p:nvPr/>
        </p:nvSpPr>
        <p:spPr>
          <a:xfrm>
            <a:off x="819321" y="5697569"/>
            <a:ext cx="4490061" cy="5734"/>
          </a:xfrm>
          <a:custGeom>
            <a:avLst/>
            <a:gdLst>
              <a:gd name="connsiteX0" fmla="*/ 0 w 7458075"/>
              <a:gd name="connsiteY0" fmla="*/ 451 h 9525"/>
              <a:gd name="connsiteX1" fmla="*/ 7458075 w 7458075"/>
              <a:gd name="connsiteY1" fmla="*/ 451 h 9525"/>
            </a:gdLst>
            <a:ahLst/>
            <a:cxnLst>
              <a:cxn ang="0">
                <a:pos x="connsiteX0" y="connsiteY0"/>
              </a:cxn>
              <a:cxn ang="0">
                <a:pos x="connsiteX1" y="connsiteY1"/>
              </a:cxn>
            </a:cxnLst>
            <a:rect l="l" t="t" r="r" b="b"/>
            <a:pathLst>
              <a:path w="7458075" h="9525">
                <a:moveTo>
                  <a:pt x="0" y="451"/>
                </a:moveTo>
                <a:lnTo>
                  <a:pt x="7458075" y="451"/>
                </a:lnTo>
              </a:path>
            </a:pathLst>
          </a:custGeom>
          <a:solidFill>
            <a:srgbClr val="000000"/>
          </a:solidFill>
          <a:ln w="19050" cap="flat">
            <a:solidFill>
              <a:srgbClr val="000000"/>
            </a:solidFill>
            <a:prstDash val="solid"/>
            <a:miter/>
          </a:ln>
        </p:spPr>
        <p:txBody>
          <a:bodyPr rtlCol="0" anchor="ctr"/>
          <a:lstStyle/>
          <a:p>
            <a:endParaRPr lang="en-AU"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C4372CF-6CF3-8346-8A51-2EC8FDD39D24}"/>
                  </a:ext>
                </a:extLst>
              </p:cNvPr>
              <p:cNvSpPr txBox="1"/>
              <p:nvPr/>
            </p:nvSpPr>
            <p:spPr>
              <a:xfrm>
                <a:off x="1329363" y="6770507"/>
                <a:ext cx="3500098" cy="761042"/>
              </a:xfrm>
              <a:prstGeom prst="rect">
                <a:avLst/>
              </a:prstGeom>
              <a:noFill/>
            </p:spPr>
            <p:txBody>
              <a:bodyPr wrap="square" rtlCol="0">
                <a:spAutoFit/>
              </a:bodyPr>
              <a:lstStyle/>
              <a:p>
                <a:r>
                  <a:rPr lang="en-AU" dirty="0"/>
                  <a:t>Self-sufficiency </a:t>
                </a:r>
                <a14:m>
                  <m:oMath xmlns:m="http://schemas.openxmlformats.org/officeDocument/2006/math">
                    <m:r>
                      <a:rPr lang="en-AU">
                        <a:latin typeface="Cambria Math" panose="02040503050406030204" pitchFamily="18" charset="0"/>
                      </a:rPr>
                      <m:t>=</m:t>
                    </m:r>
                    <m:f>
                      <m:fPr>
                        <m:ctrlPr>
                          <a:rPr lang="en-AU" i="1">
                            <a:latin typeface="Cambria Math" panose="02040503050406030204" pitchFamily="18" charset="0"/>
                          </a:rPr>
                        </m:ctrlPr>
                      </m:fPr>
                      <m:num>
                        <m:r>
                          <a:rPr lang="en-FR" i="1">
                            <a:latin typeface="Cambria Math" panose="02040503050406030204" pitchFamily="18" charset="0"/>
                          </a:rPr>
                          <m:t>12</m:t>
                        </m:r>
                      </m:num>
                      <m:den>
                        <m:r>
                          <a:rPr lang="en-FR" i="1">
                            <a:latin typeface="Cambria Math" panose="02040503050406030204" pitchFamily="18" charset="0"/>
                          </a:rPr>
                          <m:t>24</m:t>
                        </m:r>
                      </m:den>
                    </m:f>
                    <m:r>
                      <a:rPr lang="en-AU" i="1">
                        <a:latin typeface="Cambria Math" panose="02040503050406030204" pitchFamily="18" charset="0"/>
                      </a:rPr>
                      <m:t>=</m:t>
                    </m:r>
                    <m:r>
                      <a:rPr lang="en-FR" b="1" i="1">
                        <a:latin typeface="Cambria Math" panose="02040503050406030204" pitchFamily="18" charset="0"/>
                      </a:rPr>
                      <m:t>𝟓𝟎</m:t>
                    </m:r>
                    <m:r>
                      <a:rPr lang="en-FR" b="1" i="1">
                        <a:latin typeface="Cambria Math" panose="02040503050406030204" pitchFamily="18" charset="0"/>
                      </a:rPr>
                      <m:t>%</m:t>
                    </m:r>
                  </m:oMath>
                </a14:m>
                <a:endParaRPr lang="en-AU" b="1" dirty="0"/>
              </a:p>
              <a:p>
                <a:endParaRPr lang="fr-FR" dirty="0"/>
              </a:p>
            </p:txBody>
          </p:sp>
        </mc:Choice>
        <mc:Fallback xmlns="">
          <p:sp>
            <p:nvSpPr>
              <p:cNvPr id="24" name="TextBox 23">
                <a:extLst>
                  <a:ext uri="{FF2B5EF4-FFF2-40B4-BE49-F238E27FC236}">
                    <a16:creationId xmlns:a16="http://schemas.microsoft.com/office/drawing/2014/main" id="{3C4372CF-6CF3-8346-8A51-2EC8FDD39D24}"/>
                  </a:ext>
                </a:extLst>
              </p:cNvPr>
              <p:cNvSpPr txBox="1">
                <a:spLocks noRot="1" noChangeAspect="1" noMove="1" noResize="1" noEditPoints="1" noAdjustHandles="1" noChangeArrowheads="1" noChangeShapeType="1" noTextEdit="1"/>
              </p:cNvSpPr>
              <p:nvPr/>
            </p:nvSpPr>
            <p:spPr>
              <a:xfrm>
                <a:off x="1329363" y="6770507"/>
                <a:ext cx="3500098" cy="761042"/>
              </a:xfrm>
              <a:prstGeom prst="rect">
                <a:avLst/>
              </a:prstGeom>
              <a:blipFill>
                <a:blip r:embed="rId3"/>
                <a:stretch>
                  <a:fillRect l="-144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DBA105D-0BCB-FA48-A697-F74E43059EB0}"/>
                  </a:ext>
                </a:extLst>
              </p:cNvPr>
              <p:cNvSpPr txBox="1"/>
              <p:nvPr/>
            </p:nvSpPr>
            <p:spPr>
              <a:xfrm>
                <a:off x="6894050" y="6784722"/>
                <a:ext cx="3311415" cy="487954"/>
              </a:xfrm>
              <a:prstGeom prst="rect">
                <a:avLst/>
              </a:prstGeom>
              <a:noFill/>
            </p:spPr>
            <p:txBody>
              <a:bodyPr wrap="square" rtlCol="0">
                <a:spAutoFit/>
              </a:bodyPr>
              <a:lstStyle/>
              <a:p>
                <a:r>
                  <a:rPr lang="en-AU" dirty="0"/>
                  <a:t>Self-sufficiency </a:t>
                </a:r>
                <a14:m>
                  <m:oMath xmlns:m="http://schemas.openxmlformats.org/officeDocument/2006/math">
                    <m:r>
                      <a:rPr lang="en-AU">
                        <a:latin typeface="Cambria Math" panose="02040503050406030204" pitchFamily="18" charset="0"/>
                      </a:rPr>
                      <m:t>=</m:t>
                    </m:r>
                    <m:f>
                      <m:fPr>
                        <m:ctrlPr>
                          <a:rPr lang="en-AU" i="1">
                            <a:latin typeface="Cambria Math" panose="02040503050406030204" pitchFamily="18" charset="0"/>
                          </a:rPr>
                        </m:ctrlPr>
                      </m:fPr>
                      <m:num>
                        <m:r>
                          <a:rPr lang="en-FR" i="1">
                            <a:latin typeface="Cambria Math" panose="02040503050406030204" pitchFamily="18" charset="0"/>
                          </a:rPr>
                          <m:t>15</m:t>
                        </m:r>
                      </m:num>
                      <m:den>
                        <m:r>
                          <a:rPr lang="en-FR" i="1">
                            <a:latin typeface="Cambria Math" panose="02040503050406030204" pitchFamily="18" charset="0"/>
                          </a:rPr>
                          <m:t>24</m:t>
                        </m:r>
                      </m:den>
                    </m:f>
                    <m:r>
                      <a:rPr lang="en-AU" i="1">
                        <a:latin typeface="Cambria Math" panose="02040503050406030204" pitchFamily="18" charset="0"/>
                      </a:rPr>
                      <m:t>=</m:t>
                    </m:r>
                    <m:r>
                      <a:rPr lang="en-FR" b="1" i="1">
                        <a:latin typeface="Cambria Math" panose="02040503050406030204" pitchFamily="18" charset="0"/>
                      </a:rPr>
                      <m:t>𝟔𝟐</m:t>
                    </m:r>
                    <m:r>
                      <a:rPr lang="en-FR" b="1" i="1">
                        <a:latin typeface="Cambria Math" panose="02040503050406030204" pitchFamily="18" charset="0"/>
                      </a:rPr>
                      <m:t>.</m:t>
                    </m:r>
                    <m:r>
                      <a:rPr lang="en-FR" b="1" i="1">
                        <a:latin typeface="Cambria Math" panose="02040503050406030204" pitchFamily="18" charset="0"/>
                      </a:rPr>
                      <m:t>𝟓</m:t>
                    </m:r>
                    <m:r>
                      <a:rPr lang="en-FR" b="1" i="1">
                        <a:latin typeface="Cambria Math" panose="02040503050406030204" pitchFamily="18" charset="0"/>
                      </a:rPr>
                      <m:t>%</m:t>
                    </m:r>
                  </m:oMath>
                </a14:m>
                <a:endParaRPr lang="en-AU" b="1" dirty="0"/>
              </a:p>
            </p:txBody>
          </p:sp>
        </mc:Choice>
        <mc:Fallback xmlns="">
          <p:sp>
            <p:nvSpPr>
              <p:cNvPr id="25" name="TextBox 24">
                <a:extLst>
                  <a:ext uri="{FF2B5EF4-FFF2-40B4-BE49-F238E27FC236}">
                    <a16:creationId xmlns:a16="http://schemas.microsoft.com/office/drawing/2014/main" id="{1DBA105D-0BCB-FA48-A697-F74E43059EB0}"/>
                  </a:ext>
                </a:extLst>
              </p:cNvPr>
              <p:cNvSpPr txBox="1">
                <a:spLocks noRot="1" noChangeAspect="1" noMove="1" noResize="1" noEditPoints="1" noAdjustHandles="1" noChangeArrowheads="1" noChangeShapeType="1" noTextEdit="1"/>
              </p:cNvSpPr>
              <p:nvPr/>
            </p:nvSpPr>
            <p:spPr>
              <a:xfrm>
                <a:off x="6894050" y="6784722"/>
                <a:ext cx="3311415" cy="487954"/>
              </a:xfrm>
              <a:prstGeom prst="rect">
                <a:avLst/>
              </a:prstGeom>
              <a:blipFill>
                <a:blip r:embed="rId4"/>
                <a:stretch>
                  <a:fillRect l="-1527" b="-7692"/>
                </a:stretch>
              </a:blipFill>
            </p:spPr>
            <p:txBody>
              <a:bodyPr/>
              <a:lstStyle/>
              <a:p>
                <a:r>
                  <a:rPr lang="fr-FR">
                    <a:noFill/>
                  </a:rPr>
                  <a:t> </a:t>
                </a:r>
              </a:p>
            </p:txBody>
          </p:sp>
        </mc:Fallback>
      </mc:AlternateContent>
    </p:spTree>
    <p:extLst>
      <p:ext uri="{BB962C8B-B14F-4D97-AF65-F5344CB8AC3E}">
        <p14:creationId xmlns:p14="http://schemas.microsoft.com/office/powerpoint/2010/main" val="2398621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2">
            <a:extLst>
              <a:ext uri="{FF2B5EF4-FFF2-40B4-BE49-F238E27FC236}">
                <a16:creationId xmlns:a16="http://schemas.microsoft.com/office/drawing/2014/main" id="{44FAD910-1B94-8D44-A3D7-B77ECB57FBE5}"/>
              </a:ext>
            </a:extLst>
          </p:cNvPr>
          <p:cNvGrpSpPr/>
          <p:nvPr/>
        </p:nvGrpSpPr>
        <p:grpSpPr>
          <a:xfrm>
            <a:off x="2795814" y="282557"/>
            <a:ext cx="5774435" cy="3427407"/>
            <a:chOff x="2774115" y="-300164"/>
            <a:chExt cx="5774435" cy="3427407"/>
          </a:xfrm>
          <a:solidFill>
            <a:srgbClr val="000000"/>
          </a:solidFill>
        </p:grpSpPr>
        <p:grpSp>
          <p:nvGrpSpPr>
            <p:cNvPr id="10" name="Graphic 2">
              <a:extLst>
                <a:ext uri="{FF2B5EF4-FFF2-40B4-BE49-F238E27FC236}">
                  <a16:creationId xmlns:a16="http://schemas.microsoft.com/office/drawing/2014/main" id="{52AF5076-3062-4847-892F-05469E71B60D}"/>
                </a:ext>
              </a:extLst>
            </p:cNvPr>
            <p:cNvGrpSpPr/>
            <p:nvPr/>
          </p:nvGrpSpPr>
          <p:grpSpPr>
            <a:xfrm>
              <a:off x="3498415" y="-300164"/>
              <a:ext cx="4345951" cy="3427407"/>
              <a:chOff x="3498415" y="-300164"/>
              <a:chExt cx="4345951" cy="3427407"/>
            </a:xfrm>
            <a:solidFill>
              <a:srgbClr val="000000"/>
            </a:solidFill>
          </p:grpSpPr>
          <p:sp>
            <p:nvSpPr>
              <p:cNvPr id="11" name="Freeform 10">
                <a:extLst>
                  <a:ext uri="{FF2B5EF4-FFF2-40B4-BE49-F238E27FC236}">
                    <a16:creationId xmlns:a16="http://schemas.microsoft.com/office/drawing/2014/main" id="{DE197685-AD2C-CE4B-AE38-71388D91075F}"/>
                  </a:ext>
                </a:extLst>
              </p:cNvPr>
              <p:cNvSpPr/>
              <p:nvPr/>
            </p:nvSpPr>
            <p:spPr>
              <a:xfrm>
                <a:off x="3498415" y="-300164"/>
                <a:ext cx="7450" cy="3427407"/>
              </a:xfrm>
              <a:custGeom>
                <a:avLst/>
                <a:gdLst>
                  <a:gd name="connsiteX0" fmla="*/ 172 w 7450"/>
                  <a:gd name="connsiteY0" fmla="*/ 0 h 3427407"/>
                  <a:gd name="connsiteX1" fmla="*/ 172 w 7450"/>
                  <a:gd name="connsiteY1" fmla="*/ 3427407 h 3427407"/>
                </a:gdLst>
                <a:ahLst/>
                <a:cxnLst>
                  <a:cxn ang="0">
                    <a:pos x="connsiteX0" y="connsiteY0"/>
                  </a:cxn>
                  <a:cxn ang="0">
                    <a:pos x="connsiteX1" y="connsiteY1"/>
                  </a:cxn>
                </a:cxnLst>
                <a:rect l="l" t="t" r="r" b="b"/>
                <a:pathLst>
                  <a:path w="7450" h="3427407">
                    <a:moveTo>
                      <a:pt x="172" y="0"/>
                    </a:moveTo>
                    <a:lnTo>
                      <a:pt x="172" y="3427407"/>
                    </a:lnTo>
                  </a:path>
                </a:pathLst>
              </a:custGeom>
              <a:solidFill>
                <a:srgbClr val="000000"/>
              </a:solidFill>
              <a:ln w="7451" cap="flat">
                <a:solidFill>
                  <a:srgbClr val="EBF0F8"/>
                </a:solidFill>
                <a:prstDash val="solid"/>
                <a:miter/>
              </a:ln>
            </p:spPr>
            <p:txBody>
              <a:bodyPr rtlCol="0" anchor="ctr"/>
              <a:lstStyle/>
              <a:p>
                <a:endParaRPr lang="en-AU"/>
              </a:p>
            </p:txBody>
          </p:sp>
          <p:sp>
            <p:nvSpPr>
              <p:cNvPr id="12" name="Freeform 11">
                <a:extLst>
                  <a:ext uri="{FF2B5EF4-FFF2-40B4-BE49-F238E27FC236}">
                    <a16:creationId xmlns:a16="http://schemas.microsoft.com/office/drawing/2014/main" id="{31F34945-9407-4E41-A8E6-DA117FD32D8B}"/>
                  </a:ext>
                </a:extLst>
              </p:cNvPr>
              <p:cNvSpPr/>
              <p:nvPr/>
            </p:nvSpPr>
            <p:spPr>
              <a:xfrm>
                <a:off x="4222790" y="-300164"/>
                <a:ext cx="7450" cy="3427407"/>
              </a:xfrm>
              <a:custGeom>
                <a:avLst/>
                <a:gdLst>
                  <a:gd name="connsiteX0" fmla="*/ 269 w 7450"/>
                  <a:gd name="connsiteY0" fmla="*/ 0 h 3427407"/>
                  <a:gd name="connsiteX1" fmla="*/ 269 w 7450"/>
                  <a:gd name="connsiteY1" fmla="*/ 3427407 h 3427407"/>
                </a:gdLst>
                <a:ahLst/>
                <a:cxnLst>
                  <a:cxn ang="0">
                    <a:pos x="connsiteX0" y="connsiteY0"/>
                  </a:cxn>
                  <a:cxn ang="0">
                    <a:pos x="connsiteX1" y="connsiteY1"/>
                  </a:cxn>
                </a:cxnLst>
                <a:rect l="l" t="t" r="r" b="b"/>
                <a:pathLst>
                  <a:path w="7450" h="3427407">
                    <a:moveTo>
                      <a:pt x="269" y="0"/>
                    </a:moveTo>
                    <a:lnTo>
                      <a:pt x="269" y="3427407"/>
                    </a:lnTo>
                  </a:path>
                </a:pathLst>
              </a:custGeom>
              <a:solidFill>
                <a:srgbClr val="000000"/>
              </a:solidFill>
              <a:ln w="7451" cap="flat">
                <a:solidFill>
                  <a:srgbClr val="EBF0F8"/>
                </a:solidFill>
                <a:prstDash val="solid"/>
                <a:miter/>
              </a:ln>
            </p:spPr>
            <p:txBody>
              <a:bodyPr rtlCol="0" anchor="ctr"/>
              <a:lstStyle/>
              <a:p>
                <a:endParaRPr lang="en-AU"/>
              </a:p>
            </p:txBody>
          </p:sp>
          <p:sp>
            <p:nvSpPr>
              <p:cNvPr id="13" name="Freeform 12">
                <a:extLst>
                  <a:ext uri="{FF2B5EF4-FFF2-40B4-BE49-F238E27FC236}">
                    <a16:creationId xmlns:a16="http://schemas.microsoft.com/office/drawing/2014/main" id="{B1B95806-FED6-8B41-8550-DE07883CC8AE}"/>
                  </a:ext>
                </a:extLst>
              </p:cNvPr>
              <p:cNvSpPr/>
              <p:nvPr/>
            </p:nvSpPr>
            <p:spPr>
              <a:xfrm>
                <a:off x="4947091" y="-300164"/>
                <a:ext cx="7450" cy="3427407"/>
              </a:xfrm>
              <a:custGeom>
                <a:avLst/>
                <a:gdLst>
                  <a:gd name="connsiteX0" fmla="*/ 367 w 7450"/>
                  <a:gd name="connsiteY0" fmla="*/ 0 h 3427407"/>
                  <a:gd name="connsiteX1" fmla="*/ 367 w 7450"/>
                  <a:gd name="connsiteY1" fmla="*/ 3427407 h 3427407"/>
                </a:gdLst>
                <a:ahLst/>
                <a:cxnLst>
                  <a:cxn ang="0">
                    <a:pos x="connsiteX0" y="connsiteY0"/>
                  </a:cxn>
                  <a:cxn ang="0">
                    <a:pos x="connsiteX1" y="connsiteY1"/>
                  </a:cxn>
                </a:cxnLst>
                <a:rect l="l" t="t" r="r" b="b"/>
                <a:pathLst>
                  <a:path w="7450" h="3427407">
                    <a:moveTo>
                      <a:pt x="367" y="0"/>
                    </a:moveTo>
                    <a:lnTo>
                      <a:pt x="367" y="3427407"/>
                    </a:lnTo>
                  </a:path>
                </a:pathLst>
              </a:custGeom>
              <a:solidFill>
                <a:srgbClr val="000000"/>
              </a:solidFill>
              <a:ln w="7451" cap="flat">
                <a:solidFill>
                  <a:srgbClr val="EBF0F8"/>
                </a:solidFill>
                <a:prstDash val="solid"/>
                <a:miter/>
              </a:ln>
            </p:spPr>
            <p:txBody>
              <a:bodyPr rtlCol="0" anchor="ctr"/>
              <a:lstStyle/>
              <a:p>
                <a:endParaRPr lang="en-AU"/>
              </a:p>
            </p:txBody>
          </p:sp>
          <p:sp>
            <p:nvSpPr>
              <p:cNvPr id="14" name="Freeform 13">
                <a:extLst>
                  <a:ext uri="{FF2B5EF4-FFF2-40B4-BE49-F238E27FC236}">
                    <a16:creationId xmlns:a16="http://schemas.microsoft.com/office/drawing/2014/main" id="{88707E05-82B3-B246-9066-68989240A490}"/>
                  </a:ext>
                </a:extLst>
              </p:cNvPr>
              <p:cNvSpPr/>
              <p:nvPr/>
            </p:nvSpPr>
            <p:spPr>
              <a:xfrm>
                <a:off x="5671391" y="-300164"/>
                <a:ext cx="7450" cy="3427407"/>
              </a:xfrm>
              <a:custGeom>
                <a:avLst/>
                <a:gdLst>
                  <a:gd name="connsiteX0" fmla="*/ 464 w 7450"/>
                  <a:gd name="connsiteY0" fmla="*/ 0 h 3427407"/>
                  <a:gd name="connsiteX1" fmla="*/ 464 w 7450"/>
                  <a:gd name="connsiteY1" fmla="*/ 3427407 h 3427407"/>
                </a:gdLst>
                <a:ahLst/>
                <a:cxnLst>
                  <a:cxn ang="0">
                    <a:pos x="connsiteX0" y="connsiteY0"/>
                  </a:cxn>
                  <a:cxn ang="0">
                    <a:pos x="connsiteX1" y="connsiteY1"/>
                  </a:cxn>
                </a:cxnLst>
                <a:rect l="l" t="t" r="r" b="b"/>
                <a:pathLst>
                  <a:path w="7450" h="3427407">
                    <a:moveTo>
                      <a:pt x="464" y="0"/>
                    </a:moveTo>
                    <a:lnTo>
                      <a:pt x="464" y="3427407"/>
                    </a:lnTo>
                  </a:path>
                </a:pathLst>
              </a:custGeom>
              <a:solidFill>
                <a:srgbClr val="000000"/>
              </a:solidFill>
              <a:ln w="7451" cap="flat">
                <a:solidFill>
                  <a:srgbClr val="EBF0F8"/>
                </a:solidFill>
                <a:prstDash val="solid"/>
                <a:miter/>
              </a:ln>
            </p:spPr>
            <p:txBody>
              <a:bodyPr rtlCol="0" anchor="ctr"/>
              <a:lstStyle/>
              <a:p>
                <a:endParaRPr lang="en-AU"/>
              </a:p>
            </p:txBody>
          </p:sp>
          <p:sp>
            <p:nvSpPr>
              <p:cNvPr id="15" name="Freeform 14">
                <a:extLst>
                  <a:ext uri="{FF2B5EF4-FFF2-40B4-BE49-F238E27FC236}">
                    <a16:creationId xmlns:a16="http://schemas.microsoft.com/office/drawing/2014/main" id="{34F40CB6-4C58-3844-865E-643761867AB6}"/>
                  </a:ext>
                </a:extLst>
              </p:cNvPr>
              <p:cNvSpPr/>
              <p:nvPr/>
            </p:nvSpPr>
            <p:spPr>
              <a:xfrm>
                <a:off x="6395692" y="-300164"/>
                <a:ext cx="7450" cy="3427407"/>
              </a:xfrm>
              <a:custGeom>
                <a:avLst/>
                <a:gdLst>
                  <a:gd name="connsiteX0" fmla="*/ 561 w 7450"/>
                  <a:gd name="connsiteY0" fmla="*/ 0 h 3427407"/>
                  <a:gd name="connsiteX1" fmla="*/ 561 w 7450"/>
                  <a:gd name="connsiteY1" fmla="*/ 3427407 h 3427407"/>
                </a:gdLst>
                <a:ahLst/>
                <a:cxnLst>
                  <a:cxn ang="0">
                    <a:pos x="connsiteX0" y="connsiteY0"/>
                  </a:cxn>
                  <a:cxn ang="0">
                    <a:pos x="connsiteX1" y="connsiteY1"/>
                  </a:cxn>
                </a:cxnLst>
                <a:rect l="l" t="t" r="r" b="b"/>
                <a:pathLst>
                  <a:path w="7450" h="3427407">
                    <a:moveTo>
                      <a:pt x="561" y="0"/>
                    </a:moveTo>
                    <a:lnTo>
                      <a:pt x="561" y="3427407"/>
                    </a:lnTo>
                  </a:path>
                </a:pathLst>
              </a:custGeom>
              <a:solidFill>
                <a:srgbClr val="000000"/>
              </a:solidFill>
              <a:ln w="7451" cap="flat">
                <a:solidFill>
                  <a:srgbClr val="EBF0F8"/>
                </a:solidFill>
                <a:prstDash val="solid"/>
                <a:miter/>
              </a:ln>
            </p:spPr>
            <p:txBody>
              <a:bodyPr rtlCol="0" anchor="ctr"/>
              <a:lstStyle/>
              <a:p>
                <a:endParaRPr lang="en-AU"/>
              </a:p>
            </p:txBody>
          </p:sp>
          <p:sp>
            <p:nvSpPr>
              <p:cNvPr id="16" name="Freeform 15">
                <a:extLst>
                  <a:ext uri="{FF2B5EF4-FFF2-40B4-BE49-F238E27FC236}">
                    <a16:creationId xmlns:a16="http://schemas.microsoft.com/office/drawing/2014/main" id="{0E1C281E-61DE-E844-80EC-8EE76E2CA784}"/>
                  </a:ext>
                </a:extLst>
              </p:cNvPr>
              <p:cNvSpPr/>
              <p:nvPr/>
            </p:nvSpPr>
            <p:spPr>
              <a:xfrm>
                <a:off x="7120067" y="-300164"/>
                <a:ext cx="7450" cy="3427407"/>
              </a:xfrm>
              <a:custGeom>
                <a:avLst/>
                <a:gdLst>
                  <a:gd name="connsiteX0" fmla="*/ 658 w 7450"/>
                  <a:gd name="connsiteY0" fmla="*/ 0 h 3427407"/>
                  <a:gd name="connsiteX1" fmla="*/ 658 w 7450"/>
                  <a:gd name="connsiteY1" fmla="*/ 3427407 h 3427407"/>
                </a:gdLst>
                <a:ahLst/>
                <a:cxnLst>
                  <a:cxn ang="0">
                    <a:pos x="connsiteX0" y="connsiteY0"/>
                  </a:cxn>
                  <a:cxn ang="0">
                    <a:pos x="connsiteX1" y="connsiteY1"/>
                  </a:cxn>
                </a:cxnLst>
                <a:rect l="l" t="t" r="r" b="b"/>
                <a:pathLst>
                  <a:path w="7450" h="3427407">
                    <a:moveTo>
                      <a:pt x="658" y="0"/>
                    </a:moveTo>
                    <a:lnTo>
                      <a:pt x="658" y="3427407"/>
                    </a:lnTo>
                  </a:path>
                </a:pathLst>
              </a:custGeom>
              <a:solidFill>
                <a:srgbClr val="000000"/>
              </a:solidFill>
              <a:ln w="7451" cap="flat">
                <a:solidFill>
                  <a:srgbClr val="EBF0F8"/>
                </a:solidFill>
                <a:prstDash val="solid"/>
                <a:miter/>
              </a:ln>
            </p:spPr>
            <p:txBody>
              <a:bodyPr rtlCol="0" anchor="ctr"/>
              <a:lstStyle/>
              <a:p>
                <a:endParaRPr lang="en-AU"/>
              </a:p>
            </p:txBody>
          </p:sp>
          <p:sp>
            <p:nvSpPr>
              <p:cNvPr id="17" name="Freeform 16">
                <a:extLst>
                  <a:ext uri="{FF2B5EF4-FFF2-40B4-BE49-F238E27FC236}">
                    <a16:creationId xmlns:a16="http://schemas.microsoft.com/office/drawing/2014/main" id="{8CD305DE-BDA5-534A-8B7B-2900EC462E05}"/>
                  </a:ext>
                </a:extLst>
              </p:cNvPr>
              <p:cNvSpPr/>
              <p:nvPr/>
            </p:nvSpPr>
            <p:spPr>
              <a:xfrm>
                <a:off x="7844367" y="-300164"/>
                <a:ext cx="7450" cy="3427407"/>
              </a:xfrm>
              <a:custGeom>
                <a:avLst/>
                <a:gdLst>
                  <a:gd name="connsiteX0" fmla="*/ 755 w 7450"/>
                  <a:gd name="connsiteY0" fmla="*/ 0 h 3427407"/>
                  <a:gd name="connsiteX1" fmla="*/ 755 w 7450"/>
                  <a:gd name="connsiteY1" fmla="*/ 3427407 h 3427407"/>
                </a:gdLst>
                <a:ahLst/>
                <a:cxnLst>
                  <a:cxn ang="0">
                    <a:pos x="connsiteX0" y="connsiteY0"/>
                  </a:cxn>
                  <a:cxn ang="0">
                    <a:pos x="connsiteX1" y="connsiteY1"/>
                  </a:cxn>
                </a:cxnLst>
                <a:rect l="l" t="t" r="r" b="b"/>
                <a:pathLst>
                  <a:path w="7450" h="3427407">
                    <a:moveTo>
                      <a:pt x="755" y="0"/>
                    </a:moveTo>
                    <a:lnTo>
                      <a:pt x="755" y="3427407"/>
                    </a:lnTo>
                  </a:path>
                </a:pathLst>
              </a:custGeom>
              <a:solidFill>
                <a:srgbClr val="000000"/>
              </a:solidFill>
              <a:ln w="7451" cap="flat">
                <a:solidFill>
                  <a:srgbClr val="EBF0F8"/>
                </a:solidFill>
                <a:prstDash val="solid"/>
                <a:miter/>
              </a:ln>
            </p:spPr>
            <p:txBody>
              <a:bodyPr rtlCol="0" anchor="ctr"/>
              <a:lstStyle/>
              <a:p>
                <a:endParaRPr lang="en-AU"/>
              </a:p>
            </p:txBody>
          </p:sp>
        </p:grpSp>
        <p:grpSp>
          <p:nvGrpSpPr>
            <p:cNvPr id="18" name="Graphic 2">
              <a:extLst>
                <a:ext uri="{FF2B5EF4-FFF2-40B4-BE49-F238E27FC236}">
                  <a16:creationId xmlns:a16="http://schemas.microsoft.com/office/drawing/2014/main" id="{6968BF3D-F918-744E-89A9-54A07C0D36CE}"/>
                </a:ext>
              </a:extLst>
            </p:cNvPr>
            <p:cNvGrpSpPr/>
            <p:nvPr/>
          </p:nvGrpSpPr>
          <p:grpSpPr>
            <a:xfrm>
              <a:off x="2774115" y="-260302"/>
              <a:ext cx="5774435" cy="3188308"/>
              <a:chOff x="2774115" y="-260302"/>
              <a:chExt cx="5774435" cy="3188308"/>
            </a:xfrm>
            <a:solidFill>
              <a:srgbClr val="000000"/>
            </a:solidFill>
          </p:grpSpPr>
          <p:sp>
            <p:nvSpPr>
              <p:cNvPr id="19" name="Freeform 18">
                <a:extLst>
                  <a:ext uri="{FF2B5EF4-FFF2-40B4-BE49-F238E27FC236}">
                    <a16:creationId xmlns:a16="http://schemas.microsoft.com/office/drawing/2014/main" id="{F1781A7F-6ACC-B84F-8291-F94E59BB25C9}"/>
                  </a:ext>
                </a:extLst>
              </p:cNvPr>
              <p:cNvSpPr/>
              <p:nvPr/>
            </p:nvSpPr>
            <p:spPr>
              <a:xfrm>
                <a:off x="2774115" y="2928005"/>
                <a:ext cx="5774435" cy="7450"/>
              </a:xfrm>
              <a:custGeom>
                <a:avLst/>
                <a:gdLst>
                  <a:gd name="connsiteX0" fmla="*/ 0 w 5774435"/>
                  <a:gd name="connsiteY0" fmla="*/ 483 h 7450"/>
                  <a:gd name="connsiteX1" fmla="*/ 5774436 w 5774435"/>
                  <a:gd name="connsiteY1" fmla="*/ 483 h 7450"/>
                </a:gdLst>
                <a:ahLst/>
                <a:cxnLst>
                  <a:cxn ang="0">
                    <a:pos x="connsiteX0" y="connsiteY0"/>
                  </a:cxn>
                  <a:cxn ang="0">
                    <a:pos x="connsiteX1" y="connsiteY1"/>
                  </a:cxn>
                </a:cxnLst>
                <a:rect l="l" t="t" r="r" b="b"/>
                <a:pathLst>
                  <a:path w="5774435" h="7450">
                    <a:moveTo>
                      <a:pt x="0" y="483"/>
                    </a:moveTo>
                    <a:lnTo>
                      <a:pt x="5774436" y="483"/>
                    </a:lnTo>
                  </a:path>
                </a:pathLst>
              </a:custGeom>
              <a:solidFill>
                <a:srgbClr val="000000"/>
              </a:solidFill>
              <a:ln w="7451" cap="flat">
                <a:solidFill>
                  <a:srgbClr val="EBF0F8"/>
                </a:solidFill>
                <a:prstDash val="solid"/>
                <a:miter/>
              </a:ln>
            </p:spPr>
            <p:txBody>
              <a:bodyPr rtlCol="0" anchor="ctr"/>
              <a:lstStyle/>
              <a:p>
                <a:endParaRPr lang="en-AU"/>
              </a:p>
            </p:txBody>
          </p:sp>
          <p:sp>
            <p:nvSpPr>
              <p:cNvPr id="20" name="Freeform 19">
                <a:extLst>
                  <a:ext uri="{FF2B5EF4-FFF2-40B4-BE49-F238E27FC236}">
                    <a16:creationId xmlns:a16="http://schemas.microsoft.com/office/drawing/2014/main" id="{63C560E5-83ED-5A4B-9EB5-146FBF7A4647}"/>
                  </a:ext>
                </a:extLst>
              </p:cNvPr>
              <p:cNvSpPr/>
              <p:nvPr/>
            </p:nvSpPr>
            <p:spPr>
              <a:xfrm>
                <a:off x="2774115" y="2529457"/>
                <a:ext cx="5774435" cy="7450"/>
              </a:xfrm>
              <a:custGeom>
                <a:avLst/>
                <a:gdLst>
                  <a:gd name="connsiteX0" fmla="*/ 0 w 5774435"/>
                  <a:gd name="connsiteY0" fmla="*/ 430 h 7450"/>
                  <a:gd name="connsiteX1" fmla="*/ 5774436 w 5774435"/>
                  <a:gd name="connsiteY1" fmla="*/ 430 h 7450"/>
                </a:gdLst>
                <a:ahLst/>
                <a:cxnLst>
                  <a:cxn ang="0">
                    <a:pos x="connsiteX0" y="connsiteY0"/>
                  </a:cxn>
                  <a:cxn ang="0">
                    <a:pos x="connsiteX1" y="connsiteY1"/>
                  </a:cxn>
                </a:cxnLst>
                <a:rect l="l" t="t" r="r" b="b"/>
                <a:pathLst>
                  <a:path w="5774435" h="7450">
                    <a:moveTo>
                      <a:pt x="0" y="430"/>
                    </a:moveTo>
                    <a:lnTo>
                      <a:pt x="5774436" y="430"/>
                    </a:lnTo>
                  </a:path>
                </a:pathLst>
              </a:custGeom>
              <a:solidFill>
                <a:srgbClr val="000000"/>
              </a:solidFill>
              <a:ln w="7451" cap="flat">
                <a:solidFill>
                  <a:srgbClr val="EBF0F8"/>
                </a:solidFill>
                <a:prstDash val="solid"/>
                <a:miter/>
              </a:ln>
            </p:spPr>
            <p:txBody>
              <a:bodyPr rtlCol="0" anchor="ctr"/>
              <a:lstStyle/>
              <a:p>
                <a:endParaRPr lang="en-AU"/>
              </a:p>
            </p:txBody>
          </p:sp>
          <p:sp>
            <p:nvSpPr>
              <p:cNvPr id="21" name="Freeform 20">
                <a:extLst>
                  <a:ext uri="{FF2B5EF4-FFF2-40B4-BE49-F238E27FC236}">
                    <a16:creationId xmlns:a16="http://schemas.microsoft.com/office/drawing/2014/main" id="{A987921A-1575-A74E-ADEA-92BAD954B887}"/>
                  </a:ext>
                </a:extLst>
              </p:cNvPr>
              <p:cNvSpPr/>
              <p:nvPr/>
            </p:nvSpPr>
            <p:spPr>
              <a:xfrm>
                <a:off x="2774115" y="2130910"/>
                <a:ext cx="5774435" cy="7450"/>
              </a:xfrm>
              <a:custGeom>
                <a:avLst/>
                <a:gdLst>
                  <a:gd name="connsiteX0" fmla="*/ 0 w 5774435"/>
                  <a:gd name="connsiteY0" fmla="*/ 376 h 7450"/>
                  <a:gd name="connsiteX1" fmla="*/ 5774436 w 5774435"/>
                  <a:gd name="connsiteY1" fmla="*/ 376 h 7450"/>
                </a:gdLst>
                <a:ahLst/>
                <a:cxnLst>
                  <a:cxn ang="0">
                    <a:pos x="connsiteX0" y="connsiteY0"/>
                  </a:cxn>
                  <a:cxn ang="0">
                    <a:pos x="connsiteX1" y="connsiteY1"/>
                  </a:cxn>
                </a:cxnLst>
                <a:rect l="l" t="t" r="r" b="b"/>
                <a:pathLst>
                  <a:path w="5774435" h="7450">
                    <a:moveTo>
                      <a:pt x="0" y="376"/>
                    </a:moveTo>
                    <a:lnTo>
                      <a:pt x="5774436" y="376"/>
                    </a:lnTo>
                  </a:path>
                </a:pathLst>
              </a:custGeom>
              <a:solidFill>
                <a:srgbClr val="000000"/>
              </a:solidFill>
              <a:ln w="7451" cap="flat">
                <a:solidFill>
                  <a:srgbClr val="EBF0F8"/>
                </a:solidFill>
                <a:prstDash val="solid"/>
                <a:miter/>
              </a:ln>
            </p:spPr>
            <p:txBody>
              <a:bodyPr rtlCol="0" anchor="ctr"/>
              <a:lstStyle/>
              <a:p>
                <a:endParaRPr lang="en-AU"/>
              </a:p>
            </p:txBody>
          </p:sp>
          <p:sp>
            <p:nvSpPr>
              <p:cNvPr id="22" name="Freeform 21">
                <a:extLst>
                  <a:ext uri="{FF2B5EF4-FFF2-40B4-BE49-F238E27FC236}">
                    <a16:creationId xmlns:a16="http://schemas.microsoft.com/office/drawing/2014/main" id="{483B109F-627E-9E44-B581-F91F7E6205D0}"/>
                  </a:ext>
                </a:extLst>
              </p:cNvPr>
              <p:cNvSpPr/>
              <p:nvPr/>
            </p:nvSpPr>
            <p:spPr>
              <a:xfrm>
                <a:off x="2774115" y="1333814"/>
                <a:ext cx="5774435" cy="7450"/>
              </a:xfrm>
              <a:custGeom>
                <a:avLst/>
                <a:gdLst>
                  <a:gd name="connsiteX0" fmla="*/ 0 w 5774435"/>
                  <a:gd name="connsiteY0" fmla="*/ 269 h 7450"/>
                  <a:gd name="connsiteX1" fmla="*/ 5774436 w 5774435"/>
                  <a:gd name="connsiteY1" fmla="*/ 269 h 7450"/>
                </a:gdLst>
                <a:ahLst/>
                <a:cxnLst>
                  <a:cxn ang="0">
                    <a:pos x="connsiteX0" y="connsiteY0"/>
                  </a:cxn>
                  <a:cxn ang="0">
                    <a:pos x="connsiteX1" y="connsiteY1"/>
                  </a:cxn>
                </a:cxnLst>
                <a:rect l="l" t="t" r="r" b="b"/>
                <a:pathLst>
                  <a:path w="5774435" h="7450">
                    <a:moveTo>
                      <a:pt x="0" y="269"/>
                    </a:moveTo>
                    <a:lnTo>
                      <a:pt x="5774436" y="269"/>
                    </a:lnTo>
                  </a:path>
                </a:pathLst>
              </a:custGeom>
              <a:solidFill>
                <a:srgbClr val="000000"/>
              </a:solidFill>
              <a:ln w="7451" cap="flat">
                <a:solidFill>
                  <a:srgbClr val="EBF0F8"/>
                </a:solidFill>
                <a:prstDash val="solid"/>
                <a:miter/>
              </a:ln>
            </p:spPr>
            <p:txBody>
              <a:bodyPr rtlCol="0" anchor="ctr"/>
              <a:lstStyle/>
              <a:p>
                <a:endParaRPr lang="en-AU"/>
              </a:p>
            </p:txBody>
          </p:sp>
          <p:sp>
            <p:nvSpPr>
              <p:cNvPr id="23" name="Freeform 22">
                <a:extLst>
                  <a:ext uri="{FF2B5EF4-FFF2-40B4-BE49-F238E27FC236}">
                    <a16:creationId xmlns:a16="http://schemas.microsoft.com/office/drawing/2014/main" id="{02BAA3EE-1D70-A247-ADCC-0BE5D3BCDE98}"/>
                  </a:ext>
                </a:extLst>
              </p:cNvPr>
              <p:cNvSpPr/>
              <p:nvPr/>
            </p:nvSpPr>
            <p:spPr>
              <a:xfrm>
                <a:off x="2774115" y="935266"/>
                <a:ext cx="5774435" cy="7450"/>
              </a:xfrm>
              <a:custGeom>
                <a:avLst/>
                <a:gdLst>
                  <a:gd name="connsiteX0" fmla="*/ 0 w 5774435"/>
                  <a:gd name="connsiteY0" fmla="*/ 216 h 7450"/>
                  <a:gd name="connsiteX1" fmla="*/ 5774436 w 5774435"/>
                  <a:gd name="connsiteY1" fmla="*/ 216 h 7450"/>
                </a:gdLst>
                <a:ahLst/>
                <a:cxnLst>
                  <a:cxn ang="0">
                    <a:pos x="connsiteX0" y="connsiteY0"/>
                  </a:cxn>
                  <a:cxn ang="0">
                    <a:pos x="connsiteX1" y="connsiteY1"/>
                  </a:cxn>
                </a:cxnLst>
                <a:rect l="l" t="t" r="r" b="b"/>
                <a:pathLst>
                  <a:path w="5774435" h="7450">
                    <a:moveTo>
                      <a:pt x="0" y="216"/>
                    </a:moveTo>
                    <a:lnTo>
                      <a:pt x="5774436" y="216"/>
                    </a:lnTo>
                  </a:path>
                </a:pathLst>
              </a:custGeom>
              <a:solidFill>
                <a:srgbClr val="000000"/>
              </a:solidFill>
              <a:ln w="7451" cap="flat">
                <a:solidFill>
                  <a:srgbClr val="EBF0F8"/>
                </a:solidFill>
                <a:prstDash val="solid"/>
                <a:miter/>
              </a:ln>
            </p:spPr>
            <p:txBody>
              <a:bodyPr rtlCol="0" anchor="ctr"/>
              <a:lstStyle/>
              <a:p>
                <a:endParaRPr lang="en-AU"/>
              </a:p>
            </p:txBody>
          </p:sp>
          <p:sp>
            <p:nvSpPr>
              <p:cNvPr id="24" name="Freeform 23">
                <a:extLst>
                  <a:ext uri="{FF2B5EF4-FFF2-40B4-BE49-F238E27FC236}">
                    <a16:creationId xmlns:a16="http://schemas.microsoft.com/office/drawing/2014/main" id="{983FB5EC-6E2E-2B48-965A-3EE319E74342}"/>
                  </a:ext>
                </a:extLst>
              </p:cNvPr>
              <p:cNvSpPr/>
              <p:nvPr/>
            </p:nvSpPr>
            <p:spPr>
              <a:xfrm>
                <a:off x="2774115" y="536793"/>
                <a:ext cx="5774435" cy="7450"/>
              </a:xfrm>
              <a:custGeom>
                <a:avLst/>
                <a:gdLst>
                  <a:gd name="connsiteX0" fmla="*/ 0 w 5774435"/>
                  <a:gd name="connsiteY0" fmla="*/ 162 h 7450"/>
                  <a:gd name="connsiteX1" fmla="*/ 5774436 w 5774435"/>
                  <a:gd name="connsiteY1" fmla="*/ 162 h 7450"/>
                </a:gdLst>
                <a:ahLst/>
                <a:cxnLst>
                  <a:cxn ang="0">
                    <a:pos x="connsiteX0" y="connsiteY0"/>
                  </a:cxn>
                  <a:cxn ang="0">
                    <a:pos x="connsiteX1" y="connsiteY1"/>
                  </a:cxn>
                </a:cxnLst>
                <a:rect l="l" t="t" r="r" b="b"/>
                <a:pathLst>
                  <a:path w="5774435" h="7450">
                    <a:moveTo>
                      <a:pt x="0" y="162"/>
                    </a:moveTo>
                    <a:lnTo>
                      <a:pt x="5774436" y="162"/>
                    </a:lnTo>
                  </a:path>
                </a:pathLst>
              </a:custGeom>
              <a:solidFill>
                <a:srgbClr val="000000"/>
              </a:solidFill>
              <a:ln w="7451" cap="flat">
                <a:solidFill>
                  <a:srgbClr val="EBF0F8"/>
                </a:solidFill>
                <a:prstDash val="solid"/>
                <a:miter/>
              </a:ln>
            </p:spPr>
            <p:txBody>
              <a:bodyPr rtlCol="0" anchor="ctr"/>
              <a:lstStyle/>
              <a:p>
                <a:endParaRPr lang="en-AU"/>
              </a:p>
            </p:txBody>
          </p:sp>
          <p:sp>
            <p:nvSpPr>
              <p:cNvPr id="25" name="Freeform 24">
                <a:extLst>
                  <a:ext uri="{FF2B5EF4-FFF2-40B4-BE49-F238E27FC236}">
                    <a16:creationId xmlns:a16="http://schemas.microsoft.com/office/drawing/2014/main" id="{89FEE91F-44BA-484D-BA94-7A28BFA4147D}"/>
                  </a:ext>
                </a:extLst>
              </p:cNvPr>
              <p:cNvSpPr/>
              <p:nvPr/>
            </p:nvSpPr>
            <p:spPr>
              <a:xfrm>
                <a:off x="2774115" y="138245"/>
                <a:ext cx="5774435" cy="7450"/>
              </a:xfrm>
              <a:custGeom>
                <a:avLst/>
                <a:gdLst>
                  <a:gd name="connsiteX0" fmla="*/ 0 w 5774435"/>
                  <a:gd name="connsiteY0" fmla="*/ 109 h 7450"/>
                  <a:gd name="connsiteX1" fmla="*/ 5774436 w 5774435"/>
                  <a:gd name="connsiteY1" fmla="*/ 109 h 7450"/>
                </a:gdLst>
                <a:ahLst/>
                <a:cxnLst>
                  <a:cxn ang="0">
                    <a:pos x="connsiteX0" y="connsiteY0"/>
                  </a:cxn>
                  <a:cxn ang="0">
                    <a:pos x="connsiteX1" y="connsiteY1"/>
                  </a:cxn>
                </a:cxnLst>
                <a:rect l="l" t="t" r="r" b="b"/>
                <a:pathLst>
                  <a:path w="5774435" h="7450">
                    <a:moveTo>
                      <a:pt x="0" y="109"/>
                    </a:moveTo>
                    <a:lnTo>
                      <a:pt x="5774436" y="109"/>
                    </a:lnTo>
                  </a:path>
                </a:pathLst>
              </a:custGeom>
              <a:solidFill>
                <a:srgbClr val="000000"/>
              </a:solidFill>
              <a:ln w="7451" cap="flat">
                <a:solidFill>
                  <a:srgbClr val="EBF0F8"/>
                </a:solidFill>
                <a:prstDash val="solid"/>
                <a:miter/>
              </a:ln>
            </p:spPr>
            <p:txBody>
              <a:bodyPr rtlCol="0" anchor="ctr"/>
              <a:lstStyle/>
              <a:p>
                <a:endParaRPr lang="en-AU"/>
              </a:p>
            </p:txBody>
          </p:sp>
          <p:sp>
            <p:nvSpPr>
              <p:cNvPr id="26" name="Freeform 25">
                <a:extLst>
                  <a:ext uri="{FF2B5EF4-FFF2-40B4-BE49-F238E27FC236}">
                    <a16:creationId xmlns:a16="http://schemas.microsoft.com/office/drawing/2014/main" id="{D77CA802-689A-B34C-8859-85E22F20C69F}"/>
                  </a:ext>
                </a:extLst>
              </p:cNvPr>
              <p:cNvSpPr/>
              <p:nvPr/>
            </p:nvSpPr>
            <p:spPr>
              <a:xfrm>
                <a:off x="2774115" y="-260302"/>
                <a:ext cx="5774435" cy="7450"/>
              </a:xfrm>
              <a:custGeom>
                <a:avLst/>
                <a:gdLst>
                  <a:gd name="connsiteX0" fmla="*/ 0 w 5774435"/>
                  <a:gd name="connsiteY0" fmla="*/ 55 h 7450"/>
                  <a:gd name="connsiteX1" fmla="*/ 5774436 w 5774435"/>
                  <a:gd name="connsiteY1" fmla="*/ 55 h 7450"/>
                </a:gdLst>
                <a:ahLst/>
                <a:cxnLst>
                  <a:cxn ang="0">
                    <a:pos x="connsiteX0" y="connsiteY0"/>
                  </a:cxn>
                  <a:cxn ang="0">
                    <a:pos x="connsiteX1" y="connsiteY1"/>
                  </a:cxn>
                </a:cxnLst>
                <a:rect l="l" t="t" r="r" b="b"/>
                <a:pathLst>
                  <a:path w="5774435" h="7450">
                    <a:moveTo>
                      <a:pt x="0" y="55"/>
                    </a:moveTo>
                    <a:lnTo>
                      <a:pt x="5774436" y="55"/>
                    </a:lnTo>
                  </a:path>
                </a:pathLst>
              </a:custGeom>
              <a:solidFill>
                <a:srgbClr val="000000"/>
              </a:solidFill>
              <a:ln w="7451" cap="flat">
                <a:solidFill>
                  <a:srgbClr val="EBF0F8"/>
                </a:solidFill>
                <a:prstDash val="solid"/>
                <a:miter/>
              </a:ln>
            </p:spPr>
            <p:txBody>
              <a:bodyPr rtlCol="0" anchor="ctr"/>
              <a:lstStyle/>
              <a:p>
                <a:endParaRPr lang="en-AU"/>
              </a:p>
            </p:txBody>
          </p:sp>
        </p:grpSp>
      </p:grpSp>
      <p:sp>
        <p:nvSpPr>
          <p:cNvPr id="27" name="Freeform 26">
            <a:extLst>
              <a:ext uri="{FF2B5EF4-FFF2-40B4-BE49-F238E27FC236}">
                <a16:creationId xmlns:a16="http://schemas.microsoft.com/office/drawing/2014/main" id="{7A1105E2-98B7-9A44-B5A4-A42260889D5B}"/>
              </a:ext>
            </a:extLst>
          </p:cNvPr>
          <p:cNvSpPr/>
          <p:nvPr/>
        </p:nvSpPr>
        <p:spPr>
          <a:xfrm>
            <a:off x="2795814" y="2315081"/>
            <a:ext cx="5774435" cy="7450"/>
          </a:xfrm>
          <a:custGeom>
            <a:avLst/>
            <a:gdLst>
              <a:gd name="connsiteX0" fmla="*/ 0 w 5774435"/>
              <a:gd name="connsiteY0" fmla="*/ 323 h 7450"/>
              <a:gd name="connsiteX1" fmla="*/ 5774436 w 5774435"/>
              <a:gd name="connsiteY1" fmla="*/ 323 h 7450"/>
            </a:gdLst>
            <a:ahLst/>
            <a:cxnLst>
              <a:cxn ang="0">
                <a:pos x="connsiteX0" y="connsiteY0"/>
              </a:cxn>
              <a:cxn ang="0">
                <a:pos x="connsiteX1" y="connsiteY1"/>
              </a:cxn>
            </a:cxnLst>
            <a:rect l="l" t="t" r="r" b="b"/>
            <a:pathLst>
              <a:path w="5774435" h="7450">
                <a:moveTo>
                  <a:pt x="0" y="323"/>
                </a:moveTo>
                <a:lnTo>
                  <a:pt x="5774436" y="323"/>
                </a:lnTo>
              </a:path>
            </a:pathLst>
          </a:custGeom>
          <a:solidFill>
            <a:srgbClr val="000000"/>
          </a:solidFill>
          <a:ln w="14901" cap="flat">
            <a:solidFill>
              <a:srgbClr val="000000"/>
            </a:solidFill>
            <a:prstDash val="solid"/>
            <a:miter/>
          </a:ln>
        </p:spPr>
        <p:txBody>
          <a:bodyPr rtlCol="0" anchor="ctr"/>
          <a:lstStyle/>
          <a:p>
            <a:endParaRPr lang="en-AU"/>
          </a:p>
        </p:txBody>
      </p:sp>
      <p:sp>
        <p:nvSpPr>
          <p:cNvPr id="28" name="Freeform 27">
            <a:extLst>
              <a:ext uri="{FF2B5EF4-FFF2-40B4-BE49-F238E27FC236}">
                <a16:creationId xmlns:a16="http://schemas.microsoft.com/office/drawing/2014/main" id="{5224A10C-C60F-4C43-BF19-8F8A3E25C98E}"/>
              </a:ext>
            </a:extLst>
          </p:cNvPr>
          <p:cNvSpPr/>
          <p:nvPr/>
        </p:nvSpPr>
        <p:spPr>
          <a:xfrm>
            <a:off x="2236996" y="-89990"/>
            <a:ext cx="7450" cy="7450"/>
          </a:xfrm>
          <a:custGeom>
            <a:avLst/>
            <a:gdLst/>
            <a:ahLst/>
            <a:cxnLst/>
            <a:rect l="l" t="t" r="r" b="b"/>
            <a:pathLst>
              <a:path w="7450" h="7450"/>
            </a:pathLst>
          </a:custGeom>
          <a:solidFill>
            <a:srgbClr val="000000"/>
          </a:solidFill>
          <a:ln w="7451" cap="flat">
            <a:noFill/>
            <a:prstDash val="solid"/>
            <a:miter/>
          </a:ln>
        </p:spPr>
        <p:txBody>
          <a:bodyPr rtlCol="0" anchor="ctr"/>
          <a:lstStyle/>
          <a:p>
            <a:endParaRPr lang="en-AU"/>
          </a:p>
        </p:txBody>
      </p:sp>
      <p:sp>
        <p:nvSpPr>
          <p:cNvPr id="29" name="Freeform 28">
            <a:extLst>
              <a:ext uri="{FF2B5EF4-FFF2-40B4-BE49-F238E27FC236}">
                <a16:creationId xmlns:a16="http://schemas.microsoft.com/office/drawing/2014/main" id="{6AA65D0C-BF08-584F-B837-A71DF817D42F}"/>
              </a:ext>
            </a:extLst>
          </p:cNvPr>
          <p:cNvSpPr/>
          <p:nvPr/>
        </p:nvSpPr>
        <p:spPr>
          <a:xfrm>
            <a:off x="2236996" y="-89990"/>
            <a:ext cx="7450" cy="7450"/>
          </a:xfrm>
          <a:custGeom>
            <a:avLst/>
            <a:gdLst/>
            <a:ahLst/>
            <a:cxnLst/>
            <a:rect l="l" t="t" r="r" b="b"/>
            <a:pathLst>
              <a:path w="7450" h="7450"/>
            </a:pathLst>
          </a:custGeom>
          <a:solidFill>
            <a:srgbClr val="000000"/>
          </a:solidFill>
          <a:ln w="7451" cap="flat">
            <a:noFill/>
            <a:prstDash val="solid"/>
            <a:miter/>
          </a:ln>
        </p:spPr>
        <p:txBody>
          <a:bodyPr rtlCol="0" anchor="ctr"/>
          <a:lstStyle/>
          <a:p>
            <a:endParaRPr lang="en-AU"/>
          </a:p>
        </p:txBody>
      </p:sp>
      <p:grpSp>
        <p:nvGrpSpPr>
          <p:cNvPr id="30" name="Graphic 2">
            <a:extLst>
              <a:ext uri="{FF2B5EF4-FFF2-40B4-BE49-F238E27FC236}">
                <a16:creationId xmlns:a16="http://schemas.microsoft.com/office/drawing/2014/main" id="{CB8EE882-65C8-2641-B916-28F57E53340B}"/>
              </a:ext>
            </a:extLst>
          </p:cNvPr>
          <p:cNvGrpSpPr/>
          <p:nvPr/>
        </p:nvGrpSpPr>
        <p:grpSpPr>
          <a:xfrm>
            <a:off x="2795814" y="285237"/>
            <a:ext cx="5774435" cy="3285244"/>
            <a:chOff x="2774115" y="-297482"/>
            <a:chExt cx="5774435" cy="3285244"/>
          </a:xfrm>
        </p:grpSpPr>
        <p:grpSp>
          <p:nvGrpSpPr>
            <p:cNvPr id="31" name="Graphic 2">
              <a:extLst>
                <a:ext uri="{FF2B5EF4-FFF2-40B4-BE49-F238E27FC236}">
                  <a16:creationId xmlns:a16="http://schemas.microsoft.com/office/drawing/2014/main" id="{32EFBD70-AE00-B444-BAD9-DD016AB3489C}"/>
                </a:ext>
              </a:extLst>
            </p:cNvPr>
            <p:cNvGrpSpPr/>
            <p:nvPr/>
          </p:nvGrpSpPr>
          <p:grpSpPr>
            <a:xfrm>
              <a:off x="2774115" y="-297482"/>
              <a:ext cx="5774435" cy="2029844"/>
              <a:chOff x="2774115" y="-297482"/>
              <a:chExt cx="5774435" cy="2029844"/>
            </a:xfrm>
          </p:grpSpPr>
          <p:sp>
            <p:nvSpPr>
              <p:cNvPr id="32" name="Freeform 31">
                <a:extLst>
                  <a:ext uri="{FF2B5EF4-FFF2-40B4-BE49-F238E27FC236}">
                    <a16:creationId xmlns:a16="http://schemas.microsoft.com/office/drawing/2014/main" id="{ED6E8D34-AC69-414F-80DC-B8037481D1D5}"/>
                  </a:ext>
                </a:extLst>
              </p:cNvPr>
              <p:cNvSpPr/>
              <p:nvPr/>
            </p:nvSpPr>
            <p:spPr>
              <a:xfrm>
                <a:off x="2774115" y="-297482"/>
                <a:ext cx="5774435" cy="2029844"/>
              </a:xfrm>
              <a:custGeom>
                <a:avLst/>
                <a:gdLst>
                  <a:gd name="connsiteX0" fmla="*/ 5774511 w 5774435"/>
                  <a:gd name="connsiteY0" fmla="*/ 2029895 h 2029844"/>
                  <a:gd name="connsiteX1" fmla="*/ 75 w 5774435"/>
                  <a:gd name="connsiteY1" fmla="*/ 2029895 h 2029844"/>
                  <a:gd name="connsiteX2" fmla="*/ 75 w 5774435"/>
                  <a:gd name="connsiteY2" fmla="*/ 1871191 h 2029844"/>
                  <a:gd name="connsiteX3" fmla="*/ 20192 w 5774435"/>
                  <a:gd name="connsiteY3" fmla="*/ 1961272 h 2029844"/>
                  <a:gd name="connsiteX4" fmla="*/ 40310 w 5774435"/>
                  <a:gd name="connsiteY4" fmla="*/ 1986754 h 2029844"/>
                  <a:gd name="connsiteX5" fmla="*/ 60427 w 5774435"/>
                  <a:gd name="connsiteY5" fmla="*/ 1981240 h 2029844"/>
                  <a:gd name="connsiteX6" fmla="*/ 80545 w 5774435"/>
                  <a:gd name="connsiteY6" fmla="*/ 1943390 h 2029844"/>
                  <a:gd name="connsiteX7" fmla="*/ 100662 w 5774435"/>
                  <a:gd name="connsiteY7" fmla="*/ 1949723 h 2029844"/>
                  <a:gd name="connsiteX8" fmla="*/ 120779 w 5774435"/>
                  <a:gd name="connsiteY8" fmla="*/ 1948233 h 2029844"/>
                  <a:gd name="connsiteX9" fmla="*/ 140897 w 5774435"/>
                  <a:gd name="connsiteY9" fmla="*/ 1958366 h 2029844"/>
                  <a:gd name="connsiteX10" fmla="*/ 161014 w 5774435"/>
                  <a:gd name="connsiteY10" fmla="*/ 1983327 h 2029844"/>
                  <a:gd name="connsiteX11" fmla="*/ 181131 w 5774435"/>
                  <a:gd name="connsiteY11" fmla="*/ 1985562 h 2029844"/>
                  <a:gd name="connsiteX12" fmla="*/ 201249 w 5774435"/>
                  <a:gd name="connsiteY12" fmla="*/ 1961570 h 2029844"/>
                  <a:gd name="connsiteX13" fmla="*/ 221366 w 5774435"/>
                  <a:gd name="connsiteY13" fmla="*/ 1950841 h 2029844"/>
                  <a:gd name="connsiteX14" fmla="*/ 241484 w 5774435"/>
                  <a:gd name="connsiteY14" fmla="*/ 1916865 h 2029844"/>
                  <a:gd name="connsiteX15" fmla="*/ 261601 w 5774435"/>
                  <a:gd name="connsiteY15" fmla="*/ 1873799 h 2029844"/>
                  <a:gd name="connsiteX16" fmla="*/ 281718 w 5774435"/>
                  <a:gd name="connsiteY16" fmla="*/ 1953598 h 2029844"/>
                  <a:gd name="connsiteX17" fmla="*/ 301910 w 5774435"/>
                  <a:gd name="connsiteY17" fmla="*/ 1984221 h 2029844"/>
                  <a:gd name="connsiteX18" fmla="*/ 322028 w 5774435"/>
                  <a:gd name="connsiteY18" fmla="*/ 1976621 h 2029844"/>
                  <a:gd name="connsiteX19" fmla="*/ 342145 w 5774435"/>
                  <a:gd name="connsiteY19" fmla="*/ 1953374 h 2029844"/>
                  <a:gd name="connsiteX20" fmla="*/ 362263 w 5774435"/>
                  <a:gd name="connsiteY20" fmla="*/ 1940633 h 2029844"/>
                  <a:gd name="connsiteX21" fmla="*/ 382380 w 5774435"/>
                  <a:gd name="connsiteY21" fmla="*/ 1947339 h 2029844"/>
                  <a:gd name="connsiteX22" fmla="*/ 402497 w 5774435"/>
                  <a:gd name="connsiteY22" fmla="*/ 1970884 h 2029844"/>
                  <a:gd name="connsiteX23" fmla="*/ 422615 w 5774435"/>
                  <a:gd name="connsiteY23" fmla="*/ 1987350 h 2029844"/>
                  <a:gd name="connsiteX24" fmla="*/ 442732 w 5774435"/>
                  <a:gd name="connsiteY24" fmla="*/ 1978856 h 2029844"/>
                  <a:gd name="connsiteX25" fmla="*/ 462849 w 5774435"/>
                  <a:gd name="connsiteY25" fmla="*/ 1946966 h 2029844"/>
                  <a:gd name="connsiteX26" fmla="*/ 482967 w 5774435"/>
                  <a:gd name="connsiteY26" fmla="*/ 1944806 h 2029844"/>
                  <a:gd name="connsiteX27" fmla="*/ 503084 w 5774435"/>
                  <a:gd name="connsiteY27" fmla="*/ 1941229 h 2029844"/>
                  <a:gd name="connsiteX28" fmla="*/ 523202 w 5774435"/>
                  <a:gd name="connsiteY28" fmla="*/ 1951213 h 2029844"/>
                  <a:gd name="connsiteX29" fmla="*/ 543319 w 5774435"/>
                  <a:gd name="connsiteY29" fmla="*/ 1949276 h 2029844"/>
                  <a:gd name="connsiteX30" fmla="*/ 563436 w 5774435"/>
                  <a:gd name="connsiteY30" fmla="*/ 1964178 h 2029844"/>
                  <a:gd name="connsiteX31" fmla="*/ 583554 w 5774435"/>
                  <a:gd name="connsiteY31" fmla="*/ 1955535 h 2029844"/>
                  <a:gd name="connsiteX32" fmla="*/ 603671 w 5774435"/>
                  <a:gd name="connsiteY32" fmla="*/ 1936237 h 2029844"/>
                  <a:gd name="connsiteX33" fmla="*/ 623789 w 5774435"/>
                  <a:gd name="connsiteY33" fmla="*/ 1945476 h 2029844"/>
                  <a:gd name="connsiteX34" fmla="*/ 643906 w 5774435"/>
                  <a:gd name="connsiteY34" fmla="*/ 1971405 h 2029844"/>
                  <a:gd name="connsiteX35" fmla="*/ 664023 w 5774435"/>
                  <a:gd name="connsiteY35" fmla="*/ 1982209 h 2029844"/>
                  <a:gd name="connsiteX36" fmla="*/ 684141 w 5774435"/>
                  <a:gd name="connsiteY36" fmla="*/ 1982358 h 2029844"/>
                  <a:gd name="connsiteX37" fmla="*/ 704258 w 5774435"/>
                  <a:gd name="connsiteY37" fmla="*/ 1949500 h 2029844"/>
                  <a:gd name="connsiteX38" fmla="*/ 724376 w 5774435"/>
                  <a:gd name="connsiteY38" fmla="*/ 1953076 h 2029844"/>
                  <a:gd name="connsiteX39" fmla="*/ 744493 w 5774435"/>
                  <a:gd name="connsiteY39" fmla="*/ 1947488 h 2029844"/>
                  <a:gd name="connsiteX40" fmla="*/ 764610 w 5774435"/>
                  <a:gd name="connsiteY40" fmla="*/ 1955386 h 2029844"/>
                  <a:gd name="connsiteX41" fmla="*/ 784728 w 5774435"/>
                  <a:gd name="connsiteY41" fmla="*/ 1983550 h 2029844"/>
                  <a:gd name="connsiteX42" fmla="*/ 804845 w 5774435"/>
                  <a:gd name="connsiteY42" fmla="*/ 1958962 h 2029844"/>
                  <a:gd name="connsiteX43" fmla="*/ 824962 w 5774435"/>
                  <a:gd name="connsiteY43" fmla="*/ 1918951 h 2029844"/>
                  <a:gd name="connsiteX44" fmla="*/ 845080 w 5774435"/>
                  <a:gd name="connsiteY44" fmla="*/ 1942645 h 2029844"/>
                  <a:gd name="connsiteX45" fmla="*/ 885389 w 5774435"/>
                  <a:gd name="connsiteY45" fmla="*/ 1945402 h 2029844"/>
                  <a:gd name="connsiteX46" fmla="*/ 905506 w 5774435"/>
                  <a:gd name="connsiteY46" fmla="*/ 1983327 h 2029844"/>
                  <a:gd name="connsiteX47" fmla="*/ 925624 w 5774435"/>
                  <a:gd name="connsiteY47" fmla="*/ 1982135 h 2029844"/>
                  <a:gd name="connsiteX48" fmla="*/ 945741 w 5774435"/>
                  <a:gd name="connsiteY48" fmla="*/ 1974386 h 2029844"/>
                  <a:gd name="connsiteX49" fmla="*/ 965859 w 5774435"/>
                  <a:gd name="connsiteY49" fmla="*/ 1943241 h 2029844"/>
                  <a:gd name="connsiteX50" fmla="*/ 985976 w 5774435"/>
                  <a:gd name="connsiteY50" fmla="*/ 1935045 h 2029844"/>
                  <a:gd name="connsiteX51" fmla="*/ 1046328 w 5774435"/>
                  <a:gd name="connsiteY51" fmla="*/ 1986978 h 2029844"/>
                  <a:gd name="connsiteX52" fmla="*/ 1066446 w 5774435"/>
                  <a:gd name="connsiteY52" fmla="*/ 1974609 h 2029844"/>
                  <a:gd name="connsiteX53" fmla="*/ 1086563 w 5774435"/>
                  <a:gd name="connsiteY53" fmla="*/ 1894810 h 2029844"/>
                  <a:gd name="connsiteX54" fmla="*/ 1106680 w 5774435"/>
                  <a:gd name="connsiteY54" fmla="*/ 1875885 h 2029844"/>
                  <a:gd name="connsiteX55" fmla="*/ 1146915 w 5774435"/>
                  <a:gd name="connsiteY55" fmla="*/ 1974386 h 2029844"/>
                  <a:gd name="connsiteX56" fmla="*/ 1167033 w 5774435"/>
                  <a:gd name="connsiteY56" fmla="*/ 1979825 h 2029844"/>
                  <a:gd name="connsiteX57" fmla="*/ 1187150 w 5774435"/>
                  <a:gd name="connsiteY57" fmla="*/ 1980123 h 2029844"/>
                  <a:gd name="connsiteX58" fmla="*/ 1207267 w 5774435"/>
                  <a:gd name="connsiteY58" fmla="*/ 1936833 h 2029844"/>
                  <a:gd name="connsiteX59" fmla="*/ 1247502 w 5774435"/>
                  <a:gd name="connsiteY59" fmla="*/ 1947190 h 2029844"/>
                  <a:gd name="connsiteX60" fmla="*/ 1267619 w 5774435"/>
                  <a:gd name="connsiteY60" fmla="*/ 1973343 h 2029844"/>
                  <a:gd name="connsiteX61" fmla="*/ 1287737 w 5774435"/>
                  <a:gd name="connsiteY61" fmla="*/ 1982283 h 2029844"/>
                  <a:gd name="connsiteX62" fmla="*/ 1307854 w 5774435"/>
                  <a:gd name="connsiteY62" fmla="*/ 1983327 h 2029844"/>
                  <a:gd name="connsiteX63" fmla="*/ 1327972 w 5774435"/>
                  <a:gd name="connsiteY63" fmla="*/ 1952927 h 2029844"/>
                  <a:gd name="connsiteX64" fmla="*/ 1348089 w 5774435"/>
                  <a:gd name="connsiteY64" fmla="*/ 1948084 h 2029844"/>
                  <a:gd name="connsiteX65" fmla="*/ 1368206 w 5774435"/>
                  <a:gd name="connsiteY65" fmla="*/ 1871116 h 2029844"/>
                  <a:gd name="connsiteX66" fmla="*/ 1388324 w 5774435"/>
                  <a:gd name="connsiteY66" fmla="*/ 1938174 h 2029844"/>
                  <a:gd name="connsiteX67" fmla="*/ 1408441 w 5774435"/>
                  <a:gd name="connsiteY67" fmla="*/ 1960005 h 2029844"/>
                  <a:gd name="connsiteX68" fmla="*/ 1428559 w 5774435"/>
                  <a:gd name="connsiteY68" fmla="*/ 1933406 h 2029844"/>
                  <a:gd name="connsiteX69" fmla="*/ 1468868 w 5774435"/>
                  <a:gd name="connsiteY69" fmla="*/ 1893692 h 2029844"/>
                  <a:gd name="connsiteX70" fmla="*/ 1488985 w 5774435"/>
                  <a:gd name="connsiteY70" fmla="*/ 1894959 h 2029844"/>
                  <a:gd name="connsiteX71" fmla="*/ 1509103 w 5774435"/>
                  <a:gd name="connsiteY71" fmla="*/ 1920367 h 2029844"/>
                  <a:gd name="connsiteX72" fmla="*/ 1529220 w 5774435"/>
                  <a:gd name="connsiteY72" fmla="*/ 1935790 h 2029844"/>
                  <a:gd name="connsiteX73" fmla="*/ 1549337 w 5774435"/>
                  <a:gd name="connsiteY73" fmla="*/ 1981687 h 2029844"/>
                  <a:gd name="connsiteX74" fmla="*/ 1569455 w 5774435"/>
                  <a:gd name="connsiteY74" fmla="*/ 1939515 h 2029844"/>
                  <a:gd name="connsiteX75" fmla="*/ 1589572 w 5774435"/>
                  <a:gd name="connsiteY75" fmla="*/ 1936535 h 2029844"/>
                  <a:gd name="connsiteX76" fmla="*/ 1609690 w 5774435"/>
                  <a:gd name="connsiteY76" fmla="*/ 1336590 h 2029844"/>
                  <a:gd name="connsiteX77" fmla="*/ 1629807 w 5774435"/>
                  <a:gd name="connsiteY77" fmla="*/ 1862622 h 2029844"/>
                  <a:gd name="connsiteX78" fmla="*/ 1649924 w 5774435"/>
                  <a:gd name="connsiteY78" fmla="*/ 1949202 h 2029844"/>
                  <a:gd name="connsiteX79" fmla="*/ 1670042 w 5774435"/>
                  <a:gd name="connsiteY79" fmla="*/ 1955088 h 2029844"/>
                  <a:gd name="connsiteX80" fmla="*/ 1690159 w 5774435"/>
                  <a:gd name="connsiteY80" fmla="*/ 1929308 h 2029844"/>
                  <a:gd name="connsiteX81" fmla="*/ 1710277 w 5774435"/>
                  <a:gd name="connsiteY81" fmla="*/ 1899579 h 2029844"/>
                  <a:gd name="connsiteX82" fmla="*/ 1730394 w 5774435"/>
                  <a:gd name="connsiteY82" fmla="*/ 1820301 h 2029844"/>
                  <a:gd name="connsiteX83" fmla="*/ 1750511 w 5774435"/>
                  <a:gd name="connsiteY83" fmla="*/ 831569 h 2029844"/>
                  <a:gd name="connsiteX84" fmla="*/ 1770629 w 5774435"/>
                  <a:gd name="connsiteY84" fmla="*/ 969708 h 2029844"/>
                  <a:gd name="connsiteX85" fmla="*/ 1790746 w 5774435"/>
                  <a:gd name="connsiteY85" fmla="*/ 1872308 h 2029844"/>
                  <a:gd name="connsiteX86" fmla="*/ 1810863 w 5774435"/>
                  <a:gd name="connsiteY86" fmla="*/ 1874767 h 2029844"/>
                  <a:gd name="connsiteX87" fmla="*/ 1830981 w 5774435"/>
                  <a:gd name="connsiteY87" fmla="*/ 991763 h 2029844"/>
                  <a:gd name="connsiteX88" fmla="*/ 1851098 w 5774435"/>
                  <a:gd name="connsiteY88" fmla="*/ 1304998 h 2029844"/>
                  <a:gd name="connsiteX89" fmla="*/ 1871216 w 5774435"/>
                  <a:gd name="connsiteY89" fmla="*/ 1942645 h 2029844"/>
                  <a:gd name="connsiteX90" fmla="*/ 1891333 w 5774435"/>
                  <a:gd name="connsiteY90" fmla="*/ 1940708 h 2029844"/>
                  <a:gd name="connsiteX91" fmla="*/ 1931568 w 5774435"/>
                  <a:gd name="connsiteY91" fmla="*/ 1912692 h 2029844"/>
                  <a:gd name="connsiteX92" fmla="*/ 1951685 w 5774435"/>
                  <a:gd name="connsiteY92" fmla="*/ 1920069 h 2029844"/>
                  <a:gd name="connsiteX93" fmla="*/ 1971803 w 5774435"/>
                  <a:gd name="connsiteY93" fmla="*/ 1925359 h 2029844"/>
                  <a:gd name="connsiteX94" fmla="*/ 1991920 w 5774435"/>
                  <a:gd name="connsiteY94" fmla="*/ 1940633 h 2029844"/>
                  <a:gd name="connsiteX95" fmla="*/ 2012037 w 5774435"/>
                  <a:gd name="connsiteY95" fmla="*/ 1123644 h 2029844"/>
                  <a:gd name="connsiteX96" fmla="*/ 2032229 w 5774435"/>
                  <a:gd name="connsiteY96" fmla="*/ 901682 h 2029844"/>
                  <a:gd name="connsiteX97" fmla="*/ 2072464 w 5774435"/>
                  <a:gd name="connsiteY97" fmla="*/ 1930202 h 2029844"/>
                  <a:gd name="connsiteX98" fmla="*/ 2092581 w 5774435"/>
                  <a:gd name="connsiteY98" fmla="*/ 1930127 h 2029844"/>
                  <a:gd name="connsiteX99" fmla="*/ 2112699 w 5774435"/>
                  <a:gd name="connsiteY99" fmla="*/ 1932214 h 2029844"/>
                  <a:gd name="connsiteX100" fmla="*/ 2132816 w 5774435"/>
                  <a:gd name="connsiteY100" fmla="*/ 1967829 h 2029844"/>
                  <a:gd name="connsiteX101" fmla="*/ 2152934 w 5774435"/>
                  <a:gd name="connsiteY101" fmla="*/ 1942272 h 2029844"/>
                  <a:gd name="connsiteX102" fmla="*/ 2173051 w 5774435"/>
                  <a:gd name="connsiteY102" fmla="*/ 1905092 h 2029844"/>
                  <a:gd name="connsiteX103" fmla="*/ 2193168 w 5774435"/>
                  <a:gd name="connsiteY103" fmla="*/ 1889669 h 2029844"/>
                  <a:gd name="connsiteX104" fmla="*/ 2213286 w 5774435"/>
                  <a:gd name="connsiteY104" fmla="*/ 1931096 h 2029844"/>
                  <a:gd name="connsiteX105" fmla="*/ 2233403 w 5774435"/>
                  <a:gd name="connsiteY105" fmla="*/ 1919845 h 2029844"/>
                  <a:gd name="connsiteX106" fmla="*/ 2253521 w 5774435"/>
                  <a:gd name="connsiteY106" fmla="*/ 1958441 h 2029844"/>
                  <a:gd name="connsiteX107" fmla="*/ 2273638 w 5774435"/>
                  <a:gd name="connsiteY107" fmla="*/ 1972001 h 2029844"/>
                  <a:gd name="connsiteX108" fmla="*/ 2293755 w 5774435"/>
                  <a:gd name="connsiteY108" fmla="*/ 1960080 h 2029844"/>
                  <a:gd name="connsiteX109" fmla="*/ 2313873 w 5774435"/>
                  <a:gd name="connsiteY109" fmla="*/ 1933704 h 2029844"/>
                  <a:gd name="connsiteX110" fmla="*/ 2333990 w 5774435"/>
                  <a:gd name="connsiteY110" fmla="*/ 1933555 h 2029844"/>
                  <a:gd name="connsiteX111" fmla="*/ 2354108 w 5774435"/>
                  <a:gd name="connsiteY111" fmla="*/ 1924614 h 2029844"/>
                  <a:gd name="connsiteX112" fmla="*/ 2374225 w 5774435"/>
                  <a:gd name="connsiteY112" fmla="*/ 1947637 h 2029844"/>
                  <a:gd name="connsiteX113" fmla="*/ 2394342 w 5774435"/>
                  <a:gd name="connsiteY113" fmla="*/ 1957919 h 2029844"/>
                  <a:gd name="connsiteX114" fmla="*/ 2414460 w 5774435"/>
                  <a:gd name="connsiteY114" fmla="*/ 2028032 h 2029844"/>
                  <a:gd name="connsiteX115" fmla="*/ 2515047 w 5774435"/>
                  <a:gd name="connsiteY115" fmla="*/ 1966562 h 2029844"/>
                  <a:gd name="connsiteX116" fmla="*/ 2535164 w 5774435"/>
                  <a:gd name="connsiteY116" fmla="*/ 2006573 h 2029844"/>
                  <a:gd name="connsiteX117" fmla="*/ 2555281 w 5774435"/>
                  <a:gd name="connsiteY117" fmla="*/ 1947190 h 2029844"/>
                  <a:gd name="connsiteX118" fmla="*/ 2575399 w 5774435"/>
                  <a:gd name="connsiteY118" fmla="*/ 1928712 h 2029844"/>
                  <a:gd name="connsiteX119" fmla="*/ 2635825 w 5774435"/>
                  <a:gd name="connsiteY119" fmla="*/ 1933629 h 2029844"/>
                  <a:gd name="connsiteX120" fmla="*/ 2655943 w 5774435"/>
                  <a:gd name="connsiteY120" fmla="*/ 1968052 h 2029844"/>
                  <a:gd name="connsiteX121" fmla="*/ 2696178 w 5774435"/>
                  <a:gd name="connsiteY121" fmla="*/ 1316398 h 2029844"/>
                  <a:gd name="connsiteX122" fmla="*/ 2716295 w 5774435"/>
                  <a:gd name="connsiteY122" fmla="*/ 666159 h 2029844"/>
                  <a:gd name="connsiteX123" fmla="*/ 2736412 w 5774435"/>
                  <a:gd name="connsiteY123" fmla="*/ 669959 h 2029844"/>
                  <a:gd name="connsiteX124" fmla="*/ 2756530 w 5774435"/>
                  <a:gd name="connsiteY124" fmla="*/ 1559148 h 2029844"/>
                  <a:gd name="connsiteX125" fmla="*/ 2776647 w 5774435"/>
                  <a:gd name="connsiteY125" fmla="*/ 1758235 h 2029844"/>
                  <a:gd name="connsiteX126" fmla="*/ 2796765 w 5774435"/>
                  <a:gd name="connsiteY126" fmla="*/ 1655562 h 2029844"/>
                  <a:gd name="connsiteX127" fmla="*/ 2816882 w 5774435"/>
                  <a:gd name="connsiteY127" fmla="*/ 1571069 h 2029844"/>
                  <a:gd name="connsiteX128" fmla="*/ 2836999 w 5774435"/>
                  <a:gd name="connsiteY128" fmla="*/ 1693338 h 2029844"/>
                  <a:gd name="connsiteX129" fmla="*/ 2857117 w 5774435"/>
                  <a:gd name="connsiteY129" fmla="*/ 1382487 h 2029844"/>
                  <a:gd name="connsiteX130" fmla="*/ 2877234 w 5774435"/>
                  <a:gd name="connsiteY130" fmla="*/ 1643939 h 2029844"/>
                  <a:gd name="connsiteX131" fmla="*/ 2937586 w 5774435"/>
                  <a:gd name="connsiteY131" fmla="*/ 1894438 h 2029844"/>
                  <a:gd name="connsiteX132" fmla="*/ 2957704 w 5774435"/>
                  <a:gd name="connsiteY132" fmla="*/ 1936162 h 2029844"/>
                  <a:gd name="connsiteX133" fmla="*/ 2977821 w 5774435"/>
                  <a:gd name="connsiteY133" fmla="*/ 1945700 h 2029844"/>
                  <a:gd name="connsiteX134" fmla="*/ 2997939 w 5774435"/>
                  <a:gd name="connsiteY134" fmla="*/ 1889371 h 2029844"/>
                  <a:gd name="connsiteX135" fmla="*/ 3058291 w 5774435"/>
                  <a:gd name="connsiteY135" fmla="*/ 1884304 h 2029844"/>
                  <a:gd name="connsiteX136" fmla="*/ 3078408 w 5774435"/>
                  <a:gd name="connsiteY136" fmla="*/ 1892947 h 2029844"/>
                  <a:gd name="connsiteX137" fmla="*/ 3098525 w 5774435"/>
                  <a:gd name="connsiteY137" fmla="*/ 1889595 h 2029844"/>
                  <a:gd name="connsiteX138" fmla="*/ 3118643 w 5774435"/>
                  <a:gd name="connsiteY138" fmla="*/ 1937504 h 2029844"/>
                  <a:gd name="connsiteX139" fmla="*/ 3138760 w 5774435"/>
                  <a:gd name="connsiteY139" fmla="*/ 1930127 h 2029844"/>
                  <a:gd name="connsiteX140" fmla="*/ 3158878 w 5774435"/>
                  <a:gd name="connsiteY140" fmla="*/ 1845336 h 2029844"/>
                  <a:gd name="connsiteX141" fmla="*/ 3179070 w 5774435"/>
                  <a:gd name="connsiteY141" fmla="*/ 1847497 h 2029844"/>
                  <a:gd name="connsiteX142" fmla="*/ 3199187 w 5774435"/>
                  <a:gd name="connsiteY142" fmla="*/ 1916790 h 2029844"/>
                  <a:gd name="connsiteX143" fmla="*/ 3219304 w 5774435"/>
                  <a:gd name="connsiteY143" fmla="*/ 1940708 h 2029844"/>
                  <a:gd name="connsiteX144" fmla="*/ 3239422 w 5774435"/>
                  <a:gd name="connsiteY144" fmla="*/ 1922453 h 2029844"/>
                  <a:gd name="connsiteX145" fmla="*/ 3279656 w 5774435"/>
                  <a:gd name="connsiteY145" fmla="*/ 1918057 h 2029844"/>
                  <a:gd name="connsiteX146" fmla="*/ 3299774 w 5774435"/>
                  <a:gd name="connsiteY146" fmla="*/ 1962613 h 2029844"/>
                  <a:gd name="connsiteX147" fmla="*/ 3319891 w 5774435"/>
                  <a:gd name="connsiteY147" fmla="*/ 1972896 h 2029844"/>
                  <a:gd name="connsiteX148" fmla="*/ 3340009 w 5774435"/>
                  <a:gd name="connsiteY148" fmla="*/ 1947115 h 2029844"/>
                  <a:gd name="connsiteX149" fmla="*/ 3360126 w 5774435"/>
                  <a:gd name="connsiteY149" fmla="*/ 1923049 h 2029844"/>
                  <a:gd name="connsiteX150" fmla="*/ 3380243 w 5774435"/>
                  <a:gd name="connsiteY150" fmla="*/ 1874767 h 2029844"/>
                  <a:gd name="connsiteX151" fmla="*/ 3400361 w 5774435"/>
                  <a:gd name="connsiteY151" fmla="*/ 1870967 h 2029844"/>
                  <a:gd name="connsiteX152" fmla="*/ 3420478 w 5774435"/>
                  <a:gd name="connsiteY152" fmla="*/ 1918653 h 2029844"/>
                  <a:gd name="connsiteX153" fmla="*/ 3440596 w 5774435"/>
                  <a:gd name="connsiteY153" fmla="*/ 1935566 h 2029844"/>
                  <a:gd name="connsiteX154" fmla="*/ 3460713 w 5774435"/>
                  <a:gd name="connsiteY154" fmla="*/ 1929829 h 2029844"/>
                  <a:gd name="connsiteX155" fmla="*/ 3480830 w 5774435"/>
                  <a:gd name="connsiteY155" fmla="*/ 1963209 h 2029844"/>
                  <a:gd name="connsiteX156" fmla="*/ 3500948 w 5774435"/>
                  <a:gd name="connsiteY156" fmla="*/ 1980048 h 2029844"/>
                  <a:gd name="connsiteX157" fmla="*/ 3521065 w 5774435"/>
                  <a:gd name="connsiteY157" fmla="*/ 1515709 h 2029844"/>
                  <a:gd name="connsiteX158" fmla="*/ 3541183 w 5774435"/>
                  <a:gd name="connsiteY158" fmla="*/ 1878344 h 2029844"/>
                  <a:gd name="connsiteX159" fmla="*/ 3561300 w 5774435"/>
                  <a:gd name="connsiteY159" fmla="*/ 1453941 h 2029844"/>
                  <a:gd name="connsiteX160" fmla="*/ 3581417 w 5774435"/>
                  <a:gd name="connsiteY160" fmla="*/ 1519509 h 2029844"/>
                  <a:gd name="connsiteX161" fmla="*/ 3601535 w 5774435"/>
                  <a:gd name="connsiteY161" fmla="*/ 1553113 h 2029844"/>
                  <a:gd name="connsiteX162" fmla="*/ 3621652 w 5774435"/>
                  <a:gd name="connsiteY162" fmla="*/ 1743483 h 2029844"/>
                  <a:gd name="connsiteX163" fmla="*/ 3641769 w 5774435"/>
                  <a:gd name="connsiteY163" fmla="*/ 1583065 h 2029844"/>
                  <a:gd name="connsiteX164" fmla="*/ 3661887 w 5774435"/>
                  <a:gd name="connsiteY164" fmla="*/ 1831478 h 2029844"/>
                  <a:gd name="connsiteX165" fmla="*/ 3682004 w 5774435"/>
                  <a:gd name="connsiteY165" fmla="*/ 1808007 h 2029844"/>
                  <a:gd name="connsiteX166" fmla="*/ 3702121 w 5774435"/>
                  <a:gd name="connsiteY166" fmla="*/ 1619276 h 2029844"/>
                  <a:gd name="connsiteX167" fmla="*/ 3722239 w 5774435"/>
                  <a:gd name="connsiteY167" fmla="*/ 388614 h 2029844"/>
                  <a:gd name="connsiteX168" fmla="*/ 3742356 w 5774435"/>
                  <a:gd name="connsiteY168" fmla="*/ 50 h 2029844"/>
                  <a:gd name="connsiteX169" fmla="*/ 3762548 w 5774435"/>
                  <a:gd name="connsiteY169" fmla="*/ 1694158 h 2029844"/>
                  <a:gd name="connsiteX170" fmla="*/ 3782666 w 5774435"/>
                  <a:gd name="connsiteY170" fmla="*/ 987888 h 2029844"/>
                  <a:gd name="connsiteX171" fmla="*/ 3822900 w 5774435"/>
                  <a:gd name="connsiteY171" fmla="*/ 1330704 h 2029844"/>
                  <a:gd name="connsiteX172" fmla="*/ 3843018 w 5774435"/>
                  <a:gd name="connsiteY172" fmla="*/ 1005249 h 2029844"/>
                  <a:gd name="connsiteX173" fmla="*/ 3863135 w 5774435"/>
                  <a:gd name="connsiteY173" fmla="*/ 1753392 h 2029844"/>
                  <a:gd name="connsiteX174" fmla="*/ 3883252 w 5774435"/>
                  <a:gd name="connsiteY174" fmla="*/ 1905316 h 2029844"/>
                  <a:gd name="connsiteX175" fmla="*/ 3923487 w 5774435"/>
                  <a:gd name="connsiteY175" fmla="*/ 1908818 h 2029844"/>
                  <a:gd name="connsiteX176" fmla="*/ 3943605 w 5774435"/>
                  <a:gd name="connsiteY176" fmla="*/ 1908371 h 2029844"/>
                  <a:gd name="connsiteX177" fmla="*/ 3963722 w 5774435"/>
                  <a:gd name="connsiteY177" fmla="*/ 1909265 h 2029844"/>
                  <a:gd name="connsiteX178" fmla="*/ 3983839 w 5774435"/>
                  <a:gd name="connsiteY178" fmla="*/ 1931096 h 2029844"/>
                  <a:gd name="connsiteX179" fmla="*/ 4003957 w 5774435"/>
                  <a:gd name="connsiteY179" fmla="*/ 1914331 h 2029844"/>
                  <a:gd name="connsiteX180" fmla="*/ 4024074 w 5774435"/>
                  <a:gd name="connsiteY180" fmla="*/ 1907253 h 2029844"/>
                  <a:gd name="connsiteX181" fmla="*/ 4064309 w 5774435"/>
                  <a:gd name="connsiteY181" fmla="*/ 1804878 h 2029844"/>
                  <a:gd name="connsiteX182" fmla="*/ 4084426 w 5774435"/>
                  <a:gd name="connsiteY182" fmla="*/ 1792062 h 2029844"/>
                  <a:gd name="connsiteX183" fmla="*/ 4124661 w 5774435"/>
                  <a:gd name="connsiteY183" fmla="*/ 1841536 h 2029844"/>
                  <a:gd name="connsiteX184" fmla="*/ 4144779 w 5774435"/>
                  <a:gd name="connsiteY184" fmla="*/ 1886987 h 2029844"/>
                  <a:gd name="connsiteX185" fmla="*/ 4164896 w 5774435"/>
                  <a:gd name="connsiteY185" fmla="*/ 1932363 h 2029844"/>
                  <a:gd name="connsiteX186" fmla="*/ 4185013 w 5774435"/>
                  <a:gd name="connsiteY186" fmla="*/ 1934821 h 2029844"/>
                  <a:gd name="connsiteX187" fmla="*/ 4205131 w 5774435"/>
                  <a:gd name="connsiteY187" fmla="*/ 1888775 h 2029844"/>
                  <a:gd name="connsiteX188" fmla="*/ 4225248 w 5774435"/>
                  <a:gd name="connsiteY188" fmla="*/ 1869328 h 2029844"/>
                  <a:gd name="connsiteX189" fmla="*/ 4245366 w 5774435"/>
                  <a:gd name="connsiteY189" fmla="*/ 1841015 h 2029844"/>
                  <a:gd name="connsiteX190" fmla="*/ 4265483 w 5774435"/>
                  <a:gd name="connsiteY190" fmla="*/ 1850179 h 2029844"/>
                  <a:gd name="connsiteX191" fmla="*/ 4285600 w 5774435"/>
                  <a:gd name="connsiteY191" fmla="*/ 402994 h 2029844"/>
                  <a:gd name="connsiteX192" fmla="*/ 4305718 w 5774435"/>
                  <a:gd name="connsiteY192" fmla="*/ 727629 h 2029844"/>
                  <a:gd name="connsiteX193" fmla="*/ 4325835 w 5774435"/>
                  <a:gd name="connsiteY193" fmla="*/ 1812105 h 2029844"/>
                  <a:gd name="connsiteX194" fmla="*/ 4346027 w 5774435"/>
                  <a:gd name="connsiteY194" fmla="*/ 1804431 h 2029844"/>
                  <a:gd name="connsiteX195" fmla="*/ 4366144 w 5774435"/>
                  <a:gd name="connsiteY195" fmla="*/ 659453 h 2029844"/>
                  <a:gd name="connsiteX196" fmla="*/ 4386262 w 5774435"/>
                  <a:gd name="connsiteY196" fmla="*/ 1305371 h 2029844"/>
                  <a:gd name="connsiteX197" fmla="*/ 4406379 w 5774435"/>
                  <a:gd name="connsiteY197" fmla="*/ 1820525 h 2029844"/>
                  <a:gd name="connsiteX198" fmla="*/ 4426497 w 5774435"/>
                  <a:gd name="connsiteY198" fmla="*/ 1869328 h 2029844"/>
                  <a:gd name="connsiteX199" fmla="*/ 4466731 w 5774435"/>
                  <a:gd name="connsiteY199" fmla="*/ 1924092 h 2029844"/>
                  <a:gd name="connsiteX200" fmla="*/ 4486849 w 5774435"/>
                  <a:gd name="connsiteY200" fmla="*/ 1916939 h 2029844"/>
                  <a:gd name="connsiteX201" fmla="*/ 4506966 w 5774435"/>
                  <a:gd name="connsiteY201" fmla="*/ 1872085 h 2029844"/>
                  <a:gd name="connsiteX202" fmla="*/ 4527084 w 5774435"/>
                  <a:gd name="connsiteY202" fmla="*/ 1864112 h 2029844"/>
                  <a:gd name="connsiteX203" fmla="*/ 4547201 w 5774435"/>
                  <a:gd name="connsiteY203" fmla="*/ 1584779 h 2029844"/>
                  <a:gd name="connsiteX204" fmla="*/ 4567318 w 5774435"/>
                  <a:gd name="connsiteY204" fmla="*/ 682179 h 2029844"/>
                  <a:gd name="connsiteX205" fmla="*/ 4587436 w 5774435"/>
                  <a:gd name="connsiteY205" fmla="*/ 709821 h 2029844"/>
                  <a:gd name="connsiteX206" fmla="*/ 4607553 w 5774435"/>
                  <a:gd name="connsiteY206" fmla="*/ 1702205 h 2029844"/>
                  <a:gd name="connsiteX207" fmla="*/ 4627671 w 5774435"/>
                  <a:gd name="connsiteY207" fmla="*/ 1919398 h 2029844"/>
                  <a:gd name="connsiteX208" fmla="*/ 4647788 w 5774435"/>
                  <a:gd name="connsiteY208" fmla="*/ 1873724 h 2029844"/>
                  <a:gd name="connsiteX209" fmla="*/ 4708140 w 5774435"/>
                  <a:gd name="connsiteY209" fmla="*/ 1882516 h 2029844"/>
                  <a:gd name="connsiteX210" fmla="*/ 4728258 w 5774435"/>
                  <a:gd name="connsiteY210" fmla="*/ 1921261 h 2029844"/>
                  <a:gd name="connsiteX211" fmla="*/ 4748375 w 5774435"/>
                  <a:gd name="connsiteY211" fmla="*/ 1941080 h 2029844"/>
                  <a:gd name="connsiteX212" fmla="*/ 4768492 w 5774435"/>
                  <a:gd name="connsiteY212" fmla="*/ 1926923 h 2029844"/>
                  <a:gd name="connsiteX213" fmla="*/ 4808727 w 5774435"/>
                  <a:gd name="connsiteY213" fmla="*/ 1817768 h 2029844"/>
                  <a:gd name="connsiteX214" fmla="*/ 4828845 w 5774435"/>
                  <a:gd name="connsiteY214" fmla="*/ 1783792 h 2029844"/>
                  <a:gd name="connsiteX215" fmla="*/ 4848962 w 5774435"/>
                  <a:gd name="connsiteY215" fmla="*/ 1774627 h 2029844"/>
                  <a:gd name="connsiteX216" fmla="*/ 4869079 w 5774435"/>
                  <a:gd name="connsiteY216" fmla="*/ 1839972 h 2029844"/>
                  <a:gd name="connsiteX217" fmla="*/ 4889197 w 5774435"/>
                  <a:gd name="connsiteY217" fmla="*/ 1879536 h 2029844"/>
                  <a:gd name="connsiteX218" fmla="*/ 4909389 w 5774435"/>
                  <a:gd name="connsiteY218" fmla="*/ 1791839 h 2029844"/>
                  <a:gd name="connsiteX219" fmla="*/ 4929506 w 5774435"/>
                  <a:gd name="connsiteY219" fmla="*/ 1774851 h 2029844"/>
                  <a:gd name="connsiteX220" fmla="*/ 4949623 w 5774435"/>
                  <a:gd name="connsiteY220" fmla="*/ 1822984 h 2029844"/>
                  <a:gd name="connsiteX221" fmla="*/ 4969741 w 5774435"/>
                  <a:gd name="connsiteY221" fmla="*/ 1829466 h 2029844"/>
                  <a:gd name="connsiteX222" fmla="*/ 4989858 w 5774435"/>
                  <a:gd name="connsiteY222" fmla="*/ 1843399 h 2029844"/>
                  <a:gd name="connsiteX223" fmla="*/ 5009976 w 5774435"/>
                  <a:gd name="connsiteY223" fmla="*/ 1881697 h 2029844"/>
                  <a:gd name="connsiteX224" fmla="*/ 5030093 w 5774435"/>
                  <a:gd name="connsiteY224" fmla="*/ 1810988 h 2029844"/>
                  <a:gd name="connsiteX225" fmla="*/ 5050210 w 5774435"/>
                  <a:gd name="connsiteY225" fmla="*/ 1683801 h 2029844"/>
                  <a:gd name="connsiteX226" fmla="*/ 5070328 w 5774435"/>
                  <a:gd name="connsiteY226" fmla="*/ 1670091 h 2029844"/>
                  <a:gd name="connsiteX227" fmla="*/ 5090445 w 5774435"/>
                  <a:gd name="connsiteY227" fmla="*/ 1655115 h 2029844"/>
                  <a:gd name="connsiteX228" fmla="*/ 5110562 w 5774435"/>
                  <a:gd name="connsiteY228" fmla="*/ 1693860 h 2029844"/>
                  <a:gd name="connsiteX229" fmla="*/ 5130680 w 5774435"/>
                  <a:gd name="connsiteY229" fmla="*/ 1767698 h 2029844"/>
                  <a:gd name="connsiteX230" fmla="*/ 5150797 w 5774435"/>
                  <a:gd name="connsiteY230" fmla="*/ 1573006 h 2029844"/>
                  <a:gd name="connsiteX231" fmla="*/ 5170914 w 5774435"/>
                  <a:gd name="connsiteY231" fmla="*/ 1822238 h 2029844"/>
                  <a:gd name="connsiteX232" fmla="*/ 5191032 w 5774435"/>
                  <a:gd name="connsiteY232" fmla="*/ 1765314 h 2029844"/>
                  <a:gd name="connsiteX233" fmla="*/ 5211149 w 5774435"/>
                  <a:gd name="connsiteY233" fmla="*/ 1758086 h 2029844"/>
                  <a:gd name="connsiteX234" fmla="*/ 5231267 w 5774435"/>
                  <a:gd name="connsiteY234" fmla="*/ 1834681 h 2029844"/>
                  <a:gd name="connsiteX235" fmla="*/ 5251384 w 5774435"/>
                  <a:gd name="connsiteY235" fmla="*/ 1917759 h 2029844"/>
                  <a:gd name="connsiteX236" fmla="*/ 5271501 w 5774435"/>
                  <a:gd name="connsiteY236" fmla="*/ 1975652 h 2029844"/>
                  <a:gd name="connsiteX237" fmla="*/ 5291619 w 5774435"/>
                  <a:gd name="connsiteY237" fmla="*/ 1975503 h 2029844"/>
                  <a:gd name="connsiteX238" fmla="*/ 5311736 w 5774435"/>
                  <a:gd name="connsiteY238" fmla="*/ 1949053 h 2029844"/>
                  <a:gd name="connsiteX239" fmla="*/ 5331854 w 5774435"/>
                  <a:gd name="connsiteY239" fmla="*/ 1874246 h 2029844"/>
                  <a:gd name="connsiteX240" fmla="*/ 5351971 w 5774435"/>
                  <a:gd name="connsiteY240" fmla="*/ 1855171 h 2029844"/>
                  <a:gd name="connsiteX241" fmla="*/ 5372088 w 5774435"/>
                  <a:gd name="connsiteY241" fmla="*/ 1872905 h 2029844"/>
                  <a:gd name="connsiteX242" fmla="*/ 5392206 w 5774435"/>
                  <a:gd name="connsiteY242" fmla="*/ 1956950 h 2029844"/>
                  <a:gd name="connsiteX243" fmla="*/ 5412323 w 5774435"/>
                  <a:gd name="connsiteY243" fmla="*/ 1975280 h 2029844"/>
                  <a:gd name="connsiteX244" fmla="*/ 5432441 w 5774435"/>
                  <a:gd name="connsiteY244" fmla="*/ 1974386 h 2029844"/>
                  <a:gd name="connsiteX245" fmla="*/ 5452558 w 5774435"/>
                  <a:gd name="connsiteY245" fmla="*/ 1924763 h 2029844"/>
                  <a:gd name="connsiteX246" fmla="*/ 5472675 w 5774435"/>
                  <a:gd name="connsiteY246" fmla="*/ 1926029 h 2029844"/>
                  <a:gd name="connsiteX247" fmla="*/ 5492867 w 5774435"/>
                  <a:gd name="connsiteY247" fmla="*/ 1927743 h 2029844"/>
                  <a:gd name="connsiteX248" fmla="*/ 5512985 w 5774435"/>
                  <a:gd name="connsiteY248" fmla="*/ 1936759 h 2029844"/>
                  <a:gd name="connsiteX249" fmla="*/ 5533102 w 5774435"/>
                  <a:gd name="connsiteY249" fmla="*/ 1975280 h 2029844"/>
                  <a:gd name="connsiteX250" fmla="*/ 5553219 w 5774435"/>
                  <a:gd name="connsiteY250" fmla="*/ 1975429 h 2029844"/>
                  <a:gd name="connsiteX251" fmla="*/ 5593454 w 5774435"/>
                  <a:gd name="connsiteY251" fmla="*/ 1900771 h 2029844"/>
                  <a:gd name="connsiteX252" fmla="*/ 5613572 w 5774435"/>
                  <a:gd name="connsiteY252" fmla="*/ 1856289 h 2029844"/>
                  <a:gd name="connsiteX253" fmla="*/ 5633689 w 5774435"/>
                  <a:gd name="connsiteY253" fmla="*/ 1856960 h 2029844"/>
                  <a:gd name="connsiteX254" fmla="*/ 5653806 w 5774435"/>
                  <a:gd name="connsiteY254" fmla="*/ 1956578 h 2029844"/>
                  <a:gd name="connsiteX255" fmla="*/ 5673924 w 5774435"/>
                  <a:gd name="connsiteY255" fmla="*/ 1974982 h 2029844"/>
                  <a:gd name="connsiteX256" fmla="*/ 5694041 w 5774435"/>
                  <a:gd name="connsiteY256" fmla="*/ 1929829 h 2029844"/>
                  <a:gd name="connsiteX257" fmla="*/ 5714159 w 5774435"/>
                  <a:gd name="connsiteY257" fmla="*/ 1925582 h 2029844"/>
                  <a:gd name="connsiteX258" fmla="*/ 5734276 w 5774435"/>
                  <a:gd name="connsiteY258" fmla="*/ 1927594 h 2029844"/>
                  <a:gd name="connsiteX259" fmla="*/ 5754393 w 5774435"/>
                  <a:gd name="connsiteY259" fmla="*/ 1928637 h 2029844"/>
                  <a:gd name="connsiteX260" fmla="*/ 5774511 w 5774435"/>
                  <a:gd name="connsiteY260" fmla="*/ 1952107 h 202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5774435" h="2029844">
                    <a:moveTo>
                      <a:pt x="5774511" y="2029895"/>
                    </a:moveTo>
                    <a:lnTo>
                      <a:pt x="75" y="2029895"/>
                    </a:lnTo>
                    <a:lnTo>
                      <a:pt x="75" y="1871191"/>
                    </a:lnTo>
                    <a:lnTo>
                      <a:pt x="20192" y="1961272"/>
                    </a:lnTo>
                    <a:lnTo>
                      <a:pt x="40310" y="1986754"/>
                    </a:lnTo>
                    <a:lnTo>
                      <a:pt x="60427" y="1981240"/>
                    </a:lnTo>
                    <a:lnTo>
                      <a:pt x="80545" y="1943390"/>
                    </a:lnTo>
                    <a:lnTo>
                      <a:pt x="100662" y="1949723"/>
                    </a:lnTo>
                    <a:lnTo>
                      <a:pt x="120779" y="1948233"/>
                    </a:lnTo>
                    <a:lnTo>
                      <a:pt x="140897" y="1958366"/>
                    </a:lnTo>
                    <a:lnTo>
                      <a:pt x="161014" y="1983327"/>
                    </a:lnTo>
                    <a:lnTo>
                      <a:pt x="181131" y="1985562"/>
                    </a:lnTo>
                    <a:lnTo>
                      <a:pt x="201249" y="1961570"/>
                    </a:lnTo>
                    <a:lnTo>
                      <a:pt x="221366" y="1950841"/>
                    </a:lnTo>
                    <a:lnTo>
                      <a:pt x="241484" y="1916865"/>
                    </a:lnTo>
                    <a:lnTo>
                      <a:pt x="261601" y="1873799"/>
                    </a:lnTo>
                    <a:lnTo>
                      <a:pt x="281718" y="1953598"/>
                    </a:lnTo>
                    <a:lnTo>
                      <a:pt x="301910" y="1984221"/>
                    </a:lnTo>
                    <a:lnTo>
                      <a:pt x="322028" y="1976621"/>
                    </a:lnTo>
                    <a:lnTo>
                      <a:pt x="342145" y="1953374"/>
                    </a:lnTo>
                    <a:lnTo>
                      <a:pt x="362263" y="1940633"/>
                    </a:lnTo>
                    <a:lnTo>
                      <a:pt x="382380" y="1947339"/>
                    </a:lnTo>
                    <a:lnTo>
                      <a:pt x="402497" y="1970884"/>
                    </a:lnTo>
                    <a:lnTo>
                      <a:pt x="422615" y="1987350"/>
                    </a:lnTo>
                    <a:lnTo>
                      <a:pt x="442732" y="1978856"/>
                    </a:lnTo>
                    <a:lnTo>
                      <a:pt x="462849" y="1946966"/>
                    </a:lnTo>
                    <a:lnTo>
                      <a:pt x="482967" y="1944806"/>
                    </a:lnTo>
                    <a:lnTo>
                      <a:pt x="503084" y="1941229"/>
                    </a:lnTo>
                    <a:lnTo>
                      <a:pt x="523202" y="1951213"/>
                    </a:lnTo>
                    <a:lnTo>
                      <a:pt x="543319" y="1949276"/>
                    </a:lnTo>
                    <a:lnTo>
                      <a:pt x="563436" y="1964178"/>
                    </a:lnTo>
                    <a:lnTo>
                      <a:pt x="583554" y="1955535"/>
                    </a:lnTo>
                    <a:lnTo>
                      <a:pt x="603671" y="1936237"/>
                    </a:lnTo>
                    <a:lnTo>
                      <a:pt x="623789" y="1945476"/>
                    </a:lnTo>
                    <a:lnTo>
                      <a:pt x="643906" y="1971405"/>
                    </a:lnTo>
                    <a:lnTo>
                      <a:pt x="664023" y="1982209"/>
                    </a:lnTo>
                    <a:lnTo>
                      <a:pt x="684141" y="1982358"/>
                    </a:lnTo>
                    <a:lnTo>
                      <a:pt x="704258" y="1949500"/>
                    </a:lnTo>
                    <a:lnTo>
                      <a:pt x="724376" y="1953076"/>
                    </a:lnTo>
                    <a:lnTo>
                      <a:pt x="744493" y="1947488"/>
                    </a:lnTo>
                    <a:lnTo>
                      <a:pt x="764610" y="1955386"/>
                    </a:lnTo>
                    <a:lnTo>
                      <a:pt x="784728" y="1983550"/>
                    </a:lnTo>
                    <a:lnTo>
                      <a:pt x="804845" y="1958962"/>
                    </a:lnTo>
                    <a:lnTo>
                      <a:pt x="824962" y="1918951"/>
                    </a:lnTo>
                    <a:lnTo>
                      <a:pt x="845080" y="1942645"/>
                    </a:lnTo>
                    <a:lnTo>
                      <a:pt x="885389" y="1945402"/>
                    </a:lnTo>
                    <a:lnTo>
                      <a:pt x="905506" y="1983327"/>
                    </a:lnTo>
                    <a:lnTo>
                      <a:pt x="925624" y="1982135"/>
                    </a:lnTo>
                    <a:lnTo>
                      <a:pt x="945741" y="1974386"/>
                    </a:lnTo>
                    <a:lnTo>
                      <a:pt x="965859" y="1943241"/>
                    </a:lnTo>
                    <a:lnTo>
                      <a:pt x="985976" y="1935045"/>
                    </a:lnTo>
                    <a:lnTo>
                      <a:pt x="1046328" y="1986978"/>
                    </a:lnTo>
                    <a:lnTo>
                      <a:pt x="1066446" y="1974609"/>
                    </a:lnTo>
                    <a:lnTo>
                      <a:pt x="1086563" y="1894810"/>
                    </a:lnTo>
                    <a:lnTo>
                      <a:pt x="1106680" y="1875885"/>
                    </a:lnTo>
                    <a:lnTo>
                      <a:pt x="1146915" y="1974386"/>
                    </a:lnTo>
                    <a:lnTo>
                      <a:pt x="1167033" y="1979825"/>
                    </a:lnTo>
                    <a:lnTo>
                      <a:pt x="1187150" y="1980123"/>
                    </a:lnTo>
                    <a:lnTo>
                      <a:pt x="1207267" y="1936833"/>
                    </a:lnTo>
                    <a:lnTo>
                      <a:pt x="1247502" y="1947190"/>
                    </a:lnTo>
                    <a:lnTo>
                      <a:pt x="1267619" y="1973343"/>
                    </a:lnTo>
                    <a:lnTo>
                      <a:pt x="1287737" y="1982283"/>
                    </a:lnTo>
                    <a:lnTo>
                      <a:pt x="1307854" y="1983327"/>
                    </a:lnTo>
                    <a:lnTo>
                      <a:pt x="1327972" y="1952927"/>
                    </a:lnTo>
                    <a:lnTo>
                      <a:pt x="1348089" y="1948084"/>
                    </a:lnTo>
                    <a:lnTo>
                      <a:pt x="1368206" y="1871116"/>
                    </a:lnTo>
                    <a:lnTo>
                      <a:pt x="1388324" y="1938174"/>
                    </a:lnTo>
                    <a:lnTo>
                      <a:pt x="1408441" y="1960005"/>
                    </a:lnTo>
                    <a:lnTo>
                      <a:pt x="1428559" y="1933406"/>
                    </a:lnTo>
                    <a:lnTo>
                      <a:pt x="1468868" y="1893692"/>
                    </a:lnTo>
                    <a:lnTo>
                      <a:pt x="1488985" y="1894959"/>
                    </a:lnTo>
                    <a:lnTo>
                      <a:pt x="1509103" y="1920367"/>
                    </a:lnTo>
                    <a:lnTo>
                      <a:pt x="1529220" y="1935790"/>
                    </a:lnTo>
                    <a:lnTo>
                      <a:pt x="1549337" y="1981687"/>
                    </a:lnTo>
                    <a:lnTo>
                      <a:pt x="1569455" y="1939515"/>
                    </a:lnTo>
                    <a:lnTo>
                      <a:pt x="1589572" y="1936535"/>
                    </a:lnTo>
                    <a:lnTo>
                      <a:pt x="1609690" y="1336590"/>
                    </a:lnTo>
                    <a:lnTo>
                      <a:pt x="1629807" y="1862622"/>
                    </a:lnTo>
                    <a:lnTo>
                      <a:pt x="1649924" y="1949202"/>
                    </a:lnTo>
                    <a:lnTo>
                      <a:pt x="1670042" y="1955088"/>
                    </a:lnTo>
                    <a:lnTo>
                      <a:pt x="1690159" y="1929308"/>
                    </a:lnTo>
                    <a:lnTo>
                      <a:pt x="1710277" y="1899579"/>
                    </a:lnTo>
                    <a:lnTo>
                      <a:pt x="1730394" y="1820301"/>
                    </a:lnTo>
                    <a:lnTo>
                      <a:pt x="1750511" y="831569"/>
                    </a:lnTo>
                    <a:lnTo>
                      <a:pt x="1770629" y="969708"/>
                    </a:lnTo>
                    <a:lnTo>
                      <a:pt x="1790746" y="1872308"/>
                    </a:lnTo>
                    <a:lnTo>
                      <a:pt x="1810863" y="1874767"/>
                    </a:lnTo>
                    <a:lnTo>
                      <a:pt x="1830981" y="991763"/>
                    </a:lnTo>
                    <a:lnTo>
                      <a:pt x="1851098" y="1304998"/>
                    </a:lnTo>
                    <a:lnTo>
                      <a:pt x="1871216" y="1942645"/>
                    </a:lnTo>
                    <a:lnTo>
                      <a:pt x="1891333" y="1940708"/>
                    </a:lnTo>
                    <a:lnTo>
                      <a:pt x="1931568" y="1912692"/>
                    </a:lnTo>
                    <a:lnTo>
                      <a:pt x="1951685" y="1920069"/>
                    </a:lnTo>
                    <a:lnTo>
                      <a:pt x="1971803" y="1925359"/>
                    </a:lnTo>
                    <a:lnTo>
                      <a:pt x="1991920" y="1940633"/>
                    </a:lnTo>
                    <a:lnTo>
                      <a:pt x="2012037" y="1123644"/>
                    </a:lnTo>
                    <a:lnTo>
                      <a:pt x="2032229" y="901682"/>
                    </a:lnTo>
                    <a:lnTo>
                      <a:pt x="2072464" y="1930202"/>
                    </a:lnTo>
                    <a:lnTo>
                      <a:pt x="2092581" y="1930127"/>
                    </a:lnTo>
                    <a:lnTo>
                      <a:pt x="2112699" y="1932214"/>
                    </a:lnTo>
                    <a:lnTo>
                      <a:pt x="2132816" y="1967829"/>
                    </a:lnTo>
                    <a:lnTo>
                      <a:pt x="2152934" y="1942272"/>
                    </a:lnTo>
                    <a:lnTo>
                      <a:pt x="2173051" y="1905092"/>
                    </a:lnTo>
                    <a:lnTo>
                      <a:pt x="2193168" y="1889669"/>
                    </a:lnTo>
                    <a:lnTo>
                      <a:pt x="2213286" y="1931096"/>
                    </a:lnTo>
                    <a:lnTo>
                      <a:pt x="2233403" y="1919845"/>
                    </a:lnTo>
                    <a:lnTo>
                      <a:pt x="2253521" y="1958441"/>
                    </a:lnTo>
                    <a:lnTo>
                      <a:pt x="2273638" y="1972001"/>
                    </a:lnTo>
                    <a:lnTo>
                      <a:pt x="2293755" y="1960080"/>
                    </a:lnTo>
                    <a:lnTo>
                      <a:pt x="2313873" y="1933704"/>
                    </a:lnTo>
                    <a:lnTo>
                      <a:pt x="2333990" y="1933555"/>
                    </a:lnTo>
                    <a:lnTo>
                      <a:pt x="2354108" y="1924614"/>
                    </a:lnTo>
                    <a:lnTo>
                      <a:pt x="2374225" y="1947637"/>
                    </a:lnTo>
                    <a:lnTo>
                      <a:pt x="2394342" y="1957919"/>
                    </a:lnTo>
                    <a:lnTo>
                      <a:pt x="2414460" y="2028032"/>
                    </a:lnTo>
                    <a:lnTo>
                      <a:pt x="2515047" y="1966562"/>
                    </a:lnTo>
                    <a:lnTo>
                      <a:pt x="2535164" y="2006573"/>
                    </a:lnTo>
                    <a:lnTo>
                      <a:pt x="2555281" y="1947190"/>
                    </a:lnTo>
                    <a:lnTo>
                      <a:pt x="2575399" y="1928712"/>
                    </a:lnTo>
                    <a:lnTo>
                      <a:pt x="2635825" y="1933629"/>
                    </a:lnTo>
                    <a:lnTo>
                      <a:pt x="2655943" y="1968052"/>
                    </a:lnTo>
                    <a:lnTo>
                      <a:pt x="2696178" y="1316398"/>
                    </a:lnTo>
                    <a:lnTo>
                      <a:pt x="2716295" y="666159"/>
                    </a:lnTo>
                    <a:lnTo>
                      <a:pt x="2736412" y="669959"/>
                    </a:lnTo>
                    <a:lnTo>
                      <a:pt x="2756530" y="1559148"/>
                    </a:lnTo>
                    <a:lnTo>
                      <a:pt x="2776647" y="1758235"/>
                    </a:lnTo>
                    <a:lnTo>
                      <a:pt x="2796765" y="1655562"/>
                    </a:lnTo>
                    <a:lnTo>
                      <a:pt x="2816882" y="1571069"/>
                    </a:lnTo>
                    <a:lnTo>
                      <a:pt x="2836999" y="1693338"/>
                    </a:lnTo>
                    <a:lnTo>
                      <a:pt x="2857117" y="1382487"/>
                    </a:lnTo>
                    <a:lnTo>
                      <a:pt x="2877234" y="1643939"/>
                    </a:lnTo>
                    <a:lnTo>
                      <a:pt x="2937586" y="1894438"/>
                    </a:lnTo>
                    <a:lnTo>
                      <a:pt x="2957704" y="1936162"/>
                    </a:lnTo>
                    <a:lnTo>
                      <a:pt x="2977821" y="1945700"/>
                    </a:lnTo>
                    <a:lnTo>
                      <a:pt x="2997939" y="1889371"/>
                    </a:lnTo>
                    <a:lnTo>
                      <a:pt x="3058291" y="1884304"/>
                    </a:lnTo>
                    <a:lnTo>
                      <a:pt x="3078408" y="1892947"/>
                    </a:lnTo>
                    <a:lnTo>
                      <a:pt x="3098525" y="1889595"/>
                    </a:lnTo>
                    <a:lnTo>
                      <a:pt x="3118643" y="1937504"/>
                    </a:lnTo>
                    <a:lnTo>
                      <a:pt x="3138760" y="1930127"/>
                    </a:lnTo>
                    <a:lnTo>
                      <a:pt x="3158878" y="1845336"/>
                    </a:lnTo>
                    <a:lnTo>
                      <a:pt x="3179070" y="1847497"/>
                    </a:lnTo>
                    <a:lnTo>
                      <a:pt x="3199187" y="1916790"/>
                    </a:lnTo>
                    <a:lnTo>
                      <a:pt x="3219304" y="1940708"/>
                    </a:lnTo>
                    <a:lnTo>
                      <a:pt x="3239422" y="1922453"/>
                    </a:lnTo>
                    <a:lnTo>
                      <a:pt x="3279656" y="1918057"/>
                    </a:lnTo>
                    <a:lnTo>
                      <a:pt x="3299774" y="1962613"/>
                    </a:lnTo>
                    <a:lnTo>
                      <a:pt x="3319891" y="1972896"/>
                    </a:lnTo>
                    <a:lnTo>
                      <a:pt x="3340009" y="1947115"/>
                    </a:lnTo>
                    <a:lnTo>
                      <a:pt x="3360126" y="1923049"/>
                    </a:lnTo>
                    <a:lnTo>
                      <a:pt x="3380243" y="1874767"/>
                    </a:lnTo>
                    <a:lnTo>
                      <a:pt x="3400361" y="1870967"/>
                    </a:lnTo>
                    <a:lnTo>
                      <a:pt x="3420478" y="1918653"/>
                    </a:lnTo>
                    <a:lnTo>
                      <a:pt x="3440596" y="1935566"/>
                    </a:lnTo>
                    <a:lnTo>
                      <a:pt x="3460713" y="1929829"/>
                    </a:lnTo>
                    <a:lnTo>
                      <a:pt x="3480830" y="1963209"/>
                    </a:lnTo>
                    <a:lnTo>
                      <a:pt x="3500948" y="1980048"/>
                    </a:lnTo>
                    <a:lnTo>
                      <a:pt x="3521065" y="1515709"/>
                    </a:lnTo>
                    <a:lnTo>
                      <a:pt x="3541183" y="1878344"/>
                    </a:lnTo>
                    <a:lnTo>
                      <a:pt x="3561300" y="1453941"/>
                    </a:lnTo>
                    <a:lnTo>
                      <a:pt x="3581417" y="1519509"/>
                    </a:lnTo>
                    <a:lnTo>
                      <a:pt x="3601535" y="1553113"/>
                    </a:lnTo>
                    <a:lnTo>
                      <a:pt x="3621652" y="1743483"/>
                    </a:lnTo>
                    <a:lnTo>
                      <a:pt x="3641769" y="1583065"/>
                    </a:lnTo>
                    <a:lnTo>
                      <a:pt x="3661887" y="1831478"/>
                    </a:lnTo>
                    <a:lnTo>
                      <a:pt x="3682004" y="1808007"/>
                    </a:lnTo>
                    <a:lnTo>
                      <a:pt x="3702121" y="1619276"/>
                    </a:lnTo>
                    <a:lnTo>
                      <a:pt x="3722239" y="388614"/>
                    </a:lnTo>
                    <a:lnTo>
                      <a:pt x="3742356" y="50"/>
                    </a:lnTo>
                    <a:lnTo>
                      <a:pt x="3762548" y="1694158"/>
                    </a:lnTo>
                    <a:lnTo>
                      <a:pt x="3782666" y="987888"/>
                    </a:lnTo>
                    <a:lnTo>
                      <a:pt x="3822900" y="1330704"/>
                    </a:lnTo>
                    <a:lnTo>
                      <a:pt x="3843018" y="1005249"/>
                    </a:lnTo>
                    <a:lnTo>
                      <a:pt x="3863135" y="1753392"/>
                    </a:lnTo>
                    <a:lnTo>
                      <a:pt x="3883252" y="1905316"/>
                    </a:lnTo>
                    <a:lnTo>
                      <a:pt x="3923487" y="1908818"/>
                    </a:lnTo>
                    <a:lnTo>
                      <a:pt x="3943605" y="1908371"/>
                    </a:lnTo>
                    <a:lnTo>
                      <a:pt x="3963722" y="1909265"/>
                    </a:lnTo>
                    <a:lnTo>
                      <a:pt x="3983839" y="1931096"/>
                    </a:lnTo>
                    <a:lnTo>
                      <a:pt x="4003957" y="1914331"/>
                    </a:lnTo>
                    <a:lnTo>
                      <a:pt x="4024074" y="1907253"/>
                    </a:lnTo>
                    <a:lnTo>
                      <a:pt x="4064309" y="1804878"/>
                    </a:lnTo>
                    <a:lnTo>
                      <a:pt x="4084426" y="1792062"/>
                    </a:lnTo>
                    <a:lnTo>
                      <a:pt x="4124661" y="1841536"/>
                    </a:lnTo>
                    <a:lnTo>
                      <a:pt x="4144779" y="1886987"/>
                    </a:lnTo>
                    <a:lnTo>
                      <a:pt x="4164896" y="1932363"/>
                    </a:lnTo>
                    <a:lnTo>
                      <a:pt x="4185013" y="1934821"/>
                    </a:lnTo>
                    <a:lnTo>
                      <a:pt x="4205131" y="1888775"/>
                    </a:lnTo>
                    <a:lnTo>
                      <a:pt x="4225248" y="1869328"/>
                    </a:lnTo>
                    <a:lnTo>
                      <a:pt x="4245366" y="1841015"/>
                    </a:lnTo>
                    <a:lnTo>
                      <a:pt x="4265483" y="1850179"/>
                    </a:lnTo>
                    <a:lnTo>
                      <a:pt x="4285600" y="402994"/>
                    </a:lnTo>
                    <a:lnTo>
                      <a:pt x="4305718" y="727629"/>
                    </a:lnTo>
                    <a:lnTo>
                      <a:pt x="4325835" y="1812105"/>
                    </a:lnTo>
                    <a:lnTo>
                      <a:pt x="4346027" y="1804431"/>
                    </a:lnTo>
                    <a:lnTo>
                      <a:pt x="4366144" y="659453"/>
                    </a:lnTo>
                    <a:lnTo>
                      <a:pt x="4386262" y="1305371"/>
                    </a:lnTo>
                    <a:lnTo>
                      <a:pt x="4406379" y="1820525"/>
                    </a:lnTo>
                    <a:lnTo>
                      <a:pt x="4426497" y="1869328"/>
                    </a:lnTo>
                    <a:lnTo>
                      <a:pt x="4466731" y="1924092"/>
                    </a:lnTo>
                    <a:lnTo>
                      <a:pt x="4486849" y="1916939"/>
                    </a:lnTo>
                    <a:lnTo>
                      <a:pt x="4506966" y="1872085"/>
                    </a:lnTo>
                    <a:lnTo>
                      <a:pt x="4527084" y="1864112"/>
                    </a:lnTo>
                    <a:lnTo>
                      <a:pt x="4547201" y="1584779"/>
                    </a:lnTo>
                    <a:lnTo>
                      <a:pt x="4567318" y="682179"/>
                    </a:lnTo>
                    <a:lnTo>
                      <a:pt x="4587436" y="709821"/>
                    </a:lnTo>
                    <a:lnTo>
                      <a:pt x="4607553" y="1702205"/>
                    </a:lnTo>
                    <a:lnTo>
                      <a:pt x="4627671" y="1919398"/>
                    </a:lnTo>
                    <a:lnTo>
                      <a:pt x="4647788" y="1873724"/>
                    </a:lnTo>
                    <a:lnTo>
                      <a:pt x="4708140" y="1882516"/>
                    </a:lnTo>
                    <a:lnTo>
                      <a:pt x="4728258" y="1921261"/>
                    </a:lnTo>
                    <a:lnTo>
                      <a:pt x="4748375" y="1941080"/>
                    </a:lnTo>
                    <a:lnTo>
                      <a:pt x="4768492" y="1926923"/>
                    </a:lnTo>
                    <a:lnTo>
                      <a:pt x="4808727" y="1817768"/>
                    </a:lnTo>
                    <a:lnTo>
                      <a:pt x="4828845" y="1783792"/>
                    </a:lnTo>
                    <a:lnTo>
                      <a:pt x="4848962" y="1774627"/>
                    </a:lnTo>
                    <a:lnTo>
                      <a:pt x="4869079" y="1839972"/>
                    </a:lnTo>
                    <a:lnTo>
                      <a:pt x="4889197" y="1879536"/>
                    </a:lnTo>
                    <a:lnTo>
                      <a:pt x="4909389" y="1791839"/>
                    </a:lnTo>
                    <a:lnTo>
                      <a:pt x="4929506" y="1774851"/>
                    </a:lnTo>
                    <a:lnTo>
                      <a:pt x="4949623" y="1822984"/>
                    </a:lnTo>
                    <a:lnTo>
                      <a:pt x="4969741" y="1829466"/>
                    </a:lnTo>
                    <a:lnTo>
                      <a:pt x="4989858" y="1843399"/>
                    </a:lnTo>
                    <a:lnTo>
                      <a:pt x="5009976" y="1881697"/>
                    </a:lnTo>
                    <a:lnTo>
                      <a:pt x="5030093" y="1810988"/>
                    </a:lnTo>
                    <a:lnTo>
                      <a:pt x="5050210" y="1683801"/>
                    </a:lnTo>
                    <a:lnTo>
                      <a:pt x="5070328" y="1670091"/>
                    </a:lnTo>
                    <a:lnTo>
                      <a:pt x="5090445" y="1655115"/>
                    </a:lnTo>
                    <a:lnTo>
                      <a:pt x="5110562" y="1693860"/>
                    </a:lnTo>
                    <a:lnTo>
                      <a:pt x="5130680" y="1767698"/>
                    </a:lnTo>
                    <a:lnTo>
                      <a:pt x="5150797" y="1573006"/>
                    </a:lnTo>
                    <a:lnTo>
                      <a:pt x="5170914" y="1822238"/>
                    </a:lnTo>
                    <a:lnTo>
                      <a:pt x="5191032" y="1765314"/>
                    </a:lnTo>
                    <a:lnTo>
                      <a:pt x="5211149" y="1758086"/>
                    </a:lnTo>
                    <a:lnTo>
                      <a:pt x="5231267" y="1834681"/>
                    </a:lnTo>
                    <a:lnTo>
                      <a:pt x="5251384" y="1917759"/>
                    </a:lnTo>
                    <a:lnTo>
                      <a:pt x="5271501" y="1975652"/>
                    </a:lnTo>
                    <a:lnTo>
                      <a:pt x="5291619" y="1975503"/>
                    </a:lnTo>
                    <a:lnTo>
                      <a:pt x="5311736" y="1949053"/>
                    </a:lnTo>
                    <a:lnTo>
                      <a:pt x="5331854" y="1874246"/>
                    </a:lnTo>
                    <a:lnTo>
                      <a:pt x="5351971" y="1855171"/>
                    </a:lnTo>
                    <a:lnTo>
                      <a:pt x="5372088" y="1872905"/>
                    </a:lnTo>
                    <a:lnTo>
                      <a:pt x="5392206" y="1956950"/>
                    </a:lnTo>
                    <a:lnTo>
                      <a:pt x="5412323" y="1975280"/>
                    </a:lnTo>
                    <a:lnTo>
                      <a:pt x="5432441" y="1974386"/>
                    </a:lnTo>
                    <a:lnTo>
                      <a:pt x="5452558" y="1924763"/>
                    </a:lnTo>
                    <a:lnTo>
                      <a:pt x="5472675" y="1926029"/>
                    </a:lnTo>
                    <a:lnTo>
                      <a:pt x="5492867" y="1927743"/>
                    </a:lnTo>
                    <a:lnTo>
                      <a:pt x="5512985" y="1936759"/>
                    </a:lnTo>
                    <a:lnTo>
                      <a:pt x="5533102" y="1975280"/>
                    </a:lnTo>
                    <a:lnTo>
                      <a:pt x="5553219" y="1975429"/>
                    </a:lnTo>
                    <a:lnTo>
                      <a:pt x="5593454" y="1900771"/>
                    </a:lnTo>
                    <a:lnTo>
                      <a:pt x="5613572" y="1856289"/>
                    </a:lnTo>
                    <a:lnTo>
                      <a:pt x="5633689" y="1856960"/>
                    </a:lnTo>
                    <a:lnTo>
                      <a:pt x="5653806" y="1956578"/>
                    </a:lnTo>
                    <a:lnTo>
                      <a:pt x="5673924" y="1974982"/>
                    </a:lnTo>
                    <a:lnTo>
                      <a:pt x="5694041" y="1929829"/>
                    </a:lnTo>
                    <a:lnTo>
                      <a:pt x="5714159" y="1925582"/>
                    </a:lnTo>
                    <a:lnTo>
                      <a:pt x="5734276" y="1927594"/>
                    </a:lnTo>
                    <a:lnTo>
                      <a:pt x="5754393" y="1928637"/>
                    </a:lnTo>
                    <a:lnTo>
                      <a:pt x="5774511" y="1952107"/>
                    </a:lnTo>
                  </a:path>
                </a:pathLst>
              </a:custGeom>
              <a:solidFill>
                <a:srgbClr val="3780BF">
                  <a:alpha val="20000"/>
                </a:srgbClr>
              </a:solidFill>
              <a:ln w="0" cap="flat">
                <a:noFill/>
                <a:prstDash val="solid"/>
                <a:miter/>
              </a:ln>
            </p:spPr>
            <p:txBody>
              <a:bodyPr rtlCol="0" anchor="ctr"/>
              <a:lstStyle/>
              <a:p>
                <a:endParaRPr lang="en-AU"/>
              </a:p>
            </p:txBody>
          </p:sp>
          <p:sp>
            <p:nvSpPr>
              <p:cNvPr id="33" name="Freeform 32">
                <a:extLst>
                  <a:ext uri="{FF2B5EF4-FFF2-40B4-BE49-F238E27FC236}">
                    <a16:creationId xmlns:a16="http://schemas.microsoft.com/office/drawing/2014/main" id="{FE76E3C1-9ABC-5B47-8873-FE9EB49621C8}"/>
                  </a:ext>
                </a:extLst>
              </p:cNvPr>
              <p:cNvSpPr/>
              <p:nvPr/>
            </p:nvSpPr>
            <p:spPr>
              <a:xfrm>
                <a:off x="2774115" y="-297482"/>
                <a:ext cx="5774435" cy="2027981"/>
              </a:xfrm>
              <a:custGeom>
                <a:avLst/>
                <a:gdLst>
                  <a:gd name="connsiteX0" fmla="*/ 75 w 5774435"/>
                  <a:gd name="connsiteY0" fmla="*/ 1871191 h 2027981"/>
                  <a:gd name="connsiteX1" fmla="*/ 20192 w 5774435"/>
                  <a:gd name="connsiteY1" fmla="*/ 1961272 h 2027981"/>
                  <a:gd name="connsiteX2" fmla="*/ 40310 w 5774435"/>
                  <a:gd name="connsiteY2" fmla="*/ 1986754 h 2027981"/>
                  <a:gd name="connsiteX3" fmla="*/ 60427 w 5774435"/>
                  <a:gd name="connsiteY3" fmla="*/ 1981240 h 2027981"/>
                  <a:gd name="connsiteX4" fmla="*/ 80545 w 5774435"/>
                  <a:gd name="connsiteY4" fmla="*/ 1943390 h 2027981"/>
                  <a:gd name="connsiteX5" fmla="*/ 100662 w 5774435"/>
                  <a:gd name="connsiteY5" fmla="*/ 1949723 h 2027981"/>
                  <a:gd name="connsiteX6" fmla="*/ 120779 w 5774435"/>
                  <a:gd name="connsiteY6" fmla="*/ 1948233 h 2027981"/>
                  <a:gd name="connsiteX7" fmla="*/ 140897 w 5774435"/>
                  <a:gd name="connsiteY7" fmla="*/ 1958366 h 2027981"/>
                  <a:gd name="connsiteX8" fmla="*/ 161014 w 5774435"/>
                  <a:gd name="connsiteY8" fmla="*/ 1983327 h 2027981"/>
                  <a:gd name="connsiteX9" fmla="*/ 181131 w 5774435"/>
                  <a:gd name="connsiteY9" fmla="*/ 1985562 h 2027981"/>
                  <a:gd name="connsiteX10" fmla="*/ 201249 w 5774435"/>
                  <a:gd name="connsiteY10" fmla="*/ 1961570 h 2027981"/>
                  <a:gd name="connsiteX11" fmla="*/ 221366 w 5774435"/>
                  <a:gd name="connsiteY11" fmla="*/ 1950841 h 2027981"/>
                  <a:gd name="connsiteX12" fmla="*/ 241484 w 5774435"/>
                  <a:gd name="connsiteY12" fmla="*/ 1916865 h 2027981"/>
                  <a:gd name="connsiteX13" fmla="*/ 261601 w 5774435"/>
                  <a:gd name="connsiteY13" fmla="*/ 1873799 h 2027981"/>
                  <a:gd name="connsiteX14" fmla="*/ 281718 w 5774435"/>
                  <a:gd name="connsiteY14" fmla="*/ 1953598 h 2027981"/>
                  <a:gd name="connsiteX15" fmla="*/ 301910 w 5774435"/>
                  <a:gd name="connsiteY15" fmla="*/ 1984221 h 2027981"/>
                  <a:gd name="connsiteX16" fmla="*/ 322028 w 5774435"/>
                  <a:gd name="connsiteY16" fmla="*/ 1976621 h 2027981"/>
                  <a:gd name="connsiteX17" fmla="*/ 342145 w 5774435"/>
                  <a:gd name="connsiteY17" fmla="*/ 1953374 h 2027981"/>
                  <a:gd name="connsiteX18" fmla="*/ 362263 w 5774435"/>
                  <a:gd name="connsiteY18" fmla="*/ 1940633 h 2027981"/>
                  <a:gd name="connsiteX19" fmla="*/ 382380 w 5774435"/>
                  <a:gd name="connsiteY19" fmla="*/ 1947339 h 2027981"/>
                  <a:gd name="connsiteX20" fmla="*/ 402497 w 5774435"/>
                  <a:gd name="connsiteY20" fmla="*/ 1970884 h 2027981"/>
                  <a:gd name="connsiteX21" fmla="*/ 422615 w 5774435"/>
                  <a:gd name="connsiteY21" fmla="*/ 1987350 h 2027981"/>
                  <a:gd name="connsiteX22" fmla="*/ 442732 w 5774435"/>
                  <a:gd name="connsiteY22" fmla="*/ 1978856 h 2027981"/>
                  <a:gd name="connsiteX23" fmla="*/ 462849 w 5774435"/>
                  <a:gd name="connsiteY23" fmla="*/ 1946966 h 2027981"/>
                  <a:gd name="connsiteX24" fmla="*/ 482967 w 5774435"/>
                  <a:gd name="connsiteY24" fmla="*/ 1944806 h 2027981"/>
                  <a:gd name="connsiteX25" fmla="*/ 503084 w 5774435"/>
                  <a:gd name="connsiteY25" fmla="*/ 1941229 h 2027981"/>
                  <a:gd name="connsiteX26" fmla="*/ 523202 w 5774435"/>
                  <a:gd name="connsiteY26" fmla="*/ 1951213 h 2027981"/>
                  <a:gd name="connsiteX27" fmla="*/ 543319 w 5774435"/>
                  <a:gd name="connsiteY27" fmla="*/ 1949276 h 2027981"/>
                  <a:gd name="connsiteX28" fmla="*/ 563436 w 5774435"/>
                  <a:gd name="connsiteY28" fmla="*/ 1964178 h 2027981"/>
                  <a:gd name="connsiteX29" fmla="*/ 583554 w 5774435"/>
                  <a:gd name="connsiteY29" fmla="*/ 1955535 h 2027981"/>
                  <a:gd name="connsiteX30" fmla="*/ 603671 w 5774435"/>
                  <a:gd name="connsiteY30" fmla="*/ 1936237 h 2027981"/>
                  <a:gd name="connsiteX31" fmla="*/ 623789 w 5774435"/>
                  <a:gd name="connsiteY31" fmla="*/ 1945476 h 2027981"/>
                  <a:gd name="connsiteX32" fmla="*/ 643906 w 5774435"/>
                  <a:gd name="connsiteY32" fmla="*/ 1971405 h 2027981"/>
                  <a:gd name="connsiteX33" fmla="*/ 664023 w 5774435"/>
                  <a:gd name="connsiteY33" fmla="*/ 1982209 h 2027981"/>
                  <a:gd name="connsiteX34" fmla="*/ 684141 w 5774435"/>
                  <a:gd name="connsiteY34" fmla="*/ 1982358 h 2027981"/>
                  <a:gd name="connsiteX35" fmla="*/ 704258 w 5774435"/>
                  <a:gd name="connsiteY35" fmla="*/ 1949500 h 2027981"/>
                  <a:gd name="connsiteX36" fmla="*/ 724376 w 5774435"/>
                  <a:gd name="connsiteY36" fmla="*/ 1953076 h 2027981"/>
                  <a:gd name="connsiteX37" fmla="*/ 744493 w 5774435"/>
                  <a:gd name="connsiteY37" fmla="*/ 1947488 h 2027981"/>
                  <a:gd name="connsiteX38" fmla="*/ 764610 w 5774435"/>
                  <a:gd name="connsiteY38" fmla="*/ 1955386 h 2027981"/>
                  <a:gd name="connsiteX39" fmla="*/ 784728 w 5774435"/>
                  <a:gd name="connsiteY39" fmla="*/ 1983550 h 2027981"/>
                  <a:gd name="connsiteX40" fmla="*/ 804845 w 5774435"/>
                  <a:gd name="connsiteY40" fmla="*/ 1958962 h 2027981"/>
                  <a:gd name="connsiteX41" fmla="*/ 824962 w 5774435"/>
                  <a:gd name="connsiteY41" fmla="*/ 1918951 h 2027981"/>
                  <a:gd name="connsiteX42" fmla="*/ 845080 w 5774435"/>
                  <a:gd name="connsiteY42" fmla="*/ 1942645 h 2027981"/>
                  <a:gd name="connsiteX43" fmla="*/ 885389 w 5774435"/>
                  <a:gd name="connsiteY43" fmla="*/ 1945402 h 2027981"/>
                  <a:gd name="connsiteX44" fmla="*/ 905506 w 5774435"/>
                  <a:gd name="connsiteY44" fmla="*/ 1983327 h 2027981"/>
                  <a:gd name="connsiteX45" fmla="*/ 925624 w 5774435"/>
                  <a:gd name="connsiteY45" fmla="*/ 1982135 h 2027981"/>
                  <a:gd name="connsiteX46" fmla="*/ 945741 w 5774435"/>
                  <a:gd name="connsiteY46" fmla="*/ 1974386 h 2027981"/>
                  <a:gd name="connsiteX47" fmla="*/ 965859 w 5774435"/>
                  <a:gd name="connsiteY47" fmla="*/ 1943241 h 2027981"/>
                  <a:gd name="connsiteX48" fmla="*/ 985976 w 5774435"/>
                  <a:gd name="connsiteY48" fmla="*/ 1935045 h 2027981"/>
                  <a:gd name="connsiteX49" fmla="*/ 1046328 w 5774435"/>
                  <a:gd name="connsiteY49" fmla="*/ 1986978 h 2027981"/>
                  <a:gd name="connsiteX50" fmla="*/ 1066446 w 5774435"/>
                  <a:gd name="connsiteY50" fmla="*/ 1974609 h 2027981"/>
                  <a:gd name="connsiteX51" fmla="*/ 1086563 w 5774435"/>
                  <a:gd name="connsiteY51" fmla="*/ 1894810 h 2027981"/>
                  <a:gd name="connsiteX52" fmla="*/ 1106680 w 5774435"/>
                  <a:gd name="connsiteY52" fmla="*/ 1875885 h 2027981"/>
                  <a:gd name="connsiteX53" fmla="*/ 1146915 w 5774435"/>
                  <a:gd name="connsiteY53" fmla="*/ 1974386 h 2027981"/>
                  <a:gd name="connsiteX54" fmla="*/ 1167033 w 5774435"/>
                  <a:gd name="connsiteY54" fmla="*/ 1979825 h 2027981"/>
                  <a:gd name="connsiteX55" fmla="*/ 1187150 w 5774435"/>
                  <a:gd name="connsiteY55" fmla="*/ 1980123 h 2027981"/>
                  <a:gd name="connsiteX56" fmla="*/ 1207267 w 5774435"/>
                  <a:gd name="connsiteY56" fmla="*/ 1936833 h 2027981"/>
                  <a:gd name="connsiteX57" fmla="*/ 1247502 w 5774435"/>
                  <a:gd name="connsiteY57" fmla="*/ 1947190 h 2027981"/>
                  <a:gd name="connsiteX58" fmla="*/ 1267619 w 5774435"/>
                  <a:gd name="connsiteY58" fmla="*/ 1973343 h 2027981"/>
                  <a:gd name="connsiteX59" fmla="*/ 1287737 w 5774435"/>
                  <a:gd name="connsiteY59" fmla="*/ 1982283 h 2027981"/>
                  <a:gd name="connsiteX60" fmla="*/ 1307854 w 5774435"/>
                  <a:gd name="connsiteY60" fmla="*/ 1983327 h 2027981"/>
                  <a:gd name="connsiteX61" fmla="*/ 1327972 w 5774435"/>
                  <a:gd name="connsiteY61" fmla="*/ 1952927 h 2027981"/>
                  <a:gd name="connsiteX62" fmla="*/ 1348089 w 5774435"/>
                  <a:gd name="connsiteY62" fmla="*/ 1948084 h 2027981"/>
                  <a:gd name="connsiteX63" fmla="*/ 1368206 w 5774435"/>
                  <a:gd name="connsiteY63" fmla="*/ 1871116 h 2027981"/>
                  <a:gd name="connsiteX64" fmla="*/ 1388324 w 5774435"/>
                  <a:gd name="connsiteY64" fmla="*/ 1938174 h 2027981"/>
                  <a:gd name="connsiteX65" fmla="*/ 1408441 w 5774435"/>
                  <a:gd name="connsiteY65" fmla="*/ 1960005 h 2027981"/>
                  <a:gd name="connsiteX66" fmla="*/ 1428559 w 5774435"/>
                  <a:gd name="connsiteY66" fmla="*/ 1933406 h 2027981"/>
                  <a:gd name="connsiteX67" fmla="*/ 1468868 w 5774435"/>
                  <a:gd name="connsiteY67" fmla="*/ 1893692 h 2027981"/>
                  <a:gd name="connsiteX68" fmla="*/ 1488985 w 5774435"/>
                  <a:gd name="connsiteY68" fmla="*/ 1894959 h 2027981"/>
                  <a:gd name="connsiteX69" fmla="*/ 1509103 w 5774435"/>
                  <a:gd name="connsiteY69" fmla="*/ 1920367 h 2027981"/>
                  <a:gd name="connsiteX70" fmla="*/ 1529220 w 5774435"/>
                  <a:gd name="connsiteY70" fmla="*/ 1935790 h 2027981"/>
                  <a:gd name="connsiteX71" fmla="*/ 1549337 w 5774435"/>
                  <a:gd name="connsiteY71" fmla="*/ 1981687 h 2027981"/>
                  <a:gd name="connsiteX72" fmla="*/ 1569455 w 5774435"/>
                  <a:gd name="connsiteY72" fmla="*/ 1939515 h 2027981"/>
                  <a:gd name="connsiteX73" fmla="*/ 1589572 w 5774435"/>
                  <a:gd name="connsiteY73" fmla="*/ 1936535 h 2027981"/>
                  <a:gd name="connsiteX74" fmla="*/ 1609690 w 5774435"/>
                  <a:gd name="connsiteY74" fmla="*/ 1336590 h 2027981"/>
                  <a:gd name="connsiteX75" fmla="*/ 1629807 w 5774435"/>
                  <a:gd name="connsiteY75" fmla="*/ 1862622 h 2027981"/>
                  <a:gd name="connsiteX76" fmla="*/ 1649924 w 5774435"/>
                  <a:gd name="connsiteY76" fmla="*/ 1949202 h 2027981"/>
                  <a:gd name="connsiteX77" fmla="*/ 1670042 w 5774435"/>
                  <a:gd name="connsiteY77" fmla="*/ 1955088 h 2027981"/>
                  <a:gd name="connsiteX78" fmla="*/ 1690159 w 5774435"/>
                  <a:gd name="connsiteY78" fmla="*/ 1929308 h 2027981"/>
                  <a:gd name="connsiteX79" fmla="*/ 1710277 w 5774435"/>
                  <a:gd name="connsiteY79" fmla="*/ 1899579 h 2027981"/>
                  <a:gd name="connsiteX80" fmla="*/ 1730394 w 5774435"/>
                  <a:gd name="connsiteY80" fmla="*/ 1820301 h 2027981"/>
                  <a:gd name="connsiteX81" fmla="*/ 1750511 w 5774435"/>
                  <a:gd name="connsiteY81" fmla="*/ 831569 h 2027981"/>
                  <a:gd name="connsiteX82" fmla="*/ 1770629 w 5774435"/>
                  <a:gd name="connsiteY82" fmla="*/ 969708 h 2027981"/>
                  <a:gd name="connsiteX83" fmla="*/ 1790746 w 5774435"/>
                  <a:gd name="connsiteY83" fmla="*/ 1872308 h 2027981"/>
                  <a:gd name="connsiteX84" fmla="*/ 1810863 w 5774435"/>
                  <a:gd name="connsiteY84" fmla="*/ 1874767 h 2027981"/>
                  <a:gd name="connsiteX85" fmla="*/ 1830981 w 5774435"/>
                  <a:gd name="connsiteY85" fmla="*/ 991763 h 2027981"/>
                  <a:gd name="connsiteX86" fmla="*/ 1851098 w 5774435"/>
                  <a:gd name="connsiteY86" fmla="*/ 1304998 h 2027981"/>
                  <a:gd name="connsiteX87" fmla="*/ 1871216 w 5774435"/>
                  <a:gd name="connsiteY87" fmla="*/ 1942645 h 2027981"/>
                  <a:gd name="connsiteX88" fmla="*/ 1891333 w 5774435"/>
                  <a:gd name="connsiteY88" fmla="*/ 1940708 h 2027981"/>
                  <a:gd name="connsiteX89" fmla="*/ 1931568 w 5774435"/>
                  <a:gd name="connsiteY89" fmla="*/ 1912692 h 2027981"/>
                  <a:gd name="connsiteX90" fmla="*/ 1951685 w 5774435"/>
                  <a:gd name="connsiteY90" fmla="*/ 1920069 h 2027981"/>
                  <a:gd name="connsiteX91" fmla="*/ 1971803 w 5774435"/>
                  <a:gd name="connsiteY91" fmla="*/ 1925359 h 2027981"/>
                  <a:gd name="connsiteX92" fmla="*/ 1991920 w 5774435"/>
                  <a:gd name="connsiteY92" fmla="*/ 1940633 h 2027981"/>
                  <a:gd name="connsiteX93" fmla="*/ 2012037 w 5774435"/>
                  <a:gd name="connsiteY93" fmla="*/ 1123644 h 2027981"/>
                  <a:gd name="connsiteX94" fmla="*/ 2032229 w 5774435"/>
                  <a:gd name="connsiteY94" fmla="*/ 901682 h 2027981"/>
                  <a:gd name="connsiteX95" fmla="*/ 2072464 w 5774435"/>
                  <a:gd name="connsiteY95" fmla="*/ 1930202 h 2027981"/>
                  <a:gd name="connsiteX96" fmla="*/ 2092581 w 5774435"/>
                  <a:gd name="connsiteY96" fmla="*/ 1930127 h 2027981"/>
                  <a:gd name="connsiteX97" fmla="*/ 2112699 w 5774435"/>
                  <a:gd name="connsiteY97" fmla="*/ 1932214 h 2027981"/>
                  <a:gd name="connsiteX98" fmla="*/ 2132816 w 5774435"/>
                  <a:gd name="connsiteY98" fmla="*/ 1967829 h 2027981"/>
                  <a:gd name="connsiteX99" fmla="*/ 2152934 w 5774435"/>
                  <a:gd name="connsiteY99" fmla="*/ 1942272 h 2027981"/>
                  <a:gd name="connsiteX100" fmla="*/ 2173051 w 5774435"/>
                  <a:gd name="connsiteY100" fmla="*/ 1905092 h 2027981"/>
                  <a:gd name="connsiteX101" fmla="*/ 2193168 w 5774435"/>
                  <a:gd name="connsiteY101" fmla="*/ 1889669 h 2027981"/>
                  <a:gd name="connsiteX102" fmla="*/ 2213286 w 5774435"/>
                  <a:gd name="connsiteY102" fmla="*/ 1931096 h 2027981"/>
                  <a:gd name="connsiteX103" fmla="*/ 2233403 w 5774435"/>
                  <a:gd name="connsiteY103" fmla="*/ 1919845 h 2027981"/>
                  <a:gd name="connsiteX104" fmla="*/ 2253521 w 5774435"/>
                  <a:gd name="connsiteY104" fmla="*/ 1958441 h 2027981"/>
                  <a:gd name="connsiteX105" fmla="*/ 2273638 w 5774435"/>
                  <a:gd name="connsiteY105" fmla="*/ 1972001 h 2027981"/>
                  <a:gd name="connsiteX106" fmla="*/ 2293755 w 5774435"/>
                  <a:gd name="connsiteY106" fmla="*/ 1960080 h 2027981"/>
                  <a:gd name="connsiteX107" fmla="*/ 2313873 w 5774435"/>
                  <a:gd name="connsiteY107" fmla="*/ 1933704 h 2027981"/>
                  <a:gd name="connsiteX108" fmla="*/ 2333990 w 5774435"/>
                  <a:gd name="connsiteY108" fmla="*/ 1933555 h 2027981"/>
                  <a:gd name="connsiteX109" fmla="*/ 2354108 w 5774435"/>
                  <a:gd name="connsiteY109" fmla="*/ 1924614 h 2027981"/>
                  <a:gd name="connsiteX110" fmla="*/ 2374225 w 5774435"/>
                  <a:gd name="connsiteY110" fmla="*/ 1947637 h 2027981"/>
                  <a:gd name="connsiteX111" fmla="*/ 2394342 w 5774435"/>
                  <a:gd name="connsiteY111" fmla="*/ 1957919 h 2027981"/>
                  <a:gd name="connsiteX112" fmla="*/ 2414460 w 5774435"/>
                  <a:gd name="connsiteY112" fmla="*/ 2028032 h 2027981"/>
                  <a:gd name="connsiteX113" fmla="*/ 2515047 w 5774435"/>
                  <a:gd name="connsiteY113" fmla="*/ 1966562 h 2027981"/>
                  <a:gd name="connsiteX114" fmla="*/ 2535164 w 5774435"/>
                  <a:gd name="connsiteY114" fmla="*/ 2006573 h 2027981"/>
                  <a:gd name="connsiteX115" fmla="*/ 2555281 w 5774435"/>
                  <a:gd name="connsiteY115" fmla="*/ 1947190 h 2027981"/>
                  <a:gd name="connsiteX116" fmla="*/ 2575399 w 5774435"/>
                  <a:gd name="connsiteY116" fmla="*/ 1928712 h 2027981"/>
                  <a:gd name="connsiteX117" fmla="*/ 2635825 w 5774435"/>
                  <a:gd name="connsiteY117" fmla="*/ 1933629 h 2027981"/>
                  <a:gd name="connsiteX118" fmla="*/ 2655943 w 5774435"/>
                  <a:gd name="connsiteY118" fmla="*/ 1968052 h 2027981"/>
                  <a:gd name="connsiteX119" fmla="*/ 2696178 w 5774435"/>
                  <a:gd name="connsiteY119" fmla="*/ 1316398 h 2027981"/>
                  <a:gd name="connsiteX120" fmla="*/ 2716295 w 5774435"/>
                  <a:gd name="connsiteY120" fmla="*/ 666159 h 2027981"/>
                  <a:gd name="connsiteX121" fmla="*/ 2736412 w 5774435"/>
                  <a:gd name="connsiteY121" fmla="*/ 669959 h 2027981"/>
                  <a:gd name="connsiteX122" fmla="*/ 2756530 w 5774435"/>
                  <a:gd name="connsiteY122" fmla="*/ 1559148 h 2027981"/>
                  <a:gd name="connsiteX123" fmla="*/ 2776647 w 5774435"/>
                  <a:gd name="connsiteY123" fmla="*/ 1758235 h 2027981"/>
                  <a:gd name="connsiteX124" fmla="*/ 2796765 w 5774435"/>
                  <a:gd name="connsiteY124" fmla="*/ 1655562 h 2027981"/>
                  <a:gd name="connsiteX125" fmla="*/ 2816882 w 5774435"/>
                  <a:gd name="connsiteY125" fmla="*/ 1571069 h 2027981"/>
                  <a:gd name="connsiteX126" fmla="*/ 2836999 w 5774435"/>
                  <a:gd name="connsiteY126" fmla="*/ 1693338 h 2027981"/>
                  <a:gd name="connsiteX127" fmla="*/ 2857117 w 5774435"/>
                  <a:gd name="connsiteY127" fmla="*/ 1382487 h 2027981"/>
                  <a:gd name="connsiteX128" fmla="*/ 2877234 w 5774435"/>
                  <a:gd name="connsiteY128" fmla="*/ 1643939 h 2027981"/>
                  <a:gd name="connsiteX129" fmla="*/ 2937586 w 5774435"/>
                  <a:gd name="connsiteY129" fmla="*/ 1894438 h 2027981"/>
                  <a:gd name="connsiteX130" fmla="*/ 2957704 w 5774435"/>
                  <a:gd name="connsiteY130" fmla="*/ 1936162 h 2027981"/>
                  <a:gd name="connsiteX131" fmla="*/ 2977821 w 5774435"/>
                  <a:gd name="connsiteY131" fmla="*/ 1945700 h 2027981"/>
                  <a:gd name="connsiteX132" fmla="*/ 2997939 w 5774435"/>
                  <a:gd name="connsiteY132" fmla="*/ 1889371 h 2027981"/>
                  <a:gd name="connsiteX133" fmla="*/ 3058291 w 5774435"/>
                  <a:gd name="connsiteY133" fmla="*/ 1884304 h 2027981"/>
                  <a:gd name="connsiteX134" fmla="*/ 3078408 w 5774435"/>
                  <a:gd name="connsiteY134" fmla="*/ 1892947 h 2027981"/>
                  <a:gd name="connsiteX135" fmla="*/ 3098525 w 5774435"/>
                  <a:gd name="connsiteY135" fmla="*/ 1889595 h 2027981"/>
                  <a:gd name="connsiteX136" fmla="*/ 3118643 w 5774435"/>
                  <a:gd name="connsiteY136" fmla="*/ 1937504 h 2027981"/>
                  <a:gd name="connsiteX137" fmla="*/ 3138760 w 5774435"/>
                  <a:gd name="connsiteY137" fmla="*/ 1930127 h 2027981"/>
                  <a:gd name="connsiteX138" fmla="*/ 3158878 w 5774435"/>
                  <a:gd name="connsiteY138" fmla="*/ 1845336 h 2027981"/>
                  <a:gd name="connsiteX139" fmla="*/ 3179070 w 5774435"/>
                  <a:gd name="connsiteY139" fmla="*/ 1847497 h 2027981"/>
                  <a:gd name="connsiteX140" fmla="*/ 3199187 w 5774435"/>
                  <a:gd name="connsiteY140" fmla="*/ 1916790 h 2027981"/>
                  <a:gd name="connsiteX141" fmla="*/ 3219304 w 5774435"/>
                  <a:gd name="connsiteY141" fmla="*/ 1940708 h 2027981"/>
                  <a:gd name="connsiteX142" fmla="*/ 3239422 w 5774435"/>
                  <a:gd name="connsiteY142" fmla="*/ 1922453 h 2027981"/>
                  <a:gd name="connsiteX143" fmla="*/ 3279656 w 5774435"/>
                  <a:gd name="connsiteY143" fmla="*/ 1918057 h 2027981"/>
                  <a:gd name="connsiteX144" fmla="*/ 3299774 w 5774435"/>
                  <a:gd name="connsiteY144" fmla="*/ 1962613 h 2027981"/>
                  <a:gd name="connsiteX145" fmla="*/ 3319891 w 5774435"/>
                  <a:gd name="connsiteY145" fmla="*/ 1972896 h 2027981"/>
                  <a:gd name="connsiteX146" fmla="*/ 3340009 w 5774435"/>
                  <a:gd name="connsiteY146" fmla="*/ 1947115 h 2027981"/>
                  <a:gd name="connsiteX147" fmla="*/ 3360126 w 5774435"/>
                  <a:gd name="connsiteY147" fmla="*/ 1923049 h 2027981"/>
                  <a:gd name="connsiteX148" fmla="*/ 3380243 w 5774435"/>
                  <a:gd name="connsiteY148" fmla="*/ 1874767 h 2027981"/>
                  <a:gd name="connsiteX149" fmla="*/ 3400361 w 5774435"/>
                  <a:gd name="connsiteY149" fmla="*/ 1870967 h 2027981"/>
                  <a:gd name="connsiteX150" fmla="*/ 3420478 w 5774435"/>
                  <a:gd name="connsiteY150" fmla="*/ 1918653 h 2027981"/>
                  <a:gd name="connsiteX151" fmla="*/ 3440596 w 5774435"/>
                  <a:gd name="connsiteY151" fmla="*/ 1935566 h 2027981"/>
                  <a:gd name="connsiteX152" fmla="*/ 3460713 w 5774435"/>
                  <a:gd name="connsiteY152" fmla="*/ 1929829 h 2027981"/>
                  <a:gd name="connsiteX153" fmla="*/ 3480830 w 5774435"/>
                  <a:gd name="connsiteY153" fmla="*/ 1963209 h 2027981"/>
                  <a:gd name="connsiteX154" fmla="*/ 3500948 w 5774435"/>
                  <a:gd name="connsiteY154" fmla="*/ 1980048 h 2027981"/>
                  <a:gd name="connsiteX155" fmla="*/ 3521065 w 5774435"/>
                  <a:gd name="connsiteY155" fmla="*/ 1515709 h 2027981"/>
                  <a:gd name="connsiteX156" fmla="*/ 3541183 w 5774435"/>
                  <a:gd name="connsiteY156" fmla="*/ 1878344 h 2027981"/>
                  <a:gd name="connsiteX157" fmla="*/ 3561300 w 5774435"/>
                  <a:gd name="connsiteY157" fmla="*/ 1453941 h 2027981"/>
                  <a:gd name="connsiteX158" fmla="*/ 3581417 w 5774435"/>
                  <a:gd name="connsiteY158" fmla="*/ 1519509 h 2027981"/>
                  <a:gd name="connsiteX159" fmla="*/ 3601535 w 5774435"/>
                  <a:gd name="connsiteY159" fmla="*/ 1553113 h 2027981"/>
                  <a:gd name="connsiteX160" fmla="*/ 3621652 w 5774435"/>
                  <a:gd name="connsiteY160" fmla="*/ 1743483 h 2027981"/>
                  <a:gd name="connsiteX161" fmla="*/ 3641769 w 5774435"/>
                  <a:gd name="connsiteY161" fmla="*/ 1583065 h 2027981"/>
                  <a:gd name="connsiteX162" fmla="*/ 3661887 w 5774435"/>
                  <a:gd name="connsiteY162" fmla="*/ 1831478 h 2027981"/>
                  <a:gd name="connsiteX163" fmla="*/ 3682004 w 5774435"/>
                  <a:gd name="connsiteY163" fmla="*/ 1808007 h 2027981"/>
                  <a:gd name="connsiteX164" fmla="*/ 3702121 w 5774435"/>
                  <a:gd name="connsiteY164" fmla="*/ 1619276 h 2027981"/>
                  <a:gd name="connsiteX165" fmla="*/ 3722239 w 5774435"/>
                  <a:gd name="connsiteY165" fmla="*/ 388614 h 2027981"/>
                  <a:gd name="connsiteX166" fmla="*/ 3742356 w 5774435"/>
                  <a:gd name="connsiteY166" fmla="*/ 50 h 2027981"/>
                  <a:gd name="connsiteX167" fmla="*/ 3762548 w 5774435"/>
                  <a:gd name="connsiteY167" fmla="*/ 1694158 h 2027981"/>
                  <a:gd name="connsiteX168" fmla="*/ 3782666 w 5774435"/>
                  <a:gd name="connsiteY168" fmla="*/ 987888 h 2027981"/>
                  <a:gd name="connsiteX169" fmla="*/ 3822900 w 5774435"/>
                  <a:gd name="connsiteY169" fmla="*/ 1330704 h 2027981"/>
                  <a:gd name="connsiteX170" fmla="*/ 3843018 w 5774435"/>
                  <a:gd name="connsiteY170" fmla="*/ 1005249 h 2027981"/>
                  <a:gd name="connsiteX171" fmla="*/ 3863135 w 5774435"/>
                  <a:gd name="connsiteY171" fmla="*/ 1753392 h 2027981"/>
                  <a:gd name="connsiteX172" fmla="*/ 3883252 w 5774435"/>
                  <a:gd name="connsiteY172" fmla="*/ 1905316 h 2027981"/>
                  <a:gd name="connsiteX173" fmla="*/ 3923487 w 5774435"/>
                  <a:gd name="connsiteY173" fmla="*/ 1908818 h 2027981"/>
                  <a:gd name="connsiteX174" fmla="*/ 3943605 w 5774435"/>
                  <a:gd name="connsiteY174" fmla="*/ 1908371 h 2027981"/>
                  <a:gd name="connsiteX175" fmla="*/ 3963722 w 5774435"/>
                  <a:gd name="connsiteY175" fmla="*/ 1909265 h 2027981"/>
                  <a:gd name="connsiteX176" fmla="*/ 3983839 w 5774435"/>
                  <a:gd name="connsiteY176" fmla="*/ 1931096 h 2027981"/>
                  <a:gd name="connsiteX177" fmla="*/ 4003957 w 5774435"/>
                  <a:gd name="connsiteY177" fmla="*/ 1914331 h 2027981"/>
                  <a:gd name="connsiteX178" fmla="*/ 4024074 w 5774435"/>
                  <a:gd name="connsiteY178" fmla="*/ 1907253 h 2027981"/>
                  <a:gd name="connsiteX179" fmla="*/ 4064309 w 5774435"/>
                  <a:gd name="connsiteY179" fmla="*/ 1804878 h 2027981"/>
                  <a:gd name="connsiteX180" fmla="*/ 4084426 w 5774435"/>
                  <a:gd name="connsiteY180" fmla="*/ 1792062 h 2027981"/>
                  <a:gd name="connsiteX181" fmla="*/ 4124661 w 5774435"/>
                  <a:gd name="connsiteY181" fmla="*/ 1841536 h 2027981"/>
                  <a:gd name="connsiteX182" fmla="*/ 4144779 w 5774435"/>
                  <a:gd name="connsiteY182" fmla="*/ 1886987 h 2027981"/>
                  <a:gd name="connsiteX183" fmla="*/ 4164896 w 5774435"/>
                  <a:gd name="connsiteY183" fmla="*/ 1932363 h 2027981"/>
                  <a:gd name="connsiteX184" fmla="*/ 4185013 w 5774435"/>
                  <a:gd name="connsiteY184" fmla="*/ 1934821 h 2027981"/>
                  <a:gd name="connsiteX185" fmla="*/ 4205131 w 5774435"/>
                  <a:gd name="connsiteY185" fmla="*/ 1888775 h 2027981"/>
                  <a:gd name="connsiteX186" fmla="*/ 4225248 w 5774435"/>
                  <a:gd name="connsiteY186" fmla="*/ 1869328 h 2027981"/>
                  <a:gd name="connsiteX187" fmla="*/ 4245366 w 5774435"/>
                  <a:gd name="connsiteY187" fmla="*/ 1841015 h 2027981"/>
                  <a:gd name="connsiteX188" fmla="*/ 4265483 w 5774435"/>
                  <a:gd name="connsiteY188" fmla="*/ 1850179 h 2027981"/>
                  <a:gd name="connsiteX189" fmla="*/ 4285600 w 5774435"/>
                  <a:gd name="connsiteY189" fmla="*/ 402994 h 2027981"/>
                  <a:gd name="connsiteX190" fmla="*/ 4305718 w 5774435"/>
                  <a:gd name="connsiteY190" fmla="*/ 727629 h 2027981"/>
                  <a:gd name="connsiteX191" fmla="*/ 4325835 w 5774435"/>
                  <a:gd name="connsiteY191" fmla="*/ 1812105 h 2027981"/>
                  <a:gd name="connsiteX192" fmla="*/ 4346027 w 5774435"/>
                  <a:gd name="connsiteY192" fmla="*/ 1804431 h 2027981"/>
                  <a:gd name="connsiteX193" fmla="*/ 4366144 w 5774435"/>
                  <a:gd name="connsiteY193" fmla="*/ 659453 h 2027981"/>
                  <a:gd name="connsiteX194" fmla="*/ 4386262 w 5774435"/>
                  <a:gd name="connsiteY194" fmla="*/ 1305371 h 2027981"/>
                  <a:gd name="connsiteX195" fmla="*/ 4406379 w 5774435"/>
                  <a:gd name="connsiteY195" fmla="*/ 1820525 h 2027981"/>
                  <a:gd name="connsiteX196" fmla="*/ 4426497 w 5774435"/>
                  <a:gd name="connsiteY196" fmla="*/ 1869328 h 2027981"/>
                  <a:gd name="connsiteX197" fmla="*/ 4466731 w 5774435"/>
                  <a:gd name="connsiteY197" fmla="*/ 1924092 h 2027981"/>
                  <a:gd name="connsiteX198" fmla="*/ 4486849 w 5774435"/>
                  <a:gd name="connsiteY198" fmla="*/ 1916939 h 2027981"/>
                  <a:gd name="connsiteX199" fmla="*/ 4506966 w 5774435"/>
                  <a:gd name="connsiteY199" fmla="*/ 1872085 h 2027981"/>
                  <a:gd name="connsiteX200" fmla="*/ 4527084 w 5774435"/>
                  <a:gd name="connsiteY200" fmla="*/ 1864112 h 2027981"/>
                  <a:gd name="connsiteX201" fmla="*/ 4547201 w 5774435"/>
                  <a:gd name="connsiteY201" fmla="*/ 1584779 h 2027981"/>
                  <a:gd name="connsiteX202" fmla="*/ 4567318 w 5774435"/>
                  <a:gd name="connsiteY202" fmla="*/ 682179 h 2027981"/>
                  <a:gd name="connsiteX203" fmla="*/ 4587436 w 5774435"/>
                  <a:gd name="connsiteY203" fmla="*/ 709821 h 2027981"/>
                  <a:gd name="connsiteX204" fmla="*/ 4607553 w 5774435"/>
                  <a:gd name="connsiteY204" fmla="*/ 1702205 h 2027981"/>
                  <a:gd name="connsiteX205" fmla="*/ 4627671 w 5774435"/>
                  <a:gd name="connsiteY205" fmla="*/ 1919398 h 2027981"/>
                  <a:gd name="connsiteX206" fmla="*/ 4647788 w 5774435"/>
                  <a:gd name="connsiteY206" fmla="*/ 1873724 h 2027981"/>
                  <a:gd name="connsiteX207" fmla="*/ 4708140 w 5774435"/>
                  <a:gd name="connsiteY207" fmla="*/ 1882516 h 2027981"/>
                  <a:gd name="connsiteX208" fmla="*/ 4728258 w 5774435"/>
                  <a:gd name="connsiteY208" fmla="*/ 1921261 h 2027981"/>
                  <a:gd name="connsiteX209" fmla="*/ 4748375 w 5774435"/>
                  <a:gd name="connsiteY209" fmla="*/ 1941080 h 2027981"/>
                  <a:gd name="connsiteX210" fmla="*/ 4768492 w 5774435"/>
                  <a:gd name="connsiteY210" fmla="*/ 1926923 h 2027981"/>
                  <a:gd name="connsiteX211" fmla="*/ 4808727 w 5774435"/>
                  <a:gd name="connsiteY211" fmla="*/ 1817768 h 2027981"/>
                  <a:gd name="connsiteX212" fmla="*/ 4828845 w 5774435"/>
                  <a:gd name="connsiteY212" fmla="*/ 1783792 h 2027981"/>
                  <a:gd name="connsiteX213" fmla="*/ 4848962 w 5774435"/>
                  <a:gd name="connsiteY213" fmla="*/ 1774627 h 2027981"/>
                  <a:gd name="connsiteX214" fmla="*/ 4869079 w 5774435"/>
                  <a:gd name="connsiteY214" fmla="*/ 1839972 h 2027981"/>
                  <a:gd name="connsiteX215" fmla="*/ 4889197 w 5774435"/>
                  <a:gd name="connsiteY215" fmla="*/ 1879536 h 2027981"/>
                  <a:gd name="connsiteX216" fmla="*/ 4909389 w 5774435"/>
                  <a:gd name="connsiteY216" fmla="*/ 1791839 h 2027981"/>
                  <a:gd name="connsiteX217" fmla="*/ 4929506 w 5774435"/>
                  <a:gd name="connsiteY217" fmla="*/ 1774851 h 2027981"/>
                  <a:gd name="connsiteX218" fmla="*/ 4949623 w 5774435"/>
                  <a:gd name="connsiteY218" fmla="*/ 1822984 h 2027981"/>
                  <a:gd name="connsiteX219" fmla="*/ 4969741 w 5774435"/>
                  <a:gd name="connsiteY219" fmla="*/ 1829466 h 2027981"/>
                  <a:gd name="connsiteX220" fmla="*/ 4989858 w 5774435"/>
                  <a:gd name="connsiteY220" fmla="*/ 1843399 h 2027981"/>
                  <a:gd name="connsiteX221" fmla="*/ 5009976 w 5774435"/>
                  <a:gd name="connsiteY221" fmla="*/ 1881697 h 2027981"/>
                  <a:gd name="connsiteX222" fmla="*/ 5030093 w 5774435"/>
                  <a:gd name="connsiteY222" fmla="*/ 1810988 h 2027981"/>
                  <a:gd name="connsiteX223" fmla="*/ 5050210 w 5774435"/>
                  <a:gd name="connsiteY223" fmla="*/ 1683801 h 2027981"/>
                  <a:gd name="connsiteX224" fmla="*/ 5070328 w 5774435"/>
                  <a:gd name="connsiteY224" fmla="*/ 1670091 h 2027981"/>
                  <a:gd name="connsiteX225" fmla="*/ 5090445 w 5774435"/>
                  <a:gd name="connsiteY225" fmla="*/ 1655115 h 2027981"/>
                  <a:gd name="connsiteX226" fmla="*/ 5110562 w 5774435"/>
                  <a:gd name="connsiteY226" fmla="*/ 1693860 h 2027981"/>
                  <a:gd name="connsiteX227" fmla="*/ 5130680 w 5774435"/>
                  <a:gd name="connsiteY227" fmla="*/ 1767698 h 2027981"/>
                  <a:gd name="connsiteX228" fmla="*/ 5150797 w 5774435"/>
                  <a:gd name="connsiteY228" fmla="*/ 1573006 h 2027981"/>
                  <a:gd name="connsiteX229" fmla="*/ 5170914 w 5774435"/>
                  <a:gd name="connsiteY229" fmla="*/ 1822238 h 2027981"/>
                  <a:gd name="connsiteX230" fmla="*/ 5191032 w 5774435"/>
                  <a:gd name="connsiteY230" fmla="*/ 1765314 h 2027981"/>
                  <a:gd name="connsiteX231" fmla="*/ 5211149 w 5774435"/>
                  <a:gd name="connsiteY231" fmla="*/ 1758086 h 2027981"/>
                  <a:gd name="connsiteX232" fmla="*/ 5231267 w 5774435"/>
                  <a:gd name="connsiteY232" fmla="*/ 1834681 h 2027981"/>
                  <a:gd name="connsiteX233" fmla="*/ 5251384 w 5774435"/>
                  <a:gd name="connsiteY233" fmla="*/ 1917759 h 2027981"/>
                  <a:gd name="connsiteX234" fmla="*/ 5271501 w 5774435"/>
                  <a:gd name="connsiteY234" fmla="*/ 1975652 h 2027981"/>
                  <a:gd name="connsiteX235" fmla="*/ 5291619 w 5774435"/>
                  <a:gd name="connsiteY235" fmla="*/ 1975503 h 2027981"/>
                  <a:gd name="connsiteX236" fmla="*/ 5311736 w 5774435"/>
                  <a:gd name="connsiteY236" fmla="*/ 1949053 h 2027981"/>
                  <a:gd name="connsiteX237" fmla="*/ 5331854 w 5774435"/>
                  <a:gd name="connsiteY237" fmla="*/ 1874246 h 2027981"/>
                  <a:gd name="connsiteX238" fmla="*/ 5351971 w 5774435"/>
                  <a:gd name="connsiteY238" fmla="*/ 1855171 h 2027981"/>
                  <a:gd name="connsiteX239" fmla="*/ 5372088 w 5774435"/>
                  <a:gd name="connsiteY239" fmla="*/ 1872905 h 2027981"/>
                  <a:gd name="connsiteX240" fmla="*/ 5392206 w 5774435"/>
                  <a:gd name="connsiteY240" fmla="*/ 1956950 h 2027981"/>
                  <a:gd name="connsiteX241" fmla="*/ 5412323 w 5774435"/>
                  <a:gd name="connsiteY241" fmla="*/ 1975280 h 2027981"/>
                  <a:gd name="connsiteX242" fmla="*/ 5432441 w 5774435"/>
                  <a:gd name="connsiteY242" fmla="*/ 1974386 h 2027981"/>
                  <a:gd name="connsiteX243" fmla="*/ 5452558 w 5774435"/>
                  <a:gd name="connsiteY243" fmla="*/ 1924763 h 2027981"/>
                  <a:gd name="connsiteX244" fmla="*/ 5472675 w 5774435"/>
                  <a:gd name="connsiteY244" fmla="*/ 1926029 h 2027981"/>
                  <a:gd name="connsiteX245" fmla="*/ 5492867 w 5774435"/>
                  <a:gd name="connsiteY245" fmla="*/ 1927743 h 2027981"/>
                  <a:gd name="connsiteX246" fmla="*/ 5512985 w 5774435"/>
                  <a:gd name="connsiteY246" fmla="*/ 1936759 h 2027981"/>
                  <a:gd name="connsiteX247" fmla="*/ 5533102 w 5774435"/>
                  <a:gd name="connsiteY247" fmla="*/ 1975280 h 2027981"/>
                  <a:gd name="connsiteX248" fmla="*/ 5553219 w 5774435"/>
                  <a:gd name="connsiteY248" fmla="*/ 1975429 h 2027981"/>
                  <a:gd name="connsiteX249" fmla="*/ 5593454 w 5774435"/>
                  <a:gd name="connsiteY249" fmla="*/ 1900771 h 2027981"/>
                  <a:gd name="connsiteX250" fmla="*/ 5613572 w 5774435"/>
                  <a:gd name="connsiteY250" fmla="*/ 1856289 h 2027981"/>
                  <a:gd name="connsiteX251" fmla="*/ 5633689 w 5774435"/>
                  <a:gd name="connsiteY251" fmla="*/ 1856960 h 2027981"/>
                  <a:gd name="connsiteX252" fmla="*/ 5653806 w 5774435"/>
                  <a:gd name="connsiteY252" fmla="*/ 1956578 h 2027981"/>
                  <a:gd name="connsiteX253" fmla="*/ 5673924 w 5774435"/>
                  <a:gd name="connsiteY253" fmla="*/ 1974982 h 2027981"/>
                  <a:gd name="connsiteX254" fmla="*/ 5694041 w 5774435"/>
                  <a:gd name="connsiteY254" fmla="*/ 1929829 h 2027981"/>
                  <a:gd name="connsiteX255" fmla="*/ 5714159 w 5774435"/>
                  <a:gd name="connsiteY255" fmla="*/ 1925582 h 2027981"/>
                  <a:gd name="connsiteX256" fmla="*/ 5734276 w 5774435"/>
                  <a:gd name="connsiteY256" fmla="*/ 1927594 h 2027981"/>
                  <a:gd name="connsiteX257" fmla="*/ 5754393 w 5774435"/>
                  <a:gd name="connsiteY257" fmla="*/ 1928637 h 2027981"/>
                  <a:gd name="connsiteX258" fmla="*/ 5774511 w 5774435"/>
                  <a:gd name="connsiteY258" fmla="*/ 1952107 h 202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5774435" h="2027981">
                    <a:moveTo>
                      <a:pt x="75" y="1871191"/>
                    </a:moveTo>
                    <a:lnTo>
                      <a:pt x="20192" y="1961272"/>
                    </a:lnTo>
                    <a:lnTo>
                      <a:pt x="40310" y="1986754"/>
                    </a:lnTo>
                    <a:lnTo>
                      <a:pt x="60427" y="1981240"/>
                    </a:lnTo>
                    <a:lnTo>
                      <a:pt x="80545" y="1943390"/>
                    </a:lnTo>
                    <a:lnTo>
                      <a:pt x="100662" y="1949723"/>
                    </a:lnTo>
                    <a:lnTo>
                      <a:pt x="120779" y="1948233"/>
                    </a:lnTo>
                    <a:lnTo>
                      <a:pt x="140897" y="1958366"/>
                    </a:lnTo>
                    <a:lnTo>
                      <a:pt x="161014" y="1983327"/>
                    </a:lnTo>
                    <a:lnTo>
                      <a:pt x="181131" y="1985562"/>
                    </a:lnTo>
                    <a:lnTo>
                      <a:pt x="201249" y="1961570"/>
                    </a:lnTo>
                    <a:lnTo>
                      <a:pt x="221366" y="1950841"/>
                    </a:lnTo>
                    <a:lnTo>
                      <a:pt x="241484" y="1916865"/>
                    </a:lnTo>
                    <a:lnTo>
                      <a:pt x="261601" y="1873799"/>
                    </a:lnTo>
                    <a:lnTo>
                      <a:pt x="281718" y="1953598"/>
                    </a:lnTo>
                    <a:lnTo>
                      <a:pt x="301910" y="1984221"/>
                    </a:lnTo>
                    <a:lnTo>
                      <a:pt x="322028" y="1976621"/>
                    </a:lnTo>
                    <a:lnTo>
                      <a:pt x="342145" y="1953374"/>
                    </a:lnTo>
                    <a:lnTo>
                      <a:pt x="362263" y="1940633"/>
                    </a:lnTo>
                    <a:lnTo>
                      <a:pt x="382380" y="1947339"/>
                    </a:lnTo>
                    <a:lnTo>
                      <a:pt x="402497" y="1970884"/>
                    </a:lnTo>
                    <a:lnTo>
                      <a:pt x="422615" y="1987350"/>
                    </a:lnTo>
                    <a:lnTo>
                      <a:pt x="442732" y="1978856"/>
                    </a:lnTo>
                    <a:lnTo>
                      <a:pt x="462849" y="1946966"/>
                    </a:lnTo>
                    <a:lnTo>
                      <a:pt x="482967" y="1944806"/>
                    </a:lnTo>
                    <a:lnTo>
                      <a:pt x="503084" y="1941229"/>
                    </a:lnTo>
                    <a:lnTo>
                      <a:pt x="523202" y="1951213"/>
                    </a:lnTo>
                    <a:lnTo>
                      <a:pt x="543319" y="1949276"/>
                    </a:lnTo>
                    <a:lnTo>
                      <a:pt x="563436" y="1964178"/>
                    </a:lnTo>
                    <a:lnTo>
                      <a:pt x="583554" y="1955535"/>
                    </a:lnTo>
                    <a:lnTo>
                      <a:pt x="603671" y="1936237"/>
                    </a:lnTo>
                    <a:lnTo>
                      <a:pt x="623789" y="1945476"/>
                    </a:lnTo>
                    <a:lnTo>
                      <a:pt x="643906" y="1971405"/>
                    </a:lnTo>
                    <a:lnTo>
                      <a:pt x="664023" y="1982209"/>
                    </a:lnTo>
                    <a:lnTo>
                      <a:pt x="684141" y="1982358"/>
                    </a:lnTo>
                    <a:lnTo>
                      <a:pt x="704258" y="1949500"/>
                    </a:lnTo>
                    <a:lnTo>
                      <a:pt x="724376" y="1953076"/>
                    </a:lnTo>
                    <a:lnTo>
                      <a:pt x="744493" y="1947488"/>
                    </a:lnTo>
                    <a:lnTo>
                      <a:pt x="764610" y="1955386"/>
                    </a:lnTo>
                    <a:lnTo>
                      <a:pt x="784728" y="1983550"/>
                    </a:lnTo>
                    <a:lnTo>
                      <a:pt x="804845" y="1958962"/>
                    </a:lnTo>
                    <a:lnTo>
                      <a:pt x="824962" y="1918951"/>
                    </a:lnTo>
                    <a:lnTo>
                      <a:pt x="845080" y="1942645"/>
                    </a:lnTo>
                    <a:lnTo>
                      <a:pt x="885389" y="1945402"/>
                    </a:lnTo>
                    <a:lnTo>
                      <a:pt x="905506" y="1983327"/>
                    </a:lnTo>
                    <a:lnTo>
                      <a:pt x="925624" y="1982135"/>
                    </a:lnTo>
                    <a:lnTo>
                      <a:pt x="945741" y="1974386"/>
                    </a:lnTo>
                    <a:lnTo>
                      <a:pt x="965859" y="1943241"/>
                    </a:lnTo>
                    <a:lnTo>
                      <a:pt x="985976" y="1935045"/>
                    </a:lnTo>
                    <a:lnTo>
                      <a:pt x="1046328" y="1986978"/>
                    </a:lnTo>
                    <a:lnTo>
                      <a:pt x="1066446" y="1974609"/>
                    </a:lnTo>
                    <a:lnTo>
                      <a:pt x="1086563" y="1894810"/>
                    </a:lnTo>
                    <a:lnTo>
                      <a:pt x="1106680" y="1875885"/>
                    </a:lnTo>
                    <a:lnTo>
                      <a:pt x="1146915" y="1974386"/>
                    </a:lnTo>
                    <a:lnTo>
                      <a:pt x="1167033" y="1979825"/>
                    </a:lnTo>
                    <a:lnTo>
                      <a:pt x="1187150" y="1980123"/>
                    </a:lnTo>
                    <a:lnTo>
                      <a:pt x="1207267" y="1936833"/>
                    </a:lnTo>
                    <a:lnTo>
                      <a:pt x="1247502" y="1947190"/>
                    </a:lnTo>
                    <a:lnTo>
                      <a:pt x="1267619" y="1973343"/>
                    </a:lnTo>
                    <a:lnTo>
                      <a:pt x="1287737" y="1982283"/>
                    </a:lnTo>
                    <a:lnTo>
                      <a:pt x="1307854" y="1983327"/>
                    </a:lnTo>
                    <a:lnTo>
                      <a:pt x="1327972" y="1952927"/>
                    </a:lnTo>
                    <a:lnTo>
                      <a:pt x="1348089" y="1948084"/>
                    </a:lnTo>
                    <a:lnTo>
                      <a:pt x="1368206" y="1871116"/>
                    </a:lnTo>
                    <a:lnTo>
                      <a:pt x="1388324" y="1938174"/>
                    </a:lnTo>
                    <a:lnTo>
                      <a:pt x="1408441" y="1960005"/>
                    </a:lnTo>
                    <a:lnTo>
                      <a:pt x="1428559" y="1933406"/>
                    </a:lnTo>
                    <a:lnTo>
                      <a:pt x="1468868" y="1893692"/>
                    </a:lnTo>
                    <a:lnTo>
                      <a:pt x="1488985" y="1894959"/>
                    </a:lnTo>
                    <a:lnTo>
                      <a:pt x="1509103" y="1920367"/>
                    </a:lnTo>
                    <a:lnTo>
                      <a:pt x="1529220" y="1935790"/>
                    </a:lnTo>
                    <a:lnTo>
                      <a:pt x="1549337" y="1981687"/>
                    </a:lnTo>
                    <a:lnTo>
                      <a:pt x="1569455" y="1939515"/>
                    </a:lnTo>
                    <a:lnTo>
                      <a:pt x="1589572" y="1936535"/>
                    </a:lnTo>
                    <a:lnTo>
                      <a:pt x="1609690" y="1336590"/>
                    </a:lnTo>
                    <a:lnTo>
                      <a:pt x="1629807" y="1862622"/>
                    </a:lnTo>
                    <a:lnTo>
                      <a:pt x="1649924" y="1949202"/>
                    </a:lnTo>
                    <a:lnTo>
                      <a:pt x="1670042" y="1955088"/>
                    </a:lnTo>
                    <a:lnTo>
                      <a:pt x="1690159" y="1929308"/>
                    </a:lnTo>
                    <a:lnTo>
                      <a:pt x="1710277" y="1899579"/>
                    </a:lnTo>
                    <a:lnTo>
                      <a:pt x="1730394" y="1820301"/>
                    </a:lnTo>
                    <a:lnTo>
                      <a:pt x="1750511" y="831569"/>
                    </a:lnTo>
                    <a:lnTo>
                      <a:pt x="1770629" y="969708"/>
                    </a:lnTo>
                    <a:lnTo>
                      <a:pt x="1790746" y="1872308"/>
                    </a:lnTo>
                    <a:lnTo>
                      <a:pt x="1810863" y="1874767"/>
                    </a:lnTo>
                    <a:lnTo>
                      <a:pt x="1830981" y="991763"/>
                    </a:lnTo>
                    <a:lnTo>
                      <a:pt x="1851098" y="1304998"/>
                    </a:lnTo>
                    <a:lnTo>
                      <a:pt x="1871216" y="1942645"/>
                    </a:lnTo>
                    <a:lnTo>
                      <a:pt x="1891333" y="1940708"/>
                    </a:lnTo>
                    <a:lnTo>
                      <a:pt x="1931568" y="1912692"/>
                    </a:lnTo>
                    <a:lnTo>
                      <a:pt x="1951685" y="1920069"/>
                    </a:lnTo>
                    <a:lnTo>
                      <a:pt x="1971803" y="1925359"/>
                    </a:lnTo>
                    <a:lnTo>
                      <a:pt x="1991920" y="1940633"/>
                    </a:lnTo>
                    <a:lnTo>
                      <a:pt x="2012037" y="1123644"/>
                    </a:lnTo>
                    <a:lnTo>
                      <a:pt x="2032229" y="901682"/>
                    </a:lnTo>
                    <a:lnTo>
                      <a:pt x="2072464" y="1930202"/>
                    </a:lnTo>
                    <a:lnTo>
                      <a:pt x="2092581" y="1930127"/>
                    </a:lnTo>
                    <a:lnTo>
                      <a:pt x="2112699" y="1932214"/>
                    </a:lnTo>
                    <a:lnTo>
                      <a:pt x="2132816" y="1967829"/>
                    </a:lnTo>
                    <a:lnTo>
                      <a:pt x="2152934" y="1942272"/>
                    </a:lnTo>
                    <a:lnTo>
                      <a:pt x="2173051" y="1905092"/>
                    </a:lnTo>
                    <a:lnTo>
                      <a:pt x="2193168" y="1889669"/>
                    </a:lnTo>
                    <a:lnTo>
                      <a:pt x="2213286" y="1931096"/>
                    </a:lnTo>
                    <a:lnTo>
                      <a:pt x="2233403" y="1919845"/>
                    </a:lnTo>
                    <a:lnTo>
                      <a:pt x="2253521" y="1958441"/>
                    </a:lnTo>
                    <a:lnTo>
                      <a:pt x="2273638" y="1972001"/>
                    </a:lnTo>
                    <a:lnTo>
                      <a:pt x="2293755" y="1960080"/>
                    </a:lnTo>
                    <a:lnTo>
                      <a:pt x="2313873" y="1933704"/>
                    </a:lnTo>
                    <a:lnTo>
                      <a:pt x="2333990" y="1933555"/>
                    </a:lnTo>
                    <a:lnTo>
                      <a:pt x="2354108" y="1924614"/>
                    </a:lnTo>
                    <a:lnTo>
                      <a:pt x="2374225" y="1947637"/>
                    </a:lnTo>
                    <a:lnTo>
                      <a:pt x="2394342" y="1957919"/>
                    </a:lnTo>
                    <a:lnTo>
                      <a:pt x="2414460" y="2028032"/>
                    </a:lnTo>
                    <a:lnTo>
                      <a:pt x="2515047" y="1966562"/>
                    </a:lnTo>
                    <a:lnTo>
                      <a:pt x="2535164" y="2006573"/>
                    </a:lnTo>
                    <a:lnTo>
                      <a:pt x="2555281" y="1947190"/>
                    </a:lnTo>
                    <a:lnTo>
                      <a:pt x="2575399" y="1928712"/>
                    </a:lnTo>
                    <a:lnTo>
                      <a:pt x="2635825" y="1933629"/>
                    </a:lnTo>
                    <a:lnTo>
                      <a:pt x="2655943" y="1968052"/>
                    </a:lnTo>
                    <a:lnTo>
                      <a:pt x="2696178" y="1316398"/>
                    </a:lnTo>
                    <a:lnTo>
                      <a:pt x="2716295" y="666159"/>
                    </a:lnTo>
                    <a:lnTo>
                      <a:pt x="2736412" y="669959"/>
                    </a:lnTo>
                    <a:lnTo>
                      <a:pt x="2756530" y="1559148"/>
                    </a:lnTo>
                    <a:lnTo>
                      <a:pt x="2776647" y="1758235"/>
                    </a:lnTo>
                    <a:lnTo>
                      <a:pt x="2796765" y="1655562"/>
                    </a:lnTo>
                    <a:lnTo>
                      <a:pt x="2816882" y="1571069"/>
                    </a:lnTo>
                    <a:lnTo>
                      <a:pt x="2836999" y="1693338"/>
                    </a:lnTo>
                    <a:lnTo>
                      <a:pt x="2857117" y="1382487"/>
                    </a:lnTo>
                    <a:lnTo>
                      <a:pt x="2877234" y="1643939"/>
                    </a:lnTo>
                    <a:lnTo>
                      <a:pt x="2937586" y="1894438"/>
                    </a:lnTo>
                    <a:lnTo>
                      <a:pt x="2957704" y="1936162"/>
                    </a:lnTo>
                    <a:lnTo>
                      <a:pt x="2977821" y="1945700"/>
                    </a:lnTo>
                    <a:lnTo>
                      <a:pt x="2997939" y="1889371"/>
                    </a:lnTo>
                    <a:lnTo>
                      <a:pt x="3058291" y="1884304"/>
                    </a:lnTo>
                    <a:lnTo>
                      <a:pt x="3078408" y="1892947"/>
                    </a:lnTo>
                    <a:lnTo>
                      <a:pt x="3098525" y="1889595"/>
                    </a:lnTo>
                    <a:lnTo>
                      <a:pt x="3118643" y="1937504"/>
                    </a:lnTo>
                    <a:lnTo>
                      <a:pt x="3138760" y="1930127"/>
                    </a:lnTo>
                    <a:lnTo>
                      <a:pt x="3158878" y="1845336"/>
                    </a:lnTo>
                    <a:lnTo>
                      <a:pt x="3179070" y="1847497"/>
                    </a:lnTo>
                    <a:lnTo>
                      <a:pt x="3199187" y="1916790"/>
                    </a:lnTo>
                    <a:lnTo>
                      <a:pt x="3219304" y="1940708"/>
                    </a:lnTo>
                    <a:lnTo>
                      <a:pt x="3239422" y="1922453"/>
                    </a:lnTo>
                    <a:lnTo>
                      <a:pt x="3279656" y="1918057"/>
                    </a:lnTo>
                    <a:lnTo>
                      <a:pt x="3299774" y="1962613"/>
                    </a:lnTo>
                    <a:lnTo>
                      <a:pt x="3319891" y="1972896"/>
                    </a:lnTo>
                    <a:lnTo>
                      <a:pt x="3340009" y="1947115"/>
                    </a:lnTo>
                    <a:lnTo>
                      <a:pt x="3360126" y="1923049"/>
                    </a:lnTo>
                    <a:lnTo>
                      <a:pt x="3380243" y="1874767"/>
                    </a:lnTo>
                    <a:lnTo>
                      <a:pt x="3400361" y="1870967"/>
                    </a:lnTo>
                    <a:lnTo>
                      <a:pt x="3420478" y="1918653"/>
                    </a:lnTo>
                    <a:lnTo>
                      <a:pt x="3440596" y="1935566"/>
                    </a:lnTo>
                    <a:lnTo>
                      <a:pt x="3460713" y="1929829"/>
                    </a:lnTo>
                    <a:lnTo>
                      <a:pt x="3480830" y="1963209"/>
                    </a:lnTo>
                    <a:lnTo>
                      <a:pt x="3500948" y="1980048"/>
                    </a:lnTo>
                    <a:lnTo>
                      <a:pt x="3521065" y="1515709"/>
                    </a:lnTo>
                    <a:lnTo>
                      <a:pt x="3541183" y="1878344"/>
                    </a:lnTo>
                    <a:lnTo>
                      <a:pt x="3561300" y="1453941"/>
                    </a:lnTo>
                    <a:lnTo>
                      <a:pt x="3581417" y="1519509"/>
                    </a:lnTo>
                    <a:lnTo>
                      <a:pt x="3601535" y="1553113"/>
                    </a:lnTo>
                    <a:lnTo>
                      <a:pt x="3621652" y="1743483"/>
                    </a:lnTo>
                    <a:lnTo>
                      <a:pt x="3641769" y="1583065"/>
                    </a:lnTo>
                    <a:lnTo>
                      <a:pt x="3661887" y="1831478"/>
                    </a:lnTo>
                    <a:lnTo>
                      <a:pt x="3682004" y="1808007"/>
                    </a:lnTo>
                    <a:lnTo>
                      <a:pt x="3702121" y="1619276"/>
                    </a:lnTo>
                    <a:lnTo>
                      <a:pt x="3722239" y="388614"/>
                    </a:lnTo>
                    <a:lnTo>
                      <a:pt x="3742356" y="50"/>
                    </a:lnTo>
                    <a:lnTo>
                      <a:pt x="3762548" y="1694158"/>
                    </a:lnTo>
                    <a:lnTo>
                      <a:pt x="3782666" y="987888"/>
                    </a:lnTo>
                    <a:lnTo>
                      <a:pt x="3822900" y="1330704"/>
                    </a:lnTo>
                    <a:lnTo>
                      <a:pt x="3843018" y="1005249"/>
                    </a:lnTo>
                    <a:lnTo>
                      <a:pt x="3863135" y="1753392"/>
                    </a:lnTo>
                    <a:lnTo>
                      <a:pt x="3883252" y="1905316"/>
                    </a:lnTo>
                    <a:lnTo>
                      <a:pt x="3923487" y="1908818"/>
                    </a:lnTo>
                    <a:lnTo>
                      <a:pt x="3943605" y="1908371"/>
                    </a:lnTo>
                    <a:lnTo>
                      <a:pt x="3963722" y="1909265"/>
                    </a:lnTo>
                    <a:lnTo>
                      <a:pt x="3983839" y="1931096"/>
                    </a:lnTo>
                    <a:lnTo>
                      <a:pt x="4003957" y="1914331"/>
                    </a:lnTo>
                    <a:lnTo>
                      <a:pt x="4024074" y="1907253"/>
                    </a:lnTo>
                    <a:lnTo>
                      <a:pt x="4064309" y="1804878"/>
                    </a:lnTo>
                    <a:lnTo>
                      <a:pt x="4084426" y="1792062"/>
                    </a:lnTo>
                    <a:lnTo>
                      <a:pt x="4124661" y="1841536"/>
                    </a:lnTo>
                    <a:lnTo>
                      <a:pt x="4144779" y="1886987"/>
                    </a:lnTo>
                    <a:lnTo>
                      <a:pt x="4164896" y="1932363"/>
                    </a:lnTo>
                    <a:lnTo>
                      <a:pt x="4185013" y="1934821"/>
                    </a:lnTo>
                    <a:lnTo>
                      <a:pt x="4205131" y="1888775"/>
                    </a:lnTo>
                    <a:lnTo>
                      <a:pt x="4225248" y="1869328"/>
                    </a:lnTo>
                    <a:lnTo>
                      <a:pt x="4245366" y="1841015"/>
                    </a:lnTo>
                    <a:lnTo>
                      <a:pt x="4265483" y="1850179"/>
                    </a:lnTo>
                    <a:lnTo>
                      <a:pt x="4285600" y="402994"/>
                    </a:lnTo>
                    <a:lnTo>
                      <a:pt x="4305718" y="727629"/>
                    </a:lnTo>
                    <a:lnTo>
                      <a:pt x="4325835" y="1812105"/>
                    </a:lnTo>
                    <a:lnTo>
                      <a:pt x="4346027" y="1804431"/>
                    </a:lnTo>
                    <a:lnTo>
                      <a:pt x="4366144" y="659453"/>
                    </a:lnTo>
                    <a:lnTo>
                      <a:pt x="4386262" y="1305371"/>
                    </a:lnTo>
                    <a:lnTo>
                      <a:pt x="4406379" y="1820525"/>
                    </a:lnTo>
                    <a:lnTo>
                      <a:pt x="4426497" y="1869328"/>
                    </a:lnTo>
                    <a:lnTo>
                      <a:pt x="4466731" y="1924092"/>
                    </a:lnTo>
                    <a:lnTo>
                      <a:pt x="4486849" y="1916939"/>
                    </a:lnTo>
                    <a:lnTo>
                      <a:pt x="4506966" y="1872085"/>
                    </a:lnTo>
                    <a:lnTo>
                      <a:pt x="4527084" y="1864112"/>
                    </a:lnTo>
                    <a:lnTo>
                      <a:pt x="4547201" y="1584779"/>
                    </a:lnTo>
                    <a:lnTo>
                      <a:pt x="4567318" y="682179"/>
                    </a:lnTo>
                    <a:lnTo>
                      <a:pt x="4587436" y="709821"/>
                    </a:lnTo>
                    <a:lnTo>
                      <a:pt x="4607553" y="1702205"/>
                    </a:lnTo>
                    <a:lnTo>
                      <a:pt x="4627671" y="1919398"/>
                    </a:lnTo>
                    <a:lnTo>
                      <a:pt x="4647788" y="1873724"/>
                    </a:lnTo>
                    <a:lnTo>
                      <a:pt x="4708140" y="1882516"/>
                    </a:lnTo>
                    <a:lnTo>
                      <a:pt x="4728258" y="1921261"/>
                    </a:lnTo>
                    <a:lnTo>
                      <a:pt x="4748375" y="1941080"/>
                    </a:lnTo>
                    <a:lnTo>
                      <a:pt x="4768492" y="1926923"/>
                    </a:lnTo>
                    <a:lnTo>
                      <a:pt x="4808727" y="1817768"/>
                    </a:lnTo>
                    <a:lnTo>
                      <a:pt x="4828845" y="1783792"/>
                    </a:lnTo>
                    <a:lnTo>
                      <a:pt x="4848962" y="1774627"/>
                    </a:lnTo>
                    <a:lnTo>
                      <a:pt x="4869079" y="1839972"/>
                    </a:lnTo>
                    <a:lnTo>
                      <a:pt x="4889197" y="1879536"/>
                    </a:lnTo>
                    <a:lnTo>
                      <a:pt x="4909389" y="1791839"/>
                    </a:lnTo>
                    <a:lnTo>
                      <a:pt x="4929506" y="1774851"/>
                    </a:lnTo>
                    <a:lnTo>
                      <a:pt x="4949623" y="1822984"/>
                    </a:lnTo>
                    <a:lnTo>
                      <a:pt x="4969741" y="1829466"/>
                    </a:lnTo>
                    <a:lnTo>
                      <a:pt x="4989858" y="1843399"/>
                    </a:lnTo>
                    <a:lnTo>
                      <a:pt x="5009976" y="1881697"/>
                    </a:lnTo>
                    <a:lnTo>
                      <a:pt x="5030093" y="1810988"/>
                    </a:lnTo>
                    <a:lnTo>
                      <a:pt x="5050210" y="1683801"/>
                    </a:lnTo>
                    <a:lnTo>
                      <a:pt x="5070328" y="1670091"/>
                    </a:lnTo>
                    <a:lnTo>
                      <a:pt x="5090445" y="1655115"/>
                    </a:lnTo>
                    <a:lnTo>
                      <a:pt x="5110562" y="1693860"/>
                    </a:lnTo>
                    <a:lnTo>
                      <a:pt x="5130680" y="1767698"/>
                    </a:lnTo>
                    <a:lnTo>
                      <a:pt x="5150797" y="1573006"/>
                    </a:lnTo>
                    <a:lnTo>
                      <a:pt x="5170914" y="1822238"/>
                    </a:lnTo>
                    <a:lnTo>
                      <a:pt x="5191032" y="1765314"/>
                    </a:lnTo>
                    <a:lnTo>
                      <a:pt x="5211149" y="1758086"/>
                    </a:lnTo>
                    <a:lnTo>
                      <a:pt x="5231267" y="1834681"/>
                    </a:lnTo>
                    <a:lnTo>
                      <a:pt x="5251384" y="1917759"/>
                    </a:lnTo>
                    <a:lnTo>
                      <a:pt x="5271501" y="1975652"/>
                    </a:lnTo>
                    <a:lnTo>
                      <a:pt x="5291619" y="1975503"/>
                    </a:lnTo>
                    <a:lnTo>
                      <a:pt x="5311736" y="1949053"/>
                    </a:lnTo>
                    <a:lnTo>
                      <a:pt x="5331854" y="1874246"/>
                    </a:lnTo>
                    <a:lnTo>
                      <a:pt x="5351971" y="1855171"/>
                    </a:lnTo>
                    <a:lnTo>
                      <a:pt x="5372088" y="1872905"/>
                    </a:lnTo>
                    <a:lnTo>
                      <a:pt x="5392206" y="1956950"/>
                    </a:lnTo>
                    <a:lnTo>
                      <a:pt x="5412323" y="1975280"/>
                    </a:lnTo>
                    <a:lnTo>
                      <a:pt x="5432441" y="1974386"/>
                    </a:lnTo>
                    <a:lnTo>
                      <a:pt x="5452558" y="1924763"/>
                    </a:lnTo>
                    <a:lnTo>
                      <a:pt x="5472675" y="1926029"/>
                    </a:lnTo>
                    <a:lnTo>
                      <a:pt x="5492867" y="1927743"/>
                    </a:lnTo>
                    <a:lnTo>
                      <a:pt x="5512985" y="1936759"/>
                    </a:lnTo>
                    <a:lnTo>
                      <a:pt x="5533102" y="1975280"/>
                    </a:lnTo>
                    <a:lnTo>
                      <a:pt x="5553219" y="1975429"/>
                    </a:lnTo>
                    <a:lnTo>
                      <a:pt x="5593454" y="1900771"/>
                    </a:lnTo>
                    <a:lnTo>
                      <a:pt x="5613572" y="1856289"/>
                    </a:lnTo>
                    <a:lnTo>
                      <a:pt x="5633689" y="1856960"/>
                    </a:lnTo>
                    <a:lnTo>
                      <a:pt x="5653806" y="1956578"/>
                    </a:lnTo>
                    <a:lnTo>
                      <a:pt x="5673924" y="1974982"/>
                    </a:lnTo>
                    <a:lnTo>
                      <a:pt x="5694041" y="1929829"/>
                    </a:lnTo>
                    <a:lnTo>
                      <a:pt x="5714159" y="1925582"/>
                    </a:lnTo>
                    <a:lnTo>
                      <a:pt x="5734276" y="1927594"/>
                    </a:lnTo>
                    <a:lnTo>
                      <a:pt x="5754393" y="1928637"/>
                    </a:lnTo>
                    <a:lnTo>
                      <a:pt x="5774511" y="1952107"/>
                    </a:lnTo>
                  </a:path>
                </a:pathLst>
              </a:custGeom>
              <a:noFill/>
              <a:ln w="14901" cap="flat">
                <a:solidFill>
                  <a:srgbClr val="4C78A8"/>
                </a:solidFill>
                <a:prstDash val="solid"/>
                <a:miter/>
              </a:ln>
            </p:spPr>
            <p:txBody>
              <a:bodyPr rtlCol="0" anchor="ctr"/>
              <a:lstStyle/>
              <a:p>
                <a:endParaRPr lang="en-AU"/>
              </a:p>
            </p:txBody>
          </p:sp>
        </p:grpSp>
        <p:grpSp>
          <p:nvGrpSpPr>
            <p:cNvPr id="34" name="Graphic 2">
              <a:extLst>
                <a:ext uri="{FF2B5EF4-FFF2-40B4-BE49-F238E27FC236}">
                  <a16:creationId xmlns:a16="http://schemas.microsoft.com/office/drawing/2014/main" id="{D8A1B9A8-E7DD-7F4B-9E2E-D8708A3BFA62}"/>
                </a:ext>
              </a:extLst>
            </p:cNvPr>
            <p:cNvGrpSpPr/>
            <p:nvPr/>
          </p:nvGrpSpPr>
          <p:grpSpPr>
            <a:xfrm>
              <a:off x="2774115" y="866867"/>
              <a:ext cx="5774435" cy="865494"/>
              <a:chOff x="2774115" y="866867"/>
              <a:chExt cx="5774435" cy="865494"/>
            </a:xfrm>
          </p:grpSpPr>
          <p:sp>
            <p:nvSpPr>
              <p:cNvPr id="35" name="Freeform 34">
                <a:extLst>
                  <a:ext uri="{FF2B5EF4-FFF2-40B4-BE49-F238E27FC236}">
                    <a16:creationId xmlns:a16="http://schemas.microsoft.com/office/drawing/2014/main" id="{587C5E9B-02F3-3042-9E8B-1783866B6CA5}"/>
                  </a:ext>
                </a:extLst>
              </p:cNvPr>
              <p:cNvSpPr/>
              <p:nvPr/>
            </p:nvSpPr>
            <p:spPr>
              <a:xfrm>
                <a:off x="2774115" y="866867"/>
                <a:ext cx="5774435" cy="865494"/>
              </a:xfrm>
              <a:custGeom>
                <a:avLst/>
                <a:gdLst>
                  <a:gd name="connsiteX0" fmla="*/ 5774511 w 5774435"/>
                  <a:gd name="connsiteY0" fmla="*/ 865545 h 865494"/>
                  <a:gd name="connsiteX1" fmla="*/ 75 w 5774435"/>
                  <a:gd name="connsiteY1" fmla="*/ 865545 h 865494"/>
                  <a:gd name="connsiteX2" fmla="*/ 75 w 5774435"/>
                  <a:gd name="connsiteY2" fmla="*/ 865545 h 865494"/>
                  <a:gd name="connsiteX3" fmla="*/ 1006093 w 5774435"/>
                  <a:gd name="connsiteY3" fmla="*/ 860553 h 865494"/>
                  <a:gd name="connsiteX4" fmla="*/ 1026211 w 5774435"/>
                  <a:gd name="connsiteY4" fmla="*/ 858094 h 865494"/>
                  <a:gd name="connsiteX5" fmla="*/ 1207267 w 5774435"/>
                  <a:gd name="connsiteY5" fmla="*/ 835741 h 865494"/>
                  <a:gd name="connsiteX6" fmla="*/ 1227385 w 5774435"/>
                  <a:gd name="connsiteY6" fmla="*/ 827471 h 865494"/>
                  <a:gd name="connsiteX7" fmla="*/ 1448750 w 5774435"/>
                  <a:gd name="connsiteY7" fmla="*/ 736868 h 865494"/>
                  <a:gd name="connsiteX8" fmla="*/ 1468868 w 5774435"/>
                  <a:gd name="connsiteY8" fmla="*/ 720402 h 865494"/>
                  <a:gd name="connsiteX9" fmla="*/ 1911450 w 5774435"/>
                  <a:gd name="connsiteY9" fmla="*/ 365069 h 865494"/>
                  <a:gd name="connsiteX10" fmla="*/ 1931568 w 5774435"/>
                  <a:gd name="connsiteY10" fmla="*/ 349198 h 865494"/>
                  <a:gd name="connsiteX11" fmla="*/ 2173051 w 5774435"/>
                  <a:gd name="connsiteY11" fmla="*/ 253604 h 865494"/>
                  <a:gd name="connsiteX12" fmla="*/ 2193168 w 5774435"/>
                  <a:gd name="connsiteY12" fmla="*/ 263811 h 865494"/>
                  <a:gd name="connsiteX13" fmla="*/ 2414460 w 5774435"/>
                  <a:gd name="connsiteY13" fmla="*/ 375873 h 865494"/>
                  <a:gd name="connsiteX14" fmla="*/ 2434577 w 5774435"/>
                  <a:gd name="connsiteY14" fmla="*/ 361567 h 865494"/>
                  <a:gd name="connsiteX15" fmla="*/ 2696178 w 5774435"/>
                  <a:gd name="connsiteY15" fmla="*/ 170154 h 865494"/>
                  <a:gd name="connsiteX16" fmla="*/ 2716295 w 5774435"/>
                  <a:gd name="connsiteY16" fmla="*/ 153166 h 865494"/>
                  <a:gd name="connsiteX17" fmla="*/ 2897352 w 5774435"/>
                  <a:gd name="connsiteY17" fmla="*/ 50 h 865494"/>
                  <a:gd name="connsiteX18" fmla="*/ 2917469 w 5774435"/>
                  <a:gd name="connsiteY18" fmla="*/ 39018 h 865494"/>
                  <a:gd name="connsiteX19" fmla="*/ 3138760 w 5774435"/>
                  <a:gd name="connsiteY19" fmla="*/ 467444 h 865494"/>
                  <a:gd name="connsiteX20" fmla="*/ 3158878 w 5774435"/>
                  <a:gd name="connsiteY20" fmla="*/ 479142 h 865494"/>
                  <a:gd name="connsiteX21" fmla="*/ 3380243 w 5774435"/>
                  <a:gd name="connsiteY21" fmla="*/ 607148 h 865494"/>
                  <a:gd name="connsiteX22" fmla="*/ 3400361 w 5774435"/>
                  <a:gd name="connsiteY22" fmla="*/ 608787 h 865494"/>
                  <a:gd name="connsiteX23" fmla="*/ 3621652 w 5774435"/>
                  <a:gd name="connsiteY23" fmla="*/ 626446 h 865494"/>
                  <a:gd name="connsiteX24" fmla="*/ 3641769 w 5774435"/>
                  <a:gd name="connsiteY24" fmla="*/ 619144 h 865494"/>
                  <a:gd name="connsiteX25" fmla="*/ 3863135 w 5774435"/>
                  <a:gd name="connsiteY25" fmla="*/ 538227 h 865494"/>
                  <a:gd name="connsiteX26" fmla="*/ 3883252 w 5774435"/>
                  <a:gd name="connsiteY26" fmla="*/ 549553 h 865494"/>
                  <a:gd name="connsiteX27" fmla="*/ 4144779 w 5774435"/>
                  <a:gd name="connsiteY27" fmla="*/ 692312 h 865494"/>
                  <a:gd name="connsiteX28" fmla="*/ 4164896 w 5774435"/>
                  <a:gd name="connsiteY28" fmla="*/ 701253 h 865494"/>
                  <a:gd name="connsiteX29" fmla="*/ 4366144 w 5774435"/>
                  <a:gd name="connsiteY29" fmla="*/ 787236 h 865494"/>
                  <a:gd name="connsiteX30" fmla="*/ 4386262 w 5774435"/>
                  <a:gd name="connsiteY30" fmla="*/ 792228 h 865494"/>
                  <a:gd name="connsiteX31" fmla="*/ 4607553 w 5774435"/>
                  <a:gd name="connsiteY31" fmla="*/ 844161 h 865494"/>
                  <a:gd name="connsiteX32" fmla="*/ 4627671 w 5774435"/>
                  <a:gd name="connsiteY32" fmla="*/ 846098 h 865494"/>
                  <a:gd name="connsiteX33" fmla="*/ 4869079 w 5774435"/>
                  <a:gd name="connsiteY33" fmla="*/ 865545 h 865494"/>
                  <a:gd name="connsiteX34" fmla="*/ 4889197 w 5774435"/>
                  <a:gd name="connsiteY34" fmla="*/ 865545 h 865494"/>
                  <a:gd name="connsiteX35" fmla="*/ 5774511 w 5774435"/>
                  <a:gd name="connsiteY35" fmla="*/ 865545 h 86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774435" h="865494">
                    <a:moveTo>
                      <a:pt x="5774511" y="865545"/>
                    </a:moveTo>
                    <a:lnTo>
                      <a:pt x="75" y="865545"/>
                    </a:lnTo>
                    <a:lnTo>
                      <a:pt x="75" y="865545"/>
                    </a:lnTo>
                    <a:lnTo>
                      <a:pt x="1006093" y="860553"/>
                    </a:lnTo>
                    <a:lnTo>
                      <a:pt x="1026211" y="858094"/>
                    </a:lnTo>
                    <a:lnTo>
                      <a:pt x="1207267" y="835741"/>
                    </a:lnTo>
                    <a:lnTo>
                      <a:pt x="1227385" y="827471"/>
                    </a:lnTo>
                    <a:lnTo>
                      <a:pt x="1448750" y="736868"/>
                    </a:lnTo>
                    <a:lnTo>
                      <a:pt x="1468868" y="720402"/>
                    </a:lnTo>
                    <a:lnTo>
                      <a:pt x="1911450" y="365069"/>
                    </a:lnTo>
                    <a:lnTo>
                      <a:pt x="1931568" y="349198"/>
                    </a:lnTo>
                    <a:lnTo>
                      <a:pt x="2173051" y="253604"/>
                    </a:lnTo>
                    <a:lnTo>
                      <a:pt x="2193168" y="263811"/>
                    </a:lnTo>
                    <a:lnTo>
                      <a:pt x="2414460" y="375873"/>
                    </a:lnTo>
                    <a:lnTo>
                      <a:pt x="2434577" y="361567"/>
                    </a:lnTo>
                    <a:lnTo>
                      <a:pt x="2696178" y="170154"/>
                    </a:lnTo>
                    <a:lnTo>
                      <a:pt x="2716295" y="153166"/>
                    </a:lnTo>
                    <a:lnTo>
                      <a:pt x="2897352" y="50"/>
                    </a:lnTo>
                    <a:lnTo>
                      <a:pt x="2917469" y="39018"/>
                    </a:lnTo>
                    <a:lnTo>
                      <a:pt x="3138760" y="467444"/>
                    </a:lnTo>
                    <a:lnTo>
                      <a:pt x="3158878" y="479142"/>
                    </a:lnTo>
                    <a:lnTo>
                      <a:pt x="3380243" y="607148"/>
                    </a:lnTo>
                    <a:lnTo>
                      <a:pt x="3400361" y="608787"/>
                    </a:lnTo>
                    <a:lnTo>
                      <a:pt x="3621652" y="626446"/>
                    </a:lnTo>
                    <a:lnTo>
                      <a:pt x="3641769" y="619144"/>
                    </a:lnTo>
                    <a:lnTo>
                      <a:pt x="3863135" y="538227"/>
                    </a:lnTo>
                    <a:lnTo>
                      <a:pt x="3883252" y="549553"/>
                    </a:lnTo>
                    <a:lnTo>
                      <a:pt x="4144779" y="692312"/>
                    </a:lnTo>
                    <a:lnTo>
                      <a:pt x="4164896" y="701253"/>
                    </a:lnTo>
                    <a:lnTo>
                      <a:pt x="4366144" y="787236"/>
                    </a:lnTo>
                    <a:lnTo>
                      <a:pt x="4386262" y="792228"/>
                    </a:lnTo>
                    <a:lnTo>
                      <a:pt x="4607553" y="844161"/>
                    </a:lnTo>
                    <a:lnTo>
                      <a:pt x="4627671" y="846098"/>
                    </a:lnTo>
                    <a:lnTo>
                      <a:pt x="4869079" y="865545"/>
                    </a:lnTo>
                    <a:lnTo>
                      <a:pt x="4889197" y="865545"/>
                    </a:lnTo>
                    <a:lnTo>
                      <a:pt x="5774511" y="865545"/>
                    </a:lnTo>
                  </a:path>
                </a:pathLst>
              </a:custGeom>
              <a:solidFill>
                <a:srgbClr val="FF7F0E">
                  <a:alpha val="5000"/>
                </a:srgbClr>
              </a:solidFill>
              <a:ln w="0" cap="flat">
                <a:noFill/>
                <a:prstDash val="solid"/>
                <a:miter/>
              </a:ln>
            </p:spPr>
            <p:txBody>
              <a:bodyPr rtlCol="0" anchor="ctr"/>
              <a:lstStyle/>
              <a:p>
                <a:endParaRPr lang="en-AU"/>
              </a:p>
            </p:txBody>
          </p:sp>
          <p:sp>
            <p:nvSpPr>
              <p:cNvPr id="36" name="Freeform 35">
                <a:extLst>
                  <a:ext uri="{FF2B5EF4-FFF2-40B4-BE49-F238E27FC236}">
                    <a16:creationId xmlns:a16="http://schemas.microsoft.com/office/drawing/2014/main" id="{D653A30D-177E-5740-9C1B-26A95D4B7559}"/>
                  </a:ext>
                </a:extLst>
              </p:cNvPr>
              <p:cNvSpPr/>
              <p:nvPr/>
            </p:nvSpPr>
            <p:spPr>
              <a:xfrm>
                <a:off x="2774115" y="866867"/>
                <a:ext cx="5774435" cy="865494"/>
              </a:xfrm>
              <a:custGeom>
                <a:avLst/>
                <a:gdLst>
                  <a:gd name="connsiteX0" fmla="*/ 75 w 5774435"/>
                  <a:gd name="connsiteY0" fmla="*/ 865545 h 865494"/>
                  <a:gd name="connsiteX1" fmla="*/ 1006093 w 5774435"/>
                  <a:gd name="connsiteY1" fmla="*/ 860553 h 865494"/>
                  <a:gd name="connsiteX2" fmla="*/ 1026211 w 5774435"/>
                  <a:gd name="connsiteY2" fmla="*/ 858094 h 865494"/>
                  <a:gd name="connsiteX3" fmla="*/ 1207267 w 5774435"/>
                  <a:gd name="connsiteY3" fmla="*/ 835741 h 865494"/>
                  <a:gd name="connsiteX4" fmla="*/ 1227385 w 5774435"/>
                  <a:gd name="connsiteY4" fmla="*/ 827471 h 865494"/>
                  <a:gd name="connsiteX5" fmla="*/ 1448750 w 5774435"/>
                  <a:gd name="connsiteY5" fmla="*/ 736868 h 865494"/>
                  <a:gd name="connsiteX6" fmla="*/ 1468868 w 5774435"/>
                  <a:gd name="connsiteY6" fmla="*/ 720402 h 865494"/>
                  <a:gd name="connsiteX7" fmla="*/ 1911450 w 5774435"/>
                  <a:gd name="connsiteY7" fmla="*/ 365069 h 865494"/>
                  <a:gd name="connsiteX8" fmla="*/ 1931568 w 5774435"/>
                  <a:gd name="connsiteY8" fmla="*/ 349198 h 865494"/>
                  <a:gd name="connsiteX9" fmla="*/ 2173051 w 5774435"/>
                  <a:gd name="connsiteY9" fmla="*/ 253604 h 865494"/>
                  <a:gd name="connsiteX10" fmla="*/ 2193168 w 5774435"/>
                  <a:gd name="connsiteY10" fmla="*/ 263811 h 865494"/>
                  <a:gd name="connsiteX11" fmla="*/ 2414460 w 5774435"/>
                  <a:gd name="connsiteY11" fmla="*/ 375873 h 865494"/>
                  <a:gd name="connsiteX12" fmla="*/ 2434577 w 5774435"/>
                  <a:gd name="connsiteY12" fmla="*/ 361567 h 865494"/>
                  <a:gd name="connsiteX13" fmla="*/ 2696178 w 5774435"/>
                  <a:gd name="connsiteY13" fmla="*/ 170154 h 865494"/>
                  <a:gd name="connsiteX14" fmla="*/ 2716295 w 5774435"/>
                  <a:gd name="connsiteY14" fmla="*/ 153166 h 865494"/>
                  <a:gd name="connsiteX15" fmla="*/ 2897352 w 5774435"/>
                  <a:gd name="connsiteY15" fmla="*/ 50 h 865494"/>
                  <a:gd name="connsiteX16" fmla="*/ 2917469 w 5774435"/>
                  <a:gd name="connsiteY16" fmla="*/ 39018 h 865494"/>
                  <a:gd name="connsiteX17" fmla="*/ 3138760 w 5774435"/>
                  <a:gd name="connsiteY17" fmla="*/ 467444 h 865494"/>
                  <a:gd name="connsiteX18" fmla="*/ 3158878 w 5774435"/>
                  <a:gd name="connsiteY18" fmla="*/ 479142 h 865494"/>
                  <a:gd name="connsiteX19" fmla="*/ 3380243 w 5774435"/>
                  <a:gd name="connsiteY19" fmla="*/ 607148 h 865494"/>
                  <a:gd name="connsiteX20" fmla="*/ 3400361 w 5774435"/>
                  <a:gd name="connsiteY20" fmla="*/ 608787 h 865494"/>
                  <a:gd name="connsiteX21" fmla="*/ 3621652 w 5774435"/>
                  <a:gd name="connsiteY21" fmla="*/ 626446 h 865494"/>
                  <a:gd name="connsiteX22" fmla="*/ 3641769 w 5774435"/>
                  <a:gd name="connsiteY22" fmla="*/ 619144 h 865494"/>
                  <a:gd name="connsiteX23" fmla="*/ 3863135 w 5774435"/>
                  <a:gd name="connsiteY23" fmla="*/ 538227 h 865494"/>
                  <a:gd name="connsiteX24" fmla="*/ 3883252 w 5774435"/>
                  <a:gd name="connsiteY24" fmla="*/ 549553 h 865494"/>
                  <a:gd name="connsiteX25" fmla="*/ 4144779 w 5774435"/>
                  <a:gd name="connsiteY25" fmla="*/ 692312 h 865494"/>
                  <a:gd name="connsiteX26" fmla="*/ 4164896 w 5774435"/>
                  <a:gd name="connsiteY26" fmla="*/ 701253 h 865494"/>
                  <a:gd name="connsiteX27" fmla="*/ 4366144 w 5774435"/>
                  <a:gd name="connsiteY27" fmla="*/ 787236 h 865494"/>
                  <a:gd name="connsiteX28" fmla="*/ 4386262 w 5774435"/>
                  <a:gd name="connsiteY28" fmla="*/ 792228 h 865494"/>
                  <a:gd name="connsiteX29" fmla="*/ 4607553 w 5774435"/>
                  <a:gd name="connsiteY29" fmla="*/ 844161 h 865494"/>
                  <a:gd name="connsiteX30" fmla="*/ 4627671 w 5774435"/>
                  <a:gd name="connsiteY30" fmla="*/ 846098 h 865494"/>
                  <a:gd name="connsiteX31" fmla="*/ 4869079 w 5774435"/>
                  <a:gd name="connsiteY31" fmla="*/ 865545 h 865494"/>
                  <a:gd name="connsiteX32" fmla="*/ 4889197 w 5774435"/>
                  <a:gd name="connsiteY32" fmla="*/ 865545 h 865494"/>
                  <a:gd name="connsiteX33" fmla="*/ 5774511 w 5774435"/>
                  <a:gd name="connsiteY33" fmla="*/ 865545 h 86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774435" h="865494">
                    <a:moveTo>
                      <a:pt x="75" y="865545"/>
                    </a:moveTo>
                    <a:lnTo>
                      <a:pt x="1006093" y="860553"/>
                    </a:lnTo>
                    <a:lnTo>
                      <a:pt x="1026211" y="858094"/>
                    </a:lnTo>
                    <a:lnTo>
                      <a:pt x="1207267" y="835741"/>
                    </a:lnTo>
                    <a:lnTo>
                      <a:pt x="1227385" y="827471"/>
                    </a:lnTo>
                    <a:lnTo>
                      <a:pt x="1448750" y="736868"/>
                    </a:lnTo>
                    <a:lnTo>
                      <a:pt x="1468868" y="720402"/>
                    </a:lnTo>
                    <a:lnTo>
                      <a:pt x="1911450" y="365069"/>
                    </a:lnTo>
                    <a:lnTo>
                      <a:pt x="1931568" y="349198"/>
                    </a:lnTo>
                    <a:lnTo>
                      <a:pt x="2173051" y="253604"/>
                    </a:lnTo>
                    <a:lnTo>
                      <a:pt x="2193168" y="263811"/>
                    </a:lnTo>
                    <a:lnTo>
                      <a:pt x="2414460" y="375873"/>
                    </a:lnTo>
                    <a:lnTo>
                      <a:pt x="2434577" y="361567"/>
                    </a:lnTo>
                    <a:lnTo>
                      <a:pt x="2696178" y="170154"/>
                    </a:lnTo>
                    <a:lnTo>
                      <a:pt x="2716295" y="153166"/>
                    </a:lnTo>
                    <a:lnTo>
                      <a:pt x="2897352" y="50"/>
                    </a:lnTo>
                    <a:lnTo>
                      <a:pt x="2917469" y="39018"/>
                    </a:lnTo>
                    <a:lnTo>
                      <a:pt x="3138760" y="467444"/>
                    </a:lnTo>
                    <a:lnTo>
                      <a:pt x="3158878" y="479142"/>
                    </a:lnTo>
                    <a:lnTo>
                      <a:pt x="3380243" y="607148"/>
                    </a:lnTo>
                    <a:lnTo>
                      <a:pt x="3400361" y="608787"/>
                    </a:lnTo>
                    <a:lnTo>
                      <a:pt x="3621652" y="626446"/>
                    </a:lnTo>
                    <a:lnTo>
                      <a:pt x="3641769" y="619144"/>
                    </a:lnTo>
                    <a:lnTo>
                      <a:pt x="3863135" y="538227"/>
                    </a:lnTo>
                    <a:lnTo>
                      <a:pt x="3883252" y="549553"/>
                    </a:lnTo>
                    <a:lnTo>
                      <a:pt x="4144779" y="692312"/>
                    </a:lnTo>
                    <a:lnTo>
                      <a:pt x="4164896" y="701253"/>
                    </a:lnTo>
                    <a:lnTo>
                      <a:pt x="4366144" y="787236"/>
                    </a:lnTo>
                    <a:lnTo>
                      <a:pt x="4386262" y="792228"/>
                    </a:lnTo>
                    <a:lnTo>
                      <a:pt x="4607553" y="844161"/>
                    </a:lnTo>
                    <a:lnTo>
                      <a:pt x="4627671" y="846098"/>
                    </a:lnTo>
                    <a:lnTo>
                      <a:pt x="4869079" y="865545"/>
                    </a:lnTo>
                    <a:lnTo>
                      <a:pt x="4889197" y="865545"/>
                    </a:lnTo>
                    <a:lnTo>
                      <a:pt x="5774511" y="865545"/>
                    </a:lnTo>
                  </a:path>
                </a:pathLst>
              </a:custGeom>
              <a:noFill/>
              <a:ln w="22352" cap="flat">
                <a:solidFill>
                  <a:srgbClr val="F58518"/>
                </a:solidFill>
                <a:prstDash val="solid"/>
                <a:miter/>
              </a:ln>
            </p:spPr>
            <p:txBody>
              <a:bodyPr rtlCol="0" anchor="ctr"/>
              <a:lstStyle/>
              <a:p>
                <a:endParaRPr lang="en-AU"/>
              </a:p>
            </p:txBody>
          </p:sp>
        </p:grpSp>
        <p:grpSp>
          <p:nvGrpSpPr>
            <p:cNvPr id="37" name="Graphic 2">
              <a:extLst>
                <a:ext uri="{FF2B5EF4-FFF2-40B4-BE49-F238E27FC236}">
                  <a16:creationId xmlns:a16="http://schemas.microsoft.com/office/drawing/2014/main" id="{A04D5575-7F98-7940-AA53-D0EA448DCCF0}"/>
                </a:ext>
              </a:extLst>
            </p:cNvPr>
            <p:cNvGrpSpPr/>
            <p:nvPr/>
          </p:nvGrpSpPr>
          <p:grpSpPr>
            <a:xfrm>
              <a:off x="2774115" y="337482"/>
              <a:ext cx="5774435" cy="2650279"/>
              <a:chOff x="2774115" y="337482"/>
              <a:chExt cx="5774435" cy="2650279"/>
            </a:xfrm>
          </p:grpSpPr>
          <p:sp>
            <p:nvSpPr>
              <p:cNvPr id="38" name="Freeform 37">
                <a:extLst>
                  <a:ext uri="{FF2B5EF4-FFF2-40B4-BE49-F238E27FC236}">
                    <a16:creationId xmlns:a16="http://schemas.microsoft.com/office/drawing/2014/main" id="{822BA86B-3B86-5147-AEB3-5C0D3C2846EE}"/>
                  </a:ext>
                </a:extLst>
              </p:cNvPr>
              <p:cNvSpPr/>
              <p:nvPr/>
            </p:nvSpPr>
            <p:spPr>
              <a:xfrm>
                <a:off x="2774115" y="337482"/>
                <a:ext cx="5774435" cy="2650279"/>
              </a:xfrm>
              <a:custGeom>
                <a:avLst/>
                <a:gdLst>
                  <a:gd name="connsiteX0" fmla="*/ 5774511 w 5774435"/>
                  <a:gd name="connsiteY0" fmla="*/ 1394930 h 2650279"/>
                  <a:gd name="connsiteX1" fmla="*/ 75 w 5774435"/>
                  <a:gd name="connsiteY1" fmla="*/ 1394930 h 2650279"/>
                  <a:gd name="connsiteX2" fmla="*/ 75 w 5774435"/>
                  <a:gd name="connsiteY2" fmla="*/ 1394930 h 2650279"/>
                  <a:gd name="connsiteX3" fmla="*/ 704258 w 5774435"/>
                  <a:gd name="connsiteY3" fmla="*/ 1394930 h 2650279"/>
                  <a:gd name="connsiteX4" fmla="*/ 724376 w 5774435"/>
                  <a:gd name="connsiteY4" fmla="*/ 50 h 2650279"/>
                  <a:gd name="connsiteX5" fmla="*/ 1187150 w 5774435"/>
                  <a:gd name="connsiteY5" fmla="*/ 50 h 2650279"/>
                  <a:gd name="connsiteX6" fmla="*/ 1207267 w 5774435"/>
                  <a:gd name="connsiteY6" fmla="*/ 1394930 h 2650279"/>
                  <a:gd name="connsiteX7" fmla="*/ 2877234 w 5774435"/>
                  <a:gd name="connsiteY7" fmla="*/ 1394930 h 2650279"/>
                  <a:gd name="connsiteX8" fmla="*/ 2897352 w 5774435"/>
                  <a:gd name="connsiteY8" fmla="*/ 2650330 h 2650279"/>
                  <a:gd name="connsiteX9" fmla="*/ 3360126 w 5774435"/>
                  <a:gd name="connsiteY9" fmla="*/ 2650330 h 2650279"/>
                  <a:gd name="connsiteX10" fmla="*/ 3380243 w 5774435"/>
                  <a:gd name="connsiteY10" fmla="*/ 1394930 h 2650279"/>
                  <a:gd name="connsiteX11" fmla="*/ 5774511 w 5774435"/>
                  <a:gd name="connsiteY11" fmla="*/ 1394930 h 265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74435" h="2650279">
                    <a:moveTo>
                      <a:pt x="5774511" y="1394930"/>
                    </a:moveTo>
                    <a:lnTo>
                      <a:pt x="75" y="1394930"/>
                    </a:lnTo>
                    <a:lnTo>
                      <a:pt x="75" y="1394930"/>
                    </a:lnTo>
                    <a:lnTo>
                      <a:pt x="704258" y="1394930"/>
                    </a:lnTo>
                    <a:lnTo>
                      <a:pt x="724376" y="50"/>
                    </a:lnTo>
                    <a:lnTo>
                      <a:pt x="1187150" y="50"/>
                    </a:lnTo>
                    <a:lnTo>
                      <a:pt x="1207267" y="1394930"/>
                    </a:lnTo>
                    <a:lnTo>
                      <a:pt x="2877234" y="1394930"/>
                    </a:lnTo>
                    <a:lnTo>
                      <a:pt x="2897352" y="2650330"/>
                    </a:lnTo>
                    <a:lnTo>
                      <a:pt x="3360126" y="2650330"/>
                    </a:lnTo>
                    <a:lnTo>
                      <a:pt x="3380243" y="1394930"/>
                    </a:lnTo>
                    <a:lnTo>
                      <a:pt x="5774511" y="1394930"/>
                    </a:lnTo>
                  </a:path>
                </a:pathLst>
              </a:custGeom>
              <a:solidFill>
                <a:srgbClr val="D62728">
                  <a:alpha val="5000"/>
                </a:srgbClr>
              </a:solidFill>
              <a:ln w="0" cap="flat">
                <a:noFill/>
                <a:prstDash val="solid"/>
                <a:miter/>
              </a:ln>
            </p:spPr>
            <p:txBody>
              <a:bodyPr rtlCol="0" anchor="ctr"/>
              <a:lstStyle/>
              <a:p>
                <a:endParaRPr lang="en-AU"/>
              </a:p>
            </p:txBody>
          </p:sp>
          <p:sp>
            <p:nvSpPr>
              <p:cNvPr id="39" name="Freeform 38">
                <a:extLst>
                  <a:ext uri="{FF2B5EF4-FFF2-40B4-BE49-F238E27FC236}">
                    <a16:creationId xmlns:a16="http://schemas.microsoft.com/office/drawing/2014/main" id="{1E79E060-E997-6F42-B519-47FF4A048C68}"/>
                  </a:ext>
                </a:extLst>
              </p:cNvPr>
              <p:cNvSpPr/>
              <p:nvPr/>
            </p:nvSpPr>
            <p:spPr>
              <a:xfrm>
                <a:off x="2774115" y="337482"/>
                <a:ext cx="5774435" cy="2650279"/>
              </a:xfrm>
              <a:custGeom>
                <a:avLst/>
                <a:gdLst>
                  <a:gd name="connsiteX0" fmla="*/ 75 w 5774435"/>
                  <a:gd name="connsiteY0" fmla="*/ 1394930 h 2650279"/>
                  <a:gd name="connsiteX1" fmla="*/ 704258 w 5774435"/>
                  <a:gd name="connsiteY1" fmla="*/ 1394930 h 2650279"/>
                  <a:gd name="connsiteX2" fmla="*/ 724376 w 5774435"/>
                  <a:gd name="connsiteY2" fmla="*/ 50 h 2650279"/>
                  <a:gd name="connsiteX3" fmla="*/ 1187150 w 5774435"/>
                  <a:gd name="connsiteY3" fmla="*/ 50 h 2650279"/>
                  <a:gd name="connsiteX4" fmla="*/ 1207267 w 5774435"/>
                  <a:gd name="connsiteY4" fmla="*/ 1394930 h 2650279"/>
                  <a:gd name="connsiteX5" fmla="*/ 2877234 w 5774435"/>
                  <a:gd name="connsiteY5" fmla="*/ 1394930 h 2650279"/>
                  <a:gd name="connsiteX6" fmla="*/ 2897352 w 5774435"/>
                  <a:gd name="connsiteY6" fmla="*/ 2650330 h 2650279"/>
                  <a:gd name="connsiteX7" fmla="*/ 3360126 w 5774435"/>
                  <a:gd name="connsiteY7" fmla="*/ 2650330 h 2650279"/>
                  <a:gd name="connsiteX8" fmla="*/ 3380243 w 5774435"/>
                  <a:gd name="connsiteY8" fmla="*/ 1394930 h 2650279"/>
                  <a:gd name="connsiteX9" fmla="*/ 5774511 w 5774435"/>
                  <a:gd name="connsiteY9" fmla="*/ 1394930 h 265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4435" h="2650279">
                    <a:moveTo>
                      <a:pt x="75" y="1394930"/>
                    </a:moveTo>
                    <a:lnTo>
                      <a:pt x="704258" y="1394930"/>
                    </a:lnTo>
                    <a:lnTo>
                      <a:pt x="724376" y="50"/>
                    </a:lnTo>
                    <a:lnTo>
                      <a:pt x="1187150" y="50"/>
                    </a:lnTo>
                    <a:lnTo>
                      <a:pt x="1207267" y="1394930"/>
                    </a:lnTo>
                    <a:lnTo>
                      <a:pt x="2877234" y="1394930"/>
                    </a:lnTo>
                    <a:lnTo>
                      <a:pt x="2897352" y="2650330"/>
                    </a:lnTo>
                    <a:lnTo>
                      <a:pt x="3360126" y="2650330"/>
                    </a:lnTo>
                    <a:lnTo>
                      <a:pt x="3380243" y="1394930"/>
                    </a:lnTo>
                    <a:lnTo>
                      <a:pt x="5774511" y="1394930"/>
                    </a:lnTo>
                  </a:path>
                </a:pathLst>
              </a:custGeom>
              <a:noFill/>
              <a:ln w="22352" cap="flat">
                <a:solidFill>
                  <a:srgbClr val="E45756"/>
                </a:solidFill>
                <a:prstDash val="solid"/>
                <a:miter/>
              </a:ln>
            </p:spPr>
            <p:txBody>
              <a:bodyPr rtlCol="0" anchor="ctr"/>
              <a:lstStyle/>
              <a:p>
                <a:endParaRPr lang="en-AU"/>
              </a:p>
            </p:txBody>
          </p:sp>
        </p:grpSp>
      </p:grpSp>
      <p:sp>
        <p:nvSpPr>
          <p:cNvPr id="40" name="Freeform 39">
            <a:extLst>
              <a:ext uri="{FF2B5EF4-FFF2-40B4-BE49-F238E27FC236}">
                <a16:creationId xmlns:a16="http://schemas.microsoft.com/office/drawing/2014/main" id="{7B5EF680-F162-EF47-8FCF-0855968A2D32}"/>
              </a:ext>
            </a:extLst>
          </p:cNvPr>
          <p:cNvSpPr/>
          <p:nvPr/>
        </p:nvSpPr>
        <p:spPr>
          <a:xfrm>
            <a:off x="2236996" y="-89990"/>
            <a:ext cx="7450" cy="7450"/>
          </a:xfrm>
          <a:custGeom>
            <a:avLst/>
            <a:gdLst/>
            <a:ahLst/>
            <a:cxnLst/>
            <a:rect l="l" t="t" r="r" b="b"/>
            <a:pathLst>
              <a:path w="7450" h="7450"/>
            </a:pathLst>
          </a:custGeom>
          <a:noFill/>
          <a:ln w="7451" cap="flat">
            <a:noFill/>
            <a:prstDash val="solid"/>
            <a:miter/>
          </a:ln>
        </p:spPr>
        <p:txBody>
          <a:bodyPr rtlCol="0" anchor="ctr"/>
          <a:lstStyle/>
          <a:p>
            <a:endParaRPr lang="en-AU"/>
          </a:p>
        </p:txBody>
      </p:sp>
      <p:sp>
        <p:nvSpPr>
          <p:cNvPr id="41" name="Freeform 40">
            <a:extLst>
              <a:ext uri="{FF2B5EF4-FFF2-40B4-BE49-F238E27FC236}">
                <a16:creationId xmlns:a16="http://schemas.microsoft.com/office/drawing/2014/main" id="{FA03D28C-99FF-F942-A992-2F538EF17A98}"/>
              </a:ext>
            </a:extLst>
          </p:cNvPr>
          <p:cNvSpPr/>
          <p:nvPr/>
        </p:nvSpPr>
        <p:spPr>
          <a:xfrm>
            <a:off x="2788361" y="282557"/>
            <a:ext cx="7450" cy="3427407"/>
          </a:xfrm>
          <a:custGeom>
            <a:avLst/>
            <a:gdLst>
              <a:gd name="connsiteX0" fmla="*/ 0 w 7450"/>
              <a:gd name="connsiteY0" fmla="*/ 0 h 3427407"/>
              <a:gd name="connsiteX1" fmla="*/ 0 w 7450"/>
              <a:gd name="connsiteY1" fmla="*/ 3427407 h 3427407"/>
            </a:gdLst>
            <a:ahLst/>
            <a:cxnLst>
              <a:cxn ang="0">
                <a:pos x="connsiteX0" y="connsiteY0"/>
              </a:cxn>
              <a:cxn ang="0">
                <a:pos x="connsiteX1" y="connsiteY1"/>
              </a:cxn>
            </a:cxnLst>
            <a:rect l="l" t="t" r="r" b="b"/>
            <a:pathLst>
              <a:path w="7450" h="3427407">
                <a:moveTo>
                  <a:pt x="0" y="0"/>
                </a:moveTo>
                <a:lnTo>
                  <a:pt x="0" y="3427407"/>
                </a:lnTo>
              </a:path>
            </a:pathLst>
          </a:custGeom>
          <a:noFill/>
          <a:ln w="19050" cap="flat">
            <a:solidFill>
              <a:srgbClr val="000000"/>
            </a:solidFill>
            <a:prstDash val="solid"/>
            <a:miter/>
          </a:ln>
        </p:spPr>
        <p:txBody>
          <a:bodyPr rtlCol="0" anchor="ctr"/>
          <a:lstStyle/>
          <a:p>
            <a:endParaRPr lang="en-AU" sz="1200"/>
          </a:p>
        </p:txBody>
      </p:sp>
      <p:grpSp>
        <p:nvGrpSpPr>
          <p:cNvPr id="42" name="Graphic 2">
            <a:extLst>
              <a:ext uri="{FF2B5EF4-FFF2-40B4-BE49-F238E27FC236}">
                <a16:creationId xmlns:a16="http://schemas.microsoft.com/office/drawing/2014/main" id="{F9235EE2-AD23-6E4E-A048-DC2A12C89008}"/>
              </a:ext>
            </a:extLst>
          </p:cNvPr>
          <p:cNvGrpSpPr/>
          <p:nvPr/>
        </p:nvGrpSpPr>
        <p:grpSpPr>
          <a:xfrm>
            <a:off x="2343006" y="3664241"/>
            <a:ext cx="5789607" cy="469200"/>
            <a:chOff x="2321307" y="3081522"/>
            <a:chExt cx="5789607" cy="469200"/>
          </a:xfrm>
          <a:solidFill>
            <a:srgbClr val="2A3F5F"/>
          </a:solidFill>
        </p:grpSpPr>
        <p:sp>
          <p:nvSpPr>
            <p:cNvPr id="43" name="TextBox 42">
              <a:extLst>
                <a:ext uri="{FF2B5EF4-FFF2-40B4-BE49-F238E27FC236}">
                  <a16:creationId xmlns:a16="http://schemas.microsoft.com/office/drawing/2014/main" id="{12592F50-C0B5-8547-8CE7-4F3D2F007701}"/>
                </a:ext>
              </a:extLst>
            </p:cNvPr>
            <p:cNvSpPr txBox="1"/>
            <p:nvPr/>
          </p:nvSpPr>
          <p:spPr>
            <a:xfrm>
              <a:off x="2500128" y="3081522"/>
              <a:ext cx="540533" cy="276999"/>
            </a:xfrm>
            <a:prstGeom prst="rect">
              <a:avLst/>
            </a:prstGeom>
            <a:noFill/>
          </p:spPr>
          <p:txBody>
            <a:bodyPr wrap="none" rtlCol="0">
              <a:spAutoFit/>
            </a:bodyPr>
            <a:lstStyle/>
            <a:p>
              <a:pPr algn="l"/>
              <a:r>
                <a:rPr lang="en-AU" sz="1200">
                  <a:ea typeface="Open Sans"/>
                  <a:cs typeface="Open Sans"/>
                  <a:sym typeface="Open Sans"/>
                  <a:rtl val="0"/>
                </a:rPr>
                <a:t>00:00</a:t>
              </a:r>
            </a:p>
          </p:txBody>
        </p:sp>
        <p:sp>
          <p:nvSpPr>
            <p:cNvPr id="44" name="TextBox 43">
              <a:extLst>
                <a:ext uri="{FF2B5EF4-FFF2-40B4-BE49-F238E27FC236}">
                  <a16:creationId xmlns:a16="http://schemas.microsoft.com/office/drawing/2014/main" id="{86D62344-A8BF-F64A-B28C-622CFC1ABDA3}"/>
                </a:ext>
              </a:extLst>
            </p:cNvPr>
            <p:cNvSpPr txBox="1"/>
            <p:nvPr/>
          </p:nvSpPr>
          <p:spPr>
            <a:xfrm>
              <a:off x="2321307" y="3273723"/>
              <a:ext cx="896399" cy="276999"/>
            </a:xfrm>
            <a:prstGeom prst="rect">
              <a:avLst/>
            </a:prstGeom>
            <a:noFill/>
          </p:spPr>
          <p:txBody>
            <a:bodyPr wrap="none" rtlCol="0" anchor="b">
              <a:spAutoFit/>
            </a:bodyPr>
            <a:lstStyle/>
            <a:p>
              <a:pPr algn="l"/>
              <a:r>
                <a:rPr lang="en-AU" sz="1200">
                  <a:ea typeface="Open Sans"/>
                  <a:cs typeface="Open Sans"/>
                  <a:sym typeface="Open Sans"/>
                  <a:rtl val="0"/>
                </a:rPr>
                <a:t>Jun 2, 2014</a:t>
              </a:r>
            </a:p>
          </p:txBody>
        </p:sp>
        <p:sp>
          <p:nvSpPr>
            <p:cNvPr id="45" name="TextBox 44">
              <a:extLst>
                <a:ext uri="{FF2B5EF4-FFF2-40B4-BE49-F238E27FC236}">
                  <a16:creationId xmlns:a16="http://schemas.microsoft.com/office/drawing/2014/main" id="{378A561E-8EEF-D345-A2E1-806574C3BD84}"/>
                </a:ext>
              </a:extLst>
            </p:cNvPr>
            <p:cNvSpPr txBox="1"/>
            <p:nvPr/>
          </p:nvSpPr>
          <p:spPr>
            <a:xfrm>
              <a:off x="3224429" y="3081522"/>
              <a:ext cx="540533" cy="276999"/>
            </a:xfrm>
            <a:prstGeom prst="rect">
              <a:avLst/>
            </a:prstGeom>
            <a:noFill/>
          </p:spPr>
          <p:txBody>
            <a:bodyPr wrap="none" rtlCol="0">
              <a:spAutoFit/>
            </a:bodyPr>
            <a:lstStyle/>
            <a:p>
              <a:pPr algn="l"/>
              <a:r>
                <a:rPr lang="en-AU" sz="1200">
                  <a:ea typeface="Open Sans"/>
                  <a:cs typeface="Open Sans"/>
                  <a:sym typeface="Open Sans"/>
                  <a:rtl val="0"/>
                </a:rPr>
                <a:t>03:00</a:t>
              </a:r>
            </a:p>
          </p:txBody>
        </p:sp>
        <p:sp>
          <p:nvSpPr>
            <p:cNvPr id="46" name="TextBox 45">
              <a:extLst>
                <a:ext uri="{FF2B5EF4-FFF2-40B4-BE49-F238E27FC236}">
                  <a16:creationId xmlns:a16="http://schemas.microsoft.com/office/drawing/2014/main" id="{2CFE0C6E-76F6-4348-8891-8EB9EDF4B3EA}"/>
                </a:ext>
              </a:extLst>
            </p:cNvPr>
            <p:cNvSpPr txBox="1"/>
            <p:nvPr/>
          </p:nvSpPr>
          <p:spPr>
            <a:xfrm>
              <a:off x="3948804" y="3081522"/>
              <a:ext cx="540533" cy="276999"/>
            </a:xfrm>
            <a:prstGeom prst="rect">
              <a:avLst/>
            </a:prstGeom>
            <a:noFill/>
          </p:spPr>
          <p:txBody>
            <a:bodyPr wrap="none" rtlCol="0">
              <a:spAutoFit/>
            </a:bodyPr>
            <a:lstStyle/>
            <a:p>
              <a:pPr algn="l"/>
              <a:r>
                <a:rPr lang="en-AU" sz="1200">
                  <a:ea typeface="Open Sans"/>
                  <a:cs typeface="Open Sans"/>
                  <a:sym typeface="Open Sans"/>
                  <a:rtl val="0"/>
                </a:rPr>
                <a:t>06:00</a:t>
              </a:r>
            </a:p>
          </p:txBody>
        </p:sp>
        <p:sp>
          <p:nvSpPr>
            <p:cNvPr id="47" name="TextBox 46">
              <a:extLst>
                <a:ext uri="{FF2B5EF4-FFF2-40B4-BE49-F238E27FC236}">
                  <a16:creationId xmlns:a16="http://schemas.microsoft.com/office/drawing/2014/main" id="{26B53C11-1D98-C84D-AC5C-E956F6CCB70E}"/>
                </a:ext>
              </a:extLst>
            </p:cNvPr>
            <p:cNvSpPr txBox="1"/>
            <p:nvPr/>
          </p:nvSpPr>
          <p:spPr>
            <a:xfrm>
              <a:off x="4673104" y="3081522"/>
              <a:ext cx="540533" cy="276999"/>
            </a:xfrm>
            <a:prstGeom prst="rect">
              <a:avLst/>
            </a:prstGeom>
            <a:noFill/>
          </p:spPr>
          <p:txBody>
            <a:bodyPr wrap="none" rtlCol="0">
              <a:spAutoFit/>
            </a:bodyPr>
            <a:lstStyle/>
            <a:p>
              <a:pPr algn="l"/>
              <a:r>
                <a:rPr lang="en-AU" sz="1200">
                  <a:ea typeface="Open Sans"/>
                  <a:cs typeface="Open Sans"/>
                  <a:sym typeface="Open Sans"/>
                  <a:rtl val="0"/>
                </a:rPr>
                <a:t>09:00</a:t>
              </a:r>
            </a:p>
          </p:txBody>
        </p:sp>
        <p:sp>
          <p:nvSpPr>
            <p:cNvPr id="48" name="TextBox 47">
              <a:extLst>
                <a:ext uri="{FF2B5EF4-FFF2-40B4-BE49-F238E27FC236}">
                  <a16:creationId xmlns:a16="http://schemas.microsoft.com/office/drawing/2014/main" id="{D46996FE-BD09-3D4B-AC72-5A5E42189800}"/>
                </a:ext>
              </a:extLst>
            </p:cNvPr>
            <p:cNvSpPr txBox="1"/>
            <p:nvPr/>
          </p:nvSpPr>
          <p:spPr>
            <a:xfrm>
              <a:off x="5397405" y="3081522"/>
              <a:ext cx="540533" cy="276999"/>
            </a:xfrm>
            <a:prstGeom prst="rect">
              <a:avLst/>
            </a:prstGeom>
            <a:noFill/>
          </p:spPr>
          <p:txBody>
            <a:bodyPr wrap="none" rtlCol="0">
              <a:spAutoFit/>
            </a:bodyPr>
            <a:lstStyle/>
            <a:p>
              <a:pPr algn="l"/>
              <a:r>
                <a:rPr lang="en-AU" sz="1200">
                  <a:ea typeface="Open Sans"/>
                  <a:cs typeface="Open Sans"/>
                  <a:sym typeface="Open Sans"/>
                  <a:rtl val="0"/>
                </a:rPr>
                <a:t>12:00</a:t>
              </a:r>
            </a:p>
          </p:txBody>
        </p:sp>
        <p:sp>
          <p:nvSpPr>
            <p:cNvPr id="49" name="TextBox 48">
              <a:extLst>
                <a:ext uri="{FF2B5EF4-FFF2-40B4-BE49-F238E27FC236}">
                  <a16:creationId xmlns:a16="http://schemas.microsoft.com/office/drawing/2014/main" id="{6F873BEF-E77E-2644-AB76-780F28B69DD6}"/>
                </a:ext>
              </a:extLst>
            </p:cNvPr>
            <p:cNvSpPr txBox="1"/>
            <p:nvPr/>
          </p:nvSpPr>
          <p:spPr>
            <a:xfrm>
              <a:off x="6121705" y="3081522"/>
              <a:ext cx="540533" cy="276999"/>
            </a:xfrm>
            <a:prstGeom prst="rect">
              <a:avLst/>
            </a:prstGeom>
            <a:noFill/>
          </p:spPr>
          <p:txBody>
            <a:bodyPr wrap="none" rtlCol="0">
              <a:spAutoFit/>
            </a:bodyPr>
            <a:lstStyle/>
            <a:p>
              <a:pPr algn="l"/>
              <a:r>
                <a:rPr lang="en-AU" sz="1200">
                  <a:ea typeface="Open Sans"/>
                  <a:cs typeface="Open Sans"/>
                  <a:sym typeface="Open Sans"/>
                  <a:rtl val="0"/>
                </a:rPr>
                <a:t>15:00</a:t>
              </a:r>
            </a:p>
          </p:txBody>
        </p:sp>
        <p:sp>
          <p:nvSpPr>
            <p:cNvPr id="50" name="TextBox 49">
              <a:extLst>
                <a:ext uri="{FF2B5EF4-FFF2-40B4-BE49-F238E27FC236}">
                  <a16:creationId xmlns:a16="http://schemas.microsoft.com/office/drawing/2014/main" id="{E977BABE-FD8A-0342-905C-42C8B9E10FD6}"/>
                </a:ext>
              </a:extLst>
            </p:cNvPr>
            <p:cNvSpPr txBox="1"/>
            <p:nvPr/>
          </p:nvSpPr>
          <p:spPr>
            <a:xfrm>
              <a:off x="6846080" y="3081522"/>
              <a:ext cx="540533" cy="276999"/>
            </a:xfrm>
            <a:prstGeom prst="rect">
              <a:avLst/>
            </a:prstGeom>
            <a:noFill/>
          </p:spPr>
          <p:txBody>
            <a:bodyPr wrap="none" rtlCol="0">
              <a:spAutoFit/>
            </a:bodyPr>
            <a:lstStyle/>
            <a:p>
              <a:pPr algn="l"/>
              <a:r>
                <a:rPr lang="en-AU" sz="1200">
                  <a:ea typeface="Open Sans"/>
                  <a:cs typeface="Open Sans"/>
                  <a:sym typeface="Open Sans"/>
                  <a:rtl val="0"/>
                </a:rPr>
                <a:t>18:00</a:t>
              </a:r>
            </a:p>
          </p:txBody>
        </p:sp>
        <p:sp>
          <p:nvSpPr>
            <p:cNvPr id="51" name="TextBox 50">
              <a:extLst>
                <a:ext uri="{FF2B5EF4-FFF2-40B4-BE49-F238E27FC236}">
                  <a16:creationId xmlns:a16="http://schemas.microsoft.com/office/drawing/2014/main" id="{601B1624-F611-D841-87FD-D1494C3D0F29}"/>
                </a:ext>
              </a:extLst>
            </p:cNvPr>
            <p:cNvSpPr txBox="1"/>
            <p:nvPr/>
          </p:nvSpPr>
          <p:spPr>
            <a:xfrm>
              <a:off x="7570381" y="3081522"/>
              <a:ext cx="540533" cy="276999"/>
            </a:xfrm>
            <a:prstGeom prst="rect">
              <a:avLst/>
            </a:prstGeom>
            <a:noFill/>
          </p:spPr>
          <p:txBody>
            <a:bodyPr wrap="none" rtlCol="0">
              <a:spAutoFit/>
            </a:bodyPr>
            <a:lstStyle/>
            <a:p>
              <a:pPr algn="l"/>
              <a:r>
                <a:rPr lang="en-AU" sz="1200">
                  <a:ea typeface="Open Sans"/>
                  <a:cs typeface="Open Sans"/>
                  <a:sym typeface="Open Sans"/>
                  <a:rtl val="0"/>
                </a:rPr>
                <a:t>21:00</a:t>
              </a:r>
            </a:p>
          </p:txBody>
        </p:sp>
      </p:grpSp>
      <p:grpSp>
        <p:nvGrpSpPr>
          <p:cNvPr id="52" name="Graphic 2">
            <a:extLst>
              <a:ext uri="{FF2B5EF4-FFF2-40B4-BE49-F238E27FC236}">
                <a16:creationId xmlns:a16="http://schemas.microsoft.com/office/drawing/2014/main" id="{9E57A2E4-38A6-7040-8DF8-7F0FE33CE166}"/>
              </a:ext>
            </a:extLst>
          </p:cNvPr>
          <p:cNvGrpSpPr/>
          <p:nvPr/>
        </p:nvGrpSpPr>
        <p:grpSpPr>
          <a:xfrm>
            <a:off x="2470342" y="177228"/>
            <a:ext cx="354792" cy="3465306"/>
            <a:chOff x="2475540" y="-405491"/>
            <a:chExt cx="354792" cy="3465306"/>
          </a:xfrm>
          <a:solidFill>
            <a:srgbClr val="2A3F5F"/>
          </a:solidFill>
        </p:grpSpPr>
        <p:sp>
          <p:nvSpPr>
            <p:cNvPr id="53" name="TextBox 52">
              <a:extLst>
                <a:ext uri="{FF2B5EF4-FFF2-40B4-BE49-F238E27FC236}">
                  <a16:creationId xmlns:a16="http://schemas.microsoft.com/office/drawing/2014/main" id="{084EB08D-3EDC-3540-86E2-176F4D077C56}"/>
                </a:ext>
              </a:extLst>
            </p:cNvPr>
            <p:cNvSpPr txBox="1"/>
            <p:nvPr/>
          </p:nvSpPr>
          <p:spPr>
            <a:xfrm>
              <a:off x="2475540" y="2782816"/>
              <a:ext cx="340158" cy="276999"/>
            </a:xfrm>
            <a:prstGeom prst="rect">
              <a:avLst/>
            </a:prstGeom>
            <a:noFill/>
          </p:spPr>
          <p:txBody>
            <a:bodyPr wrap="none" rtlCol="0">
              <a:spAutoFit/>
            </a:bodyPr>
            <a:lstStyle/>
            <a:p>
              <a:pPr algn="l"/>
              <a:r>
                <a:rPr lang="en-AU" sz="1200">
                  <a:ea typeface="Open Sans"/>
                  <a:cs typeface="Open Sans"/>
                  <a:sym typeface="Open Sans"/>
                  <a:rtl val="0"/>
                </a:rPr>
                <a:t>−3</a:t>
              </a:r>
            </a:p>
          </p:txBody>
        </p:sp>
        <p:sp>
          <p:nvSpPr>
            <p:cNvPr id="54" name="TextBox 53">
              <a:extLst>
                <a:ext uri="{FF2B5EF4-FFF2-40B4-BE49-F238E27FC236}">
                  <a16:creationId xmlns:a16="http://schemas.microsoft.com/office/drawing/2014/main" id="{6214184A-45F4-2B4D-AD76-572FC8AF44EF}"/>
                </a:ext>
              </a:extLst>
            </p:cNvPr>
            <p:cNvSpPr txBox="1"/>
            <p:nvPr/>
          </p:nvSpPr>
          <p:spPr>
            <a:xfrm>
              <a:off x="2475540" y="2384268"/>
              <a:ext cx="340158" cy="276999"/>
            </a:xfrm>
            <a:prstGeom prst="rect">
              <a:avLst/>
            </a:prstGeom>
            <a:noFill/>
          </p:spPr>
          <p:txBody>
            <a:bodyPr wrap="none" rtlCol="0">
              <a:spAutoFit/>
            </a:bodyPr>
            <a:lstStyle/>
            <a:p>
              <a:pPr algn="l"/>
              <a:r>
                <a:rPr lang="en-AU" sz="1200">
                  <a:ea typeface="Open Sans"/>
                  <a:cs typeface="Open Sans"/>
                  <a:sym typeface="Open Sans"/>
                  <a:rtl val="0"/>
                </a:rPr>
                <a:t>−2</a:t>
              </a:r>
            </a:p>
          </p:txBody>
        </p:sp>
        <p:sp>
          <p:nvSpPr>
            <p:cNvPr id="55" name="TextBox 54">
              <a:extLst>
                <a:ext uri="{FF2B5EF4-FFF2-40B4-BE49-F238E27FC236}">
                  <a16:creationId xmlns:a16="http://schemas.microsoft.com/office/drawing/2014/main" id="{77F6BBDC-25A8-4048-9D54-E5F93B42900F}"/>
                </a:ext>
              </a:extLst>
            </p:cNvPr>
            <p:cNvSpPr txBox="1"/>
            <p:nvPr/>
          </p:nvSpPr>
          <p:spPr>
            <a:xfrm>
              <a:off x="2475540" y="1985720"/>
              <a:ext cx="340158" cy="276999"/>
            </a:xfrm>
            <a:prstGeom prst="rect">
              <a:avLst/>
            </a:prstGeom>
            <a:noFill/>
          </p:spPr>
          <p:txBody>
            <a:bodyPr wrap="none" rtlCol="0">
              <a:spAutoFit/>
            </a:bodyPr>
            <a:lstStyle/>
            <a:p>
              <a:pPr algn="l"/>
              <a:r>
                <a:rPr lang="en-AU" sz="1200">
                  <a:ea typeface="Open Sans"/>
                  <a:cs typeface="Open Sans"/>
                  <a:sym typeface="Open Sans"/>
                  <a:rtl val="0"/>
                </a:rPr>
                <a:t>−1</a:t>
              </a:r>
            </a:p>
          </p:txBody>
        </p:sp>
        <p:sp>
          <p:nvSpPr>
            <p:cNvPr id="56" name="TextBox 55">
              <a:extLst>
                <a:ext uri="{FF2B5EF4-FFF2-40B4-BE49-F238E27FC236}">
                  <a16:creationId xmlns:a16="http://schemas.microsoft.com/office/drawing/2014/main" id="{E7AF9FE0-8F27-DE4F-9F47-A803B12BFB59}"/>
                </a:ext>
              </a:extLst>
            </p:cNvPr>
            <p:cNvSpPr txBox="1"/>
            <p:nvPr/>
          </p:nvSpPr>
          <p:spPr>
            <a:xfrm>
              <a:off x="2557500" y="1587172"/>
              <a:ext cx="272832" cy="276999"/>
            </a:xfrm>
            <a:prstGeom prst="rect">
              <a:avLst/>
            </a:prstGeom>
            <a:noFill/>
          </p:spPr>
          <p:txBody>
            <a:bodyPr wrap="none" rtlCol="0">
              <a:spAutoFit/>
            </a:bodyPr>
            <a:lstStyle/>
            <a:p>
              <a:pPr algn="l"/>
              <a:r>
                <a:rPr lang="en-AU" sz="1200">
                  <a:ea typeface="Open Sans"/>
                  <a:cs typeface="Open Sans"/>
                  <a:sym typeface="Open Sans"/>
                  <a:rtl val="0"/>
                </a:rPr>
                <a:t>0</a:t>
              </a:r>
            </a:p>
          </p:txBody>
        </p:sp>
        <p:sp>
          <p:nvSpPr>
            <p:cNvPr id="57" name="TextBox 56">
              <a:extLst>
                <a:ext uri="{FF2B5EF4-FFF2-40B4-BE49-F238E27FC236}">
                  <a16:creationId xmlns:a16="http://schemas.microsoft.com/office/drawing/2014/main" id="{119FF54B-6456-FA4C-9E95-BC35595EFADA}"/>
                </a:ext>
              </a:extLst>
            </p:cNvPr>
            <p:cNvSpPr txBox="1"/>
            <p:nvPr/>
          </p:nvSpPr>
          <p:spPr>
            <a:xfrm>
              <a:off x="2557500" y="1188625"/>
              <a:ext cx="272832" cy="276999"/>
            </a:xfrm>
            <a:prstGeom prst="rect">
              <a:avLst/>
            </a:prstGeom>
            <a:noFill/>
          </p:spPr>
          <p:txBody>
            <a:bodyPr wrap="none" rtlCol="0">
              <a:spAutoFit/>
            </a:bodyPr>
            <a:lstStyle/>
            <a:p>
              <a:pPr algn="l"/>
              <a:r>
                <a:rPr lang="en-AU" sz="1200">
                  <a:ea typeface="Open Sans"/>
                  <a:cs typeface="Open Sans"/>
                  <a:sym typeface="Open Sans"/>
                  <a:rtl val="0"/>
                </a:rPr>
                <a:t>1</a:t>
              </a:r>
            </a:p>
          </p:txBody>
        </p:sp>
        <p:sp>
          <p:nvSpPr>
            <p:cNvPr id="58" name="TextBox 57">
              <a:extLst>
                <a:ext uri="{FF2B5EF4-FFF2-40B4-BE49-F238E27FC236}">
                  <a16:creationId xmlns:a16="http://schemas.microsoft.com/office/drawing/2014/main" id="{4FEFA312-02FF-BE47-A222-380D69D4E482}"/>
                </a:ext>
              </a:extLst>
            </p:cNvPr>
            <p:cNvSpPr txBox="1"/>
            <p:nvPr/>
          </p:nvSpPr>
          <p:spPr>
            <a:xfrm>
              <a:off x="2557500" y="790077"/>
              <a:ext cx="272832" cy="276999"/>
            </a:xfrm>
            <a:prstGeom prst="rect">
              <a:avLst/>
            </a:prstGeom>
            <a:noFill/>
          </p:spPr>
          <p:txBody>
            <a:bodyPr wrap="none" rtlCol="0">
              <a:spAutoFit/>
            </a:bodyPr>
            <a:lstStyle/>
            <a:p>
              <a:pPr algn="l"/>
              <a:r>
                <a:rPr lang="en-AU" sz="1200">
                  <a:ea typeface="Open Sans"/>
                  <a:cs typeface="Open Sans"/>
                  <a:sym typeface="Open Sans"/>
                  <a:rtl val="0"/>
                </a:rPr>
                <a:t>2</a:t>
              </a:r>
            </a:p>
          </p:txBody>
        </p:sp>
        <p:sp>
          <p:nvSpPr>
            <p:cNvPr id="59" name="TextBox 58">
              <a:extLst>
                <a:ext uri="{FF2B5EF4-FFF2-40B4-BE49-F238E27FC236}">
                  <a16:creationId xmlns:a16="http://schemas.microsoft.com/office/drawing/2014/main" id="{0054DC83-A1A8-964D-9778-FADD78724227}"/>
                </a:ext>
              </a:extLst>
            </p:cNvPr>
            <p:cNvSpPr txBox="1"/>
            <p:nvPr/>
          </p:nvSpPr>
          <p:spPr>
            <a:xfrm>
              <a:off x="2557500" y="391603"/>
              <a:ext cx="272832" cy="276999"/>
            </a:xfrm>
            <a:prstGeom prst="rect">
              <a:avLst/>
            </a:prstGeom>
            <a:noFill/>
          </p:spPr>
          <p:txBody>
            <a:bodyPr wrap="none" rtlCol="0">
              <a:spAutoFit/>
            </a:bodyPr>
            <a:lstStyle/>
            <a:p>
              <a:pPr algn="l"/>
              <a:r>
                <a:rPr lang="en-AU" sz="1200">
                  <a:ea typeface="Open Sans"/>
                  <a:cs typeface="Open Sans"/>
                  <a:sym typeface="Open Sans"/>
                  <a:rtl val="0"/>
                </a:rPr>
                <a:t>3</a:t>
              </a:r>
            </a:p>
          </p:txBody>
        </p:sp>
        <p:sp>
          <p:nvSpPr>
            <p:cNvPr id="60" name="TextBox 59">
              <a:extLst>
                <a:ext uri="{FF2B5EF4-FFF2-40B4-BE49-F238E27FC236}">
                  <a16:creationId xmlns:a16="http://schemas.microsoft.com/office/drawing/2014/main" id="{5D3B35C7-56F4-214A-9549-5DC5FAACFECD}"/>
                </a:ext>
              </a:extLst>
            </p:cNvPr>
            <p:cNvSpPr txBox="1"/>
            <p:nvPr/>
          </p:nvSpPr>
          <p:spPr>
            <a:xfrm>
              <a:off x="2557500" y="-6944"/>
              <a:ext cx="272832" cy="276999"/>
            </a:xfrm>
            <a:prstGeom prst="rect">
              <a:avLst/>
            </a:prstGeom>
            <a:noFill/>
          </p:spPr>
          <p:txBody>
            <a:bodyPr wrap="none" rtlCol="0">
              <a:spAutoFit/>
            </a:bodyPr>
            <a:lstStyle/>
            <a:p>
              <a:pPr algn="l"/>
              <a:r>
                <a:rPr lang="en-AU" sz="1200">
                  <a:ea typeface="Open Sans"/>
                  <a:cs typeface="Open Sans"/>
                  <a:sym typeface="Open Sans"/>
                  <a:rtl val="0"/>
                </a:rPr>
                <a:t>4</a:t>
              </a:r>
            </a:p>
          </p:txBody>
        </p:sp>
        <p:sp>
          <p:nvSpPr>
            <p:cNvPr id="61" name="TextBox 60">
              <a:extLst>
                <a:ext uri="{FF2B5EF4-FFF2-40B4-BE49-F238E27FC236}">
                  <a16:creationId xmlns:a16="http://schemas.microsoft.com/office/drawing/2014/main" id="{BBDAC57B-E6F4-AD46-930A-7ADEC8978447}"/>
                </a:ext>
              </a:extLst>
            </p:cNvPr>
            <p:cNvSpPr txBox="1"/>
            <p:nvPr/>
          </p:nvSpPr>
          <p:spPr>
            <a:xfrm>
              <a:off x="2557500" y="-405491"/>
              <a:ext cx="272832" cy="276999"/>
            </a:xfrm>
            <a:prstGeom prst="rect">
              <a:avLst/>
            </a:prstGeom>
            <a:noFill/>
          </p:spPr>
          <p:txBody>
            <a:bodyPr wrap="none" rtlCol="0">
              <a:spAutoFit/>
            </a:bodyPr>
            <a:lstStyle/>
            <a:p>
              <a:pPr algn="l"/>
              <a:r>
                <a:rPr lang="en-AU" sz="1200">
                  <a:ea typeface="Open Sans"/>
                  <a:cs typeface="Open Sans"/>
                  <a:sym typeface="Open Sans"/>
                  <a:rtl val="0"/>
                </a:rPr>
                <a:t>5</a:t>
              </a:r>
            </a:p>
          </p:txBody>
        </p:sp>
      </p:grpSp>
      <p:sp>
        <p:nvSpPr>
          <p:cNvPr id="62" name="TextBox 61">
            <a:extLst>
              <a:ext uri="{FF2B5EF4-FFF2-40B4-BE49-F238E27FC236}">
                <a16:creationId xmlns:a16="http://schemas.microsoft.com/office/drawing/2014/main" id="{F9DC07ED-3EEE-664E-ADAE-CB19A83E41ED}"/>
              </a:ext>
            </a:extLst>
          </p:cNvPr>
          <p:cNvSpPr txBox="1"/>
          <p:nvPr/>
        </p:nvSpPr>
        <p:spPr>
          <a:xfrm rot="16200000">
            <a:off x="1287318" y="1898493"/>
            <a:ext cx="2112053" cy="338554"/>
          </a:xfrm>
          <a:prstGeom prst="rect">
            <a:avLst/>
          </a:prstGeom>
          <a:noFill/>
        </p:spPr>
        <p:txBody>
          <a:bodyPr wrap="none" rtlCol="0">
            <a:spAutoFit/>
          </a:bodyPr>
          <a:lstStyle/>
          <a:p>
            <a:pPr algn="l"/>
            <a:r>
              <a:rPr lang="en-AU" sz="1600">
                <a:ea typeface="Open Sans"/>
                <a:cs typeface="Open Sans"/>
                <a:sym typeface="Open Sans"/>
                <a:rtl val="0"/>
              </a:rPr>
              <a:t>Household power [kW]</a:t>
            </a:r>
          </a:p>
        </p:txBody>
      </p:sp>
      <p:grpSp>
        <p:nvGrpSpPr>
          <p:cNvPr id="66" name="Graphic 4">
            <a:extLst>
              <a:ext uri="{FF2B5EF4-FFF2-40B4-BE49-F238E27FC236}">
                <a16:creationId xmlns:a16="http://schemas.microsoft.com/office/drawing/2014/main" id="{66EA7622-B8A1-744A-881D-22827D307AB2}"/>
              </a:ext>
            </a:extLst>
          </p:cNvPr>
          <p:cNvGrpSpPr/>
          <p:nvPr/>
        </p:nvGrpSpPr>
        <p:grpSpPr>
          <a:xfrm>
            <a:off x="2662853" y="4271287"/>
            <a:ext cx="4043757" cy="1824723"/>
            <a:chOff x="2834999" y="3928199"/>
            <a:chExt cx="4043757" cy="1824723"/>
          </a:xfrm>
          <a:solidFill>
            <a:srgbClr val="000000"/>
          </a:solidFill>
        </p:grpSpPr>
        <p:sp>
          <p:nvSpPr>
            <p:cNvPr id="68" name="Freeform 67">
              <a:extLst>
                <a:ext uri="{FF2B5EF4-FFF2-40B4-BE49-F238E27FC236}">
                  <a16:creationId xmlns:a16="http://schemas.microsoft.com/office/drawing/2014/main" id="{04D047EE-E871-384B-9949-6F04C542CE23}"/>
                </a:ext>
              </a:extLst>
            </p:cNvPr>
            <p:cNvSpPr/>
            <p:nvPr/>
          </p:nvSpPr>
          <p:spPr>
            <a:xfrm flipH="1">
              <a:off x="2834999" y="3928199"/>
              <a:ext cx="45719" cy="1806171"/>
            </a:xfrm>
            <a:custGeom>
              <a:avLst/>
              <a:gdLst>
                <a:gd name="connsiteX0" fmla="*/ 94 w 7115"/>
                <a:gd name="connsiteY0" fmla="*/ 0 h 3415329"/>
                <a:gd name="connsiteX1" fmla="*/ 94 w 7115"/>
                <a:gd name="connsiteY1" fmla="*/ 3415330 h 3415329"/>
              </a:gdLst>
              <a:ahLst/>
              <a:cxnLst>
                <a:cxn ang="0">
                  <a:pos x="connsiteX0" y="connsiteY0"/>
                </a:cxn>
                <a:cxn ang="0">
                  <a:pos x="connsiteX1" y="connsiteY1"/>
                </a:cxn>
              </a:cxnLst>
              <a:rect l="l" t="t" r="r" b="b"/>
              <a:pathLst>
                <a:path w="7115" h="3415329">
                  <a:moveTo>
                    <a:pt x="94" y="0"/>
                  </a:moveTo>
                  <a:lnTo>
                    <a:pt x="94"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69" name="Freeform 68">
              <a:extLst>
                <a:ext uri="{FF2B5EF4-FFF2-40B4-BE49-F238E27FC236}">
                  <a16:creationId xmlns:a16="http://schemas.microsoft.com/office/drawing/2014/main" id="{7FC5CCCB-B9B0-7E48-98CF-1A92C0167E88}"/>
                </a:ext>
              </a:extLst>
            </p:cNvPr>
            <p:cNvSpPr/>
            <p:nvPr/>
          </p:nvSpPr>
          <p:spPr>
            <a:xfrm flipH="1">
              <a:off x="3194249" y="3928199"/>
              <a:ext cx="45719" cy="1806171"/>
            </a:xfrm>
            <a:custGeom>
              <a:avLst/>
              <a:gdLst>
                <a:gd name="connsiteX0" fmla="*/ 144 w 7115"/>
                <a:gd name="connsiteY0" fmla="*/ 0 h 3415329"/>
                <a:gd name="connsiteX1" fmla="*/ 144 w 7115"/>
                <a:gd name="connsiteY1" fmla="*/ 3415330 h 3415329"/>
              </a:gdLst>
              <a:ahLst/>
              <a:cxnLst>
                <a:cxn ang="0">
                  <a:pos x="connsiteX0" y="connsiteY0"/>
                </a:cxn>
                <a:cxn ang="0">
                  <a:pos x="connsiteX1" y="connsiteY1"/>
                </a:cxn>
              </a:cxnLst>
              <a:rect l="l" t="t" r="r" b="b"/>
              <a:pathLst>
                <a:path w="7115" h="3415329">
                  <a:moveTo>
                    <a:pt x="144" y="0"/>
                  </a:moveTo>
                  <a:lnTo>
                    <a:pt x="144"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70" name="Freeform 69">
              <a:extLst>
                <a:ext uri="{FF2B5EF4-FFF2-40B4-BE49-F238E27FC236}">
                  <a16:creationId xmlns:a16="http://schemas.microsoft.com/office/drawing/2014/main" id="{7A9A39FD-B8EB-DE41-ACF6-802C38EE0073}"/>
                </a:ext>
              </a:extLst>
            </p:cNvPr>
            <p:cNvSpPr/>
            <p:nvPr/>
          </p:nvSpPr>
          <p:spPr>
            <a:xfrm>
              <a:off x="3958610" y="3928199"/>
              <a:ext cx="45719" cy="1806171"/>
            </a:xfrm>
            <a:custGeom>
              <a:avLst/>
              <a:gdLst>
                <a:gd name="connsiteX0" fmla="*/ 245 w 7115"/>
                <a:gd name="connsiteY0" fmla="*/ 0 h 3415329"/>
                <a:gd name="connsiteX1" fmla="*/ 245 w 7115"/>
                <a:gd name="connsiteY1" fmla="*/ 3415330 h 3415329"/>
              </a:gdLst>
              <a:ahLst/>
              <a:cxnLst>
                <a:cxn ang="0">
                  <a:pos x="connsiteX0" y="connsiteY0"/>
                </a:cxn>
                <a:cxn ang="0">
                  <a:pos x="connsiteX1" y="connsiteY1"/>
                </a:cxn>
              </a:cxnLst>
              <a:rect l="l" t="t" r="r" b="b"/>
              <a:pathLst>
                <a:path w="7115" h="3415329">
                  <a:moveTo>
                    <a:pt x="245" y="0"/>
                  </a:moveTo>
                  <a:lnTo>
                    <a:pt x="245"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71" name="Freeform 70">
              <a:extLst>
                <a:ext uri="{FF2B5EF4-FFF2-40B4-BE49-F238E27FC236}">
                  <a16:creationId xmlns:a16="http://schemas.microsoft.com/office/drawing/2014/main" id="{7CFC1473-5C8A-AB40-87B2-C2DCFCFD9DC2}"/>
                </a:ext>
              </a:extLst>
            </p:cNvPr>
            <p:cNvSpPr/>
            <p:nvPr/>
          </p:nvSpPr>
          <p:spPr>
            <a:xfrm>
              <a:off x="4317932" y="3928200"/>
              <a:ext cx="45719" cy="1817608"/>
            </a:xfrm>
            <a:custGeom>
              <a:avLst/>
              <a:gdLst>
                <a:gd name="connsiteX0" fmla="*/ 296 w 7115"/>
                <a:gd name="connsiteY0" fmla="*/ 0 h 3415329"/>
                <a:gd name="connsiteX1" fmla="*/ 296 w 7115"/>
                <a:gd name="connsiteY1" fmla="*/ 3415330 h 3415329"/>
              </a:gdLst>
              <a:ahLst/>
              <a:cxnLst>
                <a:cxn ang="0">
                  <a:pos x="connsiteX0" y="connsiteY0"/>
                </a:cxn>
                <a:cxn ang="0">
                  <a:pos x="connsiteX1" y="connsiteY1"/>
                </a:cxn>
              </a:cxnLst>
              <a:rect l="l" t="t" r="r" b="b"/>
              <a:pathLst>
                <a:path w="7115" h="3415329">
                  <a:moveTo>
                    <a:pt x="296" y="0"/>
                  </a:moveTo>
                  <a:lnTo>
                    <a:pt x="296"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72" name="Freeform 71">
              <a:extLst>
                <a:ext uri="{FF2B5EF4-FFF2-40B4-BE49-F238E27FC236}">
                  <a16:creationId xmlns:a16="http://schemas.microsoft.com/office/drawing/2014/main" id="{F5BD0054-6A76-CE4F-B6D9-AEF7C454E993}"/>
                </a:ext>
              </a:extLst>
            </p:cNvPr>
            <p:cNvSpPr/>
            <p:nvPr/>
          </p:nvSpPr>
          <p:spPr>
            <a:xfrm flipH="1">
              <a:off x="4631462" y="3928199"/>
              <a:ext cx="45719" cy="1806171"/>
            </a:xfrm>
            <a:custGeom>
              <a:avLst/>
              <a:gdLst>
                <a:gd name="connsiteX0" fmla="*/ 346 w 7115"/>
                <a:gd name="connsiteY0" fmla="*/ 0 h 3415329"/>
                <a:gd name="connsiteX1" fmla="*/ 346 w 7115"/>
                <a:gd name="connsiteY1" fmla="*/ 3415330 h 3415329"/>
              </a:gdLst>
              <a:ahLst/>
              <a:cxnLst>
                <a:cxn ang="0">
                  <a:pos x="connsiteX0" y="connsiteY0"/>
                </a:cxn>
                <a:cxn ang="0">
                  <a:pos x="connsiteX1" y="connsiteY1"/>
                </a:cxn>
              </a:cxnLst>
              <a:rect l="l" t="t" r="r" b="b"/>
              <a:pathLst>
                <a:path w="7115" h="3415329">
                  <a:moveTo>
                    <a:pt x="346" y="0"/>
                  </a:moveTo>
                  <a:lnTo>
                    <a:pt x="346"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73" name="Freeform 72">
              <a:extLst>
                <a:ext uri="{FF2B5EF4-FFF2-40B4-BE49-F238E27FC236}">
                  <a16:creationId xmlns:a16="http://schemas.microsoft.com/office/drawing/2014/main" id="{43E17E2A-9301-E24C-92DD-391A5E14D9AD}"/>
                </a:ext>
              </a:extLst>
            </p:cNvPr>
            <p:cNvSpPr/>
            <p:nvPr/>
          </p:nvSpPr>
          <p:spPr>
            <a:xfrm>
              <a:off x="5036502" y="3928199"/>
              <a:ext cx="45719" cy="1806171"/>
            </a:xfrm>
            <a:custGeom>
              <a:avLst/>
              <a:gdLst>
                <a:gd name="connsiteX0" fmla="*/ 397 w 7115"/>
                <a:gd name="connsiteY0" fmla="*/ 0 h 3415329"/>
                <a:gd name="connsiteX1" fmla="*/ 397 w 7115"/>
                <a:gd name="connsiteY1" fmla="*/ 3415330 h 3415329"/>
              </a:gdLst>
              <a:ahLst/>
              <a:cxnLst>
                <a:cxn ang="0">
                  <a:pos x="connsiteX0" y="connsiteY0"/>
                </a:cxn>
                <a:cxn ang="0">
                  <a:pos x="connsiteX1" y="connsiteY1"/>
                </a:cxn>
              </a:cxnLst>
              <a:rect l="l" t="t" r="r" b="b"/>
              <a:pathLst>
                <a:path w="7115" h="3415329">
                  <a:moveTo>
                    <a:pt x="397" y="0"/>
                  </a:moveTo>
                  <a:lnTo>
                    <a:pt x="397"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74" name="Freeform 73">
              <a:extLst>
                <a:ext uri="{FF2B5EF4-FFF2-40B4-BE49-F238E27FC236}">
                  <a16:creationId xmlns:a16="http://schemas.microsoft.com/office/drawing/2014/main" id="{75A3541A-A6DD-C548-85C2-97FF21B75F4F}"/>
                </a:ext>
              </a:extLst>
            </p:cNvPr>
            <p:cNvSpPr/>
            <p:nvPr/>
          </p:nvSpPr>
          <p:spPr>
            <a:xfrm>
              <a:off x="5395824" y="3928199"/>
              <a:ext cx="45719" cy="1806171"/>
            </a:xfrm>
            <a:custGeom>
              <a:avLst/>
              <a:gdLst>
                <a:gd name="connsiteX0" fmla="*/ 447 w 7115"/>
                <a:gd name="connsiteY0" fmla="*/ 0 h 3415329"/>
                <a:gd name="connsiteX1" fmla="*/ 447 w 7115"/>
                <a:gd name="connsiteY1" fmla="*/ 3415330 h 3415329"/>
              </a:gdLst>
              <a:ahLst/>
              <a:cxnLst>
                <a:cxn ang="0">
                  <a:pos x="connsiteX0" y="connsiteY0"/>
                </a:cxn>
                <a:cxn ang="0">
                  <a:pos x="connsiteX1" y="connsiteY1"/>
                </a:cxn>
              </a:cxnLst>
              <a:rect l="l" t="t" r="r" b="b"/>
              <a:pathLst>
                <a:path w="7115" h="3415329">
                  <a:moveTo>
                    <a:pt x="447" y="0"/>
                  </a:moveTo>
                  <a:lnTo>
                    <a:pt x="447"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75" name="Freeform 74">
              <a:extLst>
                <a:ext uri="{FF2B5EF4-FFF2-40B4-BE49-F238E27FC236}">
                  <a16:creationId xmlns:a16="http://schemas.microsoft.com/office/drawing/2014/main" id="{07A33013-470A-F64C-A230-AB267F7DED7A}"/>
                </a:ext>
              </a:extLst>
            </p:cNvPr>
            <p:cNvSpPr/>
            <p:nvPr/>
          </p:nvSpPr>
          <p:spPr>
            <a:xfrm>
              <a:off x="5755145" y="3928199"/>
              <a:ext cx="45719" cy="1817607"/>
            </a:xfrm>
            <a:custGeom>
              <a:avLst/>
              <a:gdLst>
                <a:gd name="connsiteX0" fmla="*/ 498 w 7115"/>
                <a:gd name="connsiteY0" fmla="*/ 0 h 3415329"/>
                <a:gd name="connsiteX1" fmla="*/ 498 w 7115"/>
                <a:gd name="connsiteY1" fmla="*/ 3415330 h 3415329"/>
              </a:gdLst>
              <a:ahLst/>
              <a:cxnLst>
                <a:cxn ang="0">
                  <a:pos x="connsiteX0" y="connsiteY0"/>
                </a:cxn>
                <a:cxn ang="0">
                  <a:pos x="connsiteX1" y="connsiteY1"/>
                </a:cxn>
              </a:cxnLst>
              <a:rect l="l" t="t" r="r" b="b"/>
              <a:pathLst>
                <a:path w="7115" h="3415329">
                  <a:moveTo>
                    <a:pt x="498" y="0"/>
                  </a:moveTo>
                  <a:lnTo>
                    <a:pt x="498"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76" name="Freeform 75">
              <a:extLst>
                <a:ext uri="{FF2B5EF4-FFF2-40B4-BE49-F238E27FC236}">
                  <a16:creationId xmlns:a16="http://schemas.microsoft.com/office/drawing/2014/main" id="{62D088DE-F757-964E-94A5-DA194AA99FFA}"/>
                </a:ext>
              </a:extLst>
            </p:cNvPr>
            <p:cNvSpPr/>
            <p:nvPr/>
          </p:nvSpPr>
          <p:spPr>
            <a:xfrm flipH="1">
              <a:off x="6068747" y="3928199"/>
              <a:ext cx="45719" cy="1817607"/>
            </a:xfrm>
            <a:custGeom>
              <a:avLst/>
              <a:gdLst>
                <a:gd name="connsiteX0" fmla="*/ 548 w 7115"/>
                <a:gd name="connsiteY0" fmla="*/ 0 h 3415329"/>
                <a:gd name="connsiteX1" fmla="*/ 548 w 7115"/>
                <a:gd name="connsiteY1" fmla="*/ 3415330 h 3415329"/>
              </a:gdLst>
              <a:ahLst/>
              <a:cxnLst>
                <a:cxn ang="0">
                  <a:pos x="connsiteX0" y="connsiteY0"/>
                </a:cxn>
                <a:cxn ang="0">
                  <a:pos x="connsiteX1" y="connsiteY1"/>
                </a:cxn>
              </a:cxnLst>
              <a:rect l="l" t="t" r="r" b="b"/>
              <a:pathLst>
                <a:path w="7115" h="3415329">
                  <a:moveTo>
                    <a:pt x="548" y="0"/>
                  </a:moveTo>
                  <a:lnTo>
                    <a:pt x="548"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77" name="Freeform 76">
              <a:extLst>
                <a:ext uri="{FF2B5EF4-FFF2-40B4-BE49-F238E27FC236}">
                  <a16:creationId xmlns:a16="http://schemas.microsoft.com/office/drawing/2014/main" id="{1E92EC52-D71C-004E-923B-7285EF4A437F}"/>
                </a:ext>
              </a:extLst>
            </p:cNvPr>
            <p:cNvSpPr/>
            <p:nvPr/>
          </p:nvSpPr>
          <p:spPr>
            <a:xfrm flipH="1">
              <a:off x="6427997" y="3928199"/>
              <a:ext cx="45719" cy="1806171"/>
            </a:xfrm>
            <a:custGeom>
              <a:avLst/>
              <a:gdLst>
                <a:gd name="connsiteX0" fmla="*/ 598 w 7115"/>
                <a:gd name="connsiteY0" fmla="*/ 0 h 3415329"/>
                <a:gd name="connsiteX1" fmla="*/ 598 w 7115"/>
                <a:gd name="connsiteY1" fmla="*/ 3415330 h 3415329"/>
              </a:gdLst>
              <a:ahLst/>
              <a:cxnLst>
                <a:cxn ang="0">
                  <a:pos x="connsiteX0" y="connsiteY0"/>
                </a:cxn>
                <a:cxn ang="0">
                  <a:pos x="connsiteX1" y="connsiteY1"/>
                </a:cxn>
              </a:cxnLst>
              <a:rect l="l" t="t" r="r" b="b"/>
              <a:pathLst>
                <a:path w="7115" h="3415329">
                  <a:moveTo>
                    <a:pt x="598" y="0"/>
                  </a:moveTo>
                  <a:lnTo>
                    <a:pt x="598" y="3415330"/>
                  </a:lnTo>
                </a:path>
              </a:pathLst>
            </a:custGeom>
            <a:solidFill>
              <a:srgbClr val="000000"/>
            </a:solidFill>
            <a:ln w="7103" cap="flat">
              <a:solidFill>
                <a:srgbClr val="EBF0F8"/>
              </a:solidFill>
              <a:prstDash val="solid"/>
              <a:miter/>
            </a:ln>
          </p:spPr>
          <p:txBody>
            <a:bodyPr rtlCol="0" anchor="ctr"/>
            <a:lstStyle/>
            <a:p>
              <a:endParaRPr lang="en-AU"/>
            </a:p>
          </p:txBody>
        </p:sp>
        <p:sp>
          <p:nvSpPr>
            <p:cNvPr id="78" name="Freeform 77">
              <a:extLst>
                <a:ext uri="{FF2B5EF4-FFF2-40B4-BE49-F238E27FC236}">
                  <a16:creationId xmlns:a16="http://schemas.microsoft.com/office/drawing/2014/main" id="{CAA0A840-BB78-ED44-B0A3-9255AF5B220E}"/>
                </a:ext>
              </a:extLst>
            </p:cNvPr>
            <p:cNvSpPr/>
            <p:nvPr/>
          </p:nvSpPr>
          <p:spPr>
            <a:xfrm>
              <a:off x="6833037" y="3928199"/>
              <a:ext cx="45719" cy="1824723"/>
            </a:xfrm>
            <a:custGeom>
              <a:avLst/>
              <a:gdLst>
                <a:gd name="connsiteX0" fmla="*/ 649 w 7115"/>
                <a:gd name="connsiteY0" fmla="*/ 0 h 3415329"/>
                <a:gd name="connsiteX1" fmla="*/ 649 w 7115"/>
                <a:gd name="connsiteY1" fmla="*/ 3415330 h 3415329"/>
              </a:gdLst>
              <a:ahLst/>
              <a:cxnLst>
                <a:cxn ang="0">
                  <a:pos x="connsiteX0" y="connsiteY0"/>
                </a:cxn>
                <a:cxn ang="0">
                  <a:pos x="connsiteX1" y="connsiteY1"/>
                </a:cxn>
              </a:cxnLst>
              <a:rect l="l" t="t" r="r" b="b"/>
              <a:pathLst>
                <a:path w="7115" h="3415329">
                  <a:moveTo>
                    <a:pt x="649" y="0"/>
                  </a:moveTo>
                  <a:lnTo>
                    <a:pt x="649" y="3415330"/>
                  </a:lnTo>
                </a:path>
              </a:pathLst>
            </a:custGeom>
            <a:solidFill>
              <a:srgbClr val="000000"/>
            </a:solidFill>
            <a:ln w="7103" cap="flat">
              <a:solidFill>
                <a:srgbClr val="EBF0F8"/>
              </a:solidFill>
              <a:prstDash val="solid"/>
              <a:miter/>
            </a:ln>
          </p:spPr>
          <p:txBody>
            <a:bodyPr rtlCol="0" anchor="ctr"/>
            <a:lstStyle/>
            <a:p>
              <a:endParaRPr lang="en-AU"/>
            </a:p>
          </p:txBody>
        </p:sp>
      </p:grpSp>
      <p:sp>
        <p:nvSpPr>
          <p:cNvPr id="79" name="Freeform 78">
            <a:extLst>
              <a:ext uri="{FF2B5EF4-FFF2-40B4-BE49-F238E27FC236}">
                <a16:creationId xmlns:a16="http://schemas.microsoft.com/office/drawing/2014/main" id="{6A89FA5C-B341-144F-B40C-B5BD0AA8F2FF}"/>
              </a:ext>
            </a:extLst>
          </p:cNvPr>
          <p:cNvSpPr/>
          <p:nvPr/>
        </p:nvSpPr>
        <p:spPr>
          <a:xfrm>
            <a:off x="3427143" y="4289216"/>
            <a:ext cx="45719" cy="1788240"/>
          </a:xfrm>
          <a:custGeom>
            <a:avLst/>
            <a:gdLst>
              <a:gd name="connsiteX0" fmla="*/ 195 w 7115"/>
              <a:gd name="connsiteY0" fmla="*/ 0 h 3415329"/>
              <a:gd name="connsiteX1" fmla="*/ 195 w 7115"/>
              <a:gd name="connsiteY1" fmla="*/ 3415330 h 3415329"/>
            </a:gdLst>
            <a:ahLst/>
            <a:cxnLst>
              <a:cxn ang="0">
                <a:pos x="connsiteX0" y="connsiteY0"/>
              </a:cxn>
              <a:cxn ang="0">
                <a:pos x="connsiteX1" y="connsiteY1"/>
              </a:cxn>
            </a:cxnLst>
            <a:rect l="l" t="t" r="r" b="b"/>
            <a:pathLst>
              <a:path w="7115" h="3415329">
                <a:moveTo>
                  <a:pt x="195" y="0"/>
                </a:moveTo>
                <a:lnTo>
                  <a:pt x="195" y="3415330"/>
                </a:lnTo>
              </a:path>
            </a:pathLst>
          </a:custGeom>
          <a:solidFill>
            <a:srgbClr val="000000"/>
          </a:solidFill>
          <a:ln w="21309" cap="flat">
            <a:solidFill>
              <a:srgbClr val="000000"/>
            </a:solidFill>
            <a:prstDash val="solid"/>
            <a:miter/>
          </a:ln>
        </p:spPr>
        <p:txBody>
          <a:bodyPr rtlCol="0" anchor="ctr"/>
          <a:lstStyle/>
          <a:p>
            <a:endParaRPr lang="en-AU"/>
          </a:p>
        </p:txBody>
      </p:sp>
      <p:sp>
        <p:nvSpPr>
          <p:cNvPr id="80" name="Freeform 79">
            <a:extLst>
              <a:ext uri="{FF2B5EF4-FFF2-40B4-BE49-F238E27FC236}">
                <a16:creationId xmlns:a16="http://schemas.microsoft.com/office/drawing/2014/main" id="{4CAB2644-9A89-B240-A4A7-C905680061F9}"/>
              </a:ext>
            </a:extLst>
          </p:cNvPr>
          <p:cNvSpPr/>
          <p:nvPr/>
        </p:nvSpPr>
        <p:spPr>
          <a:xfrm>
            <a:off x="2142737" y="3744461"/>
            <a:ext cx="7115" cy="7115"/>
          </a:xfrm>
          <a:custGeom>
            <a:avLst/>
            <a:gdLst/>
            <a:ahLst/>
            <a:cxnLst/>
            <a:rect l="l" t="t" r="r" b="b"/>
            <a:pathLst>
              <a:path w="7115" h="7115"/>
            </a:pathLst>
          </a:custGeom>
          <a:solidFill>
            <a:srgbClr val="000000"/>
          </a:solidFill>
          <a:ln w="7103" cap="flat">
            <a:noFill/>
            <a:prstDash val="solid"/>
            <a:miter/>
          </a:ln>
        </p:spPr>
        <p:txBody>
          <a:bodyPr rtlCol="0" anchor="ctr"/>
          <a:lstStyle/>
          <a:p>
            <a:endParaRPr lang="en-AU" sz="1200"/>
          </a:p>
        </p:txBody>
      </p:sp>
      <p:sp>
        <p:nvSpPr>
          <p:cNvPr id="81" name="Freeform 80">
            <a:extLst>
              <a:ext uri="{FF2B5EF4-FFF2-40B4-BE49-F238E27FC236}">
                <a16:creationId xmlns:a16="http://schemas.microsoft.com/office/drawing/2014/main" id="{0CA06459-7C5B-B147-9866-1FF852278D6B}"/>
              </a:ext>
            </a:extLst>
          </p:cNvPr>
          <p:cNvSpPr/>
          <p:nvPr/>
        </p:nvSpPr>
        <p:spPr>
          <a:xfrm>
            <a:off x="2142737" y="3744461"/>
            <a:ext cx="7115" cy="7115"/>
          </a:xfrm>
          <a:custGeom>
            <a:avLst/>
            <a:gdLst/>
            <a:ahLst/>
            <a:cxnLst/>
            <a:rect l="l" t="t" r="r" b="b"/>
            <a:pathLst>
              <a:path w="7115" h="7115"/>
            </a:pathLst>
          </a:custGeom>
          <a:solidFill>
            <a:srgbClr val="000000"/>
          </a:solidFill>
          <a:ln w="7103" cap="flat">
            <a:noFill/>
            <a:prstDash val="solid"/>
            <a:miter/>
          </a:ln>
        </p:spPr>
        <p:txBody>
          <a:bodyPr rtlCol="0" anchor="ctr"/>
          <a:lstStyle/>
          <a:p>
            <a:endParaRPr lang="en-AU" sz="1200"/>
          </a:p>
        </p:txBody>
      </p:sp>
      <p:grpSp>
        <p:nvGrpSpPr>
          <p:cNvPr id="82" name="Graphic 4">
            <a:extLst>
              <a:ext uri="{FF2B5EF4-FFF2-40B4-BE49-F238E27FC236}">
                <a16:creationId xmlns:a16="http://schemas.microsoft.com/office/drawing/2014/main" id="{C6FEF366-06F6-9E44-9CCF-716469B89A07}"/>
              </a:ext>
            </a:extLst>
          </p:cNvPr>
          <p:cNvGrpSpPr/>
          <p:nvPr/>
        </p:nvGrpSpPr>
        <p:grpSpPr>
          <a:xfrm>
            <a:off x="2708172" y="4385129"/>
            <a:ext cx="3858652" cy="1548888"/>
            <a:chOff x="2880320" y="4042043"/>
            <a:chExt cx="3858652" cy="1548888"/>
          </a:xfrm>
        </p:grpSpPr>
        <p:sp>
          <p:nvSpPr>
            <p:cNvPr id="84" name="Freeform 83">
              <a:extLst>
                <a:ext uri="{FF2B5EF4-FFF2-40B4-BE49-F238E27FC236}">
                  <a16:creationId xmlns:a16="http://schemas.microsoft.com/office/drawing/2014/main" id="{C96C472A-9B26-B84E-9500-C32AD4B40887}"/>
                </a:ext>
              </a:extLst>
            </p:cNvPr>
            <p:cNvSpPr/>
            <p:nvPr/>
          </p:nvSpPr>
          <p:spPr>
            <a:xfrm>
              <a:off x="3599289" y="4042043"/>
              <a:ext cx="3139683" cy="394164"/>
            </a:xfrm>
            <a:custGeom>
              <a:avLst/>
              <a:gdLst>
                <a:gd name="connsiteX0" fmla="*/ 41 w 3139683"/>
                <a:gd name="connsiteY0" fmla="*/ 910805 h 910754"/>
                <a:gd name="connsiteX1" fmla="*/ 41 w 3139683"/>
                <a:gd name="connsiteY1" fmla="*/ 50 h 910754"/>
                <a:gd name="connsiteX2" fmla="*/ 3139725 w 3139683"/>
                <a:gd name="connsiteY2" fmla="*/ 50 h 910754"/>
                <a:gd name="connsiteX3" fmla="*/ 3139725 w 3139683"/>
                <a:gd name="connsiteY3" fmla="*/ 910805 h 910754"/>
              </a:gdLst>
              <a:ahLst/>
              <a:cxnLst>
                <a:cxn ang="0">
                  <a:pos x="connsiteX0" y="connsiteY0"/>
                </a:cxn>
                <a:cxn ang="0">
                  <a:pos x="connsiteX1" y="connsiteY1"/>
                </a:cxn>
                <a:cxn ang="0">
                  <a:pos x="connsiteX2" y="connsiteY2"/>
                </a:cxn>
                <a:cxn ang="0">
                  <a:pos x="connsiteX3" y="connsiteY3"/>
                </a:cxn>
              </a:cxnLst>
              <a:rect l="l" t="t" r="r" b="b"/>
              <a:pathLst>
                <a:path w="3139683" h="910754">
                  <a:moveTo>
                    <a:pt x="41" y="910805"/>
                  </a:moveTo>
                  <a:lnTo>
                    <a:pt x="41" y="50"/>
                  </a:lnTo>
                  <a:lnTo>
                    <a:pt x="3139725" y="50"/>
                  </a:lnTo>
                  <a:lnTo>
                    <a:pt x="3139725" y="910805"/>
                  </a:lnTo>
                  <a:close/>
                </a:path>
              </a:pathLst>
            </a:custGeom>
            <a:solidFill>
              <a:srgbClr val="3780BF">
                <a:alpha val="70000"/>
              </a:srgbClr>
            </a:solidFill>
            <a:ln w="21309" cap="flat">
              <a:solidFill>
                <a:srgbClr val="3780BF"/>
              </a:solidFill>
              <a:prstDash val="solid"/>
              <a:miter/>
            </a:ln>
          </p:spPr>
          <p:txBody>
            <a:bodyPr rtlCol="0" anchor="ctr"/>
            <a:lstStyle/>
            <a:p>
              <a:endParaRPr lang="en-AU"/>
            </a:p>
          </p:txBody>
        </p:sp>
        <p:sp>
          <p:nvSpPr>
            <p:cNvPr id="87" name="Freeform 86">
              <a:extLst>
                <a:ext uri="{FF2B5EF4-FFF2-40B4-BE49-F238E27FC236}">
                  <a16:creationId xmlns:a16="http://schemas.microsoft.com/office/drawing/2014/main" id="{26205F6E-3DE8-D842-88A1-E3298212517C}"/>
                </a:ext>
              </a:extLst>
            </p:cNvPr>
            <p:cNvSpPr/>
            <p:nvPr/>
          </p:nvSpPr>
          <p:spPr>
            <a:xfrm>
              <a:off x="2880320" y="4617195"/>
              <a:ext cx="709178" cy="383282"/>
            </a:xfrm>
            <a:custGeom>
              <a:avLst/>
              <a:gdLst>
                <a:gd name="connsiteX0" fmla="*/ 709220 w 709178"/>
                <a:gd name="connsiteY0" fmla="*/ 910805 h 910754"/>
                <a:gd name="connsiteX1" fmla="*/ 709220 w 709178"/>
                <a:gd name="connsiteY1" fmla="*/ 50 h 910754"/>
                <a:gd name="connsiteX2" fmla="*/ 41 w 709178"/>
                <a:gd name="connsiteY2" fmla="*/ 50 h 910754"/>
                <a:gd name="connsiteX3" fmla="*/ 41 w 709178"/>
                <a:gd name="connsiteY3" fmla="*/ 910805 h 910754"/>
              </a:gdLst>
              <a:ahLst/>
              <a:cxnLst>
                <a:cxn ang="0">
                  <a:pos x="connsiteX0" y="connsiteY0"/>
                </a:cxn>
                <a:cxn ang="0">
                  <a:pos x="connsiteX1" y="connsiteY1"/>
                </a:cxn>
                <a:cxn ang="0">
                  <a:pos x="connsiteX2" y="connsiteY2"/>
                </a:cxn>
                <a:cxn ang="0">
                  <a:pos x="connsiteX3" y="connsiteY3"/>
                </a:cxn>
              </a:cxnLst>
              <a:rect l="l" t="t" r="r" b="b"/>
              <a:pathLst>
                <a:path w="709178" h="910754">
                  <a:moveTo>
                    <a:pt x="709220" y="910805"/>
                  </a:moveTo>
                  <a:lnTo>
                    <a:pt x="709220" y="50"/>
                  </a:lnTo>
                  <a:lnTo>
                    <a:pt x="41" y="50"/>
                  </a:lnTo>
                  <a:lnTo>
                    <a:pt x="41" y="910805"/>
                  </a:lnTo>
                  <a:close/>
                </a:path>
              </a:pathLst>
            </a:custGeom>
            <a:solidFill>
              <a:srgbClr val="FF7F0E">
                <a:alpha val="70000"/>
              </a:srgbClr>
            </a:solidFill>
            <a:ln w="21309" cap="flat">
              <a:solidFill>
                <a:srgbClr val="FF7F0E"/>
              </a:solidFill>
              <a:prstDash val="solid"/>
              <a:miter/>
            </a:ln>
          </p:spPr>
          <p:txBody>
            <a:bodyPr rtlCol="0" anchor="ctr"/>
            <a:lstStyle/>
            <a:p>
              <a:endParaRPr lang="en-AU"/>
            </a:p>
          </p:txBody>
        </p:sp>
        <p:sp>
          <p:nvSpPr>
            <p:cNvPr id="90" name="Freeform 89">
              <a:extLst>
                <a:ext uri="{FF2B5EF4-FFF2-40B4-BE49-F238E27FC236}">
                  <a16:creationId xmlns:a16="http://schemas.microsoft.com/office/drawing/2014/main" id="{12A6A8C0-18E6-3744-945D-A1F99B545C96}"/>
                </a:ext>
              </a:extLst>
            </p:cNvPr>
            <p:cNvSpPr/>
            <p:nvPr/>
          </p:nvSpPr>
          <p:spPr>
            <a:xfrm>
              <a:off x="3608764" y="5196767"/>
              <a:ext cx="2044643" cy="394164"/>
            </a:xfrm>
            <a:custGeom>
              <a:avLst/>
              <a:gdLst>
                <a:gd name="connsiteX0" fmla="*/ 41 w 2044643"/>
                <a:gd name="connsiteY0" fmla="*/ 910805 h 910754"/>
                <a:gd name="connsiteX1" fmla="*/ 41 w 2044643"/>
                <a:gd name="connsiteY1" fmla="*/ 50 h 910754"/>
                <a:gd name="connsiteX2" fmla="*/ 2044685 w 2044643"/>
                <a:gd name="connsiteY2" fmla="*/ 50 h 910754"/>
                <a:gd name="connsiteX3" fmla="*/ 2044685 w 2044643"/>
                <a:gd name="connsiteY3" fmla="*/ 910805 h 910754"/>
              </a:gdLst>
              <a:ahLst/>
              <a:cxnLst>
                <a:cxn ang="0">
                  <a:pos x="connsiteX0" y="connsiteY0"/>
                </a:cxn>
                <a:cxn ang="0">
                  <a:pos x="connsiteX1" y="connsiteY1"/>
                </a:cxn>
                <a:cxn ang="0">
                  <a:pos x="connsiteX2" y="connsiteY2"/>
                </a:cxn>
                <a:cxn ang="0">
                  <a:pos x="connsiteX3" y="connsiteY3"/>
                </a:cxn>
              </a:cxnLst>
              <a:rect l="l" t="t" r="r" b="b"/>
              <a:pathLst>
                <a:path w="2044643" h="910754">
                  <a:moveTo>
                    <a:pt x="41" y="910805"/>
                  </a:moveTo>
                  <a:lnTo>
                    <a:pt x="41" y="50"/>
                  </a:lnTo>
                  <a:lnTo>
                    <a:pt x="2044685" y="50"/>
                  </a:lnTo>
                  <a:lnTo>
                    <a:pt x="2044685" y="910805"/>
                  </a:lnTo>
                  <a:close/>
                </a:path>
              </a:pathLst>
            </a:custGeom>
            <a:solidFill>
              <a:srgbClr val="2CA02C">
                <a:alpha val="70000"/>
              </a:srgbClr>
            </a:solidFill>
            <a:ln w="21309" cap="flat">
              <a:solidFill>
                <a:srgbClr val="2CA02C"/>
              </a:solidFill>
              <a:prstDash val="solid"/>
              <a:miter/>
            </a:ln>
          </p:spPr>
          <p:txBody>
            <a:bodyPr rtlCol="0" anchor="ctr"/>
            <a:lstStyle/>
            <a:p>
              <a:endParaRPr lang="en-AU"/>
            </a:p>
          </p:txBody>
        </p:sp>
      </p:grpSp>
      <p:sp>
        <p:nvSpPr>
          <p:cNvPr id="92" name="Freeform 91">
            <a:extLst>
              <a:ext uri="{FF2B5EF4-FFF2-40B4-BE49-F238E27FC236}">
                <a16:creationId xmlns:a16="http://schemas.microsoft.com/office/drawing/2014/main" id="{C4001038-5685-0B41-8423-9B5AA893266E}"/>
              </a:ext>
            </a:extLst>
          </p:cNvPr>
          <p:cNvSpPr/>
          <p:nvPr/>
        </p:nvSpPr>
        <p:spPr>
          <a:xfrm>
            <a:off x="2624541" y="6068221"/>
            <a:ext cx="4026613" cy="45719"/>
          </a:xfrm>
          <a:custGeom>
            <a:avLst/>
            <a:gdLst>
              <a:gd name="connsiteX0" fmla="*/ 0 w 4333198"/>
              <a:gd name="connsiteY0" fmla="*/ 0 h 7115"/>
              <a:gd name="connsiteX1" fmla="*/ 4333199 w 4333198"/>
              <a:gd name="connsiteY1" fmla="*/ 0 h 7115"/>
            </a:gdLst>
            <a:ahLst/>
            <a:cxnLst>
              <a:cxn ang="0">
                <a:pos x="connsiteX0" y="connsiteY0"/>
              </a:cxn>
              <a:cxn ang="0">
                <a:pos x="connsiteX1" y="connsiteY1"/>
              </a:cxn>
            </a:cxnLst>
            <a:rect l="l" t="t" r="r" b="b"/>
            <a:pathLst>
              <a:path w="4333198" h="7115">
                <a:moveTo>
                  <a:pt x="0" y="0"/>
                </a:moveTo>
                <a:lnTo>
                  <a:pt x="4333199" y="0"/>
                </a:lnTo>
              </a:path>
            </a:pathLst>
          </a:custGeom>
          <a:noFill/>
          <a:ln w="14206" cap="flat">
            <a:solidFill>
              <a:srgbClr val="000000"/>
            </a:solidFill>
            <a:prstDash val="solid"/>
            <a:miter/>
          </a:ln>
        </p:spPr>
        <p:txBody>
          <a:bodyPr rtlCol="0" anchor="ctr"/>
          <a:lstStyle/>
          <a:p>
            <a:endParaRPr lang="en-AU"/>
          </a:p>
        </p:txBody>
      </p:sp>
      <p:sp>
        <p:nvSpPr>
          <p:cNvPr id="93" name="Freeform 92">
            <a:extLst>
              <a:ext uri="{FF2B5EF4-FFF2-40B4-BE49-F238E27FC236}">
                <a16:creationId xmlns:a16="http://schemas.microsoft.com/office/drawing/2014/main" id="{36013CED-1C95-DF4C-BF6E-FF529586EF31}"/>
              </a:ext>
            </a:extLst>
          </p:cNvPr>
          <p:cNvSpPr/>
          <p:nvPr/>
        </p:nvSpPr>
        <p:spPr>
          <a:xfrm>
            <a:off x="2142737" y="3744461"/>
            <a:ext cx="7115" cy="7115"/>
          </a:xfrm>
          <a:custGeom>
            <a:avLst/>
            <a:gdLst/>
            <a:ahLst/>
            <a:cxnLst/>
            <a:rect l="l" t="t" r="r" b="b"/>
            <a:pathLst>
              <a:path w="7115" h="7115"/>
            </a:pathLst>
          </a:custGeom>
          <a:noFill/>
          <a:ln w="7103" cap="flat">
            <a:noFill/>
            <a:prstDash val="solid"/>
            <a:miter/>
          </a:ln>
        </p:spPr>
        <p:txBody>
          <a:bodyPr rtlCol="0" anchor="ctr"/>
          <a:lstStyle/>
          <a:p>
            <a:endParaRPr lang="en-AU" sz="1200"/>
          </a:p>
        </p:txBody>
      </p:sp>
      <p:sp>
        <p:nvSpPr>
          <p:cNvPr id="96" name="TextBox 95">
            <a:extLst>
              <a:ext uri="{FF2B5EF4-FFF2-40B4-BE49-F238E27FC236}">
                <a16:creationId xmlns:a16="http://schemas.microsoft.com/office/drawing/2014/main" id="{558892DA-A43B-FD4E-A04B-8F64E1A6D041}"/>
              </a:ext>
            </a:extLst>
          </p:cNvPr>
          <p:cNvSpPr txBox="1"/>
          <p:nvPr/>
        </p:nvSpPr>
        <p:spPr>
          <a:xfrm>
            <a:off x="2498780" y="6119195"/>
            <a:ext cx="418704" cy="276999"/>
          </a:xfrm>
          <a:prstGeom prst="rect">
            <a:avLst/>
          </a:prstGeom>
          <a:noFill/>
        </p:spPr>
        <p:txBody>
          <a:bodyPr wrap="none" rtlCol="0">
            <a:spAutoFit/>
          </a:bodyPr>
          <a:lstStyle/>
          <a:p>
            <a:pPr algn="l"/>
            <a:r>
              <a:rPr lang="en-AU" sz="1200">
                <a:ea typeface="Open Sans"/>
                <a:cs typeface="Open Sans"/>
                <a:sym typeface="Open Sans"/>
                <a:rtl val="0"/>
              </a:rPr>
              <a:t>−10</a:t>
            </a:r>
          </a:p>
        </p:txBody>
      </p:sp>
      <p:sp>
        <p:nvSpPr>
          <p:cNvPr id="97" name="TextBox 96">
            <a:extLst>
              <a:ext uri="{FF2B5EF4-FFF2-40B4-BE49-F238E27FC236}">
                <a16:creationId xmlns:a16="http://schemas.microsoft.com/office/drawing/2014/main" id="{AC2B0167-B213-0249-9089-F82FF81C7233}"/>
              </a:ext>
            </a:extLst>
          </p:cNvPr>
          <p:cNvSpPr txBox="1"/>
          <p:nvPr/>
        </p:nvSpPr>
        <p:spPr>
          <a:xfrm>
            <a:off x="2897164" y="6119195"/>
            <a:ext cx="340158" cy="276999"/>
          </a:xfrm>
          <a:prstGeom prst="rect">
            <a:avLst/>
          </a:prstGeom>
          <a:noFill/>
        </p:spPr>
        <p:txBody>
          <a:bodyPr wrap="none" rtlCol="0">
            <a:spAutoFit/>
          </a:bodyPr>
          <a:lstStyle/>
          <a:p>
            <a:pPr algn="l"/>
            <a:r>
              <a:rPr lang="en-AU" sz="1200">
                <a:ea typeface="Open Sans"/>
                <a:cs typeface="Open Sans"/>
                <a:sym typeface="Open Sans"/>
                <a:rtl val="0"/>
              </a:rPr>
              <a:t>−5</a:t>
            </a:r>
          </a:p>
        </p:txBody>
      </p:sp>
      <p:sp>
        <p:nvSpPr>
          <p:cNvPr id="98" name="TextBox 97">
            <a:extLst>
              <a:ext uri="{FF2B5EF4-FFF2-40B4-BE49-F238E27FC236}">
                <a16:creationId xmlns:a16="http://schemas.microsoft.com/office/drawing/2014/main" id="{A35F15BC-F563-D140-A6A9-1F4A58F06468}"/>
              </a:ext>
            </a:extLst>
          </p:cNvPr>
          <p:cNvSpPr txBox="1"/>
          <p:nvPr/>
        </p:nvSpPr>
        <p:spPr>
          <a:xfrm>
            <a:off x="3295619" y="6119195"/>
            <a:ext cx="272832" cy="276999"/>
          </a:xfrm>
          <a:prstGeom prst="rect">
            <a:avLst/>
          </a:prstGeom>
          <a:noFill/>
        </p:spPr>
        <p:txBody>
          <a:bodyPr wrap="none" rtlCol="0">
            <a:spAutoFit/>
          </a:bodyPr>
          <a:lstStyle/>
          <a:p>
            <a:pPr algn="l"/>
            <a:r>
              <a:rPr lang="en-AU" sz="1200">
                <a:ea typeface="Open Sans"/>
                <a:cs typeface="Open Sans"/>
                <a:sym typeface="Open Sans"/>
                <a:rtl val="0"/>
              </a:rPr>
              <a:t>0</a:t>
            </a:r>
          </a:p>
        </p:txBody>
      </p:sp>
      <p:sp>
        <p:nvSpPr>
          <p:cNvPr id="99" name="TextBox 98">
            <a:extLst>
              <a:ext uri="{FF2B5EF4-FFF2-40B4-BE49-F238E27FC236}">
                <a16:creationId xmlns:a16="http://schemas.microsoft.com/office/drawing/2014/main" id="{145760B9-F21E-7242-B7F9-A7B528AAA760}"/>
              </a:ext>
            </a:extLst>
          </p:cNvPr>
          <p:cNvSpPr txBox="1"/>
          <p:nvPr/>
        </p:nvSpPr>
        <p:spPr>
          <a:xfrm>
            <a:off x="3654940" y="6119195"/>
            <a:ext cx="272832" cy="276999"/>
          </a:xfrm>
          <a:prstGeom prst="rect">
            <a:avLst/>
          </a:prstGeom>
          <a:noFill/>
        </p:spPr>
        <p:txBody>
          <a:bodyPr wrap="none" rtlCol="0">
            <a:spAutoFit/>
          </a:bodyPr>
          <a:lstStyle/>
          <a:p>
            <a:pPr algn="l"/>
            <a:r>
              <a:rPr lang="en-AU" sz="1200">
                <a:ea typeface="Open Sans"/>
                <a:cs typeface="Open Sans"/>
                <a:sym typeface="Open Sans"/>
                <a:rtl val="0"/>
              </a:rPr>
              <a:t>5</a:t>
            </a:r>
          </a:p>
        </p:txBody>
      </p:sp>
      <p:sp>
        <p:nvSpPr>
          <p:cNvPr id="100" name="TextBox 99">
            <a:extLst>
              <a:ext uri="{FF2B5EF4-FFF2-40B4-BE49-F238E27FC236}">
                <a16:creationId xmlns:a16="http://schemas.microsoft.com/office/drawing/2014/main" id="{D6ECA8E5-3AB9-EC4F-883C-D61AFD1DC942}"/>
              </a:ext>
            </a:extLst>
          </p:cNvPr>
          <p:cNvSpPr txBox="1"/>
          <p:nvPr/>
        </p:nvSpPr>
        <p:spPr>
          <a:xfrm>
            <a:off x="3975128" y="6119195"/>
            <a:ext cx="341760" cy="276999"/>
          </a:xfrm>
          <a:prstGeom prst="rect">
            <a:avLst/>
          </a:prstGeom>
          <a:noFill/>
        </p:spPr>
        <p:txBody>
          <a:bodyPr wrap="none" rtlCol="0">
            <a:spAutoFit/>
          </a:bodyPr>
          <a:lstStyle/>
          <a:p>
            <a:pPr algn="l"/>
            <a:r>
              <a:rPr lang="en-AU" sz="1200">
                <a:ea typeface="Open Sans"/>
                <a:cs typeface="Open Sans"/>
                <a:sym typeface="Open Sans"/>
                <a:rtl val="0"/>
              </a:rPr>
              <a:t>10</a:t>
            </a:r>
          </a:p>
        </p:txBody>
      </p:sp>
      <p:sp>
        <p:nvSpPr>
          <p:cNvPr id="101" name="TextBox 100">
            <a:extLst>
              <a:ext uri="{FF2B5EF4-FFF2-40B4-BE49-F238E27FC236}">
                <a16:creationId xmlns:a16="http://schemas.microsoft.com/office/drawing/2014/main" id="{07CB58EB-A700-BE42-BEE8-986720348EF8}"/>
              </a:ext>
            </a:extLst>
          </p:cNvPr>
          <p:cNvSpPr txBox="1"/>
          <p:nvPr/>
        </p:nvSpPr>
        <p:spPr>
          <a:xfrm>
            <a:off x="4334377" y="6119195"/>
            <a:ext cx="341760" cy="276999"/>
          </a:xfrm>
          <a:prstGeom prst="rect">
            <a:avLst/>
          </a:prstGeom>
          <a:noFill/>
        </p:spPr>
        <p:txBody>
          <a:bodyPr wrap="none" rtlCol="0">
            <a:spAutoFit/>
          </a:bodyPr>
          <a:lstStyle/>
          <a:p>
            <a:pPr algn="l"/>
            <a:r>
              <a:rPr lang="en-AU" sz="1200">
                <a:ea typeface="Open Sans"/>
                <a:cs typeface="Open Sans"/>
                <a:sym typeface="Open Sans"/>
                <a:rtl val="0"/>
              </a:rPr>
              <a:t>15</a:t>
            </a:r>
          </a:p>
        </p:txBody>
      </p:sp>
      <p:sp>
        <p:nvSpPr>
          <p:cNvPr id="102" name="TextBox 101">
            <a:extLst>
              <a:ext uri="{FF2B5EF4-FFF2-40B4-BE49-F238E27FC236}">
                <a16:creationId xmlns:a16="http://schemas.microsoft.com/office/drawing/2014/main" id="{46875AC8-BAC7-EB43-97B9-3B5D21EAD1A6}"/>
              </a:ext>
            </a:extLst>
          </p:cNvPr>
          <p:cNvSpPr txBox="1"/>
          <p:nvPr/>
        </p:nvSpPr>
        <p:spPr>
          <a:xfrm>
            <a:off x="4693699" y="6119195"/>
            <a:ext cx="341760" cy="276999"/>
          </a:xfrm>
          <a:prstGeom prst="rect">
            <a:avLst/>
          </a:prstGeom>
          <a:noFill/>
        </p:spPr>
        <p:txBody>
          <a:bodyPr wrap="none" rtlCol="0">
            <a:spAutoFit/>
          </a:bodyPr>
          <a:lstStyle/>
          <a:p>
            <a:pPr algn="l"/>
            <a:r>
              <a:rPr lang="en-AU" sz="1200">
                <a:ea typeface="Open Sans"/>
                <a:cs typeface="Open Sans"/>
                <a:sym typeface="Open Sans"/>
                <a:rtl val="0"/>
              </a:rPr>
              <a:t>20</a:t>
            </a:r>
          </a:p>
        </p:txBody>
      </p:sp>
      <p:sp>
        <p:nvSpPr>
          <p:cNvPr id="103" name="TextBox 102">
            <a:extLst>
              <a:ext uri="{FF2B5EF4-FFF2-40B4-BE49-F238E27FC236}">
                <a16:creationId xmlns:a16="http://schemas.microsoft.com/office/drawing/2014/main" id="{14BB89A1-A65E-ED41-A391-9167CDCB4FFB}"/>
              </a:ext>
            </a:extLst>
          </p:cNvPr>
          <p:cNvSpPr txBox="1"/>
          <p:nvPr/>
        </p:nvSpPr>
        <p:spPr>
          <a:xfrm>
            <a:off x="5053020" y="6119195"/>
            <a:ext cx="341760" cy="276999"/>
          </a:xfrm>
          <a:prstGeom prst="rect">
            <a:avLst/>
          </a:prstGeom>
          <a:noFill/>
        </p:spPr>
        <p:txBody>
          <a:bodyPr wrap="none" rtlCol="0">
            <a:spAutoFit/>
          </a:bodyPr>
          <a:lstStyle/>
          <a:p>
            <a:pPr algn="l"/>
            <a:r>
              <a:rPr lang="en-AU" sz="1200">
                <a:ea typeface="Open Sans"/>
                <a:cs typeface="Open Sans"/>
                <a:sym typeface="Open Sans"/>
                <a:rtl val="0"/>
              </a:rPr>
              <a:t>25</a:t>
            </a:r>
          </a:p>
        </p:txBody>
      </p:sp>
      <p:sp>
        <p:nvSpPr>
          <p:cNvPr id="104" name="TextBox 103">
            <a:extLst>
              <a:ext uri="{FF2B5EF4-FFF2-40B4-BE49-F238E27FC236}">
                <a16:creationId xmlns:a16="http://schemas.microsoft.com/office/drawing/2014/main" id="{CB98A9FF-2BDE-644C-AB01-D6B5C37D80BF}"/>
              </a:ext>
            </a:extLst>
          </p:cNvPr>
          <p:cNvSpPr txBox="1"/>
          <p:nvPr/>
        </p:nvSpPr>
        <p:spPr>
          <a:xfrm>
            <a:off x="5412341" y="6119195"/>
            <a:ext cx="341760" cy="276999"/>
          </a:xfrm>
          <a:prstGeom prst="rect">
            <a:avLst/>
          </a:prstGeom>
          <a:noFill/>
        </p:spPr>
        <p:txBody>
          <a:bodyPr wrap="none" rtlCol="0">
            <a:spAutoFit/>
          </a:bodyPr>
          <a:lstStyle/>
          <a:p>
            <a:pPr algn="l"/>
            <a:r>
              <a:rPr lang="en-AU" sz="1200">
                <a:ea typeface="Open Sans"/>
                <a:cs typeface="Open Sans"/>
                <a:sym typeface="Open Sans"/>
                <a:rtl val="0"/>
              </a:rPr>
              <a:t>30</a:t>
            </a:r>
          </a:p>
        </p:txBody>
      </p:sp>
      <p:sp>
        <p:nvSpPr>
          <p:cNvPr id="105" name="TextBox 104">
            <a:extLst>
              <a:ext uri="{FF2B5EF4-FFF2-40B4-BE49-F238E27FC236}">
                <a16:creationId xmlns:a16="http://schemas.microsoft.com/office/drawing/2014/main" id="{368987D7-C22F-9346-AF66-FA557DEE5541}"/>
              </a:ext>
            </a:extLst>
          </p:cNvPr>
          <p:cNvSpPr txBox="1"/>
          <p:nvPr/>
        </p:nvSpPr>
        <p:spPr>
          <a:xfrm>
            <a:off x="5771662" y="6119195"/>
            <a:ext cx="341760" cy="276999"/>
          </a:xfrm>
          <a:prstGeom prst="rect">
            <a:avLst/>
          </a:prstGeom>
          <a:noFill/>
        </p:spPr>
        <p:txBody>
          <a:bodyPr wrap="none" rtlCol="0">
            <a:spAutoFit/>
          </a:bodyPr>
          <a:lstStyle/>
          <a:p>
            <a:pPr algn="l"/>
            <a:r>
              <a:rPr lang="en-AU" sz="1200">
                <a:ea typeface="Open Sans"/>
                <a:cs typeface="Open Sans"/>
                <a:sym typeface="Open Sans"/>
                <a:rtl val="0"/>
              </a:rPr>
              <a:t>35</a:t>
            </a:r>
          </a:p>
        </p:txBody>
      </p:sp>
      <p:sp>
        <p:nvSpPr>
          <p:cNvPr id="106" name="TextBox 105">
            <a:extLst>
              <a:ext uri="{FF2B5EF4-FFF2-40B4-BE49-F238E27FC236}">
                <a16:creationId xmlns:a16="http://schemas.microsoft.com/office/drawing/2014/main" id="{42C49160-7251-894D-A599-D82739CABB50}"/>
              </a:ext>
            </a:extLst>
          </p:cNvPr>
          <p:cNvSpPr txBox="1"/>
          <p:nvPr/>
        </p:nvSpPr>
        <p:spPr>
          <a:xfrm>
            <a:off x="6130912" y="6119195"/>
            <a:ext cx="341760" cy="276999"/>
          </a:xfrm>
          <a:prstGeom prst="rect">
            <a:avLst/>
          </a:prstGeom>
          <a:noFill/>
        </p:spPr>
        <p:txBody>
          <a:bodyPr wrap="none" rtlCol="0">
            <a:spAutoFit/>
          </a:bodyPr>
          <a:lstStyle/>
          <a:p>
            <a:pPr algn="l"/>
            <a:r>
              <a:rPr lang="en-AU" sz="1200">
                <a:ea typeface="Open Sans"/>
                <a:cs typeface="Open Sans"/>
                <a:sym typeface="Open Sans"/>
                <a:rtl val="0"/>
              </a:rPr>
              <a:t>40</a:t>
            </a:r>
          </a:p>
        </p:txBody>
      </p:sp>
      <p:sp>
        <p:nvSpPr>
          <p:cNvPr id="107" name="TextBox 106">
            <a:extLst>
              <a:ext uri="{FF2B5EF4-FFF2-40B4-BE49-F238E27FC236}">
                <a16:creationId xmlns:a16="http://schemas.microsoft.com/office/drawing/2014/main" id="{FC301BF2-FCAF-DC48-9BDA-089C7BF1E1AD}"/>
              </a:ext>
            </a:extLst>
          </p:cNvPr>
          <p:cNvSpPr txBox="1"/>
          <p:nvPr/>
        </p:nvSpPr>
        <p:spPr>
          <a:xfrm>
            <a:off x="6490233" y="6119195"/>
            <a:ext cx="341760" cy="276999"/>
          </a:xfrm>
          <a:prstGeom prst="rect">
            <a:avLst/>
          </a:prstGeom>
          <a:noFill/>
        </p:spPr>
        <p:txBody>
          <a:bodyPr wrap="none" rtlCol="0">
            <a:spAutoFit/>
          </a:bodyPr>
          <a:lstStyle/>
          <a:p>
            <a:pPr algn="l"/>
            <a:r>
              <a:rPr lang="en-AU" sz="1200">
                <a:ea typeface="Open Sans"/>
                <a:cs typeface="Open Sans"/>
                <a:sym typeface="Open Sans"/>
                <a:rtl val="0"/>
              </a:rPr>
              <a:t>45</a:t>
            </a:r>
          </a:p>
        </p:txBody>
      </p:sp>
      <p:sp>
        <p:nvSpPr>
          <p:cNvPr id="108" name="Freeform 107">
            <a:extLst>
              <a:ext uri="{FF2B5EF4-FFF2-40B4-BE49-F238E27FC236}">
                <a16:creationId xmlns:a16="http://schemas.microsoft.com/office/drawing/2014/main" id="{5AA8BC40-ED39-8F4B-94B1-4DCFB1CD12B5}"/>
              </a:ext>
            </a:extLst>
          </p:cNvPr>
          <p:cNvSpPr/>
          <p:nvPr/>
        </p:nvSpPr>
        <p:spPr>
          <a:xfrm>
            <a:off x="6566826" y="4583305"/>
            <a:ext cx="60709" cy="1426732"/>
          </a:xfrm>
          <a:custGeom>
            <a:avLst/>
            <a:gdLst>
              <a:gd name="connsiteX0" fmla="*/ 0 w 7115"/>
              <a:gd name="connsiteY0" fmla="*/ 2959952 h 2959952"/>
              <a:gd name="connsiteX1" fmla="*/ 0 w 7115"/>
              <a:gd name="connsiteY1" fmla="*/ 0 h 2959952"/>
            </a:gdLst>
            <a:ahLst/>
            <a:cxnLst>
              <a:cxn ang="0">
                <a:pos x="connsiteX0" y="connsiteY0"/>
              </a:cxn>
              <a:cxn ang="0">
                <a:pos x="connsiteX1" y="connsiteY1"/>
              </a:cxn>
            </a:cxnLst>
            <a:rect l="l" t="t" r="r" b="b"/>
            <a:pathLst>
              <a:path w="7115" h="2959952">
                <a:moveTo>
                  <a:pt x="0" y="2959952"/>
                </a:moveTo>
                <a:lnTo>
                  <a:pt x="0" y="0"/>
                </a:lnTo>
              </a:path>
            </a:pathLst>
          </a:custGeom>
          <a:solidFill>
            <a:srgbClr val="000000">
              <a:alpha val="0"/>
            </a:srgbClr>
          </a:solidFill>
          <a:ln w="28575" cap="flat">
            <a:solidFill>
              <a:srgbClr val="D62728">
                <a:alpha val="70000"/>
              </a:srgbClr>
            </a:solidFill>
            <a:prstDash val="sysDash"/>
            <a:miter/>
          </a:ln>
        </p:spPr>
        <p:txBody>
          <a:bodyPr rtlCol="0" anchor="ctr"/>
          <a:lstStyle/>
          <a:p>
            <a:endParaRPr lang="en-AU"/>
          </a:p>
        </p:txBody>
      </p:sp>
      <p:sp>
        <p:nvSpPr>
          <p:cNvPr id="110" name="TextBox 109">
            <a:extLst>
              <a:ext uri="{FF2B5EF4-FFF2-40B4-BE49-F238E27FC236}">
                <a16:creationId xmlns:a16="http://schemas.microsoft.com/office/drawing/2014/main" id="{08935C75-A843-D742-80BA-003DD3622071}"/>
              </a:ext>
            </a:extLst>
          </p:cNvPr>
          <p:cNvSpPr txBox="1"/>
          <p:nvPr/>
        </p:nvSpPr>
        <p:spPr>
          <a:xfrm>
            <a:off x="3568451" y="6419377"/>
            <a:ext cx="1746504" cy="338554"/>
          </a:xfrm>
          <a:prstGeom prst="rect">
            <a:avLst/>
          </a:prstGeom>
          <a:noFill/>
        </p:spPr>
        <p:txBody>
          <a:bodyPr wrap="none" rtlCol="0">
            <a:spAutoFit/>
          </a:bodyPr>
          <a:lstStyle/>
          <a:p>
            <a:pPr algn="l"/>
            <a:r>
              <a:rPr lang="en-AU" sz="1600">
                <a:ea typeface="Open Sans"/>
                <a:cs typeface="Open Sans"/>
                <a:sym typeface="Open Sans"/>
                <a:rtl val="0"/>
              </a:rPr>
              <a:t>Self-sufficiency [%]</a:t>
            </a:r>
          </a:p>
        </p:txBody>
      </p:sp>
      <p:sp>
        <p:nvSpPr>
          <p:cNvPr id="111" name="TextBox 110">
            <a:extLst>
              <a:ext uri="{FF2B5EF4-FFF2-40B4-BE49-F238E27FC236}">
                <a16:creationId xmlns:a16="http://schemas.microsoft.com/office/drawing/2014/main" id="{89EE1227-4119-AD48-83E6-67E44DA2B9E7}"/>
              </a:ext>
            </a:extLst>
          </p:cNvPr>
          <p:cNvSpPr txBox="1"/>
          <p:nvPr/>
        </p:nvSpPr>
        <p:spPr>
          <a:xfrm rot="16200000">
            <a:off x="1995549" y="4990014"/>
            <a:ext cx="846707" cy="338554"/>
          </a:xfrm>
          <a:prstGeom prst="rect">
            <a:avLst/>
          </a:prstGeom>
          <a:noFill/>
        </p:spPr>
        <p:txBody>
          <a:bodyPr wrap="none" rtlCol="0">
            <a:spAutoFit/>
          </a:bodyPr>
          <a:lstStyle/>
          <a:p>
            <a:pPr algn="l"/>
            <a:r>
              <a:rPr lang="en-AU" sz="1600" dirty="0">
                <a:ea typeface="Open Sans"/>
                <a:cs typeface="Open Sans"/>
                <a:sym typeface="Open Sans"/>
                <a:rtl val="0"/>
              </a:rPr>
              <a:t>Metrics</a:t>
            </a: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B81E6E57-EEE5-C546-A116-20AD4D6504AC}"/>
                  </a:ext>
                </a:extLst>
              </p:cNvPr>
              <p:cNvSpPr txBox="1"/>
              <p:nvPr/>
            </p:nvSpPr>
            <p:spPr>
              <a:xfrm>
                <a:off x="6800241" y="5003901"/>
                <a:ext cx="2361672" cy="562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1600" i="1">
                              <a:latin typeface="Cambria Math" panose="02040503050406030204" pitchFamily="18" charset="0"/>
                            </a:rPr>
                          </m:ctrlPr>
                        </m:fPr>
                        <m:num>
                          <m:nary>
                            <m:naryPr>
                              <m:chr m:val="∑"/>
                              <m:limLoc m:val="subSup"/>
                              <m:ctrlPr>
                                <a:rPr lang="en-AU" sz="1600" i="1">
                                  <a:latin typeface="Cambria Math" panose="02040503050406030204" pitchFamily="18" charset="0"/>
                                </a:rPr>
                              </m:ctrlPr>
                            </m:naryPr>
                            <m:sub>
                              <m:r>
                                <m:rPr>
                                  <m:brk m:alnAt="25"/>
                                </m:rPr>
                                <a:rPr lang="en-AU" sz="1600" i="1">
                                  <a:latin typeface="Cambria Math" panose="02040503050406030204" pitchFamily="18" charset="0"/>
                                </a:rPr>
                                <m:t>𝑡</m:t>
                              </m:r>
                            </m:sub>
                            <m:sup>
                              <m:r>
                                <a:rPr lang="en-AU" sz="1600" i="1">
                                  <a:latin typeface="Cambria Math" panose="02040503050406030204" pitchFamily="18" charset="0"/>
                                </a:rPr>
                                <m:t>𝑇</m:t>
                              </m:r>
                            </m:sup>
                            <m:e>
                              <m:func>
                                <m:funcPr>
                                  <m:ctrlPr>
                                    <a:rPr lang="en-AU" sz="1600" i="1">
                                      <a:latin typeface="Cambria Math" panose="02040503050406030204" pitchFamily="18" charset="0"/>
                                    </a:rPr>
                                  </m:ctrlPr>
                                </m:funcPr>
                                <m:fName>
                                  <m:r>
                                    <m:rPr>
                                      <m:sty m:val="p"/>
                                    </m:rPr>
                                    <a:rPr lang="en-AU" sz="1600">
                                      <a:latin typeface="Cambria Math" panose="02040503050406030204" pitchFamily="18" charset="0"/>
                                    </a:rPr>
                                    <m:t>min</m:t>
                                  </m:r>
                                </m:fName>
                                <m:e>
                                  <m:d>
                                    <m:dPr>
                                      <m:begChr m:val="{"/>
                                      <m:endChr m:val="}"/>
                                      <m:ctrlPr>
                                        <a:rPr lang="en-AU" sz="1600" i="1">
                                          <a:latin typeface="Cambria Math" panose="02040503050406030204" pitchFamily="18" charset="0"/>
                                        </a:rPr>
                                      </m:ctrlPr>
                                    </m:dPr>
                                    <m:e>
                                      <m:r>
                                        <a:rPr lang="en-AU" sz="1600" i="1">
                                          <a:latin typeface="Cambria Math" panose="02040503050406030204" pitchFamily="18" charset="0"/>
                                        </a:rPr>
                                        <m:t>𝐿</m:t>
                                      </m:r>
                                      <m:d>
                                        <m:dPr>
                                          <m:ctrlPr>
                                            <a:rPr lang="en-AU" sz="1600" i="1">
                                              <a:latin typeface="Cambria Math" panose="02040503050406030204" pitchFamily="18" charset="0"/>
                                            </a:rPr>
                                          </m:ctrlPr>
                                        </m:dPr>
                                        <m:e>
                                          <m:r>
                                            <a:rPr lang="en-AU" sz="1600" i="1">
                                              <a:latin typeface="Cambria Math" panose="02040503050406030204" pitchFamily="18" charset="0"/>
                                            </a:rPr>
                                            <m:t>𝑡</m:t>
                                          </m:r>
                                        </m:e>
                                      </m:d>
                                      <m:r>
                                        <a:rPr lang="en-AU" sz="1600" i="1">
                                          <a:latin typeface="Cambria Math" panose="02040503050406030204" pitchFamily="18" charset="0"/>
                                        </a:rPr>
                                        <m:t>,  </m:t>
                                      </m:r>
                                      <m:r>
                                        <a:rPr lang="en-AU" sz="1600" i="1">
                                          <a:latin typeface="Cambria Math" panose="02040503050406030204" pitchFamily="18" charset="0"/>
                                        </a:rPr>
                                        <m:t>𝐺</m:t>
                                      </m:r>
                                      <m:d>
                                        <m:dPr>
                                          <m:ctrlPr>
                                            <a:rPr lang="en-AU" sz="1600" i="1">
                                              <a:latin typeface="Cambria Math" panose="02040503050406030204" pitchFamily="18" charset="0"/>
                                            </a:rPr>
                                          </m:ctrlPr>
                                        </m:dPr>
                                        <m:e>
                                          <m:r>
                                            <a:rPr lang="en-AU" sz="1600" i="1">
                                              <a:latin typeface="Cambria Math" panose="02040503050406030204" pitchFamily="18" charset="0"/>
                                            </a:rPr>
                                            <m:t>𝑡</m:t>
                                          </m:r>
                                        </m:e>
                                      </m:d>
                                      <m:r>
                                        <a:rPr lang="en-AU" sz="1600" b="1" i="1">
                                          <a:latin typeface="Cambria Math" panose="02040503050406030204" pitchFamily="18" charset="0"/>
                                        </a:rPr>
                                        <m:t>+</m:t>
                                      </m:r>
                                      <m:r>
                                        <a:rPr lang="en-AU" sz="1600" b="1" i="1">
                                          <a:solidFill>
                                            <a:srgbClr val="F58518"/>
                                          </a:solidFill>
                                          <a:latin typeface="Cambria Math" panose="02040503050406030204" pitchFamily="18" charset="0"/>
                                        </a:rPr>
                                        <m:t>𝑺</m:t>
                                      </m:r>
                                      <m:d>
                                        <m:dPr>
                                          <m:ctrlPr>
                                            <a:rPr lang="en-AU" sz="1600" b="1" i="1">
                                              <a:solidFill>
                                                <a:srgbClr val="F58518"/>
                                              </a:solidFill>
                                              <a:latin typeface="Cambria Math" panose="02040503050406030204" pitchFamily="18" charset="0"/>
                                            </a:rPr>
                                          </m:ctrlPr>
                                        </m:dPr>
                                        <m:e>
                                          <m:r>
                                            <a:rPr lang="en-AU" sz="1600" b="1" i="1">
                                              <a:solidFill>
                                                <a:srgbClr val="F58518"/>
                                              </a:solidFill>
                                              <a:latin typeface="Cambria Math" panose="02040503050406030204" pitchFamily="18" charset="0"/>
                                            </a:rPr>
                                            <m:t>𝒕</m:t>
                                          </m:r>
                                        </m:e>
                                      </m:d>
                                    </m:e>
                                  </m:d>
                                </m:e>
                              </m:func>
                            </m:e>
                          </m:nary>
                        </m:num>
                        <m:den>
                          <m:nary>
                            <m:naryPr>
                              <m:chr m:val="∑"/>
                              <m:limLoc m:val="subSup"/>
                              <m:ctrlPr>
                                <a:rPr lang="en-AU" sz="1600" i="1">
                                  <a:latin typeface="Cambria Math" panose="02040503050406030204" pitchFamily="18" charset="0"/>
                                </a:rPr>
                              </m:ctrlPr>
                            </m:naryPr>
                            <m:sub>
                              <m:r>
                                <m:rPr>
                                  <m:brk m:alnAt="25"/>
                                </m:rPr>
                                <a:rPr lang="en-AU" sz="1600" i="1">
                                  <a:latin typeface="Cambria Math" panose="02040503050406030204" pitchFamily="18" charset="0"/>
                                </a:rPr>
                                <m:t>𝑡</m:t>
                              </m:r>
                            </m:sub>
                            <m:sup>
                              <m:r>
                                <a:rPr lang="en-AU" sz="1600" i="1">
                                  <a:latin typeface="Cambria Math" panose="02040503050406030204" pitchFamily="18" charset="0"/>
                                </a:rPr>
                                <m:t>𝑇</m:t>
                              </m:r>
                            </m:sup>
                            <m:e>
                              <m:r>
                                <a:rPr lang="en-AU" sz="1600" i="1">
                                  <a:latin typeface="Cambria Math" panose="02040503050406030204" pitchFamily="18" charset="0"/>
                                </a:rPr>
                                <m:t>𝐿</m:t>
                              </m:r>
                              <m:r>
                                <a:rPr lang="en-AU" sz="1600" i="1">
                                  <a:latin typeface="Cambria Math" panose="02040503050406030204" pitchFamily="18" charset="0"/>
                                </a:rPr>
                                <m:t>(</m:t>
                              </m:r>
                              <m:r>
                                <a:rPr lang="en-AU" sz="1600" i="1">
                                  <a:latin typeface="Cambria Math" panose="02040503050406030204" pitchFamily="18" charset="0"/>
                                </a:rPr>
                                <m:t>𝑡</m:t>
                              </m:r>
                              <m:r>
                                <a:rPr lang="en-AU" sz="1600" i="1">
                                  <a:latin typeface="Cambria Math" panose="02040503050406030204" pitchFamily="18" charset="0"/>
                                </a:rPr>
                                <m:t>)</m:t>
                              </m:r>
                            </m:e>
                          </m:nary>
                        </m:den>
                      </m:f>
                    </m:oMath>
                  </m:oMathPara>
                </a14:m>
                <a:endParaRPr lang="en-AU" sz="1600" dirty="0"/>
              </a:p>
            </p:txBody>
          </p:sp>
        </mc:Choice>
        <mc:Fallback xmlns="">
          <p:sp>
            <p:nvSpPr>
              <p:cNvPr id="112" name="TextBox 111">
                <a:extLst>
                  <a:ext uri="{FF2B5EF4-FFF2-40B4-BE49-F238E27FC236}">
                    <a16:creationId xmlns:a16="http://schemas.microsoft.com/office/drawing/2014/main" id="{B81E6E57-EEE5-C546-A116-20AD4D6504AC}"/>
                  </a:ext>
                </a:extLst>
              </p:cNvPr>
              <p:cNvSpPr txBox="1">
                <a:spLocks noRot="1" noChangeAspect="1" noMove="1" noResize="1" noEditPoints="1" noAdjustHandles="1" noChangeArrowheads="1" noChangeShapeType="1" noTextEdit="1"/>
              </p:cNvSpPr>
              <p:nvPr/>
            </p:nvSpPr>
            <p:spPr>
              <a:xfrm>
                <a:off x="6800241" y="5003901"/>
                <a:ext cx="2361672" cy="562718"/>
              </a:xfrm>
              <a:prstGeom prst="rect">
                <a:avLst/>
              </a:prstGeom>
              <a:blipFill>
                <a:blip r:embed="rId3"/>
                <a:stretch>
                  <a:fillRect l="-14439" t="-75556" b="-11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FF704B81-F6E1-8548-AD4A-54B2A48547EC}"/>
                  </a:ext>
                </a:extLst>
              </p:cNvPr>
              <p:cNvSpPr txBox="1"/>
              <p:nvPr/>
            </p:nvSpPr>
            <p:spPr>
              <a:xfrm>
                <a:off x="6800243" y="5685521"/>
                <a:ext cx="3020699" cy="661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1600" i="1">
                              <a:latin typeface="Cambria Math" panose="02040503050406030204" pitchFamily="18" charset="0"/>
                            </a:rPr>
                          </m:ctrlPr>
                        </m:fPr>
                        <m:num>
                          <m:nary>
                            <m:naryPr>
                              <m:chr m:val="∑"/>
                              <m:limLoc m:val="subSup"/>
                              <m:ctrlPr>
                                <a:rPr lang="en-AU" sz="1600" i="1">
                                  <a:latin typeface="Cambria Math" panose="02040503050406030204" pitchFamily="18" charset="0"/>
                                </a:rPr>
                              </m:ctrlPr>
                            </m:naryPr>
                            <m:sub>
                              <m:r>
                                <m:rPr>
                                  <m:brk m:alnAt="25"/>
                                </m:rPr>
                                <a:rPr lang="en-AU" sz="1600" i="1">
                                  <a:latin typeface="Cambria Math" panose="02040503050406030204" pitchFamily="18" charset="0"/>
                                </a:rPr>
                                <m:t>𝑡</m:t>
                              </m:r>
                            </m:sub>
                            <m:sup>
                              <m:r>
                                <a:rPr lang="en-AU" sz="1600" i="1">
                                  <a:latin typeface="Cambria Math" panose="02040503050406030204" pitchFamily="18" charset="0"/>
                                </a:rPr>
                                <m:t>𝑇</m:t>
                              </m:r>
                            </m:sup>
                            <m:e>
                              <m:func>
                                <m:funcPr>
                                  <m:ctrlPr>
                                    <a:rPr lang="en-AU" sz="1600" i="1">
                                      <a:latin typeface="Cambria Math" panose="02040503050406030204" pitchFamily="18" charset="0"/>
                                    </a:rPr>
                                  </m:ctrlPr>
                                </m:funcPr>
                                <m:fName>
                                  <m:r>
                                    <m:rPr>
                                      <m:sty m:val="p"/>
                                    </m:rPr>
                                    <a:rPr lang="en-AU" sz="1600">
                                      <a:latin typeface="Cambria Math" panose="02040503050406030204" pitchFamily="18" charset="0"/>
                                    </a:rPr>
                                    <m:t>min</m:t>
                                  </m:r>
                                </m:fName>
                                <m:e>
                                  <m:d>
                                    <m:dPr>
                                      <m:begChr m:val="{"/>
                                      <m:endChr m:val="}"/>
                                      <m:ctrlPr>
                                        <a:rPr lang="en-AU" sz="1600" i="1">
                                          <a:latin typeface="Cambria Math" panose="02040503050406030204" pitchFamily="18" charset="0"/>
                                        </a:rPr>
                                      </m:ctrlPr>
                                    </m:dPr>
                                    <m:e>
                                      <m:r>
                                        <a:rPr lang="en-AU" sz="1600" i="1">
                                          <a:latin typeface="Cambria Math" panose="02040503050406030204" pitchFamily="18" charset="0"/>
                                        </a:rPr>
                                        <m:t>𝐿</m:t>
                                      </m:r>
                                      <m:d>
                                        <m:dPr>
                                          <m:ctrlPr>
                                            <a:rPr lang="en-AU" sz="1600" i="1">
                                              <a:latin typeface="Cambria Math" panose="02040503050406030204" pitchFamily="18" charset="0"/>
                                            </a:rPr>
                                          </m:ctrlPr>
                                        </m:dPr>
                                        <m:e>
                                          <m:r>
                                            <a:rPr lang="en-AU" sz="1600" i="1">
                                              <a:latin typeface="Cambria Math" panose="02040503050406030204" pitchFamily="18" charset="0"/>
                                            </a:rPr>
                                            <m:t>𝑡</m:t>
                                          </m:r>
                                        </m:e>
                                      </m:d>
                                      <m:r>
                                        <a:rPr lang="en-AU" sz="1600" i="1">
                                          <a:latin typeface="Cambria Math" panose="02040503050406030204" pitchFamily="18" charset="0"/>
                                        </a:rPr>
                                        <m:t>+</m:t>
                                      </m:r>
                                      <m:acc>
                                        <m:accPr>
                                          <m:chr m:val="̅"/>
                                          <m:ctrlPr>
                                            <a:rPr lang="en-AU" sz="1600" b="1" i="1">
                                              <a:solidFill>
                                                <a:schemeClr val="accent6">
                                                  <a:lumMod val="75000"/>
                                                </a:schemeClr>
                                              </a:solidFill>
                                              <a:latin typeface="Cambria Math" panose="02040503050406030204" pitchFamily="18" charset="0"/>
                                            </a:rPr>
                                          </m:ctrlPr>
                                        </m:accPr>
                                        <m:e>
                                          <m:r>
                                            <a:rPr lang="en-AU" sz="1600" b="1" i="1">
                                              <a:solidFill>
                                                <a:schemeClr val="accent6">
                                                  <a:lumMod val="75000"/>
                                                </a:schemeClr>
                                              </a:solidFill>
                                              <a:latin typeface="Cambria Math" panose="02040503050406030204" pitchFamily="18" charset="0"/>
                                            </a:rPr>
                                            <m:t>𝑺</m:t>
                                          </m:r>
                                          <m:r>
                                            <a:rPr lang="en-AU" sz="1600" b="1" i="1">
                                              <a:solidFill>
                                                <a:schemeClr val="accent6">
                                                  <a:lumMod val="75000"/>
                                                </a:schemeClr>
                                              </a:solidFill>
                                              <a:latin typeface="Cambria Math" panose="02040503050406030204" pitchFamily="18" charset="0"/>
                                            </a:rPr>
                                            <m:t>(</m:t>
                                          </m:r>
                                          <m:r>
                                            <a:rPr lang="en-AU" sz="1600" b="1" i="1">
                                              <a:solidFill>
                                                <a:schemeClr val="accent6">
                                                  <a:lumMod val="75000"/>
                                                </a:schemeClr>
                                              </a:solidFill>
                                              <a:latin typeface="Cambria Math" panose="02040503050406030204" pitchFamily="18" charset="0"/>
                                            </a:rPr>
                                            <m:t>𝒕</m:t>
                                          </m:r>
                                          <m:r>
                                            <a:rPr lang="en-AU" sz="1600" b="1" i="1">
                                              <a:solidFill>
                                                <a:schemeClr val="accent6">
                                                  <a:lumMod val="75000"/>
                                                </a:schemeClr>
                                              </a:solidFill>
                                              <a:latin typeface="Cambria Math" panose="02040503050406030204" pitchFamily="18" charset="0"/>
                                            </a:rPr>
                                            <m:t>)</m:t>
                                          </m:r>
                                        </m:e>
                                      </m:acc>
                                      <m:r>
                                        <a:rPr lang="en-AU" sz="1600" i="1">
                                          <a:latin typeface="Cambria Math" panose="02040503050406030204" pitchFamily="18" charset="0"/>
                                        </a:rPr>
                                        <m:t>,  </m:t>
                                      </m:r>
                                      <m:r>
                                        <a:rPr lang="en-AU" sz="1600" i="1">
                                          <a:latin typeface="Cambria Math" panose="02040503050406030204" pitchFamily="18" charset="0"/>
                                        </a:rPr>
                                        <m:t>𝐺</m:t>
                                      </m:r>
                                      <m:d>
                                        <m:dPr>
                                          <m:ctrlPr>
                                            <a:rPr lang="en-AU" sz="1600" i="1">
                                              <a:latin typeface="Cambria Math" panose="02040503050406030204" pitchFamily="18" charset="0"/>
                                            </a:rPr>
                                          </m:ctrlPr>
                                        </m:dPr>
                                        <m:e>
                                          <m:r>
                                            <a:rPr lang="en-AU" sz="1600" i="1">
                                              <a:latin typeface="Cambria Math" panose="02040503050406030204" pitchFamily="18" charset="0"/>
                                            </a:rPr>
                                            <m:t>𝑡</m:t>
                                          </m:r>
                                        </m:e>
                                      </m:d>
                                      <m:r>
                                        <a:rPr lang="en-AU" sz="1600" i="1">
                                          <a:latin typeface="Cambria Math" panose="02040503050406030204" pitchFamily="18" charset="0"/>
                                        </a:rPr>
                                        <m:t>+</m:t>
                                      </m:r>
                                      <m:bar>
                                        <m:barPr>
                                          <m:ctrlPr>
                                            <a:rPr lang="en-AU" sz="1600" b="1" i="1">
                                              <a:solidFill>
                                                <a:schemeClr val="accent6">
                                                  <a:lumMod val="75000"/>
                                                </a:schemeClr>
                                              </a:solidFill>
                                              <a:latin typeface="Cambria Math" panose="02040503050406030204" pitchFamily="18" charset="0"/>
                                            </a:rPr>
                                          </m:ctrlPr>
                                        </m:barPr>
                                        <m:e>
                                          <m:r>
                                            <a:rPr lang="en-AU" sz="1600" b="1" i="1">
                                              <a:solidFill>
                                                <a:schemeClr val="accent6">
                                                  <a:lumMod val="75000"/>
                                                </a:schemeClr>
                                              </a:solidFill>
                                              <a:latin typeface="Cambria Math" panose="02040503050406030204" pitchFamily="18" charset="0"/>
                                            </a:rPr>
                                            <m:t>𝑺</m:t>
                                          </m:r>
                                          <m:r>
                                            <a:rPr lang="en-AU" sz="1600" b="1" i="1">
                                              <a:solidFill>
                                                <a:schemeClr val="accent6">
                                                  <a:lumMod val="75000"/>
                                                </a:schemeClr>
                                              </a:solidFill>
                                              <a:latin typeface="Cambria Math" panose="02040503050406030204" pitchFamily="18" charset="0"/>
                                            </a:rPr>
                                            <m:t>(</m:t>
                                          </m:r>
                                          <m:r>
                                            <a:rPr lang="en-AU" sz="1600" b="1" i="1">
                                              <a:solidFill>
                                                <a:schemeClr val="accent6">
                                                  <a:lumMod val="75000"/>
                                                </a:schemeClr>
                                              </a:solidFill>
                                              <a:latin typeface="Cambria Math" panose="02040503050406030204" pitchFamily="18" charset="0"/>
                                            </a:rPr>
                                            <m:t>𝒕</m:t>
                                          </m:r>
                                          <m:r>
                                            <a:rPr lang="en-AU" sz="1600" b="1" i="1">
                                              <a:solidFill>
                                                <a:schemeClr val="accent6">
                                                  <a:lumMod val="75000"/>
                                                </a:schemeClr>
                                              </a:solidFill>
                                              <a:latin typeface="Cambria Math" panose="02040503050406030204" pitchFamily="18" charset="0"/>
                                            </a:rPr>
                                            <m:t>)</m:t>
                                          </m:r>
                                        </m:e>
                                      </m:bar>
                                    </m:e>
                                  </m:d>
                                </m:e>
                              </m:func>
                            </m:e>
                          </m:nary>
                        </m:num>
                        <m:den>
                          <m:nary>
                            <m:naryPr>
                              <m:chr m:val="∑"/>
                              <m:limLoc m:val="subSup"/>
                              <m:ctrlPr>
                                <a:rPr lang="en-AU" sz="1600" i="1">
                                  <a:latin typeface="Cambria Math" panose="02040503050406030204" pitchFamily="18" charset="0"/>
                                </a:rPr>
                              </m:ctrlPr>
                            </m:naryPr>
                            <m:sub>
                              <m:r>
                                <m:rPr>
                                  <m:brk m:alnAt="25"/>
                                </m:rPr>
                                <a:rPr lang="en-AU" sz="1600" i="1">
                                  <a:latin typeface="Cambria Math" panose="02040503050406030204" pitchFamily="18" charset="0"/>
                                </a:rPr>
                                <m:t>𝑡</m:t>
                              </m:r>
                            </m:sub>
                            <m:sup>
                              <m:r>
                                <a:rPr lang="en-AU" sz="1600" i="1">
                                  <a:latin typeface="Cambria Math" panose="02040503050406030204" pitchFamily="18" charset="0"/>
                                </a:rPr>
                                <m:t>𝑇</m:t>
                              </m:r>
                            </m:sup>
                            <m:e>
                              <m:r>
                                <a:rPr lang="en-AU" sz="1600" i="1">
                                  <a:latin typeface="Cambria Math" panose="02040503050406030204" pitchFamily="18" charset="0"/>
                                </a:rPr>
                                <m:t>𝐿</m:t>
                              </m:r>
                              <m:d>
                                <m:dPr>
                                  <m:ctrlPr>
                                    <a:rPr lang="en-AU" sz="1600" i="1">
                                      <a:latin typeface="Cambria Math" panose="02040503050406030204" pitchFamily="18" charset="0"/>
                                    </a:rPr>
                                  </m:ctrlPr>
                                </m:dPr>
                                <m:e>
                                  <m:r>
                                    <a:rPr lang="en-AU" sz="1600" i="1">
                                      <a:latin typeface="Cambria Math" panose="02040503050406030204" pitchFamily="18" charset="0"/>
                                    </a:rPr>
                                    <m:t>𝑡</m:t>
                                  </m:r>
                                </m:e>
                              </m:d>
                              <m:r>
                                <a:rPr lang="en-AU" sz="1600" i="1">
                                  <a:latin typeface="Cambria Math" panose="02040503050406030204" pitchFamily="18" charset="0"/>
                                </a:rPr>
                                <m:t>+</m:t>
                              </m:r>
                              <m:acc>
                                <m:accPr>
                                  <m:chr m:val="̅"/>
                                  <m:ctrlPr>
                                    <a:rPr lang="en-AU" sz="1600" b="1" i="1">
                                      <a:solidFill>
                                        <a:schemeClr val="accent6">
                                          <a:lumMod val="75000"/>
                                        </a:schemeClr>
                                      </a:solidFill>
                                      <a:latin typeface="Cambria Math" panose="02040503050406030204" pitchFamily="18" charset="0"/>
                                    </a:rPr>
                                  </m:ctrlPr>
                                </m:accPr>
                                <m:e>
                                  <m:r>
                                    <a:rPr lang="en-AU" sz="1600" b="1" i="1">
                                      <a:solidFill>
                                        <a:schemeClr val="accent6">
                                          <a:lumMod val="75000"/>
                                        </a:schemeClr>
                                      </a:solidFill>
                                      <a:latin typeface="Cambria Math" panose="02040503050406030204" pitchFamily="18" charset="0"/>
                                    </a:rPr>
                                    <m:t>𝑺</m:t>
                                  </m:r>
                                  <m:r>
                                    <a:rPr lang="en-AU" sz="1600" b="1" i="1">
                                      <a:solidFill>
                                        <a:schemeClr val="accent6">
                                          <a:lumMod val="75000"/>
                                        </a:schemeClr>
                                      </a:solidFill>
                                      <a:latin typeface="Cambria Math" panose="02040503050406030204" pitchFamily="18" charset="0"/>
                                    </a:rPr>
                                    <m:t>(</m:t>
                                  </m:r>
                                  <m:r>
                                    <a:rPr lang="en-AU" sz="1600" b="1" i="1">
                                      <a:solidFill>
                                        <a:schemeClr val="accent6">
                                          <a:lumMod val="75000"/>
                                        </a:schemeClr>
                                      </a:solidFill>
                                      <a:latin typeface="Cambria Math" panose="02040503050406030204" pitchFamily="18" charset="0"/>
                                    </a:rPr>
                                    <m:t>𝒕</m:t>
                                  </m:r>
                                  <m:r>
                                    <a:rPr lang="en-AU" sz="1600" b="1" i="1">
                                      <a:solidFill>
                                        <a:schemeClr val="accent6">
                                          <a:lumMod val="75000"/>
                                        </a:schemeClr>
                                      </a:solidFill>
                                      <a:latin typeface="Cambria Math" panose="02040503050406030204" pitchFamily="18" charset="0"/>
                                    </a:rPr>
                                    <m:t>)</m:t>
                                  </m:r>
                                </m:e>
                              </m:acc>
                            </m:e>
                          </m:nary>
                        </m:den>
                      </m:f>
                    </m:oMath>
                  </m:oMathPara>
                </a14:m>
                <a:endParaRPr lang="en-AU" sz="1600" dirty="0"/>
              </a:p>
            </p:txBody>
          </p:sp>
        </mc:Choice>
        <mc:Fallback xmlns="">
          <p:sp>
            <p:nvSpPr>
              <p:cNvPr id="113" name="TextBox 112">
                <a:extLst>
                  <a:ext uri="{FF2B5EF4-FFF2-40B4-BE49-F238E27FC236}">
                    <a16:creationId xmlns:a16="http://schemas.microsoft.com/office/drawing/2014/main" id="{FF704B81-F6E1-8548-AD4A-54B2A48547EC}"/>
                  </a:ext>
                </a:extLst>
              </p:cNvPr>
              <p:cNvSpPr txBox="1">
                <a:spLocks noRot="1" noChangeAspect="1" noMove="1" noResize="1" noEditPoints="1" noAdjustHandles="1" noChangeArrowheads="1" noChangeShapeType="1" noTextEdit="1"/>
              </p:cNvSpPr>
              <p:nvPr/>
            </p:nvSpPr>
            <p:spPr>
              <a:xfrm>
                <a:off x="6800243" y="5685521"/>
                <a:ext cx="3020699" cy="661656"/>
              </a:xfrm>
              <a:prstGeom prst="rect">
                <a:avLst/>
              </a:prstGeom>
              <a:blipFill>
                <a:blip r:embed="rId4"/>
                <a:stretch>
                  <a:fillRect l="-11297" t="-52830" b="-981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1EEEA578-9ADC-B943-A82F-C3CB0A888672}"/>
                  </a:ext>
                </a:extLst>
              </p:cNvPr>
              <p:cNvSpPr txBox="1"/>
              <p:nvPr/>
            </p:nvSpPr>
            <p:spPr>
              <a:xfrm>
                <a:off x="6816135" y="4254069"/>
                <a:ext cx="1742721" cy="562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1600" i="1">
                              <a:latin typeface="Cambria Math" panose="02040503050406030204" pitchFamily="18" charset="0"/>
                            </a:rPr>
                          </m:ctrlPr>
                        </m:fPr>
                        <m:num>
                          <m:nary>
                            <m:naryPr>
                              <m:chr m:val="∑"/>
                              <m:limLoc m:val="subSup"/>
                              <m:ctrlPr>
                                <a:rPr lang="en-AU" sz="1600" i="1">
                                  <a:latin typeface="Cambria Math" panose="02040503050406030204" pitchFamily="18" charset="0"/>
                                </a:rPr>
                              </m:ctrlPr>
                            </m:naryPr>
                            <m:sub>
                              <m:r>
                                <m:rPr>
                                  <m:brk m:alnAt="25"/>
                                </m:rPr>
                                <a:rPr lang="en-AU" sz="1600" i="1">
                                  <a:latin typeface="Cambria Math" panose="02040503050406030204" pitchFamily="18" charset="0"/>
                                </a:rPr>
                                <m:t>𝑡</m:t>
                              </m:r>
                            </m:sub>
                            <m:sup>
                              <m:r>
                                <a:rPr lang="en-AU" sz="1600" i="1">
                                  <a:latin typeface="Cambria Math" panose="02040503050406030204" pitchFamily="18" charset="0"/>
                                </a:rPr>
                                <m:t>𝑇</m:t>
                              </m:r>
                            </m:sup>
                            <m:e>
                              <m:func>
                                <m:funcPr>
                                  <m:ctrlPr>
                                    <a:rPr lang="en-AU" sz="1600" i="1">
                                      <a:latin typeface="Cambria Math" panose="02040503050406030204" pitchFamily="18" charset="0"/>
                                    </a:rPr>
                                  </m:ctrlPr>
                                </m:funcPr>
                                <m:fName>
                                  <m:r>
                                    <m:rPr>
                                      <m:sty m:val="p"/>
                                    </m:rPr>
                                    <a:rPr lang="en-AU" sz="1600">
                                      <a:latin typeface="Cambria Math" panose="02040503050406030204" pitchFamily="18" charset="0"/>
                                    </a:rPr>
                                    <m:t>min</m:t>
                                  </m:r>
                                </m:fName>
                                <m:e>
                                  <m:d>
                                    <m:dPr>
                                      <m:begChr m:val="{"/>
                                      <m:endChr m:val="}"/>
                                      <m:ctrlPr>
                                        <a:rPr lang="en-AU" sz="1600" i="1">
                                          <a:latin typeface="Cambria Math" panose="02040503050406030204" pitchFamily="18" charset="0"/>
                                        </a:rPr>
                                      </m:ctrlPr>
                                    </m:dPr>
                                    <m:e>
                                      <m:r>
                                        <a:rPr lang="en-AU" sz="1600" i="1">
                                          <a:latin typeface="Cambria Math" panose="02040503050406030204" pitchFamily="18" charset="0"/>
                                        </a:rPr>
                                        <m:t>𝐿</m:t>
                                      </m:r>
                                      <m:d>
                                        <m:dPr>
                                          <m:ctrlPr>
                                            <a:rPr lang="en-AU" sz="1600" i="1">
                                              <a:latin typeface="Cambria Math" panose="02040503050406030204" pitchFamily="18" charset="0"/>
                                            </a:rPr>
                                          </m:ctrlPr>
                                        </m:dPr>
                                        <m:e>
                                          <m:r>
                                            <a:rPr lang="en-AU" sz="1600" i="1">
                                              <a:latin typeface="Cambria Math" panose="02040503050406030204" pitchFamily="18" charset="0"/>
                                            </a:rPr>
                                            <m:t>𝑡</m:t>
                                          </m:r>
                                        </m:e>
                                      </m:d>
                                      <m:r>
                                        <a:rPr lang="en-AU" sz="1600" i="1">
                                          <a:latin typeface="Cambria Math" panose="02040503050406030204" pitchFamily="18" charset="0"/>
                                        </a:rPr>
                                        <m:t>,  </m:t>
                                      </m:r>
                                      <m:r>
                                        <a:rPr lang="en-AU" sz="1600" i="1">
                                          <a:latin typeface="Cambria Math" panose="02040503050406030204" pitchFamily="18" charset="0"/>
                                        </a:rPr>
                                        <m:t>𝐺</m:t>
                                      </m:r>
                                      <m:d>
                                        <m:dPr>
                                          <m:ctrlPr>
                                            <a:rPr lang="en-AU" sz="1600" i="1">
                                              <a:latin typeface="Cambria Math" panose="02040503050406030204" pitchFamily="18" charset="0"/>
                                            </a:rPr>
                                          </m:ctrlPr>
                                        </m:dPr>
                                        <m:e>
                                          <m:r>
                                            <a:rPr lang="en-AU" sz="1600" i="1">
                                              <a:latin typeface="Cambria Math" panose="02040503050406030204" pitchFamily="18" charset="0"/>
                                            </a:rPr>
                                            <m:t>𝑡</m:t>
                                          </m:r>
                                        </m:e>
                                      </m:d>
                                    </m:e>
                                  </m:d>
                                </m:e>
                              </m:func>
                            </m:e>
                          </m:nary>
                        </m:num>
                        <m:den>
                          <m:nary>
                            <m:naryPr>
                              <m:chr m:val="∑"/>
                              <m:limLoc m:val="subSup"/>
                              <m:ctrlPr>
                                <a:rPr lang="en-AU" sz="1600" i="1">
                                  <a:latin typeface="Cambria Math" panose="02040503050406030204" pitchFamily="18" charset="0"/>
                                </a:rPr>
                              </m:ctrlPr>
                            </m:naryPr>
                            <m:sub>
                              <m:r>
                                <m:rPr>
                                  <m:brk m:alnAt="25"/>
                                </m:rPr>
                                <a:rPr lang="en-AU" sz="1600" i="1">
                                  <a:latin typeface="Cambria Math" panose="02040503050406030204" pitchFamily="18" charset="0"/>
                                </a:rPr>
                                <m:t>𝑡</m:t>
                              </m:r>
                            </m:sub>
                            <m:sup>
                              <m:r>
                                <a:rPr lang="en-AU" sz="1600" i="1">
                                  <a:latin typeface="Cambria Math" panose="02040503050406030204" pitchFamily="18" charset="0"/>
                                </a:rPr>
                                <m:t>𝑇</m:t>
                              </m:r>
                            </m:sup>
                            <m:e>
                              <m:r>
                                <a:rPr lang="en-AU" sz="1600" i="1">
                                  <a:latin typeface="Cambria Math" panose="02040503050406030204" pitchFamily="18" charset="0"/>
                                </a:rPr>
                                <m:t>𝐿</m:t>
                              </m:r>
                              <m:r>
                                <a:rPr lang="en-AU" sz="1600" i="1">
                                  <a:latin typeface="Cambria Math" panose="02040503050406030204" pitchFamily="18" charset="0"/>
                                </a:rPr>
                                <m:t>(</m:t>
                              </m:r>
                              <m:r>
                                <a:rPr lang="en-AU" sz="1600" i="1">
                                  <a:latin typeface="Cambria Math" panose="02040503050406030204" pitchFamily="18" charset="0"/>
                                </a:rPr>
                                <m:t>𝑡</m:t>
                              </m:r>
                              <m:r>
                                <a:rPr lang="en-AU" sz="1600" i="1">
                                  <a:latin typeface="Cambria Math" panose="02040503050406030204" pitchFamily="18" charset="0"/>
                                </a:rPr>
                                <m:t>)</m:t>
                              </m:r>
                            </m:e>
                          </m:nary>
                        </m:den>
                      </m:f>
                    </m:oMath>
                  </m:oMathPara>
                </a14:m>
                <a:endParaRPr lang="en-AU" sz="1600"/>
              </a:p>
            </p:txBody>
          </p:sp>
        </mc:Choice>
        <mc:Fallback xmlns="">
          <p:sp>
            <p:nvSpPr>
              <p:cNvPr id="114" name="TextBox 113">
                <a:extLst>
                  <a:ext uri="{FF2B5EF4-FFF2-40B4-BE49-F238E27FC236}">
                    <a16:creationId xmlns:a16="http://schemas.microsoft.com/office/drawing/2014/main" id="{1EEEA578-9ADC-B943-A82F-C3CB0A888672}"/>
                  </a:ext>
                </a:extLst>
              </p:cNvPr>
              <p:cNvSpPr txBox="1">
                <a:spLocks noRot="1" noChangeAspect="1" noMove="1" noResize="1" noEditPoints="1" noAdjustHandles="1" noChangeArrowheads="1" noChangeShapeType="1" noTextEdit="1"/>
              </p:cNvSpPr>
              <p:nvPr/>
            </p:nvSpPr>
            <p:spPr>
              <a:xfrm>
                <a:off x="6816135" y="4254069"/>
                <a:ext cx="1742721" cy="562718"/>
              </a:xfrm>
              <a:prstGeom prst="rect">
                <a:avLst/>
              </a:prstGeom>
              <a:blipFill>
                <a:blip r:embed="rId5"/>
                <a:stretch>
                  <a:fillRect l="-19565" t="-75556" b="-115556"/>
                </a:stretch>
              </a:blipFill>
            </p:spPr>
            <p:txBody>
              <a:bodyPr/>
              <a:lstStyle/>
              <a:p>
                <a:r>
                  <a:rPr lang="fr-FR">
                    <a:noFill/>
                  </a:rPr>
                  <a:t> </a:t>
                </a:r>
              </a:p>
            </p:txBody>
          </p:sp>
        </mc:Fallback>
      </mc:AlternateContent>
      <p:sp>
        <p:nvSpPr>
          <p:cNvPr id="115" name="TextBox 114">
            <a:extLst>
              <a:ext uri="{FF2B5EF4-FFF2-40B4-BE49-F238E27FC236}">
                <a16:creationId xmlns:a16="http://schemas.microsoft.com/office/drawing/2014/main" id="{33B3773A-6312-D84C-8FF9-0390F1E9A989}"/>
              </a:ext>
            </a:extLst>
          </p:cNvPr>
          <p:cNvSpPr txBox="1"/>
          <p:nvPr/>
        </p:nvSpPr>
        <p:spPr>
          <a:xfrm>
            <a:off x="3031872" y="237149"/>
            <a:ext cx="1384033" cy="338554"/>
          </a:xfrm>
          <a:prstGeom prst="rect">
            <a:avLst/>
          </a:prstGeom>
          <a:noFill/>
        </p:spPr>
        <p:txBody>
          <a:bodyPr wrap="none" rtlCol="0">
            <a:spAutoFit/>
          </a:bodyPr>
          <a:lstStyle/>
          <a:p>
            <a:r>
              <a:rPr lang="en-AU" sz="1600" dirty="0">
                <a:solidFill>
                  <a:srgbClr val="E45755"/>
                </a:solidFill>
              </a:rPr>
              <a:t>Battery profile</a:t>
            </a:r>
          </a:p>
        </p:txBody>
      </p:sp>
      <p:cxnSp>
        <p:nvCxnSpPr>
          <p:cNvPr id="116" name="Straight Arrow Connector 115">
            <a:extLst>
              <a:ext uri="{FF2B5EF4-FFF2-40B4-BE49-F238E27FC236}">
                <a16:creationId xmlns:a16="http://schemas.microsoft.com/office/drawing/2014/main" id="{2F60DF64-26D3-3D4D-89C9-2E1134C1857D}"/>
              </a:ext>
            </a:extLst>
          </p:cNvPr>
          <p:cNvCxnSpPr>
            <a:cxnSpLocks/>
          </p:cNvCxnSpPr>
          <p:nvPr/>
        </p:nvCxnSpPr>
        <p:spPr>
          <a:xfrm>
            <a:off x="3749299" y="551907"/>
            <a:ext cx="0" cy="346568"/>
          </a:xfrm>
          <a:prstGeom prst="straightConnector1">
            <a:avLst/>
          </a:prstGeom>
          <a:ln w="12700">
            <a:solidFill>
              <a:srgbClr val="E45755"/>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0104CCE-5A32-704A-A88D-C88A9BC33BAF}"/>
              </a:ext>
            </a:extLst>
          </p:cNvPr>
          <p:cNvSpPr txBox="1"/>
          <p:nvPr/>
        </p:nvSpPr>
        <p:spPr>
          <a:xfrm>
            <a:off x="4283436" y="545686"/>
            <a:ext cx="1569532" cy="338554"/>
          </a:xfrm>
          <a:prstGeom prst="rect">
            <a:avLst/>
          </a:prstGeom>
          <a:noFill/>
        </p:spPr>
        <p:txBody>
          <a:bodyPr wrap="none" rtlCol="0">
            <a:spAutoFit/>
          </a:bodyPr>
          <a:lstStyle/>
          <a:p>
            <a:r>
              <a:rPr lang="en-AU" sz="1600" dirty="0">
                <a:solidFill>
                  <a:srgbClr val="F58518"/>
                </a:solidFill>
              </a:rPr>
              <a:t>Solar production</a:t>
            </a:r>
          </a:p>
        </p:txBody>
      </p:sp>
      <p:cxnSp>
        <p:nvCxnSpPr>
          <p:cNvPr id="118" name="Straight Arrow Connector 117">
            <a:extLst>
              <a:ext uri="{FF2B5EF4-FFF2-40B4-BE49-F238E27FC236}">
                <a16:creationId xmlns:a16="http://schemas.microsoft.com/office/drawing/2014/main" id="{9D7D0AEF-9801-AF4B-9324-63AB902C6BC8}"/>
              </a:ext>
            </a:extLst>
          </p:cNvPr>
          <p:cNvCxnSpPr>
            <a:cxnSpLocks/>
          </p:cNvCxnSpPr>
          <p:nvPr/>
        </p:nvCxnSpPr>
        <p:spPr>
          <a:xfrm>
            <a:off x="4984303" y="852774"/>
            <a:ext cx="0" cy="847686"/>
          </a:xfrm>
          <a:prstGeom prst="straightConnector1">
            <a:avLst/>
          </a:prstGeom>
          <a:ln w="12700">
            <a:solidFill>
              <a:srgbClr val="F58518"/>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8586B463-F9EA-004E-ABE9-2F5F66CBD831}"/>
              </a:ext>
            </a:extLst>
          </p:cNvPr>
          <p:cNvSpPr txBox="1"/>
          <p:nvPr/>
        </p:nvSpPr>
        <p:spPr>
          <a:xfrm>
            <a:off x="7398348" y="1091678"/>
            <a:ext cx="1175194" cy="338554"/>
          </a:xfrm>
          <a:prstGeom prst="rect">
            <a:avLst/>
          </a:prstGeom>
          <a:noFill/>
        </p:spPr>
        <p:txBody>
          <a:bodyPr wrap="none" rtlCol="0">
            <a:spAutoFit/>
          </a:bodyPr>
          <a:lstStyle/>
          <a:p>
            <a:r>
              <a:rPr lang="en-AU" sz="1600">
                <a:solidFill>
                  <a:srgbClr val="4C78A8"/>
                </a:solidFill>
              </a:rPr>
              <a:t>Load profile</a:t>
            </a:r>
          </a:p>
        </p:txBody>
      </p:sp>
      <p:cxnSp>
        <p:nvCxnSpPr>
          <p:cNvPr id="122" name="Straight Arrow Connector 121">
            <a:extLst>
              <a:ext uri="{FF2B5EF4-FFF2-40B4-BE49-F238E27FC236}">
                <a16:creationId xmlns:a16="http://schemas.microsoft.com/office/drawing/2014/main" id="{7FAC535C-6640-8C44-A6B9-C471CC18844C}"/>
              </a:ext>
            </a:extLst>
          </p:cNvPr>
          <p:cNvCxnSpPr>
            <a:cxnSpLocks/>
          </p:cNvCxnSpPr>
          <p:nvPr/>
        </p:nvCxnSpPr>
        <p:spPr>
          <a:xfrm>
            <a:off x="7949945" y="1417217"/>
            <a:ext cx="0" cy="427127"/>
          </a:xfrm>
          <a:prstGeom prst="straightConnector1">
            <a:avLst/>
          </a:prstGeom>
          <a:ln w="12700">
            <a:solidFill>
              <a:srgbClr val="4C78A8"/>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E52AC29B-D6A1-154B-8203-E786A5F4AC93}"/>
              </a:ext>
            </a:extLst>
          </p:cNvPr>
          <p:cNvSpPr txBox="1"/>
          <p:nvPr/>
        </p:nvSpPr>
        <p:spPr>
          <a:xfrm>
            <a:off x="3440265" y="4397384"/>
            <a:ext cx="1089722" cy="338554"/>
          </a:xfrm>
          <a:prstGeom prst="rect">
            <a:avLst/>
          </a:prstGeom>
          <a:noFill/>
        </p:spPr>
        <p:txBody>
          <a:bodyPr wrap="none" rtlCol="0">
            <a:spAutoFit/>
          </a:bodyPr>
          <a:lstStyle/>
          <a:p>
            <a:r>
              <a:rPr lang="en-AU" sz="1600"/>
              <a:t>No storage</a:t>
            </a:r>
          </a:p>
        </p:txBody>
      </p:sp>
      <p:sp>
        <p:nvSpPr>
          <p:cNvPr id="125" name="TextBox 124">
            <a:extLst>
              <a:ext uri="{FF2B5EF4-FFF2-40B4-BE49-F238E27FC236}">
                <a16:creationId xmlns:a16="http://schemas.microsoft.com/office/drawing/2014/main" id="{76CAC5BD-9233-8B4F-94CF-4292181FD755}"/>
              </a:ext>
            </a:extLst>
          </p:cNvPr>
          <p:cNvSpPr txBox="1"/>
          <p:nvPr/>
        </p:nvSpPr>
        <p:spPr>
          <a:xfrm>
            <a:off x="3488411" y="5560076"/>
            <a:ext cx="1157496" cy="338554"/>
          </a:xfrm>
          <a:prstGeom prst="rect">
            <a:avLst/>
          </a:prstGeom>
          <a:noFill/>
        </p:spPr>
        <p:txBody>
          <a:bodyPr wrap="none" rtlCol="0">
            <a:spAutoFit/>
          </a:bodyPr>
          <a:lstStyle/>
          <a:p>
            <a:r>
              <a:rPr lang="en-AU" sz="1600" dirty="0"/>
              <a:t>Definition 2</a:t>
            </a:r>
          </a:p>
        </p:txBody>
      </p:sp>
      <p:cxnSp>
        <p:nvCxnSpPr>
          <p:cNvPr id="126" name="Straight Arrow Connector 125">
            <a:extLst>
              <a:ext uri="{FF2B5EF4-FFF2-40B4-BE49-F238E27FC236}">
                <a16:creationId xmlns:a16="http://schemas.microsoft.com/office/drawing/2014/main" id="{7F97384F-BDEB-FF43-BC21-66DA74790002}"/>
              </a:ext>
            </a:extLst>
          </p:cNvPr>
          <p:cNvCxnSpPr>
            <a:cxnSpLocks/>
          </p:cNvCxnSpPr>
          <p:nvPr/>
        </p:nvCxnSpPr>
        <p:spPr>
          <a:xfrm flipH="1">
            <a:off x="2695391" y="5169684"/>
            <a:ext cx="3871435" cy="0"/>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3798A92-5EC6-2546-955F-73FBB3DB2A7C}"/>
              </a:ext>
            </a:extLst>
          </p:cNvPr>
          <p:cNvCxnSpPr>
            <a:cxnSpLocks/>
          </p:cNvCxnSpPr>
          <p:nvPr/>
        </p:nvCxnSpPr>
        <p:spPr>
          <a:xfrm flipH="1">
            <a:off x="5469041" y="5754669"/>
            <a:ext cx="1097785" cy="0"/>
          </a:xfrm>
          <a:prstGeom prst="straightConnector1">
            <a:avLst/>
          </a:prstGeom>
          <a:ln w="381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7EB3A6E5-E8F4-F942-9ED4-BD9D7B033C84}"/>
              </a:ext>
            </a:extLst>
          </p:cNvPr>
          <p:cNvSpPr txBox="1"/>
          <p:nvPr/>
        </p:nvSpPr>
        <p:spPr>
          <a:xfrm>
            <a:off x="3445497" y="4976554"/>
            <a:ext cx="1157496" cy="338554"/>
          </a:xfrm>
          <a:prstGeom prst="rect">
            <a:avLst/>
          </a:prstGeom>
          <a:solidFill>
            <a:schemeClr val="bg1"/>
          </a:solidFill>
        </p:spPr>
        <p:txBody>
          <a:bodyPr wrap="none" rtlCol="0">
            <a:spAutoFit/>
          </a:bodyPr>
          <a:lstStyle/>
          <a:p>
            <a:r>
              <a:rPr lang="en-AU" sz="1600" dirty="0"/>
              <a:t>Definition 1</a:t>
            </a:r>
          </a:p>
        </p:txBody>
      </p:sp>
    </p:spTree>
    <p:extLst>
      <p:ext uri="{BB962C8B-B14F-4D97-AF65-F5344CB8AC3E}">
        <p14:creationId xmlns:p14="http://schemas.microsoft.com/office/powerpoint/2010/main" val="2656977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aphic 2">
            <a:extLst>
              <a:ext uri="{FF2B5EF4-FFF2-40B4-BE49-F238E27FC236}">
                <a16:creationId xmlns:a16="http://schemas.microsoft.com/office/drawing/2014/main" id="{D342ADA1-2A64-674D-8DB2-F028BE02890C}"/>
              </a:ext>
            </a:extLst>
          </p:cNvPr>
          <p:cNvGrpSpPr/>
          <p:nvPr/>
        </p:nvGrpSpPr>
        <p:grpSpPr>
          <a:xfrm>
            <a:off x="3156997" y="98295"/>
            <a:ext cx="5324400" cy="3128000"/>
            <a:chOff x="3156997" y="-36177"/>
            <a:chExt cx="5324400" cy="3128000"/>
          </a:xfrm>
          <a:solidFill>
            <a:srgbClr val="000000"/>
          </a:solidFill>
        </p:grpSpPr>
        <p:grpSp>
          <p:nvGrpSpPr>
            <p:cNvPr id="75" name="Graphic 2">
              <a:extLst>
                <a:ext uri="{FF2B5EF4-FFF2-40B4-BE49-F238E27FC236}">
                  <a16:creationId xmlns:a16="http://schemas.microsoft.com/office/drawing/2014/main" id="{66327878-443B-7249-A85E-187894F105A4}"/>
                </a:ext>
              </a:extLst>
            </p:cNvPr>
            <p:cNvGrpSpPr/>
            <p:nvPr/>
          </p:nvGrpSpPr>
          <p:grpSpPr>
            <a:xfrm>
              <a:off x="3824893" y="-36177"/>
              <a:ext cx="4007171" cy="3128000"/>
              <a:chOff x="3824893" y="-36177"/>
              <a:chExt cx="4007171" cy="3128000"/>
            </a:xfrm>
            <a:solidFill>
              <a:srgbClr val="000000"/>
            </a:solidFill>
          </p:grpSpPr>
          <p:sp>
            <p:nvSpPr>
              <p:cNvPr id="76" name="Freeform 75">
                <a:extLst>
                  <a:ext uri="{FF2B5EF4-FFF2-40B4-BE49-F238E27FC236}">
                    <a16:creationId xmlns:a16="http://schemas.microsoft.com/office/drawing/2014/main" id="{353602F3-E8D4-AE4D-AF9B-88D9A1E010F1}"/>
                  </a:ext>
                </a:extLst>
              </p:cNvPr>
              <p:cNvSpPr/>
              <p:nvPr/>
            </p:nvSpPr>
            <p:spPr>
              <a:xfrm>
                <a:off x="3824893" y="-36177"/>
                <a:ext cx="6800" cy="3128000"/>
              </a:xfrm>
              <a:custGeom>
                <a:avLst/>
                <a:gdLst>
                  <a:gd name="connsiteX0" fmla="*/ 165 w 6800"/>
                  <a:gd name="connsiteY0" fmla="*/ 0 h 3128000"/>
                  <a:gd name="connsiteX1" fmla="*/ 165 w 6800"/>
                  <a:gd name="connsiteY1" fmla="*/ 3128000 h 3128000"/>
                </a:gdLst>
                <a:ahLst/>
                <a:cxnLst>
                  <a:cxn ang="0">
                    <a:pos x="connsiteX0" y="connsiteY0"/>
                  </a:cxn>
                  <a:cxn ang="0">
                    <a:pos x="connsiteX1" y="connsiteY1"/>
                  </a:cxn>
                </a:cxnLst>
                <a:rect l="l" t="t" r="r" b="b"/>
                <a:pathLst>
                  <a:path w="6800" h="3128000">
                    <a:moveTo>
                      <a:pt x="165" y="0"/>
                    </a:moveTo>
                    <a:lnTo>
                      <a:pt x="165" y="3128000"/>
                    </a:lnTo>
                  </a:path>
                </a:pathLst>
              </a:custGeom>
              <a:solidFill>
                <a:srgbClr val="000000"/>
              </a:solidFill>
              <a:ln w="6794" cap="flat">
                <a:solidFill>
                  <a:srgbClr val="EBF0F8"/>
                </a:solidFill>
                <a:prstDash val="solid"/>
                <a:miter/>
              </a:ln>
            </p:spPr>
            <p:txBody>
              <a:bodyPr rtlCol="0" anchor="ctr"/>
              <a:lstStyle/>
              <a:p>
                <a:endParaRPr lang="en-AU" dirty="0"/>
              </a:p>
            </p:txBody>
          </p:sp>
          <p:sp>
            <p:nvSpPr>
              <p:cNvPr id="77" name="Freeform 76">
                <a:extLst>
                  <a:ext uri="{FF2B5EF4-FFF2-40B4-BE49-F238E27FC236}">
                    <a16:creationId xmlns:a16="http://schemas.microsoft.com/office/drawing/2014/main" id="{99F3C2BA-8E26-534C-A3DB-70AF943B0CCC}"/>
                  </a:ext>
                </a:extLst>
              </p:cNvPr>
              <p:cNvSpPr/>
              <p:nvPr/>
            </p:nvSpPr>
            <p:spPr>
              <a:xfrm>
                <a:off x="4492721" y="-36177"/>
                <a:ext cx="6800" cy="3128000"/>
              </a:xfrm>
              <a:custGeom>
                <a:avLst/>
                <a:gdLst>
                  <a:gd name="connsiteX0" fmla="*/ 263 w 6800"/>
                  <a:gd name="connsiteY0" fmla="*/ 0 h 3128000"/>
                  <a:gd name="connsiteX1" fmla="*/ 263 w 6800"/>
                  <a:gd name="connsiteY1" fmla="*/ 3128000 h 3128000"/>
                </a:gdLst>
                <a:ahLst/>
                <a:cxnLst>
                  <a:cxn ang="0">
                    <a:pos x="connsiteX0" y="connsiteY0"/>
                  </a:cxn>
                  <a:cxn ang="0">
                    <a:pos x="connsiteX1" y="connsiteY1"/>
                  </a:cxn>
                </a:cxnLst>
                <a:rect l="l" t="t" r="r" b="b"/>
                <a:pathLst>
                  <a:path w="6800" h="3128000">
                    <a:moveTo>
                      <a:pt x="263" y="0"/>
                    </a:moveTo>
                    <a:lnTo>
                      <a:pt x="263" y="3128000"/>
                    </a:lnTo>
                  </a:path>
                </a:pathLst>
              </a:custGeom>
              <a:solidFill>
                <a:srgbClr val="000000"/>
              </a:solidFill>
              <a:ln w="6794" cap="flat">
                <a:solidFill>
                  <a:srgbClr val="EBF0F8"/>
                </a:solidFill>
                <a:prstDash val="solid"/>
                <a:miter/>
              </a:ln>
            </p:spPr>
            <p:txBody>
              <a:bodyPr rtlCol="0" anchor="ctr"/>
              <a:lstStyle/>
              <a:p>
                <a:endParaRPr lang="en-AU" dirty="0"/>
              </a:p>
            </p:txBody>
          </p:sp>
          <p:sp>
            <p:nvSpPr>
              <p:cNvPr id="78" name="Freeform 77">
                <a:extLst>
                  <a:ext uri="{FF2B5EF4-FFF2-40B4-BE49-F238E27FC236}">
                    <a16:creationId xmlns:a16="http://schemas.microsoft.com/office/drawing/2014/main" id="{A95591F7-BB31-7747-93B1-482C7BEC69C3}"/>
                  </a:ext>
                </a:extLst>
              </p:cNvPr>
              <p:cNvSpPr/>
              <p:nvPr/>
            </p:nvSpPr>
            <p:spPr>
              <a:xfrm>
                <a:off x="5160617" y="-36177"/>
                <a:ext cx="6800" cy="3128000"/>
              </a:xfrm>
              <a:custGeom>
                <a:avLst/>
                <a:gdLst>
                  <a:gd name="connsiteX0" fmla="*/ 362 w 6800"/>
                  <a:gd name="connsiteY0" fmla="*/ 0 h 3128000"/>
                  <a:gd name="connsiteX1" fmla="*/ 362 w 6800"/>
                  <a:gd name="connsiteY1" fmla="*/ 3128000 h 3128000"/>
                </a:gdLst>
                <a:ahLst/>
                <a:cxnLst>
                  <a:cxn ang="0">
                    <a:pos x="connsiteX0" y="connsiteY0"/>
                  </a:cxn>
                  <a:cxn ang="0">
                    <a:pos x="connsiteX1" y="connsiteY1"/>
                  </a:cxn>
                </a:cxnLst>
                <a:rect l="l" t="t" r="r" b="b"/>
                <a:pathLst>
                  <a:path w="6800" h="3128000">
                    <a:moveTo>
                      <a:pt x="362" y="0"/>
                    </a:moveTo>
                    <a:lnTo>
                      <a:pt x="362" y="3128000"/>
                    </a:lnTo>
                  </a:path>
                </a:pathLst>
              </a:custGeom>
              <a:solidFill>
                <a:srgbClr val="000000"/>
              </a:solidFill>
              <a:ln w="6794" cap="flat">
                <a:solidFill>
                  <a:srgbClr val="EBF0F8"/>
                </a:solidFill>
                <a:prstDash val="solid"/>
                <a:miter/>
              </a:ln>
            </p:spPr>
            <p:txBody>
              <a:bodyPr rtlCol="0" anchor="ctr"/>
              <a:lstStyle/>
              <a:p>
                <a:endParaRPr lang="en-AU" dirty="0"/>
              </a:p>
            </p:txBody>
          </p:sp>
          <p:sp>
            <p:nvSpPr>
              <p:cNvPr id="79" name="Freeform 78">
                <a:extLst>
                  <a:ext uri="{FF2B5EF4-FFF2-40B4-BE49-F238E27FC236}">
                    <a16:creationId xmlns:a16="http://schemas.microsoft.com/office/drawing/2014/main" id="{03291576-EC46-B246-93E5-82352F7C427B}"/>
                  </a:ext>
                </a:extLst>
              </p:cNvPr>
              <p:cNvSpPr/>
              <p:nvPr/>
            </p:nvSpPr>
            <p:spPr>
              <a:xfrm>
                <a:off x="5828445" y="-36177"/>
                <a:ext cx="6800" cy="3128000"/>
              </a:xfrm>
              <a:custGeom>
                <a:avLst/>
                <a:gdLst>
                  <a:gd name="connsiteX0" fmla="*/ 460 w 6800"/>
                  <a:gd name="connsiteY0" fmla="*/ 0 h 3128000"/>
                  <a:gd name="connsiteX1" fmla="*/ 460 w 6800"/>
                  <a:gd name="connsiteY1" fmla="*/ 3128000 h 3128000"/>
                </a:gdLst>
                <a:ahLst/>
                <a:cxnLst>
                  <a:cxn ang="0">
                    <a:pos x="connsiteX0" y="connsiteY0"/>
                  </a:cxn>
                  <a:cxn ang="0">
                    <a:pos x="connsiteX1" y="connsiteY1"/>
                  </a:cxn>
                </a:cxnLst>
                <a:rect l="l" t="t" r="r" b="b"/>
                <a:pathLst>
                  <a:path w="6800" h="3128000">
                    <a:moveTo>
                      <a:pt x="460" y="0"/>
                    </a:moveTo>
                    <a:lnTo>
                      <a:pt x="460" y="3128000"/>
                    </a:lnTo>
                  </a:path>
                </a:pathLst>
              </a:custGeom>
              <a:solidFill>
                <a:srgbClr val="000000"/>
              </a:solidFill>
              <a:ln w="6794" cap="flat">
                <a:solidFill>
                  <a:srgbClr val="EBF0F8"/>
                </a:solidFill>
                <a:prstDash val="solid"/>
                <a:miter/>
              </a:ln>
            </p:spPr>
            <p:txBody>
              <a:bodyPr rtlCol="0" anchor="ctr"/>
              <a:lstStyle/>
              <a:p>
                <a:endParaRPr lang="en-AU" dirty="0"/>
              </a:p>
            </p:txBody>
          </p:sp>
          <p:sp>
            <p:nvSpPr>
              <p:cNvPr id="80" name="Freeform 79">
                <a:extLst>
                  <a:ext uri="{FF2B5EF4-FFF2-40B4-BE49-F238E27FC236}">
                    <a16:creationId xmlns:a16="http://schemas.microsoft.com/office/drawing/2014/main" id="{22186E72-FBCF-B94A-B1BB-681014F95826}"/>
                  </a:ext>
                </a:extLst>
              </p:cNvPr>
              <p:cNvSpPr/>
              <p:nvPr/>
            </p:nvSpPr>
            <p:spPr>
              <a:xfrm>
                <a:off x="6496341" y="-36177"/>
                <a:ext cx="6800" cy="3128000"/>
              </a:xfrm>
              <a:custGeom>
                <a:avLst/>
                <a:gdLst>
                  <a:gd name="connsiteX0" fmla="*/ 558 w 6800"/>
                  <a:gd name="connsiteY0" fmla="*/ 0 h 3128000"/>
                  <a:gd name="connsiteX1" fmla="*/ 558 w 6800"/>
                  <a:gd name="connsiteY1" fmla="*/ 3128000 h 3128000"/>
                </a:gdLst>
                <a:ahLst/>
                <a:cxnLst>
                  <a:cxn ang="0">
                    <a:pos x="connsiteX0" y="connsiteY0"/>
                  </a:cxn>
                  <a:cxn ang="0">
                    <a:pos x="connsiteX1" y="connsiteY1"/>
                  </a:cxn>
                </a:cxnLst>
                <a:rect l="l" t="t" r="r" b="b"/>
                <a:pathLst>
                  <a:path w="6800" h="3128000">
                    <a:moveTo>
                      <a:pt x="558" y="0"/>
                    </a:moveTo>
                    <a:lnTo>
                      <a:pt x="558" y="3128000"/>
                    </a:lnTo>
                  </a:path>
                </a:pathLst>
              </a:custGeom>
              <a:solidFill>
                <a:srgbClr val="000000"/>
              </a:solidFill>
              <a:ln w="6794" cap="flat">
                <a:solidFill>
                  <a:srgbClr val="EBF0F8"/>
                </a:solidFill>
                <a:prstDash val="solid"/>
                <a:miter/>
              </a:ln>
            </p:spPr>
            <p:txBody>
              <a:bodyPr rtlCol="0" anchor="ctr"/>
              <a:lstStyle/>
              <a:p>
                <a:endParaRPr lang="en-AU" dirty="0"/>
              </a:p>
            </p:txBody>
          </p:sp>
          <p:sp>
            <p:nvSpPr>
              <p:cNvPr id="81" name="Freeform 80">
                <a:extLst>
                  <a:ext uri="{FF2B5EF4-FFF2-40B4-BE49-F238E27FC236}">
                    <a16:creationId xmlns:a16="http://schemas.microsoft.com/office/drawing/2014/main" id="{862C0D9B-B6C7-824E-8267-F21C53A5C3C1}"/>
                  </a:ext>
                </a:extLst>
              </p:cNvPr>
              <p:cNvSpPr/>
              <p:nvPr/>
            </p:nvSpPr>
            <p:spPr>
              <a:xfrm>
                <a:off x="7164237" y="-36177"/>
                <a:ext cx="6800" cy="3128000"/>
              </a:xfrm>
              <a:custGeom>
                <a:avLst/>
                <a:gdLst>
                  <a:gd name="connsiteX0" fmla="*/ 656 w 6800"/>
                  <a:gd name="connsiteY0" fmla="*/ 0 h 3128000"/>
                  <a:gd name="connsiteX1" fmla="*/ 656 w 6800"/>
                  <a:gd name="connsiteY1" fmla="*/ 3128000 h 3128000"/>
                </a:gdLst>
                <a:ahLst/>
                <a:cxnLst>
                  <a:cxn ang="0">
                    <a:pos x="connsiteX0" y="connsiteY0"/>
                  </a:cxn>
                  <a:cxn ang="0">
                    <a:pos x="connsiteX1" y="connsiteY1"/>
                  </a:cxn>
                </a:cxnLst>
                <a:rect l="l" t="t" r="r" b="b"/>
                <a:pathLst>
                  <a:path w="6800" h="3128000">
                    <a:moveTo>
                      <a:pt x="656" y="0"/>
                    </a:moveTo>
                    <a:lnTo>
                      <a:pt x="656" y="3128000"/>
                    </a:lnTo>
                  </a:path>
                </a:pathLst>
              </a:custGeom>
              <a:solidFill>
                <a:srgbClr val="000000"/>
              </a:solidFill>
              <a:ln w="6794" cap="flat">
                <a:solidFill>
                  <a:srgbClr val="EBF0F8"/>
                </a:solidFill>
                <a:prstDash val="solid"/>
                <a:miter/>
              </a:ln>
            </p:spPr>
            <p:txBody>
              <a:bodyPr rtlCol="0" anchor="ctr"/>
              <a:lstStyle/>
              <a:p>
                <a:endParaRPr lang="en-AU" dirty="0"/>
              </a:p>
            </p:txBody>
          </p:sp>
          <p:sp>
            <p:nvSpPr>
              <p:cNvPr id="82" name="Freeform 81">
                <a:extLst>
                  <a:ext uri="{FF2B5EF4-FFF2-40B4-BE49-F238E27FC236}">
                    <a16:creationId xmlns:a16="http://schemas.microsoft.com/office/drawing/2014/main" id="{6E26572E-0D5C-914F-A5EF-814F8A167ADE}"/>
                  </a:ext>
                </a:extLst>
              </p:cNvPr>
              <p:cNvSpPr/>
              <p:nvPr/>
            </p:nvSpPr>
            <p:spPr>
              <a:xfrm>
                <a:off x="7832065" y="-36177"/>
                <a:ext cx="6800" cy="3128000"/>
              </a:xfrm>
              <a:custGeom>
                <a:avLst/>
                <a:gdLst>
                  <a:gd name="connsiteX0" fmla="*/ 755 w 6800"/>
                  <a:gd name="connsiteY0" fmla="*/ 0 h 3128000"/>
                  <a:gd name="connsiteX1" fmla="*/ 755 w 6800"/>
                  <a:gd name="connsiteY1" fmla="*/ 3128000 h 3128000"/>
                </a:gdLst>
                <a:ahLst/>
                <a:cxnLst>
                  <a:cxn ang="0">
                    <a:pos x="connsiteX0" y="connsiteY0"/>
                  </a:cxn>
                  <a:cxn ang="0">
                    <a:pos x="connsiteX1" y="connsiteY1"/>
                  </a:cxn>
                </a:cxnLst>
                <a:rect l="l" t="t" r="r" b="b"/>
                <a:pathLst>
                  <a:path w="6800" h="3128000">
                    <a:moveTo>
                      <a:pt x="755" y="0"/>
                    </a:moveTo>
                    <a:lnTo>
                      <a:pt x="755" y="3128000"/>
                    </a:lnTo>
                  </a:path>
                </a:pathLst>
              </a:custGeom>
              <a:solidFill>
                <a:srgbClr val="000000"/>
              </a:solidFill>
              <a:ln w="6794" cap="flat">
                <a:solidFill>
                  <a:srgbClr val="EBF0F8"/>
                </a:solidFill>
                <a:prstDash val="solid"/>
                <a:miter/>
              </a:ln>
            </p:spPr>
            <p:txBody>
              <a:bodyPr rtlCol="0" anchor="ctr"/>
              <a:lstStyle/>
              <a:p>
                <a:endParaRPr lang="en-AU" dirty="0"/>
              </a:p>
            </p:txBody>
          </p:sp>
        </p:grpSp>
        <p:grpSp>
          <p:nvGrpSpPr>
            <p:cNvPr id="83" name="Graphic 2">
              <a:extLst>
                <a:ext uri="{FF2B5EF4-FFF2-40B4-BE49-F238E27FC236}">
                  <a16:creationId xmlns:a16="http://schemas.microsoft.com/office/drawing/2014/main" id="{822756FB-8FF1-1C46-8E7F-D3D000B82E6E}"/>
                </a:ext>
              </a:extLst>
            </p:cNvPr>
            <p:cNvGrpSpPr/>
            <p:nvPr/>
          </p:nvGrpSpPr>
          <p:grpSpPr>
            <a:xfrm>
              <a:off x="3156997" y="166939"/>
              <a:ext cx="5324400" cy="2005592"/>
              <a:chOff x="3156997" y="166939"/>
              <a:chExt cx="5324400" cy="2005592"/>
            </a:xfrm>
            <a:solidFill>
              <a:srgbClr val="000000"/>
            </a:solidFill>
          </p:grpSpPr>
          <p:sp>
            <p:nvSpPr>
              <p:cNvPr id="84" name="Freeform 83">
                <a:extLst>
                  <a:ext uri="{FF2B5EF4-FFF2-40B4-BE49-F238E27FC236}">
                    <a16:creationId xmlns:a16="http://schemas.microsoft.com/office/drawing/2014/main" id="{4E702F14-490A-9643-A085-B6A1D491F324}"/>
                  </a:ext>
                </a:extLst>
              </p:cNvPr>
              <p:cNvSpPr/>
              <p:nvPr/>
            </p:nvSpPr>
            <p:spPr>
              <a:xfrm>
                <a:off x="3156997" y="2172531"/>
                <a:ext cx="5324400" cy="6800"/>
              </a:xfrm>
              <a:custGeom>
                <a:avLst/>
                <a:gdLst>
                  <a:gd name="connsiteX0" fmla="*/ 0 w 5324400"/>
                  <a:gd name="connsiteY0" fmla="*/ 375 h 6800"/>
                  <a:gd name="connsiteX1" fmla="*/ 5324400 w 5324400"/>
                  <a:gd name="connsiteY1" fmla="*/ 375 h 6800"/>
                </a:gdLst>
                <a:ahLst/>
                <a:cxnLst>
                  <a:cxn ang="0">
                    <a:pos x="connsiteX0" y="connsiteY0"/>
                  </a:cxn>
                  <a:cxn ang="0">
                    <a:pos x="connsiteX1" y="connsiteY1"/>
                  </a:cxn>
                </a:cxnLst>
                <a:rect l="l" t="t" r="r" b="b"/>
                <a:pathLst>
                  <a:path w="5324400" h="6800">
                    <a:moveTo>
                      <a:pt x="0" y="375"/>
                    </a:moveTo>
                    <a:lnTo>
                      <a:pt x="5324400" y="375"/>
                    </a:lnTo>
                  </a:path>
                </a:pathLst>
              </a:custGeom>
              <a:solidFill>
                <a:srgbClr val="000000"/>
              </a:solidFill>
              <a:ln w="6794" cap="flat">
                <a:solidFill>
                  <a:srgbClr val="EBF0F8"/>
                </a:solidFill>
                <a:prstDash val="solid"/>
                <a:miter/>
              </a:ln>
            </p:spPr>
            <p:txBody>
              <a:bodyPr rtlCol="0" anchor="ctr"/>
              <a:lstStyle/>
              <a:p>
                <a:endParaRPr lang="en-AU" dirty="0"/>
              </a:p>
            </p:txBody>
          </p:sp>
          <p:sp>
            <p:nvSpPr>
              <p:cNvPr id="85" name="Freeform 84">
                <a:extLst>
                  <a:ext uri="{FF2B5EF4-FFF2-40B4-BE49-F238E27FC236}">
                    <a16:creationId xmlns:a16="http://schemas.microsoft.com/office/drawing/2014/main" id="{496FAE52-3590-7045-A75E-5E5938ED3F9F}"/>
                  </a:ext>
                </a:extLst>
              </p:cNvPr>
              <p:cNvSpPr/>
              <p:nvPr/>
            </p:nvSpPr>
            <p:spPr>
              <a:xfrm>
                <a:off x="3156997" y="1671167"/>
                <a:ext cx="5324400" cy="6800"/>
              </a:xfrm>
              <a:custGeom>
                <a:avLst/>
                <a:gdLst>
                  <a:gd name="connsiteX0" fmla="*/ 0 w 5324400"/>
                  <a:gd name="connsiteY0" fmla="*/ 301 h 6800"/>
                  <a:gd name="connsiteX1" fmla="*/ 5324400 w 5324400"/>
                  <a:gd name="connsiteY1" fmla="*/ 301 h 6800"/>
                </a:gdLst>
                <a:ahLst/>
                <a:cxnLst>
                  <a:cxn ang="0">
                    <a:pos x="connsiteX0" y="connsiteY0"/>
                  </a:cxn>
                  <a:cxn ang="0">
                    <a:pos x="connsiteX1" y="connsiteY1"/>
                  </a:cxn>
                </a:cxnLst>
                <a:rect l="l" t="t" r="r" b="b"/>
                <a:pathLst>
                  <a:path w="5324400" h="6800">
                    <a:moveTo>
                      <a:pt x="0" y="301"/>
                    </a:moveTo>
                    <a:lnTo>
                      <a:pt x="5324400" y="301"/>
                    </a:lnTo>
                  </a:path>
                </a:pathLst>
              </a:custGeom>
              <a:solidFill>
                <a:srgbClr val="000000"/>
              </a:solidFill>
              <a:ln w="6794" cap="flat">
                <a:solidFill>
                  <a:srgbClr val="EBF0F8"/>
                </a:solidFill>
                <a:prstDash val="solid"/>
                <a:miter/>
              </a:ln>
            </p:spPr>
            <p:txBody>
              <a:bodyPr rtlCol="0" anchor="ctr"/>
              <a:lstStyle/>
              <a:p>
                <a:endParaRPr lang="en-AU" dirty="0"/>
              </a:p>
            </p:txBody>
          </p:sp>
          <p:sp>
            <p:nvSpPr>
              <p:cNvPr id="86" name="Freeform 85">
                <a:extLst>
                  <a:ext uri="{FF2B5EF4-FFF2-40B4-BE49-F238E27FC236}">
                    <a16:creationId xmlns:a16="http://schemas.microsoft.com/office/drawing/2014/main" id="{69026727-3C4E-4445-B8EB-C629C9CA3381}"/>
                  </a:ext>
                </a:extLst>
              </p:cNvPr>
              <p:cNvSpPr/>
              <p:nvPr/>
            </p:nvSpPr>
            <p:spPr>
              <a:xfrm>
                <a:off x="3156997" y="1169735"/>
                <a:ext cx="5324400" cy="6800"/>
              </a:xfrm>
              <a:custGeom>
                <a:avLst/>
                <a:gdLst>
                  <a:gd name="connsiteX0" fmla="*/ 0 w 5324400"/>
                  <a:gd name="connsiteY0" fmla="*/ 227 h 6800"/>
                  <a:gd name="connsiteX1" fmla="*/ 5324400 w 5324400"/>
                  <a:gd name="connsiteY1" fmla="*/ 227 h 6800"/>
                </a:gdLst>
                <a:ahLst/>
                <a:cxnLst>
                  <a:cxn ang="0">
                    <a:pos x="connsiteX0" y="connsiteY0"/>
                  </a:cxn>
                  <a:cxn ang="0">
                    <a:pos x="connsiteX1" y="connsiteY1"/>
                  </a:cxn>
                </a:cxnLst>
                <a:rect l="l" t="t" r="r" b="b"/>
                <a:pathLst>
                  <a:path w="5324400" h="6800">
                    <a:moveTo>
                      <a:pt x="0" y="227"/>
                    </a:moveTo>
                    <a:lnTo>
                      <a:pt x="5324400" y="227"/>
                    </a:lnTo>
                  </a:path>
                </a:pathLst>
              </a:custGeom>
              <a:solidFill>
                <a:srgbClr val="000000"/>
              </a:solidFill>
              <a:ln w="6794" cap="flat">
                <a:solidFill>
                  <a:srgbClr val="EBF0F8"/>
                </a:solidFill>
                <a:prstDash val="solid"/>
                <a:miter/>
              </a:ln>
            </p:spPr>
            <p:txBody>
              <a:bodyPr rtlCol="0" anchor="ctr"/>
              <a:lstStyle/>
              <a:p>
                <a:endParaRPr lang="en-AU" dirty="0"/>
              </a:p>
            </p:txBody>
          </p:sp>
          <p:sp>
            <p:nvSpPr>
              <p:cNvPr id="87" name="Freeform 86">
                <a:extLst>
                  <a:ext uri="{FF2B5EF4-FFF2-40B4-BE49-F238E27FC236}">
                    <a16:creationId xmlns:a16="http://schemas.microsoft.com/office/drawing/2014/main" id="{792FC35E-9D9B-2743-BB95-B2626B5B2093}"/>
                  </a:ext>
                </a:extLst>
              </p:cNvPr>
              <p:cNvSpPr/>
              <p:nvPr/>
            </p:nvSpPr>
            <p:spPr>
              <a:xfrm>
                <a:off x="3156997" y="668371"/>
                <a:ext cx="5324400" cy="6800"/>
              </a:xfrm>
              <a:custGeom>
                <a:avLst/>
                <a:gdLst>
                  <a:gd name="connsiteX0" fmla="*/ 0 w 5324400"/>
                  <a:gd name="connsiteY0" fmla="*/ 154 h 6800"/>
                  <a:gd name="connsiteX1" fmla="*/ 5324400 w 5324400"/>
                  <a:gd name="connsiteY1" fmla="*/ 154 h 6800"/>
                </a:gdLst>
                <a:ahLst/>
                <a:cxnLst>
                  <a:cxn ang="0">
                    <a:pos x="connsiteX0" y="connsiteY0"/>
                  </a:cxn>
                  <a:cxn ang="0">
                    <a:pos x="connsiteX1" y="connsiteY1"/>
                  </a:cxn>
                </a:cxnLst>
                <a:rect l="l" t="t" r="r" b="b"/>
                <a:pathLst>
                  <a:path w="5324400" h="6800">
                    <a:moveTo>
                      <a:pt x="0" y="154"/>
                    </a:moveTo>
                    <a:lnTo>
                      <a:pt x="5324400" y="154"/>
                    </a:lnTo>
                  </a:path>
                </a:pathLst>
              </a:custGeom>
              <a:solidFill>
                <a:srgbClr val="000000"/>
              </a:solidFill>
              <a:ln w="6794" cap="flat">
                <a:solidFill>
                  <a:srgbClr val="EBF0F8"/>
                </a:solidFill>
                <a:prstDash val="solid"/>
                <a:miter/>
              </a:ln>
            </p:spPr>
            <p:txBody>
              <a:bodyPr rtlCol="0" anchor="ctr"/>
              <a:lstStyle/>
              <a:p>
                <a:endParaRPr lang="en-AU" dirty="0"/>
              </a:p>
            </p:txBody>
          </p:sp>
          <p:sp>
            <p:nvSpPr>
              <p:cNvPr id="88" name="Freeform 87">
                <a:extLst>
                  <a:ext uri="{FF2B5EF4-FFF2-40B4-BE49-F238E27FC236}">
                    <a16:creationId xmlns:a16="http://schemas.microsoft.com/office/drawing/2014/main" id="{63F20AAF-3346-8648-B287-70C4139B0CF2}"/>
                  </a:ext>
                </a:extLst>
              </p:cNvPr>
              <p:cNvSpPr/>
              <p:nvPr/>
            </p:nvSpPr>
            <p:spPr>
              <a:xfrm>
                <a:off x="3156997" y="166939"/>
                <a:ext cx="5324400" cy="6800"/>
              </a:xfrm>
              <a:custGeom>
                <a:avLst/>
                <a:gdLst>
                  <a:gd name="connsiteX0" fmla="*/ 0 w 5324400"/>
                  <a:gd name="connsiteY0" fmla="*/ 80 h 6800"/>
                  <a:gd name="connsiteX1" fmla="*/ 5324400 w 5324400"/>
                  <a:gd name="connsiteY1" fmla="*/ 80 h 6800"/>
                </a:gdLst>
                <a:ahLst/>
                <a:cxnLst>
                  <a:cxn ang="0">
                    <a:pos x="connsiteX0" y="connsiteY0"/>
                  </a:cxn>
                  <a:cxn ang="0">
                    <a:pos x="connsiteX1" y="connsiteY1"/>
                  </a:cxn>
                </a:cxnLst>
                <a:rect l="l" t="t" r="r" b="b"/>
                <a:pathLst>
                  <a:path w="5324400" h="6800">
                    <a:moveTo>
                      <a:pt x="0" y="80"/>
                    </a:moveTo>
                    <a:lnTo>
                      <a:pt x="5324400" y="80"/>
                    </a:lnTo>
                  </a:path>
                </a:pathLst>
              </a:custGeom>
              <a:solidFill>
                <a:srgbClr val="000000"/>
              </a:solidFill>
              <a:ln w="6794" cap="flat">
                <a:solidFill>
                  <a:srgbClr val="EBF0F8"/>
                </a:solidFill>
                <a:prstDash val="solid"/>
                <a:miter/>
              </a:ln>
            </p:spPr>
            <p:txBody>
              <a:bodyPr rtlCol="0" anchor="ctr"/>
              <a:lstStyle/>
              <a:p>
                <a:endParaRPr lang="en-AU" dirty="0"/>
              </a:p>
            </p:txBody>
          </p:sp>
        </p:grpSp>
      </p:grpSp>
      <p:sp>
        <p:nvSpPr>
          <p:cNvPr id="89" name="Freeform 88">
            <a:extLst>
              <a:ext uri="{FF2B5EF4-FFF2-40B4-BE49-F238E27FC236}">
                <a16:creationId xmlns:a16="http://schemas.microsoft.com/office/drawing/2014/main" id="{261F62A7-E839-6E42-9172-31F1A4C9E9B4}"/>
              </a:ext>
            </a:extLst>
          </p:cNvPr>
          <p:cNvSpPr/>
          <p:nvPr/>
        </p:nvSpPr>
        <p:spPr>
          <a:xfrm>
            <a:off x="3156997" y="2808435"/>
            <a:ext cx="5324400" cy="6800"/>
          </a:xfrm>
          <a:custGeom>
            <a:avLst/>
            <a:gdLst>
              <a:gd name="connsiteX0" fmla="*/ 0 w 5324400"/>
              <a:gd name="connsiteY0" fmla="*/ 449 h 6800"/>
              <a:gd name="connsiteX1" fmla="*/ 5324400 w 5324400"/>
              <a:gd name="connsiteY1" fmla="*/ 449 h 6800"/>
            </a:gdLst>
            <a:ahLst/>
            <a:cxnLst>
              <a:cxn ang="0">
                <a:pos x="connsiteX0" y="connsiteY0"/>
              </a:cxn>
              <a:cxn ang="0">
                <a:pos x="connsiteX1" y="connsiteY1"/>
              </a:cxn>
            </a:cxnLst>
            <a:rect l="l" t="t" r="r" b="b"/>
            <a:pathLst>
              <a:path w="5324400" h="6800">
                <a:moveTo>
                  <a:pt x="0" y="449"/>
                </a:moveTo>
                <a:lnTo>
                  <a:pt x="5324400" y="449"/>
                </a:lnTo>
              </a:path>
            </a:pathLst>
          </a:custGeom>
          <a:solidFill>
            <a:srgbClr val="000000"/>
          </a:solidFill>
          <a:ln w="13589" cap="flat">
            <a:solidFill>
              <a:srgbClr val="000000"/>
            </a:solidFill>
            <a:prstDash val="solid"/>
            <a:miter/>
          </a:ln>
        </p:spPr>
        <p:txBody>
          <a:bodyPr rtlCol="0" anchor="ctr"/>
          <a:lstStyle/>
          <a:p>
            <a:endParaRPr lang="en-AU" dirty="0"/>
          </a:p>
        </p:txBody>
      </p:sp>
      <p:sp>
        <p:nvSpPr>
          <p:cNvPr id="90" name="Freeform 89">
            <a:extLst>
              <a:ext uri="{FF2B5EF4-FFF2-40B4-BE49-F238E27FC236}">
                <a16:creationId xmlns:a16="http://schemas.microsoft.com/office/drawing/2014/main" id="{0F5D4DE9-A831-744C-A4EF-80F288E21752}"/>
              </a:ext>
            </a:extLst>
          </p:cNvPr>
          <p:cNvSpPr/>
          <p:nvPr/>
        </p:nvSpPr>
        <p:spPr>
          <a:xfrm>
            <a:off x="2701397" y="-376177"/>
            <a:ext cx="6800" cy="6800"/>
          </a:xfrm>
          <a:custGeom>
            <a:avLst/>
            <a:gdLst/>
            <a:ahLst/>
            <a:cxnLst/>
            <a:rect l="l" t="t" r="r" b="b"/>
            <a:pathLst>
              <a:path w="6800" h="6800"/>
            </a:pathLst>
          </a:custGeom>
          <a:solidFill>
            <a:srgbClr val="000000"/>
          </a:solidFill>
          <a:ln w="6794" cap="flat">
            <a:noFill/>
            <a:prstDash val="solid"/>
            <a:miter/>
          </a:ln>
        </p:spPr>
        <p:txBody>
          <a:bodyPr rtlCol="0" anchor="ctr"/>
          <a:lstStyle/>
          <a:p>
            <a:endParaRPr lang="en-AU" dirty="0"/>
          </a:p>
        </p:txBody>
      </p:sp>
      <p:sp>
        <p:nvSpPr>
          <p:cNvPr id="91" name="Freeform 90">
            <a:extLst>
              <a:ext uri="{FF2B5EF4-FFF2-40B4-BE49-F238E27FC236}">
                <a16:creationId xmlns:a16="http://schemas.microsoft.com/office/drawing/2014/main" id="{D820C00C-07A2-8F41-A80A-EB82F696FDD9}"/>
              </a:ext>
            </a:extLst>
          </p:cNvPr>
          <p:cNvSpPr/>
          <p:nvPr/>
        </p:nvSpPr>
        <p:spPr>
          <a:xfrm>
            <a:off x="2701397" y="-376177"/>
            <a:ext cx="6800" cy="6800"/>
          </a:xfrm>
          <a:custGeom>
            <a:avLst/>
            <a:gdLst/>
            <a:ahLst/>
            <a:cxnLst/>
            <a:rect l="l" t="t" r="r" b="b"/>
            <a:pathLst>
              <a:path w="6800" h="6800"/>
            </a:pathLst>
          </a:custGeom>
          <a:solidFill>
            <a:srgbClr val="000000"/>
          </a:solidFill>
          <a:ln w="6794" cap="flat">
            <a:noFill/>
            <a:prstDash val="solid"/>
            <a:miter/>
          </a:ln>
        </p:spPr>
        <p:txBody>
          <a:bodyPr rtlCol="0" anchor="ctr"/>
          <a:lstStyle/>
          <a:p>
            <a:endParaRPr lang="en-AU" dirty="0"/>
          </a:p>
        </p:txBody>
      </p:sp>
      <p:grpSp>
        <p:nvGrpSpPr>
          <p:cNvPr id="92" name="Graphic 2">
            <a:extLst>
              <a:ext uri="{FF2B5EF4-FFF2-40B4-BE49-F238E27FC236}">
                <a16:creationId xmlns:a16="http://schemas.microsoft.com/office/drawing/2014/main" id="{E8BAB880-62FF-8943-A3B4-67794EE9F39E}"/>
              </a:ext>
            </a:extLst>
          </p:cNvPr>
          <p:cNvGrpSpPr/>
          <p:nvPr/>
        </p:nvGrpSpPr>
        <p:grpSpPr>
          <a:xfrm>
            <a:off x="3156997" y="254695"/>
            <a:ext cx="5324400" cy="2815200"/>
            <a:chOff x="3156997" y="120223"/>
            <a:chExt cx="5324400" cy="2815200"/>
          </a:xfrm>
        </p:grpSpPr>
        <p:grpSp>
          <p:nvGrpSpPr>
            <p:cNvPr id="93" name="Graphic 2">
              <a:extLst>
                <a:ext uri="{FF2B5EF4-FFF2-40B4-BE49-F238E27FC236}">
                  <a16:creationId xmlns:a16="http://schemas.microsoft.com/office/drawing/2014/main" id="{30E480E3-E2A9-6E42-BBBD-C0A938B90FC9}"/>
                </a:ext>
              </a:extLst>
            </p:cNvPr>
            <p:cNvGrpSpPr/>
            <p:nvPr/>
          </p:nvGrpSpPr>
          <p:grpSpPr>
            <a:xfrm>
              <a:off x="3156997" y="120223"/>
              <a:ext cx="5324400" cy="2553739"/>
              <a:chOff x="3156997" y="120223"/>
              <a:chExt cx="5324400" cy="2553739"/>
            </a:xfrm>
          </p:grpSpPr>
          <p:sp>
            <p:nvSpPr>
              <p:cNvPr id="94" name="Freeform 93">
                <a:extLst>
                  <a:ext uri="{FF2B5EF4-FFF2-40B4-BE49-F238E27FC236}">
                    <a16:creationId xmlns:a16="http://schemas.microsoft.com/office/drawing/2014/main" id="{9A531BF4-26A1-5747-886C-19BABEBCF0A3}"/>
                  </a:ext>
                </a:extLst>
              </p:cNvPr>
              <p:cNvSpPr/>
              <p:nvPr/>
            </p:nvSpPr>
            <p:spPr>
              <a:xfrm>
                <a:off x="3156997" y="120223"/>
                <a:ext cx="5324400" cy="2553739"/>
              </a:xfrm>
              <a:custGeom>
                <a:avLst/>
                <a:gdLst>
                  <a:gd name="connsiteX0" fmla="*/ 5324467 w 5324400"/>
                  <a:gd name="connsiteY0" fmla="*/ 2553790 h 2553739"/>
                  <a:gd name="connsiteX1" fmla="*/ 67 w 5324400"/>
                  <a:gd name="connsiteY1" fmla="*/ 2553790 h 2553739"/>
                  <a:gd name="connsiteX2" fmla="*/ 67 w 5324400"/>
                  <a:gd name="connsiteY2" fmla="*/ 2354074 h 2553739"/>
                  <a:gd name="connsiteX3" fmla="*/ 18631 w 5324400"/>
                  <a:gd name="connsiteY3" fmla="*/ 2467362 h 2553739"/>
                  <a:gd name="connsiteX4" fmla="*/ 37195 w 5324400"/>
                  <a:gd name="connsiteY4" fmla="*/ 2499458 h 2553739"/>
                  <a:gd name="connsiteX5" fmla="*/ 55691 w 5324400"/>
                  <a:gd name="connsiteY5" fmla="*/ 2492522 h 2553739"/>
                  <a:gd name="connsiteX6" fmla="*/ 74255 w 5324400"/>
                  <a:gd name="connsiteY6" fmla="*/ 2444922 h 2553739"/>
                  <a:gd name="connsiteX7" fmla="*/ 92819 w 5324400"/>
                  <a:gd name="connsiteY7" fmla="*/ 2452878 h 2553739"/>
                  <a:gd name="connsiteX8" fmla="*/ 111383 w 5324400"/>
                  <a:gd name="connsiteY8" fmla="*/ 2451042 h 2553739"/>
                  <a:gd name="connsiteX9" fmla="*/ 129947 w 5324400"/>
                  <a:gd name="connsiteY9" fmla="*/ 2463826 h 2553739"/>
                  <a:gd name="connsiteX10" fmla="*/ 148511 w 5324400"/>
                  <a:gd name="connsiteY10" fmla="*/ 2495174 h 2553739"/>
                  <a:gd name="connsiteX11" fmla="*/ 167007 w 5324400"/>
                  <a:gd name="connsiteY11" fmla="*/ 2498030 h 2553739"/>
                  <a:gd name="connsiteX12" fmla="*/ 185571 w 5324400"/>
                  <a:gd name="connsiteY12" fmla="*/ 2467770 h 2553739"/>
                  <a:gd name="connsiteX13" fmla="*/ 204135 w 5324400"/>
                  <a:gd name="connsiteY13" fmla="*/ 2454306 h 2553739"/>
                  <a:gd name="connsiteX14" fmla="*/ 222699 w 5324400"/>
                  <a:gd name="connsiteY14" fmla="*/ 2411534 h 2553739"/>
                  <a:gd name="connsiteX15" fmla="*/ 241263 w 5324400"/>
                  <a:gd name="connsiteY15" fmla="*/ 2357338 h 2553739"/>
                  <a:gd name="connsiteX16" fmla="*/ 259827 w 5324400"/>
                  <a:gd name="connsiteY16" fmla="*/ 2457706 h 2553739"/>
                  <a:gd name="connsiteX17" fmla="*/ 278323 w 5324400"/>
                  <a:gd name="connsiteY17" fmla="*/ 2496330 h 2553739"/>
                  <a:gd name="connsiteX18" fmla="*/ 296887 w 5324400"/>
                  <a:gd name="connsiteY18" fmla="*/ 2486742 h 2553739"/>
                  <a:gd name="connsiteX19" fmla="*/ 315451 w 5324400"/>
                  <a:gd name="connsiteY19" fmla="*/ 2457502 h 2553739"/>
                  <a:gd name="connsiteX20" fmla="*/ 334015 w 5324400"/>
                  <a:gd name="connsiteY20" fmla="*/ 2441454 h 2553739"/>
                  <a:gd name="connsiteX21" fmla="*/ 352579 w 5324400"/>
                  <a:gd name="connsiteY21" fmla="*/ 2449886 h 2553739"/>
                  <a:gd name="connsiteX22" fmla="*/ 371075 w 5324400"/>
                  <a:gd name="connsiteY22" fmla="*/ 2479534 h 2553739"/>
                  <a:gd name="connsiteX23" fmla="*/ 389639 w 5324400"/>
                  <a:gd name="connsiteY23" fmla="*/ 2500274 h 2553739"/>
                  <a:gd name="connsiteX24" fmla="*/ 408203 w 5324400"/>
                  <a:gd name="connsiteY24" fmla="*/ 2489530 h 2553739"/>
                  <a:gd name="connsiteX25" fmla="*/ 426767 w 5324400"/>
                  <a:gd name="connsiteY25" fmla="*/ 2449410 h 2553739"/>
                  <a:gd name="connsiteX26" fmla="*/ 445331 w 5324400"/>
                  <a:gd name="connsiteY26" fmla="*/ 2446758 h 2553739"/>
                  <a:gd name="connsiteX27" fmla="*/ 463895 w 5324400"/>
                  <a:gd name="connsiteY27" fmla="*/ 2442202 h 2553739"/>
                  <a:gd name="connsiteX28" fmla="*/ 482391 w 5324400"/>
                  <a:gd name="connsiteY28" fmla="*/ 2454782 h 2553739"/>
                  <a:gd name="connsiteX29" fmla="*/ 500955 w 5324400"/>
                  <a:gd name="connsiteY29" fmla="*/ 2452334 h 2553739"/>
                  <a:gd name="connsiteX30" fmla="*/ 519519 w 5324400"/>
                  <a:gd name="connsiteY30" fmla="*/ 2471034 h 2553739"/>
                  <a:gd name="connsiteX31" fmla="*/ 538083 w 5324400"/>
                  <a:gd name="connsiteY31" fmla="*/ 2460222 h 2553739"/>
                  <a:gd name="connsiteX32" fmla="*/ 556647 w 5324400"/>
                  <a:gd name="connsiteY32" fmla="*/ 2435878 h 2553739"/>
                  <a:gd name="connsiteX33" fmla="*/ 575143 w 5324400"/>
                  <a:gd name="connsiteY33" fmla="*/ 2447506 h 2553739"/>
                  <a:gd name="connsiteX34" fmla="*/ 593707 w 5324400"/>
                  <a:gd name="connsiteY34" fmla="*/ 2480146 h 2553739"/>
                  <a:gd name="connsiteX35" fmla="*/ 612271 w 5324400"/>
                  <a:gd name="connsiteY35" fmla="*/ 2493814 h 2553739"/>
                  <a:gd name="connsiteX36" fmla="*/ 630835 w 5324400"/>
                  <a:gd name="connsiteY36" fmla="*/ 2493950 h 2553739"/>
                  <a:gd name="connsiteX37" fmla="*/ 649399 w 5324400"/>
                  <a:gd name="connsiteY37" fmla="*/ 2452606 h 2553739"/>
                  <a:gd name="connsiteX38" fmla="*/ 667963 w 5324400"/>
                  <a:gd name="connsiteY38" fmla="*/ 2457094 h 2553739"/>
                  <a:gd name="connsiteX39" fmla="*/ 686459 w 5324400"/>
                  <a:gd name="connsiteY39" fmla="*/ 2450022 h 2553739"/>
                  <a:gd name="connsiteX40" fmla="*/ 705023 w 5324400"/>
                  <a:gd name="connsiteY40" fmla="*/ 2460018 h 2553739"/>
                  <a:gd name="connsiteX41" fmla="*/ 723587 w 5324400"/>
                  <a:gd name="connsiteY41" fmla="*/ 2495446 h 2553739"/>
                  <a:gd name="connsiteX42" fmla="*/ 742151 w 5324400"/>
                  <a:gd name="connsiteY42" fmla="*/ 2464506 h 2553739"/>
                  <a:gd name="connsiteX43" fmla="*/ 760715 w 5324400"/>
                  <a:gd name="connsiteY43" fmla="*/ 2414186 h 2553739"/>
                  <a:gd name="connsiteX44" fmla="*/ 779279 w 5324400"/>
                  <a:gd name="connsiteY44" fmla="*/ 2443970 h 2553739"/>
                  <a:gd name="connsiteX45" fmla="*/ 816339 w 5324400"/>
                  <a:gd name="connsiteY45" fmla="*/ 2447506 h 2553739"/>
                  <a:gd name="connsiteX46" fmla="*/ 834903 w 5324400"/>
                  <a:gd name="connsiteY46" fmla="*/ 2495174 h 2553739"/>
                  <a:gd name="connsiteX47" fmla="*/ 853467 w 5324400"/>
                  <a:gd name="connsiteY47" fmla="*/ 2493678 h 2553739"/>
                  <a:gd name="connsiteX48" fmla="*/ 872031 w 5324400"/>
                  <a:gd name="connsiteY48" fmla="*/ 2483954 h 2553739"/>
                  <a:gd name="connsiteX49" fmla="*/ 890527 w 5324400"/>
                  <a:gd name="connsiteY49" fmla="*/ 2444786 h 2553739"/>
                  <a:gd name="connsiteX50" fmla="*/ 909091 w 5324400"/>
                  <a:gd name="connsiteY50" fmla="*/ 2434382 h 2553739"/>
                  <a:gd name="connsiteX51" fmla="*/ 946219 w 5324400"/>
                  <a:gd name="connsiteY51" fmla="*/ 2484498 h 2553739"/>
                  <a:gd name="connsiteX52" fmla="*/ 964783 w 5324400"/>
                  <a:gd name="connsiteY52" fmla="*/ 2499730 h 2553739"/>
                  <a:gd name="connsiteX53" fmla="*/ 983347 w 5324400"/>
                  <a:gd name="connsiteY53" fmla="*/ 2484158 h 2553739"/>
                  <a:gd name="connsiteX54" fmla="*/ 1001843 w 5324400"/>
                  <a:gd name="connsiteY54" fmla="*/ 2383790 h 2553739"/>
                  <a:gd name="connsiteX55" fmla="*/ 1020407 w 5324400"/>
                  <a:gd name="connsiteY55" fmla="*/ 2359990 h 2553739"/>
                  <a:gd name="connsiteX56" fmla="*/ 1038971 w 5324400"/>
                  <a:gd name="connsiteY56" fmla="*/ 2429146 h 2553739"/>
                  <a:gd name="connsiteX57" fmla="*/ 1057535 w 5324400"/>
                  <a:gd name="connsiteY57" fmla="*/ 2483954 h 2553739"/>
                  <a:gd name="connsiteX58" fmla="*/ 1076099 w 5324400"/>
                  <a:gd name="connsiteY58" fmla="*/ 2490822 h 2553739"/>
                  <a:gd name="connsiteX59" fmla="*/ 1094663 w 5324400"/>
                  <a:gd name="connsiteY59" fmla="*/ 2491094 h 2553739"/>
                  <a:gd name="connsiteX60" fmla="*/ 1113159 w 5324400"/>
                  <a:gd name="connsiteY60" fmla="*/ 2436626 h 2553739"/>
                  <a:gd name="connsiteX61" fmla="*/ 1150287 w 5324400"/>
                  <a:gd name="connsiteY61" fmla="*/ 2449682 h 2553739"/>
                  <a:gd name="connsiteX62" fmla="*/ 1168851 w 5324400"/>
                  <a:gd name="connsiteY62" fmla="*/ 2482594 h 2553739"/>
                  <a:gd name="connsiteX63" fmla="*/ 1187415 w 5324400"/>
                  <a:gd name="connsiteY63" fmla="*/ 2493882 h 2553739"/>
                  <a:gd name="connsiteX64" fmla="*/ 1205911 w 5324400"/>
                  <a:gd name="connsiteY64" fmla="*/ 2495174 h 2553739"/>
                  <a:gd name="connsiteX65" fmla="*/ 1224475 w 5324400"/>
                  <a:gd name="connsiteY65" fmla="*/ 2456890 h 2553739"/>
                  <a:gd name="connsiteX66" fmla="*/ 1243039 w 5324400"/>
                  <a:gd name="connsiteY66" fmla="*/ 2450770 h 2553739"/>
                  <a:gd name="connsiteX67" fmla="*/ 1261603 w 5324400"/>
                  <a:gd name="connsiteY67" fmla="*/ 2354006 h 2553739"/>
                  <a:gd name="connsiteX68" fmla="*/ 1280167 w 5324400"/>
                  <a:gd name="connsiteY68" fmla="*/ 2438394 h 2553739"/>
                  <a:gd name="connsiteX69" fmla="*/ 1298731 w 5324400"/>
                  <a:gd name="connsiteY69" fmla="*/ 2465798 h 2553739"/>
                  <a:gd name="connsiteX70" fmla="*/ 1317227 w 5324400"/>
                  <a:gd name="connsiteY70" fmla="*/ 2432410 h 2553739"/>
                  <a:gd name="connsiteX71" fmla="*/ 1335791 w 5324400"/>
                  <a:gd name="connsiteY71" fmla="*/ 2401878 h 2553739"/>
                  <a:gd name="connsiteX72" fmla="*/ 1354355 w 5324400"/>
                  <a:gd name="connsiteY72" fmla="*/ 2382430 h 2553739"/>
                  <a:gd name="connsiteX73" fmla="*/ 1372919 w 5324400"/>
                  <a:gd name="connsiteY73" fmla="*/ 2383994 h 2553739"/>
                  <a:gd name="connsiteX74" fmla="*/ 1391483 w 5324400"/>
                  <a:gd name="connsiteY74" fmla="*/ 2415954 h 2553739"/>
                  <a:gd name="connsiteX75" fmla="*/ 1409979 w 5324400"/>
                  <a:gd name="connsiteY75" fmla="*/ 2435402 h 2553739"/>
                  <a:gd name="connsiteX76" fmla="*/ 1428543 w 5324400"/>
                  <a:gd name="connsiteY76" fmla="*/ 2493134 h 2553739"/>
                  <a:gd name="connsiteX77" fmla="*/ 1447107 w 5324400"/>
                  <a:gd name="connsiteY77" fmla="*/ 2440026 h 2553739"/>
                  <a:gd name="connsiteX78" fmla="*/ 1465671 w 5324400"/>
                  <a:gd name="connsiteY78" fmla="*/ 2436286 h 2553739"/>
                  <a:gd name="connsiteX79" fmla="*/ 1484235 w 5324400"/>
                  <a:gd name="connsiteY79" fmla="*/ 1681554 h 2553739"/>
                  <a:gd name="connsiteX80" fmla="*/ 1502799 w 5324400"/>
                  <a:gd name="connsiteY80" fmla="*/ 2343330 h 2553739"/>
                  <a:gd name="connsiteX81" fmla="*/ 1521295 w 5324400"/>
                  <a:gd name="connsiteY81" fmla="*/ 2452266 h 2553739"/>
                  <a:gd name="connsiteX82" fmla="*/ 1539859 w 5324400"/>
                  <a:gd name="connsiteY82" fmla="*/ 2459610 h 2553739"/>
                  <a:gd name="connsiteX83" fmla="*/ 1576987 w 5324400"/>
                  <a:gd name="connsiteY83" fmla="*/ 2389774 h 2553739"/>
                  <a:gd name="connsiteX84" fmla="*/ 1595551 w 5324400"/>
                  <a:gd name="connsiteY84" fmla="*/ 2290018 h 2553739"/>
                  <a:gd name="connsiteX85" fmla="*/ 1614115 w 5324400"/>
                  <a:gd name="connsiteY85" fmla="*/ 1046162 h 2553739"/>
                  <a:gd name="connsiteX86" fmla="*/ 1632611 w 5324400"/>
                  <a:gd name="connsiteY86" fmla="*/ 1219970 h 2553739"/>
                  <a:gd name="connsiteX87" fmla="*/ 1651175 w 5324400"/>
                  <a:gd name="connsiteY87" fmla="*/ 2355502 h 2553739"/>
                  <a:gd name="connsiteX88" fmla="*/ 1669739 w 5324400"/>
                  <a:gd name="connsiteY88" fmla="*/ 2358562 h 2553739"/>
                  <a:gd name="connsiteX89" fmla="*/ 1688303 w 5324400"/>
                  <a:gd name="connsiteY89" fmla="*/ 1247646 h 2553739"/>
                  <a:gd name="connsiteX90" fmla="*/ 1706867 w 5324400"/>
                  <a:gd name="connsiteY90" fmla="*/ 1641774 h 2553739"/>
                  <a:gd name="connsiteX91" fmla="*/ 1725363 w 5324400"/>
                  <a:gd name="connsiteY91" fmla="*/ 2443970 h 2553739"/>
                  <a:gd name="connsiteX92" fmla="*/ 1743927 w 5324400"/>
                  <a:gd name="connsiteY92" fmla="*/ 2441522 h 2553739"/>
                  <a:gd name="connsiteX93" fmla="*/ 1762491 w 5324400"/>
                  <a:gd name="connsiteY93" fmla="*/ 2419422 h 2553739"/>
                  <a:gd name="connsiteX94" fmla="*/ 1781055 w 5324400"/>
                  <a:gd name="connsiteY94" fmla="*/ 2406298 h 2553739"/>
                  <a:gd name="connsiteX95" fmla="*/ 1818183 w 5324400"/>
                  <a:gd name="connsiteY95" fmla="*/ 2422210 h 2553739"/>
                  <a:gd name="connsiteX96" fmla="*/ 1836679 w 5324400"/>
                  <a:gd name="connsiteY96" fmla="*/ 2441454 h 2553739"/>
                  <a:gd name="connsiteX97" fmla="*/ 1855243 w 5324400"/>
                  <a:gd name="connsiteY97" fmla="*/ 1413566 h 2553739"/>
                  <a:gd name="connsiteX98" fmla="*/ 1873807 w 5324400"/>
                  <a:gd name="connsiteY98" fmla="*/ 1134290 h 2553739"/>
                  <a:gd name="connsiteX99" fmla="*/ 1910935 w 5324400"/>
                  <a:gd name="connsiteY99" fmla="*/ 2428330 h 2553739"/>
                  <a:gd name="connsiteX100" fmla="*/ 1929499 w 5324400"/>
                  <a:gd name="connsiteY100" fmla="*/ 2428262 h 2553739"/>
                  <a:gd name="connsiteX101" fmla="*/ 1947995 w 5324400"/>
                  <a:gd name="connsiteY101" fmla="*/ 2430846 h 2553739"/>
                  <a:gd name="connsiteX102" fmla="*/ 1966559 w 5324400"/>
                  <a:gd name="connsiteY102" fmla="*/ 2475726 h 2553739"/>
                  <a:gd name="connsiteX103" fmla="*/ 1985123 w 5324400"/>
                  <a:gd name="connsiteY103" fmla="*/ 2443562 h 2553739"/>
                  <a:gd name="connsiteX104" fmla="*/ 2003687 w 5324400"/>
                  <a:gd name="connsiteY104" fmla="*/ 2396710 h 2553739"/>
                  <a:gd name="connsiteX105" fmla="*/ 2022251 w 5324400"/>
                  <a:gd name="connsiteY105" fmla="*/ 2377330 h 2553739"/>
                  <a:gd name="connsiteX106" fmla="*/ 2040747 w 5324400"/>
                  <a:gd name="connsiteY106" fmla="*/ 2429486 h 2553739"/>
                  <a:gd name="connsiteX107" fmla="*/ 2059311 w 5324400"/>
                  <a:gd name="connsiteY107" fmla="*/ 2415342 h 2553739"/>
                  <a:gd name="connsiteX108" fmla="*/ 2077875 w 5324400"/>
                  <a:gd name="connsiteY108" fmla="*/ 2463894 h 2553739"/>
                  <a:gd name="connsiteX109" fmla="*/ 2096439 w 5324400"/>
                  <a:gd name="connsiteY109" fmla="*/ 2480894 h 2553739"/>
                  <a:gd name="connsiteX110" fmla="*/ 2115003 w 5324400"/>
                  <a:gd name="connsiteY110" fmla="*/ 2465934 h 2553739"/>
                  <a:gd name="connsiteX111" fmla="*/ 2133567 w 5324400"/>
                  <a:gd name="connsiteY111" fmla="*/ 2432750 h 2553739"/>
                  <a:gd name="connsiteX112" fmla="*/ 2152063 w 5324400"/>
                  <a:gd name="connsiteY112" fmla="*/ 2432478 h 2553739"/>
                  <a:gd name="connsiteX113" fmla="*/ 2170627 w 5324400"/>
                  <a:gd name="connsiteY113" fmla="*/ 2421326 h 2553739"/>
                  <a:gd name="connsiteX114" fmla="*/ 2189191 w 5324400"/>
                  <a:gd name="connsiteY114" fmla="*/ 2450294 h 2553739"/>
                  <a:gd name="connsiteX115" fmla="*/ 2207755 w 5324400"/>
                  <a:gd name="connsiteY115" fmla="*/ 2463214 h 2553739"/>
                  <a:gd name="connsiteX116" fmla="*/ 2226319 w 5324400"/>
                  <a:gd name="connsiteY116" fmla="*/ 2551410 h 2553739"/>
                  <a:gd name="connsiteX117" fmla="*/ 2319071 w 5324400"/>
                  <a:gd name="connsiteY117" fmla="*/ 2474094 h 2553739"/>
                  <a:gd name="connsiteX118" fmla="*/ 2337635 w 5324400"/>
                  <a:gd name="connsiteY118" fmla="*/ 2524414 h 2553739"/>
                  <a:gd name="connsiteX119" fmla="*/ 2356131 w 5324400"/>
                  <a:gd name="connsiteY119" fmla="*/ 2449682 h 2553739"/>
                  <a:gd name="connsiteX120" fmla="*/ 2374695 w 5324400"/>
                  <a:gd name="connsiteY120" fmla="*/ 2426426 h 2553739"/>
                  <a:gd name="connsiteX121" fmla="*/ 2430387 w 5324400"/>
                  <a:gd name="connsiteY121" fmla="*/ 2432614 h 2553739"/>
                  <a:gd name="connsiteX122" fmla="*/ 2448951 w 5324400"/>
                  <a:gd name="connsiteY122" fmla="*/ 2475930 h 2553739"/>
                  <a:gd name="connsiteX123" fmla="*/ 2486011 w 5324400"/>
                  <a:gd name="connsiteY123" fmla="*/ 1656122 h 2553739"/>
                  <a:gd name="connsiteX124" fmla="*/ 2504575 w 5324400"/>
                  <a:gd name="connsiteY124" fmla="*/ 838014 h 2553739"/>
                  <a:gd name="connsiteX125" fmla="*/ 2523139 w 5324400"/>
                  <a:gd name="connsiteY125" fmla="*/ 842842 h 2553739"/>
                  <a:gd name="connsiteX126" fmla="*/ 2541703 w 5324400"/>
                  <a:gd name="connsiteY126" fmla="*/ 1961578 h 2553739"/>
                  <a:gd name="connsiteX127" fmla="*/ 2560199 w 5324400"/>
                  <a:gd name="connsiteY127" fmla="*/ 2212022 h 2553739"/>
                  <a:gd name="connsiteX128" fmla="*/ 2578763 w 5324400"/>
                  <a:gd name="connsiteY128" fmla="*/ 2082822 h 2553739"/>
                  <a:gd name="connsiteX129" fmla="*/ 2597327 w 5324400"/>
                  <a:gd name="connsiteY129" fmla="*/ 1976538 h 2553739"/>
                  <a:gd name="connsiteX130" fmla="*/ 2615891 w 5324400"/>
                  <a:gd name="connsiteY130" fmla="*/ 2130286 h 2553739"/>
                  <a:gd name="connsiteX131" fmla="*/ 2634455 w 5324400"/>
                  <a:gd name="connsiteY131" fmla="*/ 1739286 h 2553739"/>
                  <a:gd name="connsiteX132" fmla="*/ 2653019 w 5324400"/>
                  <a:gd name="connsiteY132" fmla="*/ 2068202 h 2553739"/>
                  <a:gd name="connsiteX133" fmla="*/ 2708643 w 5324400"/>
                  <a:gd name="connsiteY133" fmla="*/ 2383382 h 2553739"/>
                  <a:gd name="connsiteX134" fmla="*/ 2727207 w 5324400"/>
                  <a:gd name="connsiteY134" fmla="*/ 2435810 h 2553739"/>
                  <a:gd name="connsiteX135" fmla="*/ 2745771 w 5324400"/>
                  <a:gd name="connsiteY135" fmla="*/ 2447778 h 2553739"/>
                  <a:gd name="connsiteX136" fmla="*/ 2764335 w 5324400"/>
                  <a:gd name="connsiteY136" fmla="*/ 2376990 h 2553739"/>
                  <a:gd name="connsiteX137" fmla="*/ 2819959 w 5324400"/>
                  <a:gd name="connsiteY137" fmla="*/ 2370530 h 2553739"/>
                  <a:gd name="connsiteX138" fmla="*/ 2838523 w 5324400"/>
                  <a:gd name="connsiteY138" fmla="*/ 2381478 h 2553739"/>
                  <a:gd name="connsiteX139" fmla="*/ 2857087 w 5324400"/>
                  <a:gd name="connsiteY139" fmla="*/ 2377262 h 2553739"/>
                  <a:gd name="connsiteX140" fmla="*/ 2875583 w 5324400"/>
                  <a:gd name="connsiteY140" fmla="*/ 2437442 h 2553739"/>
                  <a:gd name="connsiteX141" fmla="*/ 2894147 w 5324400"/>
                  <a:gd name="connsiteY141" fmla="*/ 2428194 h 2553739"/>
                  <a:gd name="connsiteX142" fmla="*/ 2912711 w 5324400"/>
                  <a:gd name="connsiteY142" fmla="*/ 2321570 h 2553739"/>
                  <a:gd name="connsiteX143" fmla="*/ 2931275 w 5324400"/>
                  <a:gd name="connsiteY143" fmla="*/ 2324290 h 2553739"/>
                  <a:gd name="connsiteX144" fmla="*/ 2949839 w 5324400"/>
                  <a:gd name="connsiteY144" fmla="*/ 2411466 h 2553739"/>
                  <a:gd name="connsiteX145" fmla="*/ 2968403 w 5324400"/>
                  <a:gd name="connsiteY145" fmla="*/ 2441522 h 2553739"/>
                  <a:gd name="connsiteX146" fmla="*/ 2986899 w 5324400"/>
                  <a:gd name="connsiteY146" fmla="*/ 2418538 h 2553739"/>
                  <a:gd name="connsiteX147" fmla="*/ 3024027 w 5324400"/>
                  <a:gd name="connsiteY147" fmla="*/ 2413030 h 2553739"/>
                  <a:gd name="connsiteX148" fmla="*/ 3042591 w 5324400"/>
                  <a:gd name="connsiteY148" fmla="*/ 2469130 h 2553739"/>
                  <a:gd name="connsiteX149" fmla="*/ 3061155 w 5324400"/>
                  <a:gd name="connsiteY149" fmla="*/ 2482050 h 2553739"/>
                  <a:gd name="connsiteX150" fmla="*/ 3079719 w 5324400"/>
                  <a:gd name="connsiteY150" fmla="*/ 2449546 h 2553739"/>
                  <a:gd name="connsiteX151" fmla="*/ 3098215 w 5324400"/>
                  <a:gd name="connsiteY151" fmla="*/ 2419354 h 2553739"/>
                  <a:gd name="connsiteX152" fmla="*/ 3116779 w 5324400"/>
                  <a:gd name="connsiteY152" fmla="*/ 2358630 h 2553739"/>
                  <a:gd name="connsiteX153" fmla="*/ 3135343 w 5324400"/>
                  <a:gd name="connsiteY153" fmla="*/ 2353802 h 2553739"/>
                  <a:gd name="connsiteX154" fmla="*/ 3153907 w 5324400"/>
                  <a:gd name="connsiteY154" fmla="*/ 2413846 h 2553739"/>
                  <a:gd name="connsiteX155" fmla="*/ 3172471 w 5324400"/>
                  <a:gd name="connsiteY155" fmla="*/ 2435130 h 2553739"/>
                  <a:gd name="connsiteX156" fmla="*/ 3190967 w 5324400"/>
                  <a:gd name="connsiteY156" fmla="*/ 2427854 h 2553739"/>
                  <a:gd name="connsiteX157" fmla="*/ 3209531 w 5324400"/>
                  <a:gd name="connsiteY157" fmla="*/ 2469810 h 2553739"/>
                  <a:gd name="connsiteX158" fmla="*/ 3228095 w 5324400"/>
                  <a:gd name="connsiteY158" fmla="*/ 2491094 h 2553739"/>
                  <a:gd name="connsiteX159" fmla="*/ 3246659 w 5324400"/>
                  <a:gd name="connsiteY159" fmla="*/ 1906838 h 2553739"/>
                  <a:gd name="connsiteX160" fmla="*/ 3265223 w 5324400"/>
                  <a:gd name="connsiteY160" fmla="*/ 2363050 h 2553739"/>
                  <a:gd name="connsiteX161" fmla="*/ 3283787 w 5324400"/>
                  <a:gd name="connsiteY161" fmla="*/ 1829114 h 2553739"/>
                  <a:gd name="connsiteX162" fmla="*/ 3302283 w 5324400"/>
                  <a:gd name="connsiteY162" fmla="*/ 1911598 h 2553739"/>
                  <a:gd name="connsiteX163" fmla="*/ 3320847 w 5324400"/>
                  <a:gd name="connsiteY163" fmla="*/ 1953894 h 2553739"/>
                  <a:gd name="connsiteX164" fmla="*/ 3339411 w 5324400"/>
                  <a:gd name="connsiteY164" fmla="*/ 2193458 h 2553739"/>
                  <a:gd name="connsiteX165" fmla="*/ 3357975 w 5324400"/>
                  <a:gd name="connsiteY165" fmla="*/ 1991634 h 2553739"/>
                  <a:gd name="connsiteX166" fmla="*/ 3376539 w 5324400"/>
                  <a:gd name="connsiteY166" fmla="*/ 2304162 h 2553739"/>
                  <a:gd name="connsiteX167" fmla="*/ 3395035 w 5324400"/>
                  <a:gd name="connsiteY167" fmla="*/ 2274582 h 2553739"/>
                  <a:gd name="connsiteX168" fmla="*/ 3413599 w 5324400"/>
                  <a:gd name="connsiteY168" fmla="*/ 2037126 h 2553739"/>
                  <a:gd name="connsiteX169" fmla="*/ 3432163 w 5324400"/>
                  <a:gd name="connsiteY169" fmla="*/ 488834 h 2553739"/>
                  <a:gd name="connsiteX170" fmla="*/ 3450727 w 5324400"/>
                  <a:gd name="connsiteY170" fmla="*/ 50 h 2553739"/>
                  <a:gd name="connsiteX171" fmla="*/ 3469291 w 5324400"/>
                  <a:gd name="connsiteY171" fmla="*/ 2131374 h 2553739"/>
                  <a:gd name="connsiteX172" fmla="*/ 3487855 w 5324400"/>
                  <a:gd name="connsiteY172" fmla="*/ 1242818 h 2553739"/>
                  <a:gd name="connsiteX173" fmla="*/ 3524915 w 5324400"/>
                  <a:gd name="connsiteY173" fmla="*/ 1674142 h 2553739"/>
                  <a:gd name="connsiteX174" fmla="*/ 3543479 w 5324400"/>
                  <a:gd name="connsiteY174" fmla="*/ 1264646 h 2553739"/>
                  <a:gd name="connsiteX175" fmla="*/ 3562043 w 5324400"/>
                  <a:gd name="connsiteY175" fmla="*/ 2205902 h 2553739"/>
                  <a:gd name="connsiteX176" fmla="*/ 3580607 w 5324400"/>
                  <a:gd name="connsiteY176" fmla="*/ 2396982 h 2553739"/>
                  <a:gd name="connsiteX177" fmla="*/ 3599171 w 5324400"/>
                  <a:gd name="connsiteY177" fmla="*/ 2402014 h 2553739"/>
                  <a:gd name="connsiteX178" fmla="*/ 3617667 w 5324400"/>
                  <a:gd name="connsiteY178" fmla="*/ 2401402 h 2553739"/>
                  <a:gd name="connsiteX179" fmla="*/ 3654795 w 5324400"/>
                  <a:gd name="connsiteY179" fmla="*/ 2402014 h 2553739"/>
                  <a:gd name="connsiteX180" fmla="*/ 3673359 w 5324400"/>
                  <a:gd name="connsiteY180" fmla="*/ 2429486 h 2553739"/>
                  <a:gd name="connsiteX181" fmla="*/ 3691923 w 5324400"/>
                  <a:gd name="connsiteY181" fmla="*/ 2408338 h 2553739"/>
                  <a:gd name="connsiteX182" fmla="*/ 3710419 w 5324400"/>
                  <a:gd name="connsiteY182" fmla="*/ 2399430 h 2553739"/>
                  <a:gd name="connsiteX183" fmla="*/ 3747547 w 5324400"/>
                  <a:gd name="connsiteY183" fmla="*/ 2270638 h 2553739"/>
                  <a:gd name="connsiteX184" fmla="*/ 3766111 w 5324400"/>
                  <a:gd name="connsiteY184" fmla="*/ 2254522 h 2553739"/>
                  <a:gd name="connsiteX185" fmla="*/ 3803239 w 5324400"/>
                  <a:gd name="connsiteY185" fmla="*/ 2316742 h 2553739"/>
                  <a:gd name="connsiteX186" fmla="*/ 3821735 w 5324400"/>
                  <a:gd name="connsiteY186" fmla="*/ 2373998 h 2553739"/>
                  <a:gd name="connsiteX187" fmla="*/ 3840299 w 5324400"/>
                  <a:gd name="connsiteY187" fmla="*/ 2431050 h 2553739"/>
                  <a:gd name="connsiteX188" fmla="*/ 3858863 w 5324400"/>
                  <a:gd name="connsiteY188" fmla="*/ 2434110 h 2553739"/>
                  <a:gd name="connsiteX189" fmla="*/ 3877427 w 5324400"/>
                  <a:gd name="connsiteY189" fmla="*/ 2376242 h 2553739"/>
                  <a:gd name="connsiteX190" fmla="*/ 3895991 w 5324400"/>
                  <a:gd name="connsiteY190" fmla="*/ 2351694 h 2553739"/>
                  <a:gd name="connsiteX191" fmla="*/ 3914555 w 5324400"/>
                  <a:gd name="connsiteY191" fmla="*/ 2316130 h 2553739"/>
                  <a:gd name="connsiteX192" fmla="*/ 3933051 w 5324400"/>
                  <a:gd name="connsiteY192" fmla="*/ 2327690 h 2553739"/>
                  <a:gd name="connsiteX193" fmla="*/ 3951615 w 5324400"/>
                  <a:gd name="connsiteY193" fmla="*/ 506990 h 2553739"/>
                  <a:gd name="connsiteX194" fmla="*/ 3970179 w 5324400"/>
                  <a:gd name="connsiteY194" fmla="*/ 915398 h 2553739"/>
                  <a:gd name="connsiteX195" fmla="*/ 3988743 w 5324400"/>
                  <a:gd name="connsiteY195" fmla="*/ 2279682 h 2553739"/>
                  <a:gd name="connsiteX196" fmla="*/ 4007307 w 5324400"/>
                  <a:gd name="connsiteY196" fmla="*/ 2270094 h 2553739"/>
                  <a:gd name="connsiteX197" fmla="*/ 4025803 w 5324400"/>
                  <a:gd name="connsiteY197" fmla="*/ 829650 h 2553739"/>
                  <a:gd name="connsiteX198" fmla="*/ 4044367 w 5324400"/>
                  <a:gd name="connsiteY198" fmla="*/ 1642182 h 2553739"/>
                  <a:gd name="connsiteX199" fmla="*/ 4062931 w 5324400"/>
                  <a:gd name="connsiteY199" fmla="*/ 2290290 h 2553739"/>
                  <a:gd name="connsiteX200" fmla="*/ 4081495 w 5324400"/>
                  <a:gd name="connsiteY200" fmla="*/ 2351694 h 2553739"/>
                  <a:gd name="connsiteX201" fmla="*/ 4118623 w 5324400"/>
                  <a:gd name="connsiteY201" fmla="*/ 2420646 h 2553739"/>
                  <a:gd name="connsiteX202" fmla="*/ 4137119 w 5324400"/>
                  <a:gd name="connsiteY202" fmla="*/ 2411670 h 2553739"/>
                  <a:gd name="connsiteX203" fmla="*/ 4155683 w 5324400"/>
                  <a:gd name="connsiteY203" fmla="*/ 2355230 h 2553739"/>
                  <a:gd name="connsiteX204" fmla="*/ 4174247 w 5324400"/>
                  <a:gd name="connsiteY204" fmla="*/ 2345166 h 2553739"/>
                  <a:gd name="connsiteX205" fmla="*/ 4192811 w 5324400"/>
                  <a:gd name="connsiteY205" fmla="*/ 1993742 h 2553739"/>
                  <a:gd name="connsiteX206" fmla="*/ 4211375 w 5324400"/>
                  <a:gd name="connsiteY206" fmla="*/ 858278 h 2553739"/>
                  <a:gd name="connsiteX207" fmla="*/ 4229871 w 5324400"/>
                  <a:gd name="connsiteY207" fmla="*/ 892958 h 2553739"/>
                  <a:gd name="connsiteX208" fmla="*/ 4248435 w 5324400"/>
                  <a:gd name="connsiteY208" fmla="*/ 2141506 h 2553739"/>
                  <a:gd name="connsiteX209" fmla="*/ 4266999 w 5324400"/>
                  <a:gd name="connsiteY209" fmla="*/ 2414798 h 2553739"/>
                  <a:gd name="connsiteX210" fmla="*/ 4285563 w 5324400"/>
                  <a:gd name="connsiteY210" fmla="*/ 2357338 h 2553739"/>
                  <a:gd name="connsiteX211" fmla="*/ 4341187 w 5324400"/>
                  <a:gd name="connsiteY211" fmla="*/ 2368354 h 2553739"/>
                  <a:gd name="connsiteX212" fmla="*/ 4359751 w 5324400"/>
                  <a:gd name="connsiteY212" fmla="*/ 2417110 h 2553739"/>
                  <a:gd name="connsiteX213" fmla="*/ 4378315 w 5324400"/>
                  <a:gd name="connsiteY213" fmla="*/ 2442066 h 2553739"/>
                  <a:gd name="connsiteX214" fmla="*/ 4396879 w 5324400"/>
                  <a:gd name="connsiteY214" fmla="*/ 2424250 h 2553739"/>
                  <a:gd name="connsiteX215" fmla="*/ 4434007 w 5324400"/>
                  <a:gd name="connsiteY215" fmla="*/ 2286890 h 2553739"/>
                  <a:gd name="connsiteX216" fmla="*/ 4452503 w 5324400"/>
                  <a:gd name="connsiteY216" fmla="*/ 2244118 h 2553739"/>
                  <a:gd name="connsiteX217" fmla="*/ 4471067 w 5324400"/>
                  <a:gd name="connsiteY217" fmla="*/ 2232626 h 2553739"/>
                  <a:gd name="connsiteX218" fmla="*/ 4489631 w 5324400"/>
                  <a:gd name="connsiteY218" fmla="*/ 2314838 h 2553739"/>
                  <a:gd name="connsiteX219" fmla="*/ 4508195 w 5324400"/>
                  <a:gd name="connsiteY219" fmla="*/ 2364546 h 2553739"/>
                  <a:gd name="connsiteX220" fmla="*/ 4526759 w 5324400"/>
                  <a:gd name="connsiteY220" fmla="*/ 2254250 h 2553739"/>
                  <a:gd name="connsiteX221" fmla="*/ 4545255 w 5324400"/>
                  <a:gd name="connsiteY221" fmla="*/ 2232898 h 2553739"/>
                  <a:gd name="connsiteX222" fmla="*/ 4563819 w 5324400"/>
                  <a:gd name="connsiteY222" fmla="*/ 2293418 h 2553739"/>
                  <a:gd name="connsiteX223" fmla="*/ 4582383 w 5324400"/>
                  <a:gd name="connsiteY223" fmla="*/ 2301578 h 2553739"/>
                  <a:gd name="connsiteX224" fmla="*/ 4600947 w 5324400"/>
                  <a:gd name="connsiteY224" fmla="*/ 2319054 h 2553739"/>
                  <a:gd name="connsiteX225" fmla="*/ 4619511 w 5324400"/>
                  <a:gd name="connsiteY225" fmla="*/ 2367334 h 2553739"/>
                  <a:gd name="connsiteX226" fmla="*/ 4638075 w 5324400"/>
                  <a:gd name="connsiteY226" fmla="*/ 2278322 h 2553739"/>
                  <a:gd name="connsiteX227" fmla="*/ 4656571 w 5324400"/>
                  <a:gd name="connsiteY227" fmla="*/ 2118318 h 2553739"/>
                  <a:gd name="connsiteX228" fmla="*/ 4675135 w 5324400"/>
                  <a:gd name="connsiteY228" fmla="*/ 2101114 h 2553739"/>
                  <a:gd name="connsiteX229" fmla="*/ 4693699 w 5324400"/>
                  <a:gd name="connsiteY229" fmla="*/ 2082278 h 2553739"/>
                  <a:gd name="connsiteX230" fmla="*/ 4712263 w 5324400"/>
                  <a:gd name="connsiteY230" fmla="*/ 2131034 h 2553739"/>
                  <a:gd name="connsiteX231" fmla="*/ 4730827 w 5324400"/>
                  <a:gd name="connsiteY231" fmla="*/ 2223854 h 2553739"/>
                  <a:gd name="connsiteX232" fmla="*/ 4749391 w 5324400"/>
                  <a:gd name="connsiteY232" fmla="*/ 1978918 h 2553739"/>
                  <a:gd name="connsiteX233" fmla="*/ 4767887 w 5324400"/>
                  <a:gd name="connsiteY233" fmla="*/ 2292534 h 2553739"/>
                  <a:gd name="connsiteX234" fmla="*/ 4786451 w 5324400"/>
                  <a:gd name="connsiteY234" fmla="*/ 2220862 h 2553739"/>
                  <a:gd name="connsiteX235" fmla="*/ 4805015 w 5324400"/>
                  <a:gd name="connsiteY235" fmla="*/ 2211818 h 2553739"/>
                  <a:gd name="connsiteX236" fmla="*/ 4823579 w 5324400"/>
                  <a:gd name="connsiteY236" fmla="*/ 2308174 h 2553739"/>
                  <a:gd name="connsiteX237" fmla="*/ 4842143 w 5324400"/>
                  <a:gd name="connsiteY237" fmla="*/ 2412690 h 2553739"/>
                  <a:gd name="connsiteX238" fmla="*/ 4860639 w 5324400"/>
                  <a:gd name="connsiteY238" fmla="*/ 2485518 h 2553739"/>
                  <a:gd name="connsiteX239" fmla="*/ 4879203 w 5324400"/>
                  <a:gd name="connsiteY239" fmla="*/ 2485314 h 2553739"/>
                  <a:gd name="connsiteX240" fmla="*/ 4897767 w 5324400"/>
                  <a:gd name="connsiteY240" fmla="*/ 2451994 h 2553739"/>
                  <a:gd name="connsiteX241" fmla="*/ 4916331 w 5324400"/>
                  <a:gd name="connsiteY241" fmla="*/ 2357950 h 2553739"/>
                  <a:gd name="connsiteX242" fmla="*/ 4934895 w 5324400"/>
                  <a:gd name="connsiteY242" fmla="*/ 2333878 h 2553739"/>
                  <a:gd name="connsiteX243" fmla="*/ 4953459 w 5324400"/>
                  <a:gd name="connsiteY243" fmla="*/ 2356250 h 2553739"/>
                  <a:gd name="connsiteX244" fmla="*/ 4971955 w 5324400"/>
                  <a:gd name="connsiteY244" fmla="*/ 2461990 h 2553739"/>
                  <a:gd name="connsiteX245" fmla="*/ 4990519 w 5324400"/>
                  <a:gd name="connsiteY245" fmla="*/ 2485042 h 2553739"/>
                  <a:gd name="connsiteX246" fmla="*/ 5009083 w 5324400"/>
                  <a:gd name="connsiteY246" fmla="*/ 2483954 h 2553739"/>
                  <a:gd name="connsiteX247" fmla="*/ 5027647 w 5324400"/>
                  <a:gd name="connsiteY247" fmla="*/ 2421530 h 2553739"/>
                  <a:gd name="connsiteX248" fmla="*/ 5046211 w 5324400"/>
                  <a:gd name="connsiteY248" fmla="*/ 2423026 h 2553739"/>
                  <a:gd name="connsiteX249" fmla="*/ 5064707 w 5324400"/>
                  <a:gd name="connsiteY249" fmla="*/ 2425202 h 2553739"/>
                  <a:gd name="connsiteX250" fmla="*/ 5083271 w 5324400"/>
                  <a:gd name="connsiteY250" fmla="*/ 2436558 h 2553739"/>
                  <a:gd name="connsiteX251" fmla="*/ 5101835 w 5324400"/>
                  <a:gd name="connsiteY251" fmla="*/ 2485042 h 2553739"/>
                  <a:gd name="connsiteX252" fmla="*/ 5120399 w 5324400"/>
                  <a:gd name="connsiteY252" fmla="*/ 2485178 h 2553739"/>
                  <a:gd name="connsiteX253" fmla="*/ 5157527 w 5324400"/>
                  <a:gd name="connsiteY253" fmla="*/ 2391270 h 2553739"/>
                  <a:gd name="connsiteX254" fmla="*/ 5176023 w 5324400"/>
                  <a:gd name="connsiteY254" fmla="*/ 2335306 h 2553739"/>
                  <a:gd name="connsiteX255" fmla="*/ 5194587 w 5324400"/>
                  <a:gd name="connsiteY255" fmla="*/ 2336190 h 2553739"/>
                  <a:gd name="connsiteX256" fmla="*/ 5213151 w 5324400"/>
                  <a:gd name="connsiteY256" fmla="*/ 2461514 h 2553739"/>
                  <a:gd name="connsiteX257" fmla="*/ 5231715 w 5324400"/>
                  <a:gd name="connsiteY257" fmla="*/ 2484702 h 2553739"/>
                  <a:gd name="connsiteX258" fmla="*/ 5250279 w 5324400"/>
                  <a:gd name="connsiteY258" fmla="*/ 2427854 h 2553739"/>
                  <a:gd name="connsiteX259" fmla="*/ 5268843 w 5324400"/>
                  <a:gd name="connsiteY259" fmla="*/ 2422550 h 2553739"/>
                  <a:gd name="connsiteX260" fmla="*/ 5287339 w 5324400"/>
                  <a:gd name="connsiteY260" fmla="*/ 2425066 h 2553739"/>
                  <a:gd name="connsiteX261" fmla="*/ 5305903 w 5324400"/>
                  <a:gd name="connsiteY261" fmla="*/ 2426426 h 2553739"/>
                  <a:gd name="connsiteX262" fmla="*/ 5324467 w 5324400"/>
                  <a:gd name="connsiteY262" fmla="*/ 2455870 h 255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Lst>
                <a:rect l="l" t="t" r="r" b="b"/>
                <a:pathLst>
                  <a:path w="5324400" h="2553739">
                    <a:moveTo>
                      <a:pt x="5324467" y="2553790"/>
                    </a:moveTo>
                    <a:lnTo>
                      <a:pt x="67" y="2553790"/>
                    </a:lnTo>
                    <a:lnTo>
                      <a:pt x="67" y="2354074"/>
                    </a:lnTo>
                    <a:lnTo>
                      <a:pt x="18631" y="2467362"/>
                    </a:lnTo>
                    <a:lnTo>
                      <a:pt x="37195" y="2499458"/>
                    </a:lnTo>
                    <a:lnTo>
                      <a:pt x="55691" y="2492522"/>
                    </a:lnTo>
                    <a:lnTo>
                      <a:pt x="74255" y="2444922"/>
                    </a:lnTo>
                    <a:lnTo>
                      <a:pt x="92819" y="2452878"/>
                    </a:lnTo>
                    <a:lnTo>
                      <a:pt x="111383" y="2451042"/>
                    </a:lnTo>
                    <a:lnTo>
                      <a:pt x="129947" y="2463826"/>
                    </a:lnTo>
                    <a:lnTo>
                      <a:pt x="148511" y="2495174"/>
                    </a:lnTo>
                    <a:lnTo>
                      <a:pt x="167007" y="2498030"/>
                    </a:lnTo>
                    <a:lnTo>
                      <a:pt x="185571" y="2467770"/>
                    </a:lnTo>
                    <a:lnTo>
                      <a:pt x="204135" y="2454306"/>
                    </a:lnTo>
                    <a:lnTo>
                      <a:pt x="222699" y="2411534"/>
                    </a:lnTo>
                    <a:lnTo>
                      <a:pt x="241263" y="2357338"/>
                    </a:lnTo>
                    <a:lnTo>
                      <a:pt x="259827" y="2457706"/>
                    </a:lnTo>
                    <a:lnTo>
                      <a:pt x="278323" y="2496330"/>
                    </a:lnTo>
                    <a:lnTo>
                      <a:pt x="296887" y="2486742"/>
                    </a:lnTo>
                    <a:lnTo>
                      <a:pt x="315451" y="2457502"/>
                    </a:lnTo>
                    <a:lnTo>
                      <a:pt x="334015" y="2441454"/>
                    </a:lnTo>
                    <a:lnTo>
                      <a:pt x="352579" y="2449886"/>
                    </a:lnTo>
                    <a:lnTo>
                      <a:pt x="371075" y="2479534"/>
                    </a:lnTo>
                    <a:lnTo>
                      <a:pt x="389639" y="2500274"/>
                    </a:lnTo>
                    <a:lnTo>
                      <a:pt x="408203" y="2489530"/>
                    </a:lnTo>
                    <a:lnTo>
                      <a:pt x="426767" y="2449410"/>
                    </a:lnTo>
                    <a:lnTo>
                      <a:pt x="445331" y="2446758"/>
                    </a:lnTo>
                    <a:lnTo>
                      <a:pt x="463895" y="2442202"/>
                    </a:lnTo>
                    <a:lnTo>
                      <a:pt x="482391" y="2454782"/>
                    </a:lnTo>
                    <a:lnTo>
                      <a:pt x="500955" y="2452334"/>
                    </a:lnTo>
                    <a:lnTo>
                      <a:pt x="519519" y="2471034"/>
                    </a:lnTo>
                    <a:lnTo>
                      <a:pt x="538083" y="2460222"/>
                    </a:lnTo>
                    <a:lnTo>
                      <a:pt x="556647" y="2435878"/>
                    </a:lnTo>
                    <a:lnTo>
                      <a:pt x="575143" y="2447506"/>
                    </a:lnTo>
                    <a:lnTo>
                      <a:pt x="593707" y="2480146"/>
                    </a:lnTo>
                    <a:lnTo>
                      <a:pt x="612271" y="2493814"/>
                    </a:lnTo>
                    <a:lnTo>
                      <a:pt x="630835" y="2493950"/>
                    </a:lnTo>
                    <a:lnTo>
                      <a:pt x="649399" y="2452606"/>
                    </a:lnTo>
                    <a:lnTo>
                      <a:pt x="667963" y="2457094"/>
                    </a:lnTo>
                    <a:lnTo>
                      <a:pt x="686459" y="2450022"/>
                    </a:lnTo>
                    <a:lnTo>
                      <a:pt x="705023" y="2460018"/>
                    </a:lnTo>
                    <a:lnTo>
                      <a:pt x="723587" y="2495446"/>
                    </a:lnTo>
                    <a:lnTo>
                      <a:pt x="742151" y="2464506"/>
                    </a:lnTo>
                    <a:lnTo>
                      <a:pt x="760715" y="2414186"/>
                    </a:lnTo>
                    <a:lnTo>
                      <a:pt x="779279" y="2443970"/>
                    </a:lnTo>
                    <a:lnTo>
                      <a:pt x="816339" y="2447506"/>
                    </a:lnTo>
                    <a:lnTo>
                      <a:pt x="834903" y="2495174"/>
                    </a:lnTo>
                    <a:lnTo>
                      <a:pt x="853467" y="2493678"/>
                    </a:lnTo>
                    <a:lnTo>
                      <a:pt x="872031" y="2483954"/>
                    </a:lnTo>
                    <a:lnTo>
                      <a:pt x="890527" y="2444786"/>
                    </a:lnTo>
                    <a:lnTo>
                      <a:pt x="909091" y="2434382"/>
                    </a:lnTo>
                    <a:lnTo>
                      <a:pt x="946219" y="2484498"/>
                    </a:lnTo>
                    <a:lnTo>
                      <a:pt x="964783" y="2499730"/>
                    </a:lnTo>
                    <a:lnTo>
                      <a:pt x="983347" y="2484158"/>
                    </a:lnTo>
                    <a:lnTo>
                      <a:pt x="1001843" y="2383790"/>
                    </a:lnTo>
                    <a:lnTo>
                      <a:pt x="1020407" y="2359990"/>
                    </a:lnTo>
                    <a:lnTo>
                      <a:pt x="1038971" y="2429146"/>
                    </a:lnTo>
                    <a:lnTo>
                      <a:pt x="1057535" y="2483954"/>
                    </a:lnTo>
                    <a:lnTo>
                      <a:pt x="1076099" y="2490822"/>
                    </a:lnTo>
                    <a:lnTo>
                      <a:pt x="1094663" y="2491094"/>
                    </a:lnTo>
                    <a:lnTo>
                      <a:pt x="1113159" y="2436626"/>
                    </a:lnTo>
                    <a:lnTo>
                      <a:pt x="1150287" y="2449682"/>
                    </a:lnTo>
                    <a:lnTo>
                      <a:pt x="1168851" y="2482594"/>
                    </a:lnTo>
                    <a:lnTo>
                      <a:pt x="1187415" y="2493882"/>
                    </a:lnTo>
                    <a:lnTo>
                      <a:pt x="1205911" y="2495174"/>
                    </a:lnTo>
                    <a:lnTo>
                      <a:pt x="1224475" y="2456890"/>
                    </a:lnTo>
                    <a:lnTo>
                      <a:pt x="1243039" y="2450770"/>
                    </a:lnTo>
                    <a:lnTo>
                      <a:pt x="1261603" y="2354006"/>
                    </a:lnTo>
                    <a:lnTo>
                      <a:pt x="1280167" y="2438394"/>
                    </a:lnTo>
                    <a:lnTo>
                      <a:pt x="1298731" y="2465798"/>
                    </a:lnTo>
                    <a:lnTo>
                      <a:pt x="1317227" y="2432410"/>
                    </a:lnTo>
                    <a:lnTo>
                      <a:pt x="1335791" y="2401878"/>
                    </a:lnTo>
                    <a:lnTo>
                      <a:pt x="1354355" y="2382430"/>
                    </a:lnTo>
                    <a:lnTo>
                      <a:pt x="1372919" y="2383994"/>
                    </a:lnTo>
                    <a:lnTo>
                      <a:pt x="1391483" y="2415954"/>
                    </a:lnTo>
                    <a:lnTo>
                      <a:pt x="1409979" y="2435402"/>
                    </a:lnTo>
                    <a:lnTo>
                      <a:pt x="1428543" y="2493134"/>
                    </a:lnTo>
                    <a:lnTo>
                      <a:pt x="1447107" y="2440026"/>
                    </a:lnTo>
                    <a:lnTo>
                      <a:pt x="1465671" y="2436286"/>
                    </a:lnTo>
                    <a:lnTo>
                      <a:pt x="1484235" y="1681554"/>
                    </a:lnTo>
                    <a:lnTo>
                      <a:pt x="1502799" y="2343330"/>
                    </a:lnTo>
                    <a:lnTo>
                      <a:pt x="1521295" y="2452266"/>
                    </a:lnTo>
                    <a:lnTo>
                      <a:pt x="1539859" y="2459610"/>
                    </a:lnTo>
                    <a:lnTo>
                      <a:pt x="1576987" y="2389774"/>
                    </a:lnTo>
                    <a:lnTo>
                      <a:pt x="1595551" y="2290018"/>
                    </a:lnTo>
                    <a:lnTo>
                      <a:pt x="1614115" y="1046162"/>
                    </a:lnTo>
                    <a:lnTo>
                      <a:pt x="1632611" y="1219970"/>
                    </a:lnTo>
                    <a:lnTo>
                      <a:pt x="1651175" y="2355502"/>
                    </a:lnTo>
                    <a:lnTo>
                      <a:pt x="1669739" y="2358562"/>
                    </a:lnTo>
                    <a:lnTo>
                      <a:pt x="1688303" y="1247646"/>
                    </a:lnTo>
                    <a:lnTo>
                      <a:pt x="1706867" y="1641774"/>
                    </a:lnTo>
                    <a:lnTo>
                      <a:pt x="1725363" y="2443970"/>
                    </a:lnTo>
                    <a:lnTo>
                      <a:pt x="1743927" y="2441522"/>
                    </a:lnTo>
                    <a:lnTo>
                      <a:pt x="1762491" y="2419422"/>
                    </a:lnTo>
                    <a:lnTo>
                      <a:pt x="1781055" y="2406298"/>
                    </a:lnTo>
                    <a:lnTo>
                      <a:pt x="1818183" y="2422210"/>
                    </a:lnTo>
                    <a:lnTo>
                      <a:pt x="1836679" y="2441454"/>
                    </a:lnTo>
                    <a:lnTo>
                      <a:pt x="1855243" y="1413566"/>
                    </a:lnTo>
                    <a:lnTo>
                      <a:pt x="1873807" y="1134290"/>
                    </a:lnTo>
                    <a:lnTo>
                      <a:pt x="1910935" y="2428330"/>
                    </a:lnTo>
                    <a:lnTo>
                      <a:pt x="1929499" y="2428262"/>
                    </a:lnTo>
                    <a:lnTo>
                      <a:pt x="1947995" y="2430846"/>
                    </a:lnTo>
                    <a:lnTo>
                      <a:pt x="1966559" y="2475726"/>
                    </a:lnTo>
                    <a:lnTo>
                      <a:pt x="1985123" y="2443562"/>
                    </a:lnTo>
                    <a:lnTo>
                      <a:pt x="2003687" y="2396710"/>
                    </a:lnTo>
                    <a:lnTo>
                      <a:pt x="2022251" y="2377330"/>
                    </a:lnTo>
                    <a:lnTo>
                      <a:pt x="2040747" y="2429486"/>
                    </a:lnTo>
                    <a:lnTo>
                      <a:pt x="2059311" y="2415342"/>
                    </a:lnTo>
                    <a:lnTo>
                      <a:pt x="2077875" y="2463894"/>
                    </a:lnTo>
                    <a:lnTo>
                      <a:pt x="2096439" y="2480894"/>
                    </a:lnTo>
                    <a:lnTo>
                      <a:pt x="2115003" y="2465934"/>
                    </a:lnTo>
                    <a:lnTo>
                      <a:pt x="2133567" y="2432750"/>
                    </a:lnTo>
                    <a:lnTo>
                      <a:pt x="2152063" y="2432478"/>
                    </a:lnTo>
                    <a:lnTo>
                      <a:pt x="2170627" y="2421326"/>
                    </a:lnTo>
                    <a:lnTo>
                      <a:pt x="2189191" y="2450294"/>
                    </a:lnTo>
                    <a:lnTo>
                      <a:pt x="2207755" y="2463214"/>
                    </a:lnTo>
                    <a:lnTo>
                      <a:pt x="2226319" y="2551410"/>
                    </a:lnTo>
                    <a:lnTo>
                      <a:pt x="2319071" y="2474094"/>
                    </a:lnTo>
                    <a:lnTo>
                      <a:pt x="2337635" y="2524414"/>
                    </a:lnTo>
                    <a:lnTo>
                      <a:pt x="2356131" y="2449682"/>
                    </a:lnTo>
                    <a:lnTo>
                      <a:pt x="2374695" y="2426426"/>
                    </a:lnTo>
                    <a:lnTo>
                      <a:pt x="2430387" y="2432614"/>
                    </a:lnTo>
                    <a:lnTo>
                      <a:pt x="2448951" y="2475930"/>
                    </a:lnTo>
                    <a:lnTo>
                      <a:pt x="2486011" y="1656122"/>
                    </a:lnTo>
                    <a:lnTo>
                      <a:pt x="2504575" y="838014"/>
                    </a:lnTo>
                    <a:lnTo>
                      <a:pt x="2523139" y="842842"/>
                    </a:lnTo>
                    <a:lnTo>
                      <a:pt x="2541703" y="1961578"/>
                    </a:lnTo>
                    <a:lnTo>
                      <a:pt x="2560199" y="2212022"/>
                    </a:lnTo>
                    <a:lnTo>
                      <a:pt x="2578763" y="2082822"/>
                    </a:lnTo>
                    <a:lnTo>
                      <a:pt x="2597327" y="1976538"/>
                    </a:lnTo>
                    <a:lnTo>
                      <a:pt x="2615891" y="2130286"/>
                    </a:lnTo>
                    <a:lnTo>
                      <a:pt x="2634455" y="1739286"/>
                    </a:lnTo>
                    <a:lnTo>
                      <a:pt x="2653019" y="2068202"/>
                    </a:lnTo>
                    <a:lnTo>
                      <a:pt x="2708643" y="2383382"/>
                    </a:lnTo>
                    <a:lnTo>
                      <a:pt x="2727207" y="2435810"/>
                    </a:lnTo>
                    <a:lnTo>
                      <a:pt x="2745771" y="2447778"/>
                    </a:lnTo>
                    <a:lnTo>
                      <a:pt x="2764335" y="2376990"/>
                    </a:lnTo>
                    <a:lnTo>
                      <a:pt x="2819959" y="2370530"/>
                    </a:lnTo>
                    <a:lnTo>
                      <a:pt x="2838523" y="2381478"/>
                    </a:lnTo>
                    <a:lnTo>
                      <a:pt x="2857087" y="2377262"/>
                    </a:lnTo>
                    <a:lnTo>
                      <a:pt x="2875583" y="2437442"/>
                    </a:lnTo>
                    <a:lnTo>
                      <a:pt x="2894147" y="2428194"/>
                    </a:lnTo>
                    <a:lnTo>
                      <a:pt x="2912711" y="2321570"/>
                    </a:lnTo>
                    <a:lnTo>
                      <a:pt x="2931275" y="2324290"/>
                    </a:lnTo>
                    <a:lnTo>
                      <a:pt x="2949839" y="2411466"/>
                    </a:lnTo>
                    <a:lnTo>
                      <a:pt x="2968403" y="2441522"/>
                    </a:lnTo>
                    <a:lnTo>
                      <a:pt x="2986899" y="2418538"/>
                    </a:lnTo>
                    <a:lnTo>
                      <a:pt x="3024027" y="2413030"/>
                    </a:lnTo>
                    <a:lnTo>
                      <a:pt x="3042591" y="2469130"/>
                    </a:lnTo>
                    <a:lnTo>
                      <a:pt x="3061155" y="2482050"/>
                    </a:lnTo>
                    <a:lnTo>
                      <a:pt x="3079719" y="2449546"/>
                    </a:lnTo>
                    <a:lnTo>
                      <a:pt x="3098215" y="2419354"/>
                    </a:lnTo>
                    <a:lnTo>
                      <a:pt x="3116779" y="2358630"/>
                    </a:lnTo>
                    <a:lnTo>
                      <a:pt x="3135343" y="2353802"/>
                    </a:lnTo>
                    <a:lnTo>
                      <a:pt x="3153907" y="2413846"/>
                    </a:lnTo>
                    <a:lnTo>
                      <a:pt x="3172471" y="2435130"/>
                    </a:lnTo>
                    <a:lnTo>
                      <a:pt x="3190967" y="2427854"/>
                    </a:lnTo>
                    <a:lnTo>
                      <a:pt x="3209531" y="2469810"/>
                    </a:lnTo>
                    <a:lnTo>
                      <a:pt x="3228095" y="2491094"/>
                    </a:lnTo>
                    <a:lnTo>
                      <a:pt x="3246659" y="1906838"/>
                    </a:lnTo>
                    <a:lnTo>
                      <a:pt x="3265223" y="2363050"/>
                    </a:lnTo>
                    <a:lnTo>
                      <a:pt x="3283787" y="1829114"/>
                    </a:lnTo>
                    <a:lnTo>
                      <a:pt x="3302283" y="1911598"/>
                    </a:lnTo>
                    <a:lnTo>
                      <a:pt x="3320847" y="1953894"/>
                    </a:lnTo>
                    <a:lnTo>
                      <a:pt x="3339411" y="2193458"/>
                    </a:lnTo>
                    <a:lnTo>
                      <a:pt x="3357975" y="1991634"/>
                    </a:lnTo>
                    <a:lnTo>
                      <a:pt x="3376539" y="2304162"/>
                    </a:lnTo>
                    <a:lnTo>
                      <a:pt x="3395035" y="2274582"/>
                    </a:lnTo>
                    <a:lnTo>
                      <a:pt x="3413599" y="2037126"/>
                    </a:lnTo>
                    <a:lnTo>
                      <a:pt x="3432163" y="488834"/>
                    </a:lnTo>
                    <a:lnTo>
                      <a:pt x="3450727" y="50"/>
                    </a:lnTo>
                    <a:lnTo>
                      <a:pt x="3469291" y="2131374"/>
                    </a:lnTo>
                    <a:lnTo>
                      <a:pt x="3487855" y="1242818"/>
                    </a:lnTo>
                    <a:lnTo>
                      <a:pt x="3524915" y="1674142"/>
                    </a:lnTo>
                    <a:lnTo>
                      <a:pt x="3543479" y="1264646"/>
                    </a:lnTo>
                    <a:lnTo>
                      <a:pt x="3562043" y="2205902"/>
                    </a:lnTo>
                    <a:lnTo>
                      <a:pt x="3580607" y="2396982"/>
                    </a:lnTo>
                    <a:lnTo>
                      <a:pt x="3599171" y="2402014"/>
                    </a:lnTo>
                    <a:lnTo>
                      <a:pt x="3617667" y="2401402"/>
                    </a:lnTo>
                    <a:lnTo>
                      <a:pt x="3654795" y="2402014"/>
                    </a:lnTo>
                    <a:lnTo>
                      <a:pt x="3673359" y="2429486"/>
                    </a:lnTo>
                    <a:lnTo>
                      <a:pt x="3691923" y="2408338"/>
                    </a:lnTo>
                    <a:lnTo>
                      <a:pt x="3710419" y="2399430"/>
                    </a:lnTo>
                    <a:lnTo>
                      <a:pt x="3747547" y="2270638"/>
                    </a:lnTo>
                    <a:lnTo>
                      <a:pt x="3766111" y="2254522"/>
                    </a:lnTo>
                    <a:lnTo>
                      <a:pt x="3803239" y="2316742"/>
                    </a:lnTo>
                    <a:lnTo>
                      <a:pt x="3821735" y="2373998"/>
                    </a:lnTo>
                    <a:lnTo>
                      <a:pt x="3840299" y="2431050"/>
                    </a:lnTo>
                    <a:lnTo>
                      <a:pt x="3858863" y="2434110"/>
                    </a:lnTo>
                    <a:lnTo>
                      <a:pt x="3877427" y="2376242"/>
                    </a:lnTo>
                    <a:lnTo>
                      <a:pt x="3895991" y="2351694"/>
                    </a:lnTo>
                    <a:lnTo>
                      <a:pt x="3914555" y="2316130"/>
                    </a:lnTo>
                    <a:lnTo>
                      <a:pt x="3933051" y="2327690"/>
                    </a:lnTo>
                    <a:lnTo>
                      <a:pt x="3951615" y="506990"/>
                    </a:lnTo>
                    <a:lnTo>
                      <a:pt x="3970179" y="915398"/>
                    </a:lnTo>
                    <a:lnTo>
                      <a:pt x="3988743" y="2279682"/>
                    </a:lnTo>
                    <a:lnTo>
                      <a:pt x="4007307" y="2270094"/>
                    </a:lnTo>
                    <a:lnTo>
                      <a:pt x="4025803" y="829650"/>
                    </a:lnTo>
                    <a:lnTo>
                      <a:pt x="4044367" y="1642182"/>
                    </a:lnTo>
                    <a:lnTo>
                      <a:pt x="4062931" y="2290290"/>
                    </a:lnTo>
                    <a:lnTo>
                      <a:pt x="4081495" y="2351694"/>
                    </a:lnTo>
                    <a:lnTo>
                      <a:pt x="4118623" y="2420646"/>
                    </a:lnTo>
                    <a:lnTo>
                      <a:pt x="4137119" y="2411670"/>
                    </a:lnTo>
                    <a:lnTo>
                      <a:pt x="4155683" y="2355230"/>
                    </a:lnTo>
                    <a:lnTo>
                      <a:pt x="4174247" y="2345166"/>
                    </a:lnTo>
                    <a:lnTo>
                      <a:pt x="4192811" y="1993742"/>
                    </a:lnTo>
                    <a:lnTo>
                      <a:pt x="4211375" y="858278"/>
                    </a:lnTo>
                    <a:lnTo>
                      <a:pt x="4229871" y="892958"/>
                    </a:lnTo>
                    <a:lnTo>
                      <a:pt x="4248435" y="2141506"/>
                    </a:lnTo>
                    <a:lnTo>
                      <a:pt x="4266999" y="2414798"/>
                    </a:lnTo>
                    <a:lnTo>
                      <a:pt x="4285563" y="2357338"/>
                    </a:lnTo>
                    <a:lnTo>
                      <a:pt x="4341187" y="2368354"/>
                    </a:lnTo>
                    <a:lnTo>
                      <a:pt x="4359751" y="2417110"/>
                    </a:lnTo>
                    <a:lnTo>
                      <a:pt x="4378315" y="2442066"/>
                    </a:lnTo>
                    <a:lnTo>
                      <a:pt x="4396879" y="2424250"/>
                    </a:lnTo>
                    <a:lnTo>
                      <a:pt x="4434007" y="2286890"/>
                    </a:lnTo>
                    <a:lnTo>
                      <a:pt x="4452503" y="2244118"/>
                    </a:lnTo>
                    <a:lnTo>
                      <a:pt x="4471067" y="2232626"/>
                    </a:lnTo>
                    <a:lnTo>
                      <a:pt x="4489631" y="2314838"/>
                    </a:lnTo>
                    <a:lnTo>
                      <a:pt x="4508195" y="2364546"/>
                    </a:lnTo>
                    <a:lnTo>
                      <a:pt x="4526759" y="2254250"/>
                    </a:lnTo>
                    <a:lnTo>
                      <a:pt x="4545255" y="2232898"/>
                    </a:lnTo>
                    <a:lnTo>
                      <a:pt x="4563819" y="2293418"/>
                    </a:lnTo>
                    <a:lnTo>
                      <a:pt x="4582383" y="2301578"/>
                    </a:lnTo>
                    <a:lnTo>
                      <a:pt x="4600947" y="2319054"/>
                    </a:lnTo>
                    <a:lnTo>
                      <a:pt x="4619511" y="2367334"/>
                    </a:lnTo>
                    <a:lnTo>
                      <a:pt x="4638075" y="2278322"/>
                    </a:lnTo>
                    <a:lnTo>
                      <a:pt x="4656571" y="2118318"/>
                    </a:lnTo>
                    <a:lnTo>
                      <a:pt x="4675135" y="2101114"/>
                    </a:lnTo>
                    <a:lnTo>
                      <a:pt x="4693699" y="2082278"/>
                    </a:lnTo>
                    <a:lnTo>
                      <a:pt x="4712263" y="2131034"/>
                    </a:lnTo>
                    <a:lnTo>
                      <a:pt x="4730827" y="2223854"/>
                    </a:lnTo>
                    <a:lnTo>
                      <a:pt x="4749391" y="1978918"/>
                    </a:lnTo>
                    <a:lnTo>
                      <a:pt x="4767887" y="2292534"/>
                    </a:lnTo>
                    <a:lnTo>
                      <a:pt x="4786451" y="2220862"/>
                    </a:lnTo>
                    <a:lnTo>
                      <a:pt x="4805015" y="2211818"/>
                    </a:lnTo>
                    <a:lnTo>
                      <a:pt x="4823579" y="2308174"/>
                    </a:lnTo>
                    <a:lnTo>
                      <a:pt x="4842143" y="2412690"/>
                    </a:lnTo>
                    <a:lnTo>
                      <a:pt x="4860639" y="2485518"/>
                    </a:lnTo>
                    <a:lnTo>
                      <a:pt x="4879203" y="2485314"/>
                    </a:lnTo>
                    <a:lnTo>
                      <a:pt x="4897767" y="2451994"/>
                    </a:lnTo>
                    <a:lnTo>
                      <a:pt x="4916331" y="2357950"/>
                    </a:lnTo>
                    <a:lnTo>
                      <a:pt x="4934895" y="2333878"/>
                    </a:lnTo>
                    <a:lnTo>
                      <a:pt x="4953459" y="2356250"/>
                    </a:lnTo>
                    <a:lnTo>
                      <a:pt x="4971955" y="2461990"/>
                    </a:lnTo>
                    <a:lnTo>
                      <a:pt x="4990519" y="2485042"/>
                    </a:lnTo>
                    <a:lnTo>
                      <a:pt x="5009083" y="2483954"/>
                    </a:lnTo>
                    <a:lnTo>
                      <a:pt x="5027647" y="2421530"/>
                    </a:lnTo>
                    <a:lnTo>
                      <a:pt x="5046211" y="2423026"/>
                    </a:lnTo>
                    <a:lnTo>
                      <a:pt x="5064707" y="2425202"/>
                    </a:lnTo>
                    <a:lnTo>
                      <a:pt x="5083271" y="2436558"/>
                    </a:lnTo>
                    <a:lnTo>
                      <a:pt x="5101835" y="2485042"/>
                    </a:lnTo>
                    <a:lnTo>
                      <a:pt x="5120399" y="2485178"/>
                    </a:lnTo>
                    <a:lnTo>
                      <a:pt x="5157527" y="2391270"/>
                    </a:lnTo>
                    <a:lnTo>
                      <a:pt x="5176023" y="2335306"/>
                    </a:lnTo>
                    <a:lnTo>
                      <a:pt x="5194587" y="2336190"/>
                    </a:lnTo>
                    <a:lnTo>
                      <a:pt x="5213151" y="2461514"/>
                    </a:lnTo>
                    <a:lnTo>
                      <a:pt x="5231715" y="2484702"/>
                    </a:lnTo>
                    <a:lnTo>
                      <a:pt x="5250279" y="2427854"/>
                    </a:lnTo>
                    <a:lnTo>
                      <a:pt x="5268843" y="2422550"/>
                    </a:lnTo>
                    <a:lnTo>
                      <a:pt x="5287339" y="2425066"/>
                    </a:lnTo>
                    <a:lnTo>
                      <a:pt x="5305903" y="2426426"/>
                    </a:lnTo>
                    <a:lnTo>
                      <a:pt x="5324467" y="2455870"/>
                    </a:lnTo>
                  </a:path>
                </a:pathLst>
              </a:custGeom>
              <a:solidFill>
                <a:srgbClr val="3780BF">
                  <a:alpha val="20000"/>
                </a:srgbClr>
              </a:solidFill>
              <a:ln w="0" cap="flat">
                <a:noFill/>
                <a:prstDash val="solid"/>
                <a:miter/>
              </a:ln>
            </p:spPr>
            <p:txBody>
              <a:bodyPr rtlCol="0" anchor="ctr"/>
              <a:lstStyle/>
              <a:p>
                <a:endParaRPr lang="en-AU" dirty="0"/>
              </a:p>
            </p:txBody>
          </p:sp>
          <p:sp>
            <p:nvSpPr>
              <p:cNvPr id="95" name="Freeform 94">
                <a:extLst>
                  <a:ext uri="{FF2B5EF4-FFF2-40B4-BE49-F238E27FC236}">
                    <a16:creationId xmlns:a16="http://schemas.microsoft.com/office/drawing/2014/main" id="{F474839D-E932-9F4A-AAC7-7A4415136415}"/>
                  </a:ext>
                </a:extLst>
              </p:cNvPr>
              <p:cNvSpPr/>
              <p:nvPr/>
            </p:nvSpPr>
            <p:spPr>
              <a:xfrm>
                <a:off x="3156997" y="120223"/>
                <a:ext cx="5324400" cy="2551360"/>
              </a:xfrm>
              <a:custGeom>
                <a:avLst/>
                <a:gdLst>
                  <a:gd name="connsiteX0" fmla="*/ 67 w 5324400"/>
                  <a:gd name="connsiteY0" fmla="*/ 2354074 h 2551360"/>
                  <a:gd name="connsiteX1" fmla="*/ 18631 w 5324400"/>
                  <a:gd name="connsiteY1" fmla="*/ 2467362 h 2551360"/>
                  <a:gd name="connsiteX2" fmla="*/ 37195 w 5324400"/>
                  <a:gd name="connsiteY2" fmla="*/ 2499458 h 2551360"/>
                  <a:gd name="connsiteX3" fmla="*/ 55691 w 5324400"/>
                  <a:gd name="connsiteY3" fmla="*/ 2492522 h 2551360"/>
                  <a:gd name="connsiteX4" fmla="*/ 74255 w 5324400"/>
                  <a:gd name="connsiteY4" fmla="*/ 2444922 h 2551360"/>
                  <a:gd name="connsiteX5" fmla="*/ 92819 w 5324400"/>
                  <a:gd name="connsiteY5" fmla="*/ 2452878 h 2551360"/>
                  <a:gd name="connsiteX6" fmla="*/ 111383 w 5324400"/>
                  <a:gd name="connsiteY6" fmla="*/ 2451042 h 2551360"/>
                  <a:gd name="connsiteX7" fmla="*/ 129947 w 5324400"/>
                  <a:gd name="connsiteY7" fmla="*/ 2463826 h 2551360"/>
                  <a:gd name="connsiteX8" fmla="*/ 148511 w 5324400"/>
                  <a:gd name="connsiteY8" fmla="*/ 2495174 h 2551360"/>
                  <a:gd name="connsiteX9" fmla="*/ 167007 w 5324400"/>
                  <a:gd name="connsiteY9" fmla="*/ 2498030 h 2551360"/>
                  <a:gd name="connsiteX10" fmla="*/ 185571 w 5324400"/>
                  <a:gd name="connsiteY10" fmla="*/ 2467770 h 2551360"/>
                  <a:gd name="connsiteX11" fmla="*/ 204135 w 5324400"/>
                  <a:gd name="connsiteY11" fmla="*/ 2454306 h 2551360"/>
                  <a:gd name="connsiteX12" fmla="*/ 222699 w 5324400"/>
                  <a:gd name="connsiteY12" fmla="*/ 2411534 h 2551360"/>
                  <a:gd name="connsiteX13" fmla="*/ 241263 w 5324400"/>
                  <a:gd name="connsiteY13" fmla="*/ 2357338 h 2551360"/>
                  <a:gd name="connsiteX14" fmla="*/ 259827 w 5324400"/>
                  <a:gd name="connsiteY14" fmla="*/ 2457706 h 2551360"/>
                  <a:gd name="connsiteX15" fmla="*/ 278323 w 5324400"/>
                  <a:gd name="connsiteY15" fmla="*/ 2496330 h 2551360"/>
                  <a:gd name="connsiteX16" fmla="*/ 296887 w 5324400"/>
                  <a:gd name="connsiteY16" fmla="*/ 2486742 h 2551360"/>
                  <a:gd name="connsiteX17" fmla="*/ 315451 w 5324400"/>
                  <a:gd name="connsiteY17" fmla="*/ 2457502 h 2551360"/>
                  <a:gd name="connsiteX18" fmla="*/ 334015 w 5324400"/>
                  <a:gd name="connsiteY18" fmla="*/ 2441454 h 2551360"/>
                  <a:gd name="connsiteX19" fmla="*/ 352579 w 5324400"/>
                  <a:gd name="connsiteY19" fmla="*/ 2449886 h 2551360"/>
                  <a:gd name="connsiteX20" fmla="*/ 371075 w 5324400"/>
                  <a:gd name="connsiteY20" fmla="*/ 2479534 h 2551360"/>
                  <a:gd name="connsiteX21" fmla="*/ 389639 w 5324400"/>
                  <a:gd name="connsiteY21" fmla="*/ 2500274 h 2551360"/>
                  <a:gd name="connsiteX22" fmla="*/ 408203 w 5324400"/>
                  <a:gd name="connsiteY22" fmla="*/ 2489530 h 2551360"/>
                  <a:gd name="connsiteX23" fmla="*/ 426767 w 5324400"/>
                  <a:gd name="connsiteY23" fmla="*/ 2449410 h 2551360"/>
                  <a:gd name="connsiteX24" fmla="*/ 445331 w 5324400"/>
                  <a:gd name="connsiteY24" fmla="*/ 2446758 h 2551360"/>
                  <a:gd name="connsiteX25" fmla="*/ 463895 w 5324400"/>
                  <a:gd name="connsiteY25" fmla="*/ 2442202 h 2551360"/>
                  <a:gd name="connsiteX26" fmla="*/ 482391 w 5324400"/>
                  <a:gd name="connsiteY26" fmla="*/ 2454782 h 2551360"/>
                  <a:gd name="connsiteX27" fmla="*/ 500955 w 5324400"/>
                  <a:gd name="connsiteY27" fmla="*/ 2452334 h 2551360"/>
                  <a:gd name="connsiteX28" fmla="*/ 519519 w 5324400"/>
                  <a:gd name="connsiteY28" fmla="*/ 2471034 h 2551360"/>
                  <a:gd name="connsiteX29" fmla="*/ 538083 w 5324400"/>
                  <a:gd name="connsiteY29" fmla="*/ 2460222 h 2551360"/>
                  <a:gd name="connsiteX30" fmla="*/ 556647 w 5324400"/>
                  <a:gd name="connsiteY30" fmla="*/ 2435878 h 2551360"/>
                  <a:gd name="connsiteX31" fmla="*/ 575143 w 5324400"/>
                  <a:gd name="connsiteY31" fmla="*/ 2447506 h 2551360"/>
                  <a:gd name="connsiteX32" fmla="*/ 593707 w 5324400"/>
                  <a:gd name="connsiteY32" fmla="*/ 2480146 h 2551360"/>
                  <a:gd name="connsiteX33" fmla="*/ 612271 w 5324400"/>
                  <a:gd name="connsiteY33" fmla="*/ 2493814 h 2551360"/>
                  <a:gd name="connsiteX34" fmla="*/ 630835 w 5324400"/>
                  <a:gd name="connsiteY34" fmla="*/ 2493950 h 2551360"/>
                  <a:gd name="connsiteX35" fmla="*/ 649399 w 5324400"/>
                  <a:gd name="connsiteY35" fmla="*/ 2452606 h 2551360"/>
                  <a:gd name="connsiteX36" fmla="*/ 667963 w 5324400"/>
                  <a:gd name="connsiteY36" fmla="*/ 2457094 h 2551360"/>
                  <a:gd name="connsiteX37" fmla="*/ 686459 w 5324400"/>
                  <a:gd name="connsiteY37" fmla="*/ 2450022 h 2551360"/>
                  <a:gd name="connsiteX38" fmla="*/ 705023 w 5324400"/>
                  <a:gd name="connsiteY38" fmla="*/ 2460018 h 2551360"/>
                  <a:gd name="connsiteX39" fmla="*/ 723587 w 5324400"/>
                  <a:gd name="connsiteY39" fmla="*/ 2495446 h 2551360"/>
                  <a:gd name="connsiteX40" fmla="*/ 742151 w 5324400"/>
                  <a:gd name="connsiteY40" fmla="*/ 2464506 h 2551360"/>
                  <a:gd name="connsiteX41" fmla="*/ 760715 w 5324400"/>
                  <a:gd name="connsiteY41" fmla="*/ 2414186 h 2551360"/>
                  <a:gd name="connsiteX42" fmla="*/ 779279 w 5324400"/>
                  <a:gd name="connsiteY42" fmla="*/ 2443970 h 2551360"/>
                  <a:gd name="connsiteX43" fmla="*/ 816339 w 5324400"/>
                  <a:gd name="connsiteY43" fmla="*/ 2447506 h 2551360"/>
                  <a:gd name="connsiteX44" fmla="*/ 834903 w 5324400"/>
                  <a:gd name="connsiteY44" fmla="*/ 2495174 h 2551360"/>
                  <a:gd name="connsiteX45" fmla="*/ 853467 w 5324400"/>
                  <a:gd name="connsiteY45" fmla="*/ 2493678 h 2551360"/>
                  <a:gd name="connsiteX46" fmla="*/ 872031 w 5324400"/>
                  <a:gd name="connsiteY46" fmla="*/ 2483954 h 2551360"/>
                  <a:gd name="connsiteX47" fmla="*/ 890527 w 5324400"/>
                  <a:gd name="connsiteY47" fmla="*/ 2444786 h 2551360"/>
                  <a:gd name="connsiteX48" fmla="*/ 909091 w 5324400"/>
                  <a:gd name="connsiteY48" fmla="*/ 2434382 h 2551360"/>
                  <a:gd name="connsiteX49" fmla="*/ 946219 w 5324400"/>
                  <a:gd name="connsiteY49" fmla="*/ 2484498 h 2551360"/>
                  <a:gd name="connsiteX50" fmla="*/ 964783 w 5324400"/>
                  <a:gd name="connsiteY50" fmla="*/ 2499730 h 2551360"/>
                  <a:gd name="connsiteX51" fmla="*/ 983347 w 5324400"/>
                  <a:gd name="connsiteY51" fmla="*/ 2484158 h 2551360"/>
                  <a:gd name="connsiteX52" fmla="*/ 1001843 w 5324400"/>
                  <a:gd name="connsiteY52" fmla="*/ 2383790 h 2551360"/>
                  <a:gd name="connsiteX53" fmla="*/ 1020407 w 5324400"/>
                  <a:gd name="connsiteY53" fmla="*/ 2359990 h 2551360"/>
                  <a:gd name="connsiteX54" fmla="*/ 1038971 w 5324400"/>
                  <a:gd name="connsiteY54" fmla="*/ 2429146 h 2551360"/>
                  <a:gd name="connsiteX55" fmla="*/ 1057535 w 5324400"/>
                  <a:gd name="connsiteY55" fmla="*/ 2483954 h 2551360"/>
                  <a:gd name="connsiteX56" fmla="*/ 1076099 w 5324400"/>
                  <a:gd name="connsiteY56" fmla="*/ 2490822 h 2551360"/>
                  <a:gd name="connsiteX57" fmla="*/ 1094663 w 5324400"/>
                  <a:gd name="connsiteY57" fmla="*/ 2491094 h 2551360"/>
                  <a:gd name="connsiteX58" fmla="*/ 1113159 w 5324400"/>
                  <a:gd name="connsiteY58" fmla="*/ 2436626 h 2551360"/>
                  <a:gd name="connsiteX59" fmla="*/ 1150287 w 5324400"/>
                  <a:gd name="connsiteY59" fmla="*/ 2449682 h 2551360"/>
                  <a:gd name="connsiteX60" fmla="*/ 1168851 w 5324400"/>
                  <a:gd name="connsiteY60" fmla="*/ 2482594 h 2551360"/>
                  <a:gd name="connsiteX61" fmla="*/ 1187415 w 5324400"/>
                  <a:gd name="connsiteY61" fmla="*/ 2493882 h 2551360"/>
                  <a:gd name="connsiteX62" fmla="*/ 1205911 w 5324400"/>
                  <a:gd name="connsiteY62" fmla="*/ 2495174 h 2551360"/>
                  <a:gd name="connsiteX63" fmla="*/ 1224475 w 5324400"/>
                  <a:gd name="connsiteY63" fmla="*/ 2456890 h 2551360"/>
                  <a:gd name="connsiteX64" fmla="*/ 1243039 w 5324400"/>
                  <a:gd name="connsiteY64" fmla="*/ 2450770 h 2551360"/>
                  <a:gd name="connsiteX65" fmla="*/ 1261603 w 5324400"/>
                  <a:gd name="connsiteY65" fmla="*/ 2354006 h 2551360"/>
                  <a:gd name="connsiteX66" fmla="*/ 1280167 w 5324400"/>
                  <a:gd name="connsiteY66" fmla="*/ 2438394 h 2551360"/>
                  <a:gd name="connsiteX67" fmla="*/ 1298731 w 5324400"/>
                  <a:gd name="connsiteY67" fmla="*/ 2465798 h 2551360"/>
                  <a:gd name="connsiteX68" fmla="*/ 1317227 w 5324400"/>
                  <a:gd name="connsiteY68" fmla="*/ 2432410 h 2551360"/>
                  <a:gd name="connsiteX69" fmla="*/ 1335791 w 5324400"/>
                  <a:gd name="connsiteY69" fmla="*/ 2401878 h 2551360"/>
                  <a:gd name="connsiteX70" fmla="*/ 1354355 w 5324400"/>
                  <a:gd name="connsiteY70" fmla="*/ 2382430 h 2551360"/>
                  <a:gd name="connsiteX71" fmla="*/ 1372919 w 5324400"/>
                  <a:gd name="connsiteY71" fmla="*/ 2383994 h 2551360"/>
                  <a:gd name="connsiteX72" fmla="*/ 1391483 w 5324400"/>
                  <a:gd name="connsiteY72" fmla="*/ 2415954 h 2551360"/>
                  <a:gd name="connsiteX73" fmla="*/ 1409979 w 5324400"/>
                  <a:gd name="connsiteY73" fmla="*/ 2435402 h 2551360"/>
                  <a:gd name="connsiteX74" fmla="*/ 1428543 w 5324400"/>
                  <a:gd name="connsiteY74" fmla="*/ 2493134 h 2551360"/>
                  <a:gd name="connsiteX75" fmla="*/ 1447107 w 5324400"/>
                  <a:gd name="connsiteY75" fmla="*/ 2440026 h 2551360"/>
                  <a:gd name="connsiteX76" fmla="*/ 1465671 w 5324400"/>
                  <a:gd name="connsiteY76" fmla="*/ 2436286 h 2551360"/>
                  <a:gd name="connsiteX77" fmla="*/ 1484235 w 5324400"/>
                  <a:gd name="connsiteY77" fmla="*/ 1681554 h 2551360"/>
                  <a:gd name="connsiteX78" fmla="*/ 1502799 w 5324400"/>
                  <a:gd name="connsiteY78" fmla="*/ 2343330 h 2551360"/>
                  <a:gd name="connsiteX79" fmla="*/ 1521295 w 5324400"/>
                  <a:gd name="connsiteY79" fmla="*/ 2452266 h 2551360"/>
                  <a:gd name="connsiteX80" fmla="*/ 1539859 w 5324400"/>
                  <a:gd name="connsiteY80" fmla="*/ 2459610 h 2551360"/>
                  <a:gd name="connsiteX81" fmla="*/ 1576987 w 5324400"/>
                  <a:gd name="connsiteY81" fmla="*/ 2389774 h 2551360"/>
                  <a:gd name="connsiteX82" fmla="*/ 1595551 w 5324400"/>
                  <a:gd name="connsiteY82" fmla="*/ 2290018 h 2551360"/>
                  <a:gd name="connsiteX83" fmla="*/ 1614115 w 5324400"/>
                  <a:gd name="connsiteY83" fmla="*/ 1046162 h 2551360"/>
                  <a:gd name="connsiteX84" fmla="*/ 1632611 w 5324400"/>
                  <a:gd name="connsiteY84" fmla="*/ 1219970 h 2551360"/>
                  <a:gd name="connsiteX85" fmla="*/ 1651175 w 5324400"/>
                  <a:gd name="connsiteY85" fmla="*/ 2355502 h 2551360"/>
                  <a:gd name="connsiteX86" fmla="*/ 1669739 w 5324400"/>
                  <a:gd name="connsiteY86" fmla="*/ 2358562 h 2551360"/>
                  <a:gd name="connsiteX87" fmla="*/ 1688303 w 5324400"/>
                  <a:gd name="connsiteY87" fmla="*/ 1247646 h 2551360"/>
                  <a:gd name="connsiteX88" fmla="*/ 1706867 w 5324400"/>
                  <a:gd name="connsiteY88" fmla="*/ 1641774 h 2551360"/>
                  <a:gd name="connsiteX89" fmla="*/ 1725363 w 5324400"/>
                  <a:gd name="connsiteY89" fmla="*/ 2443970 h 2551360"/>
                  <a:gd name="connsiteX90" fmla="*/ 1743927 w 5324400"/>
                  <a:gd name="connsiteY90" fmla="*/ 2441522 h 2551360"/>
                  <a:gd name="connsiteX91" fmla="*/ 1762491 w 5324400"/>
                  <a:gd name="connsiteY91" fmla="*/ 2419422 h 2551360"/>
                  <a:gd name="connsiteX92" fmla="*/ 1781055 w 5324400"/>
                  <a:gd name="connsiteY92" fmla="*/ 2406298 h 2551360"/>
                  <a:gd name="connsiteX93" fmla="*/ 1818183 w 5324400"/>
                  <a:gd name="connsiteY93" fmla="*/ 2422210 h 2551360"/>
                  <a:gd name="connsiteX94" fmla="*/ 1836679 w 5324400"/>
                  <a:gd name="connsiteY94" fmla="*/ 2441454 h 2551360"/>
                  <a:gd name="connsiteX95" fmla="*/ 1855243 w 5324400"/>
                  <a:gd name="connsiteY95" fmla="*/ 1413566 h 2551360"/>
                  <a:gd name="connsiteX96" fmla="*/ 1873807 w 5324400"/>
                  <a:gd name="connsiteY96" fmla="*/ 1134290 h 2551360"/>
                  <a:gd name="connsiteX97" fmla="*/ 1910935 w 5324400"/>
                  <a:gd name="connsiteY97" fmla="*/ 2428330 h 2551360"/>
                  <a:gd name="connsiteX98" fmla="*/ 1929499 w 5324400"/>
                  <a:gd name="connsiteY98" fmla="*/ 2428262 h 2551360"/>
                  <a:gd name="connsiteX99" fmla="*/ 1947995 w 5324400"/>
                  <a:gd name="connsiteY99" fmla="*/ 2430846 h 2551360"/>
                  <a:gd name="connsiteX100" fmla="*/ 1966559 w 5324400"/>
                  <a:gd name="connsiteY100" fmla="*/ 2475726 h 2551360"/>
                  <a:gd name="connsiteX101" fmla="*/ 1985123 w 5324400"/>
                  <a:gd name="connsiteY101" fmla="*/ 2443562 h 2551360"/>
                  <a:gd name="connsiteX102" fmla="*/ 2003687 w 5324400"/>
                  <a:gd name="connsiteY102" fmla="*/ 2396710 h 2551360"/>
                  <a:gd name="connsiteX103" fmla="*/ 2022251 w 5324400"/>
                  <a:gd name="connsiteY103" fmla="*/ 2377330 h 2551360"/>
                  <a:gd name="connsiteX104" fmla="*/ 2040747 w 5324400"/>
                  <a:gd name="connsiteY104" fmla="*/ 2429486 h 2551360"/>
                  <a:gd name="connsiteX105" fmla="*/ 2059311 w 5324400"/>
                  <a:gd name="connsiteY105" fmla="*/ 2415342 h 2551360"/>
                  <a:gd name="connsiteX106" fmla="*/ 2077875 w 5324400"/>
                  <a:gd name="connsiteY106" fmla="*/ 2463894 h 2551360"/>
                  <a:gd name="connsiteX107" fmla="*/ 2096439 w 5324400"/>
                  <a:gd name="connsiteY107" fmla="*/ 2480894 h 2551360"/>
                  <a:gd name="connsiteX108" fmla="*/ 2115003 w 5324400"/>
                  <a:gd name="connsiteY108" fmla="*/ 2465934 h 2551360"/>
                  <a:gd name="connsiteX109" fmla="*/ 2133567 w 5324400"/>
                  <a:gd name="connsiteY109" fmla="*/ 2432750 h 2551360"/>
                  <a:gd name="connsiteX110" fmla="*/ 2152063 w 5324400"/>
                  <a:gd name="connsiteY110" fmla="*/ 2432478 h 2551360"/>
                  <a:gd name="connsiteX111" fmla="*/ 2170627 w 5324400"/>
                  <a:gd name="connsiteY111" fmla="*/ 2421326 h 2551360"/>
                  <a:gd name="connsiteX112" fmla="*/ 2189191 w 5324400"/>
                  <a:gd name="connsiteY112" fmla="*/ 2450294 h 2551360"/>
                  <a:gd name="connsiteX113" fmla="*/ 2207755 w 5324400"/>
                  <a:gd name="connsiteY113" fmla="*/ 2463214 h 2551360"/>
                  <a:gd name="connsiteX114" fmla="*/ 2226319 w 5324400"/>
                  <a:gd name="connsiteY114" fmla="*/ 2551410 h 2551360"/>
                  <a:gd name="connsiteX115" fmla="*/ 2319071 w 5324400"/>
                  <a:gd name="connsiteY115" fmla="*/ 2474094 h 2551360"/>
                  <a:gd name="connsiteX116" fmla="*/ 2337635 w 5324400"/>
                  <a:gd name="connsiteY116" fmla="*/ 2524414 h 2551360"/>
                  <a:gd name="connsiteX117" fmla="*/ 2356131 w 5324400"/>
                  <a:gd name="connsiteY117" fmla="*/ 2449682 h 2551360"/>
                  <a:gd name="connsiteX118" fmla="*/ 2374695 w 5324400"/>
                  <a:gd name="connsiteY118" fmla="*/ 2426426 h 2551360"/>
                  <a:gd name="connsiteX119" fmla="*/ 2430387 w 5324400"/>
                  <a:gd name="connsiteY119" fmla="*/ 2432614 h 2551360"/>
                  <a:gd name="connsiteX120" fmla="*/ 2448951 w 5324400"/>
                  <a:gd name="connsiteY120" fmla="*/ 2475930 h 2551360"/>
                  <a:gd name="connsiteX121" fmla="*/ 2486011 w 5324400"/>
                  <a:gd name="connsiteY121" fmla="*/ 1656122 h 2551360"/>
                  <a:gd name="connsiteX122" fmla="*/ 2504575 w 5324400"/>
                  <a:gd name="connsiteY122" fmla="*/ 838014 h 2551360"/>
                  <a:gd name="connsiteX123" fmla="*/ 2523139 w 5324400"/>
                  <a:gd name="connsiteY123" fmla="*/ 842842 h 2551360"/>
                  <a:gd name="connsiteX124" fmla="*/ 2541703 w 5324400"/>
                  <a:gd name="connsiteY124" fmla="*/ 1961578 h 2551360"/>
                  <a:gd name="connsiteX125" fmla="*/ 2560199 w 5324400"/>
                  <a:gd name="connsiteY125" fmla="*/ 2212022 h 2551360"/>
                  <a:gd name="connsiteX126" fmla="*/ 2578763 w 5324400"/>
                  <a:gd name="connsiteY126" fmla="*/ 2082822 h 2551360"/>
                  <a:gd name="connsiteX127" fmla="*/ 2597327 w 5324400"/>
                  <a:gd name="connsiteY127" fmla="*/ 1976538 h 2551360"/>
                  <a:gd name="connsiteX128" fmla="*/ 2615891 w 5324400"/>
                  <a:gd name="connsiteY128" fmla="*/ 2130286 h 2551360"/>
                  <a:gd name="connsiteX129" fmla="*/ 2634455 w 5324400"/>
                  <a:gd name="connsiteY129" fmla="*/ 1739286 h 2551360"/>
                  <a:gd name="connsiteX130" fmla="*/ 2653019 w 5324400"/>
                  <a:gd name="connsiteY130" fmla="*/ 2068202 h 2551360"/>
                  <a:gd name="connsiteX131" fmla="*/ 2708643 w 5324400"/>
                  <a:gd name="connsiteY131" fmla="*/ 2383382 h 2551360"/>
                  <a:gd name="connsiteX132" fmla="*/ 2727207 w 5324400"/>
                  <a:gd name="connsiteY132" fmla="*/ 2435810 h 2551360"/>
                  <a:gd name="connsiteX133" fmla="*/ 2745771 w 5324400"/>
                  <a:gd name="connsiteY133" fmla="*/ 2447778 h 2551360"/>
                  <a:gd name="connsiteX134" fmla="*/ 2764335 w 5324400"/>
                  <a:gd name="connsiteY134" fmla="*/ 2376990 h 2551360"/>
                  <a:gd name="connsiteX135" fmla="*/ 2819959 w 5324400"/>
                  <a:gd name="connsiteY135" fmla="*/ 2370530 h 2551360"/>
                  <a:gd name="connsiteX136" fmla="*/ 2838523 w 5324400"/>
                  <a:gd name="connsiteY136" fmla="*/ 2381478 h 2551360"/>
                  <a:gd name="connsiteX137" fmla="*/ 2857087 w 5324400"/>
                  <a:gd name="connsiteY137" fmla="*/ 2377262 h 2551360"/>
                  <a:gd name="connsiteX138" fmla="*/ 2875583 w 5324400"/>
                  <a:gd name="connsiteY138" fmla="*/ 2437442 h 2551360"/>
                  <a:gd name="connsiteX139" fmla="*/ 2894147 w 5324400"/>
                  <a:gd name="connsiteY139" fmla="*/ 2428194 h 2551360"/>
                  <a:gd name="connsiteX140" fmla="*/ 2912711 w 5324400"/>
                  <a:gd name="connsiteY140" fmla="*/ 2321570 h 2551360"/>
                  <a:gd name="connsiteX141" fmla="*/ 2931275 w 5324400"/>
                  <a:gd name="connsiteY141" fmla="*/ 2324290 h 2551360"/>
                  <a:gd name="connsiteX142" fmla="*/ 2949839 w 5324400"/>
                  <a:gd name="connsiteY142" fmla="*/ 2411466 h 2551360"/>
                  <a:gd name="connsiteX143" fmla="*/ 2968403 w 5324400"/>
                  <a:gd name="connsiteY143" fmla="*/ 2441522 h 2551360"/>
                  <a:gd name="connsiteX144" fmla="*/ 2986899 w 5324400"/>
                  <a:gd name="connsiteY144" fmla="*/ 2418538 h 2551360"/>
                  <a:gd name="connsiteX145" fmla="*/ 3024027 w 5324400"/>
                  <a:gd name="connsiteY145" fmla="*/ 2413030 h 2551360"/>
                  <a:gd name="connsiteX146" fmla="*/ 3042591 w 5324400"/>
                  <a:gd name="connsiteY146" fmla="*/ 2469130 h 2551360"/>
                  <a:gd name="connsiteX147" fmla="*/ 3061155 w 5324400"/>
                  <a:gd name="connsiteY147" fmla="*/ 2482050 h 2551360"/>
                  <a:gd name="connsiteX148" fmla="*/ 3079719 w 5324400"/>
                  <a:gd name="connsiteY148" fmla="*/ 2449546 h 2551360"/>
                  <a:gd name="connsiteX149" fmla="*/ 3098215 w 5324400"/>
                  <a:gd name="connsiteY149" fmla="*/ 2419354 h 2551360"/>
                  <a:gd name="connsiteX150" fmla="*/ 3116779 w 5324400"/>
                  <a:gd name="connsiteY150" fmla="*/ 2358630 h 2551360"/>
                  <a:gd name="connsiteX151" fmla="*/ 3135343 w 5324400"/>
                  <a:gd name="connsiteY151" fmla="*/ 2353802 h 2551360"/>
                  <a:gd name="connsiteX152" fmla="*/ 3153907 w 5324400"/>
                  <a:gd name="connsiteY152" fmla="*/ 2413846 h 2551360"/>
                  <a:gd name="connsiteX153" fmla="*/ 3172471 w 5324400"/>
                  <a:gd name="connsiteY153" fmla="*/ 2435130 h 2551360"/>
                  <a:gd name="connsiteX154" fmla="*/ 3190967 w 5324400"/>
                  <a:gd name="connsiteY154" fmla="*/ 2427854 h 2551360"/>
                  <a:gd name="connsiteX155" fmla="*/ 3209531 w 5324400"/>
                  <a:gd name="connsiteY155" fmla="*/ 2469810 h 2551360"/>
                  <a:gd name="connsiteX156" fmla="*/ 3228095 w 5324400"/>
                  <a:gd name="connsiteY156" fmla="*/ 2491094 h 2551360"/>
                  <a:gd name="connsiteX157" fmla="*/ 3246659 w 5324400"/>
                  <a:gd name="connsiteY157" fmla="*/ 1906838 h 2551360"/>
                  <a:gd name="connsiteX158" fmla="*/ 3265223 w 5324400"/>
                  <a:gd name="connsiteY158" fmla="*/ 2363050 h 2551360"/>
                  <a:gd name="connsiteX159" fmla="*/ 3283787 w 5324400"/>
                  <a:gd name="connsiteY159" fmla="*/ 1829114 h 2551360"/>
                  <a:gd name="connsiteX160" fmla="*/ 3302283 w 5324400"/>
                  <a:gd name="connsiteY160" fmla="*/ 1911598 h 2551360"/>
                  <a:gd name="connsiteX161" fmla="*/ 3320847 w 5324400"/>
                  <a:gd name="connsiteY161" fmla="*/ 1953894 h 2551360"/>
                  <a:gd name="connsiteX162" fmla="*/ 3339411 w 5324400"/>
                  <a:gd name="connsiteY162" fmla="*/ 2193458 h 2551360"/>
                  <a:gd name="connsiteX163" fmla="*/ 3357975 w 5324400"/>
                  <a:gd name="connsiteY163" fmla="*/ 1991634 h 2551360"/>
                  <a:gd name="connsiteX164" fmla="*/ 3376539 w 5324400"/>
                  <a:gd name="connsiteY164" fmla="*/ 2304162 h 2551360"/>
                  <a:gd name="connsiteX165" fmla="*/ 3395035 w 5324400"/>
                  <a:gd name="connsiteY165" fmla="*/ 2274582 h 2551360"/>
                  <a:gd name="connsiteX166" fmla="*/ 3413599 w 5324400"/>
                  <a:gd name="connsiteY166" fmla="*/ 2037126 h 2551360"/>
                  <a:gd name="connsiteX167" fmla="*/ 3432163 w 5324400"/>
                  <a:gd name="connsiteY167" fmla="*/ 488834 h 2551360"/>
                  <a:gd name="connsiteX168" fmla="*/ 3450727 w 5324400"/>
                  <a:gd name="connsiteY168" fmla="*/ 50 h 2551360"/>
                  <a:gd name="connsiteX169" fmla="*/ 3469291 w 5324400"/>
                  <a:gd name="connsiteY169" fmla="*/ 2131374 h 2551360"/>
                  <a:gd name="connsiteX170" fmla="*/ 3487855 w 5324400"/>
                  <a:gd name="connsiteY170" fmla="*/ 1242818 h 2551360"/>
                  <a:gd name="connsiteX171" fmla="*/ 3524915 w 5324400"/>
                  <a:gd name="connsiteY171" fmla="*/ 1674142 h 2551360"/>
                  <a:gd name="connsiteX172" fmla="*/ 3543479 w 5324400"/>
                  <a:gd name="connsiteY172" fmla="*/ 1264646 h 2551360"/>
                  <a:gd name="connsiteX173" fmla="*/ 3562043 w 5324400"/>
                  <a:gd name="connsiteY173" fmla="*/ 2205902 h 2551360"/>
                  <a:gd name="connsiteX174" fmla="*/ 3580607 w 5324400"/>
                  <a:gd name="connsiteY174" fmla="*/ 2396982 h 2551360"/>
                  <a:gd name="connsiteX175" fmla="*/ 3599171 w 5324400"/>
                  <a:gd name="connsiteY175" fmla="*/ 2402014 h 2551360"/>
                  <a:gd name="connsiteX176" fmla="*/ 3617667 w 5324400"/>
                  <a:gd name="connsiteY176" fmla="*/ 2401402 h 2551360"/>
                  <a:gd name="connsiteX177" fmla="*/ 3654795 w 5324400"/>
                  <a:gd name="connsiteY177" fmla="*/ 2402014 h 2551360"/>
                  <a:gd name="connsiteX178" fmla="*/ 3673359 w 5324400"/>
                  <a:gd name="connsiteY178" fmla="*/ 2429486 h 2551360"/>
                  <a:gd name="connsiteX179" fmla="*/ 3691923 w 5324400"/>
                  <a:gd name="connsiteY179" fmla="*/ 2408338 h 2551360"/>
                  <a:gd name="connsiteX180" fmla="*/ 3710419 w 5324400"/>
                  <a:gd name="connsiteY180" fmla="*/ 2399430 h 2551360"/>
                  <a:gd name="connsiteX181" fmla="*/ 3747547 w 5324400"/>
                  <a:gd name="connsiteY181" fmla="*/ 2270638 h 2551360"/>
                  <a:gd name="connsiteX182" fmla="*/ 3766111 w 5324400"/>
                  <a:gd name="connsiteY182" fmla="*/ 2254522 h 2551360"/>
                  <a:gd name="connsiteX183" fmla="*/ 3803239 w 5324400"/>
                  <a:gd name="connsiteY183" fmla="*/ 2316742 h 2551360"/>
                  <a:gd name="connsiteX184" fmla="*/ 3821735 w 5324400"/>
                  <a:gd name="connsiteY184" fmla="*/ 2373998 h 2551360"/>
                  <a:gd name="connsiteX185" fmla="*/ 3840299 w 5324400"/>
                  <a:gd name="connsiteY185" fmla="*/ 2431050 h 2551360"/>
                  <a:gd name="connsiteX186" fmla="*/ 3858863 w 5324400"/>
                  <a:gd name="connsiteY186" fmla="*/ 2434110 h 2551360"/>
                  <a:gd name="connsiteX187" fmla="*/ 3877427 w 5324400"/>
                  <a:gd name="connsiteY187" fmla="*/ 2376242 h 2551360"/>
                  <a:gd name="connsiteX188" fmla="*/ 3895991 w 5324400"/>
                  <a:gd name="connsiteY188" fmla="*/ 2351694 h 2551360"/>
                  <a:gd name="connsiteX189" fmla="*/ 3914555 w 5324400"/>
                  <a:gd name="connsiteY189" fmla="*/ 2316130 h 2551360"/>
                  <a:gd name="connsiteX190" fmla="*/ 3933051 w 5324400"/>
                  <a:gd name="connsiteY190" fmla="*/ 2327690 h 2551360"/>
                  <a:gd name="connsiteX191" fmla="*/ 3951615 w 5324400"/>
                  <a:gd name="connsiteY191" fmla="*/ 506990 h 2551360"/>
                  <a:gd name="connsiteX192" fmla="*/ 3970179 w 5324400"/>
                  <a:gd name="connsiteY192" fmla="*/ 915398 h 2551360"/>
                  <a:gd name="connsiteX193" fmla="*/ 3988743 w 5324400"/>
                  <a:gd name="connsiteY193" fmla="*/ 2279682 h 2551360"/>
                  <a:gd name="connsiteX194" fmla="*/ 4007307 w 5324400"/>
                  <a:gd name="connsiteY194" fmla="*/ 2270094 h 2551360"/>
                  <a:gd name="connsiteX195" fmla="*/ 4025803 w 5324400"/>
                  <a:gd name="connsiteY195" fmla="*/ 829650 h 2551360"/>
                  <a:gd name="connsiteX196" fmla="*/ 4044367 w 5324400"/>
                  <a:gd name="connsiteY196" fmla="*/ 1642182 h 2551360"/>
                  <a:gd name="connsiteX197" fmla="*/ 4062931 w 5324400"/>
                  <a:gd name="connsiteY197" fmla="*/ 2290290 h 2551360"/>
                  <a:gd name="connsiteX198" fmla="*/ 4081495 w 5324400"/>
                  <a:gd name="connsiteY198" fmla="*/ 2351694 h 2551360"/>
                  <a:gd name="connsiteX199" fmla="*/ 4118623 w 5324400"/>
                  <a:gd name="connsiteY199" fmla="*/ 2420646 h 2551360"/>
                  <a:gd name="connsiteX200" fmla="*/ 4137119 w 5324400"/>
                  <a:gd name="connsiteY200" fmla="*/ 2411670 h 2551360"/>
                  <a:gd name="connsiteX201" fmla="*/ 4155683 w 5324400"/>
                  <a:gd name="connsiteY201" fmla="*/ 2355230 h 2551360"/>
                  <a:gd name="connsiteX202" fmla="*/ 4174247 w 5324400"/>
                  <a:gd name="connsiteY202" fmla="*/ 2345166 h 2551360"/>
                  <a:gd name="connsiteX203" fmla="*/ 4192811 w 5324400"/>
                  <a:gd name="connsiteY203" fmla="*/ 1993742 h 2551360"/>
                  <a:gd name="connsiteX204" fmla="*/ 4211375 w 5324400"/>
                  <a:gd name="connsiteY204" fmla="*/ 858278 h 2551360"/>
                  <a:gd name="connsiteX205" fmla="*/ 4229871 w 5324400"/>
                  <a:gd name="connsiteY205" fmla="*/ 892958 h 2551360"/>
                  <a:gd name="connsiteX206" fmla="*/ 4248435 w 5324400"/>
                  <a:gd name="connsiteY206" fmla="*/ 2141506 h 2551360"/>
                  <a:gd name="connsiteX207" fmla="*/ 4266999 w 5324400"/>
                  <a:gd name="connsiteY207" fmla="*/ 2414798 h 2551360"/>
                  <a:gd name="connsiteX208" fmla="*/ 4285563 w 5324400"/>
                  <a:gd name="connsiteY208" fmla="*/ 2357338 h 2551360"/>
                  <a:gd name="connsiteX209" fmla="*/ 4341187 w 5324400"/>
                  <a:gd name="connsiteY209" fmla="*/ 2368354 h 2551360"/>
                  <a:gd name="connsiteX210" fmla="*/ 4359751 w 5324400"/>
                  <a:gd name="connsiteY210" fmla="*/ 2417110 h 2551360"/>
                  <a:gd name="connsiteX211" fmla="*/ 4378315 w 5324400"/>
                  <a:gd name="connsiteY211" fmla="*/ 2442066 h 2551360"/>
                  <a:gd name="connsiteX212" fmla="*/ 4396879 w 5324400"/>
                  <a:gd name="connsiteY212" fmla="*/ 2424250 h 2551360"/>
                  <a:gd name="connsiteX213" fmla="*/ 4434007 w 5324400"/>
                  <a:gd name="connsiteY213" fmla="*/ 2286890 h 2551360"/>
                  <a:gd name="connsiteX214" fmla="*/ 4452503 w 5324400"/>
                  <a:gd name="connsiteY214" fmla="*/ 2244118 h 2551360"/>
                  <a:gd name="connsiteX215" fmla="*/ 4471067 w 5324400"/>
                  <a:gd name="connsiteY215" fmla="*/ 2232626 h 2551360"/>
                  <a:gd name="connsiteX216" fmla="*/ 4489631 w 5324400"/>
                  <a:gd name="connsiteY216" fmla="*/ 2314838 h 2551360"/>
                  <a:gd name="connsiteX217" fmla="*/ 4508195 w 5324400"/>
                  <a:gd name="connsiteY217" fmla="*/ 2364546 h 2551360"/>
                  <a:gd name="connsiteX218" fmla="*/ 4526759 w 5324400"/>
                  <a:gd name="connsiteY218" fmla="*/ 2254250 h 2551360"/>
                  <a:gd name="connsiteX219" fmla="*/ 4545255 w 5324400"/>
                  <a:gd name="connsiteY219" fmla="*/ 2232898 h 2551360"/>
                  <a:gd name="connsiteX220" fmla="*/ 4563819 w 5324400"/>
                  <a:gd name="connsiteY220" fmla="*/ 2293418 h 2551360"/>
                  <a:gd name="connsiteX221" fmla="*/ 4582383 w 5324400"/>
                  <a:gd name="connsiteY221" fmla="*/ 2301578 h 2551360"/>
                  <a:gd name="connsiteX222" fmla="*/ 4600947 w 5324400"/>
                  <a:gd name="connsiteY222" fmla="*/ 2319054 h 2551360"/>
                  <a:gd name="connsiteX223" fmla="*/ 4619511 w 5324400"/>
                  <a:gd name="connsiteY223" fmla="*/ 2367334 h 2551360"/>
                  <a:gd name="connsiteX224" fmla="*/ 4638075 w 5324400"/>
                  <a:gd name="connsiteY224" fmla="*/ 2278322 h 2551360"/>
                  <a:gd name="connsiteX225" fmla="*/ 4656571 w 5324400"/>
                  <a:gd name="connsiteY225" fmla="*/ 2118318 h 2551360"/>
                  <a:gd name="connsiteX226" fmla="*/ 4675135 w 5324400"/>
                  <a:gd name="connsiteY226" fmla="*/ 2101114 h 2551360"/>
                  <a:gd name="connsiteX227" fmla="*/ 4693699 w 5324400"/>
                  <a:gd name="connsiteY227" fmla="*/ 2082278 h 2551360"/>
                  <a:gd name="connsiteX228" fmla="*/ 4712263 w 5324400"/>
                  <a:gd name="connsiteY228" fmla="*/ 2131034 h 2551360"/>
                  <a:gd name="connsiteX229" fmla="*/ 4730827 w 5324400"/>
                  <a:gd name="connsiteY229" fmla="*/ 2223854 h 2551360"/>
                  <a:gd name="connsiteX230" fmla="*/ 4749391 w 5324400"/>
                  <a:gd name="connsiteY230" fmla="*/ 1978918 h 2551360"/>
                  <a:gd name="connsiteX231" fmla="*/ 4767887 w 5324400"/>
                  <a:gd name="connsiteY231" fmla="*/ 2292534 h 2551360"/>
                  <a:gd name="connsiteX232" fmla="*/ 4786451 w 5324400"/>
                  <a:gd name="connsiteY232" fmla="*/ 2220862 h 2551360"/>
                  <a:gd name="connsiteX233" fmla="*/ 4805015 w 5324400"/>
                  <a:gd name="connsiteY233" fmla="*/ 2211818 h 2551360"/>
                  <a:gd name="connsiteX234" fmla="*/ 4823579 w 5324400"/>
                  <a:gd name="connsiteY234" fmla="*/ 2308174 h 2551360"/>
                  <a:gd name="connsiteX235" fmla="*/ 4842143 w 5324400"/>
                  <a:gd name="connsiteY235" fmla="*/ 2412690 h 2551360"/>
                  <a:gd name="connsiteX236" fmla="*/ 4860639 w 5324400"/>
                  <a:gd name="connsiteY236" fmla="*/ 2485518 h 2551360"/>
                  <a:gd name="connsiteX237" fmla="*/ 4879203 w 5324400"/>
                  <a:gd name="connsiteY237" fmla="*/ 2485314 h 2551360"/>
                  <a:gd name="connsiteX238" fmla="*/ 4897767 w 5324400"/>
                  <a:gd name="connsiteY238" fmla="*/ 2451994 h 2551360"/>
                  <a:gd name="connsiteX239" fmla="*/ 4916331 w 5324400"/>
                  <a:gd name="connsiteY239" fmla="*/ 2357950 h 2551360"/>
                  <a:gd name="connsiteX240" fmla="*/ 4934895 w 5324400"/>
                  <a:gd name="connsiteY240" fmla="*/ 2333878 h 2551360"/>
                  <a:gd name="connsiteX241" fmla="*/ 4953459 w 5324400"/>
                  <a:gd name="connsiteY241" fmla="*/ 2356250 h 2551360"/>
                  <a:gd name="connsiteX242" fmla="*/ 4971955 w 5324400"/>
                  <a:gd name="connsiteY242" fmla="*/ 2461990 h 2551360"/>
                  <a:gd name="connsiteX243" fmla="*/ 4990519 w 5324400"/>
                  <a:gd name="connsiteY243" fmla="*/ 2485042 h 2551360"/>
                  <a:gd name="connsiteX244" fmla="*/ 5009083 w 5324400"/>
                  <a:gd name="connsiteY244" fmla="*/ 2483954 h 2551360"/>
                  <a:gd name="connsiteX245" fmla="*/ 5027647 w 5324400"/>
                  <a:gd name="connsiteY245" fmla="*/ 2421530 h 2551360"/>
                  <a:gd name="connsiteX246" fmla="*/ 5046211 w 5324400"/>
                  <a:gd name="connsiteY246" fmla="*/ 2423026 h 2551360"/>
                  <a:gd name="connsiteX247" fmla="*/ 5064707 w 5324400"/>
                  <a:gd name="connsiteY247" fmla="*/ 2425202 h 2551360"/>
                  <a:gd name="connsiteX248" fmla="*/ 5083271 w 5324400"/>
                  <a:gd name="connsiteY248" fmla="*/ 2436558 h 2551360"/>
                  <a:gd name="connsiteX249" fmla="*/ 5101835 w 5324400"/>
                  <a:gd name="connsiteY249" fmla="*/ 2485042 h 2551360"/>
                  <a:gd name="connsiteX250" fmla="*/ 5120399 w 5324400"/>
                  <a:gd name="connsiteY250" fmla="*/ 2485178 h 2551360"/>
                  <a:gd name="connsiteX251" fmla="*/ 5157527 w 5324400"/>
                  <a:gd name="connsiteY251" fmla="*/ 2391270 h 2551360"/>
                  <a:gd name="connsiteX252" fmla="*/ 5176023 w 5324400"/>
                  <a:gd name="connsiteY252" fmla="*/ 2335306 h 2551360"/>
                  <a:gd name="connsiteX253" fmla="*/ 5194587 w 5324400"/>
                  <a:gd name="connsiteY253" fmla="*/ 2336190 h 2551360"/>
                  <a:gd name="connsiteX254" fmla="*/ 5213151 w 5324400"/>
                  <a:gd name="connsiteY254" fmla="*/ 2461514 h 2551360"/>
                  <a:gd name="connsiteX255" fmla="*/ 5231715 w 5324400"/>
                  <a:gd name="connsiteY255" fmla="*/ 2484702 h 2551360"/>
                  <a:gd name="connsiteX256" fmla="*/ 5250279 w 5324400"/>
                  <a:gd name="connsiteY256" fmla="*/ 2427854 h 2551360"/>
                  <a:gd name="connsiteX257" fmla="*/ 5268843 w 5324400"/>
                  <a:gd name="connsiteY257" fmla="*/ 2422550 h 2551360"/>
                  <a:gd name="connsiteX258" fmla="*/ 5287339 w 5324400"/>
                  <a:gd name="connsiteY258" fmla="*/ 2425066 h 2551360"/>
                  <a:gd name="connsiteX259" fmla="*/ 5305903 w 5324400"/>
                  <a:gd name="connsiteY259" fmla="*/ 2426426 h 2551360"/>
                  <a:gd name="connsiteX260" fmla="*/ 5324467 w 5324400"/>
                  <a:gd name="connsiteY260" fmla="*/ 2455870 h 255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5324400" h="2551360">
                    <a:moveTo>
                      <a:pt x="67" y="2354074"/>
                    </a:moveTo>
                    <a:lnTo>
                      <a:pt x="18631" y="2467362"/>
                    </a:lnTo>
                    <a:lnTo>
                      <a:pt x="37195" y="2499458"/>
                    </a:lnTo>
                    <a:lnTo>
                      <a:pt x="55691" y="2492522"/>
                    </a:lnTo>
                    <a:lnTo>
                      <a:pt x="74255" y="2444922"/>
                    </a:lnTo>
                    <a:lnTo>
                      <a:pt x="92819" y="2452878"/>
                    </a:lnTo>
                    <a:lnTo>
                      <a:pt x="111383" y="2451042"/>
                    </a:lnTo>
                    <a:lnTo>
                      <a:pt x="129947" y="2463826"/>
                    </a:lnTo>
                    <a:lnTo>
                      <a:pt x="148511" y="2495174"/>
                    </a:lnTo>
                    <a:lnTo>
                      <a:pt x="167007" y="2498030"/>
                    </a:lnTo>
                    <a:lnTo>
                      <a:pt x="185571" y="2467770"/>
                    </a:lnTo>
                    <a:lnTo>
                      <a:pt x="204135" y="2454306"/>
                    </a:lnTo>
                    <a:lnTo>
                      <a:pt x="222699" y="2411534"/>
                    </a:lnTo>
                    <a:lnTo>
                      <a:pt x="241263" y="2357338"/>
                    </a:lnTo>
                    <a:lnTo>
                      <a:pt x="259827" y="2457706"/>
                    </a:lnTo>
                    <a:lnTo>
                      <a:pt x="278323" y="2496330"/>
                    </a:lnTo>
                    <a:lnTo>
                      <a:pt x="296887" y="2486742"/>
                    </a:lnTo>
                    <a:lnTo>
                      <a:pt x="315451" y="2457502"/>
                    </a:lnTo>
                    <a:lnTo>
                      <a:pt x="334015" y="2441454"/>
                    </a:lnTo>
                    <a:lnTo>
                      <a:pt x="352579" y="2449886"/>
                    </a:lnTo>
                    <a:lnTo>
                      <a:pt x="371075" y="2479534"/>
                    </a:lnTo>
                    <a:lnTo>
                      <a:pt x="389639" y="2500274"/>
                    </a:lnTo>
                    <a:lnTo>
                      <a:pt x="408203" y="2489530"/>
                    </a:lnTo>
                    <a:lnTo>
                      <a:pt x="426767" y="2449410"/>
                    </a:lnTo>
                    <a:lnTo>
                      <a:pt x="445331" y="2446758"/>
                    </a:lnTo>
                    <a:lnTo>
                      <a:pt x="463895" y="2442202"/>
                    </a:lnTo>
                    <a:lnTo>
                      <a:pt x="482391" y="2454782"/>
                    </a:lnTo>
                    <a:lnTo>
                      <a:pt x="500955" y="2452334"/>
                    </a:lnTo>
                    <a:lnTo>
                      <a:pt x="519519" y="2471034"/>
                    </a:lnTo>
                    <a:lnTo>
                      <a:pt x="538083" y="2460222"/>
                    </a:lnTo>
                    <a:lnTo>
                      <a:pt x="556647" y="2435878"/>
                    </a:lnTo>
                    <a:lnTo>
                      <a:pt x="575143" y="2447506"/>
                    </a:lnTo>
                    <a:lnTo>
                      <a:pt x="593707" y="2480146"/>
                    </a:lnTo>
                    <a:lnTo>
                      <a:pt x="612271" y="2493814"/>
                    </a:lnTo>
                    <a:lnTo>
                      <a:pt x="630835" y="2493950"/>
                    </a:lnTo>
                    <a:lnTo>
                      <a:pt x="649399" y="2452606"/>
                    </a:lnTo>
                    <a:lnTo>
                      <a:pt x="667963" y="2457094"/>
                    </a:lnTo>
                    <a:lnTo>
                      <a:pt x="686459" y="2450022"/>
                    </a:lnTo>
                    <a:lnTo>
                      <a:pt x="705023" y="2460018"/>
                    </a:lnTo>
                    <a:lnTo>
                      <a:pt x="723587" y="2495446"/>
                    </a:lnTo>
                    <a:lnTo>
                      <a:pt x="742151" y="2464506"/>
                    </a:lnTo>
                    <a:lnTo>
                      <a:pt x="760715" y="2414186"/>
                    </a:lnTo>
                    <a:lnTo>
                      <a:pt x="779279" y="2443970"/>
                    </a:lnTo>
                    <a:lnTo>
                      <a:pt x="816339" y="2447506"/>
                    </a:lnTo>
                    <a:lnTo>
                      <a:pt x="834903" y="2495174"/>
                    </a:lnTo>
                    <a:lnTo>
                      <a:pt x="853467" y="2493678"/>
                    </a:lnTo>
                    <a:lnTo>
                      <a:pt x="872031" y="2483954"/>
                    </a:lnTo>
                    <a:lnTo>
                      <a:pt x="890527" y="2444786"/>
                    </a:lnTo>
                    <a:lnTo>
                      <a:pt x="909091" y="2434382"/>
                    </a:lnTo>
                    <a:lnTo>
                      <a:pt x="946219" y="2484498"/>
                    </a:lnTo>
                    <a:lnTo>
                      <a:pt x="964783" y="2499730"/>
                    </a:lnTo>
                    <a:lnTo>
                      <a:pt x="983347" y="2484158"/>
                    </a:lnTo>
                    <a:lnTo>
                      <a:pt x="1001843" y="2383790"/>
                    </a:lnTo>
                    <a:lnTo>
                      <a:pt x="1020407" y="2359990"/>
                    </a:lnTo>
                    <a:lnTo>
                      <a:pt x="1038971" y="2429146"/>
                    </a:lnTo>
                    <a:lnTo>
                      <a:pt x="1057535" y="2483954"/>
                    </a:lnTo>
                    <a:lnTo>
                      <a:pt x="1076099" y="2490822"/>
                    </a:lnTo>
                    <a:lnTo>
                      <a:pt x="1094663" y="2491094"/>
                    </a:lnTo>
                    <a:lnTo>
                      <a:pt x="1113159" y="2436626"/>
                    </a:lnTo>
                    <a:lnTo>
                      <a:pt x="1150287" y="2449682"/>
                    </a:lnTo>
                    <a:lnTo>
                      <a:pt x="1168851" y="2482594"/>
                    </a:lnTo>
                    <a:lnTo>
                      <a:pt x="1187415" y="2493882"/>
                    </a:lnTo>
                    <a:lnTo>
                      <a:pt x="1205911" y="2495174"/>
                    </a:lnTo>
                    <a:lnTo>
                      <a:pt x="1224475" y="2456890"/>
                    </a:lnTo>
                    <a:lnTo>
                      <a:pt x="1243039" y="2450770"/>
                    </a:lnTo>
                    <a:lnTo>
                      <a:pt x="1261603" y="2354006"/>
                    </a:lnTo>
                    <a:lnTo>
                      <a:pt x="1280167" y="2438394"/>
                    </a:lnTo>
                    <a:lnTo>
                      <a:pt x="1298731" y="2465798"/>
                    </a:lnTo>
                    <a:lnTo>
                      <a:pt x="1317227" y="2432410"/>
                    </a:lnTo>
                    <a:lnTo>
                      <a:pt x="1335791" y="2401878"/>
                    </a:lnTo>
                    <a:lnTo>
                      <a:pt x="1354355" y="2382430"/>
                    </a:lnTo>
                    <a:lnTo>
                      <a:pt x="1372919" y="2383994"/>
                    </a:lnTo>
                    <a:lnTo>
                      <a:pt x="1391483" y="2415954"/>
                    </a:lnTo>
                    <a:lnTo>
                      <a:pt x="1409979" y="2435402"/>
                    </a:lnTo>
                    <a:lnTo>
                      <a:pt x="1428543" y="2493134"/>
                    </a:lnTo>
                    <a:lnTo>
                      <a:pt x="1447107" y="2440026"/>
                    </a:lnTo>
                    <a:lnTo>
                      <a:pt x="1465671" y="2436286"/>
                    </a:lnTo>
                    <a:lnTo>
                      <a:pt x="1484235" y="1681554"/>
                    </a:lnTo>
                    <a:lnTo>
                      <a:pt x="1502799" y="2343330"/>
                    </a:lnTo>
                    <a:lnTo>
                      <a:pt x="1521295" y="2452266"/>
                    </a:lnTo>
                    <a:lnTo>
                      <a:pt x="1539859" y="2459610"/>
                    </a:lnTo>
                    <a:lnTo>
                      <a:pt x="1576987" y="2389774"/>
                    </a:lnTo>
                    <a:lnTo>
                      <a:pt x="1595551" y="2290018"/>
                    </a:lnTo>
                    <a:lnTo>
                      <a:pt x="1614115" y="1046162"/>
                    </a:lnTo>
                    <a:lnTo>
                      <a:pt x="1632611" y="1219970"/>
                    </a:lnTo>
                    <a:lnTo>
                      <a:pt x="1651175" y="2355502"/>
                    </a:lnTo>
                    <a:lnTo>
                      <a:pt x="1669739" y="2358562"/>
                    </a:lnTo>
                    <a:lnTo>
                      <a:pt x="1688303" y="1247646"/>
                    </a:lnTo>
                    <a:lnTo>
                      <a:pt x="1706867" y="1641774"/>
                    </a:lnTo>
                    <a:lnTo>
                      <a:pt x="1725363" y="2443970"/>
                    </a:lnTo>
                    <a:lnTo>
                      <a:pt x="1743927" y="2441522"/>
                    </a:lnTo>
                    <a:lnTo>
                      <a:pt x="1762491" y="2419422"/>
                    </a:lnTo>
                    <a:lnTo>
                      <a:pt x="1781055" y="2406298"/>
                    </a:lnTo>
                    <a:lnTo>
                      <a:pt x="1818183" y="2422210"/>
                    </a:lnTo>
                    <a:lnTo>
                      <a:pt x="1836679" y="2441454"/>
                    </a:lnTo>
                    <a:lnTo>
                      <a:pt x="1855243" y="1413566"/>
                    </a:lnTo>
                    <a:lnTo>
                      <a:pt x="1873807" y="1134290"/>
                    </a:lnTo>
                    <a:lnTo>
                      <a:pt x="1910935" y="2428330"/>
                    </a:lnTo>
                    <a:lnTo>
                      <a:pt x="1929499" y="2428262"/>
                    </a:lnTo>
                    <a:lnTo>
                      <a:pt x="1947995" y="2430846"/>
                    </a:lnTo>
                    <a:lnTo>
                      <a:pt x="1966559" y="2475726"/>
                    </a:lnTo>
                    <a:lnTo>
                      <a:pt x="1985123" y="2443562"/>
                    </a:lnTo>
                    <a:lnTo>
                      <a:pt x="2003687" y="2396710"/>
                    </a:lnTo>
                    <a:lnTo>
                      <a:pt x="2022251" y="2377330"/>
                    </a:lnTo>
                    <a:lnTo>
                      <a:pt x="2040747" y="2429486"/>
                    </a:lnTo>
                    <a:lnTo>
                      <a:pt x="2059311" y="2415342"/>
                    </a:lnTo>
                    <a:lnTo>
                      <a:pt x="2077875" y="2463894"/>
                    </a:lnTo>
                    <a:lnTo>
                      <a:pt x="2096439" y="2480894"/>
                    </a:lnTo>
                    <a:lnTo>
                      <a:pt x="2115003" y="2465934"/>
                    </a:lnTo>
                    <a:lnTo>
                      <a:pt x="2133567" y="2432750"/>
                    </a:lnTo>
                    <a:lnTo>
                      <a:pt x="2152063" y="2432478"/>
                    </a:lnTo>
                    <a:lnTo>
                      <a:pt x="2170627" y="2421326"/>
                    </a:lnTo>
                    <a:lnTo>
                      <a:pt x="2189191" y="2450294"/>
                    </a:lnTo>
                    <a:lnTo>
                      <a:pt x="2207755" y="2463214"/>
                    </a:lnTo>
                    <a:lnTo>
                      <a:pt x="2226319" y="2551410"/>
                    </a:lnTo>
                    <a:lnTo>
                      <a:pt x="2319071" y="2474094"/>
                    </a:lnTo>
                    <a:lnTo>
                      <a:pt x="2337635" y="2524414"/>
                    </a:lnTo>
                    <a:lnTo>
                      <a:pt x="2356131" y="2449682"/>
                    </a:lnTo>
                    <a:lnTo>
                      <a:pt x="2374695" y="2426426"/>
                    </a:lnTo>
                    <a:lnTo>
                      <a:pt x="2430387" y="2432614"/>
                    </a:lnTo>
                    <a:lnTo>
                      <a:pt x="2448951" y="2475930"/>
                    </a:lnTo>
                    <a:lnTo>
                      <a:pt x="2486011" y="1656122"/>
                    </a:lnTo>
                    <a:lnTo>
                      <a:pt x="2504575" y="838014"/>
                    </a:lnTo>
                    <a:lnTo>
                      <a:pt x="2523139" y="842842"/>
                    </a:lnTo>
                    <a:lnTo>
                      <a:pt x="2541703" y="1961578"/>
                    </a:lnTo>
                    <a:lnTo>
                      <a:pt x="2560199" y="2212022"/>
                    </a:lnTo>
                    <a:lnTo>
                      <a:pt x="2578763" y="2082822"/>
                    </a:lnTo>
                    <a:lnTo>
                      <a:pt x="2597327" y="1976538"/>
                    </a:lnTo>
                    <a:lnTo>
                      <a:pt x="2615891" y="2130286"/>
                    </a:lnTo>
                    <a:lnTo>
                      <a:pt x="2634455" y="1739286"/>
                    </a:lnTo>
                    <a:lnTo>
                      <a:pt x="2653019" y="2068202"/>
                    </a:lnTo>
                    <a:lnTo>
                      <a:pt x="2708643" y="2383382"/>
                    </a:lnTo>
                    <a:lnTo>
                      <a:pt x="2727207" y="2435810"/>
                    </a:lnTo>
                    <a:lnTo>
                      <a:pt x="2745771" y="2447778"/>
                    </a:lnTo>
                    <a:lnTo>
                      <a:pt x="2764335" y="2376990"/>
                    </a:lnTo>
                    <a:lnTo>
                      <a:pt x="2819959" y="2370530"/>
                    </a:lnTo>
                    <a:lnTo>
                      <a:pt x="2838523" y="2381478"/>
                    </a:lnTo>
                    <a:lnTo>
                      <a:pt x="2857087" y="2377262"/>
                    </a:lnTo>
                    <a:lnTo>
                      <a:pt x="2875583" y="2437442"/>
                    </a:lnTo>
                    <a:lnTo>
                      <a:pt x="2894147" y="2428194"/>
                    </a:lnTo>
                    <a:lnTo>
                      <a:pt x="2912711" y="2321570"/>
                    </a:lnTo>
                    <a:lnTo>
                      <a:pt x="2931275" y="2324290"/>
                    </a:lnTo>
                    <a:lnTo>
                      <a:pt x="2949839" y="2411466"/>
                    </a:lnTo>
                    <a:lnTo>
                      <a:pt x="2968403" y="2441522"/>
                    </a:lnTo>
                    <a:lnTo>
                      <a:pt x="2986899" y="2418538"/>
                    </a:lnTo>
                    <a:lnTo>
                      <a:pt x="3024027" y="2413030"/>
                    </a:lnTo>
                    <a:lnTo>
                      <a:pt x="3042591" y="2469130"/>
                    </a:lnTo>
                    <a:lnTo>
                      <a:pt x="3061155" y="2482050"/>
                    </a:lnTo>
                    <a:lnTo>
                      <a:pt x="3079719" y="2449546"/>
                    </a:lnTo>
                    <a:lnTo>
                      <a:pt x="3098215" y="2419354"/>
                    </a:lnTo>
                    <a:lnTo>
                      <a:pt x="3116779" y="2358630"/>
                    </a:lnTo>
                    <a:lnTo>
                      <a:pt x="3135343" y="2353802"/>
                    </a:lnTo>
                    <a:lnTo>
                      <a:pt x="3153907" y="2413846"/>
                    </a:lnTo>
                    <a:lnTo>
                      <a:pt x="3172471" y="2435130"/>
                    </a:lnTo>
                    <a:lnTo>
                      <a:pt x="3190967" y="2427854"/>
                    </a:lnTo>
                    <a:lnTo>
                      <a:pt x="3209531" y="2469810"/>
                    </a:lnTo>
                    <a:lnTo>
                      <a:pt x="3228095" y="2491094"/>
                    </a:lnTo>
                    <a:lnTo>
                      <a:pt x="3246659" y="1906838"/>
                    </a:lnTo>
                    <a:lnTo>
                      <a:pt x="3265223" y="2363050"/>
                    </a:lnTo>
                    <a:lnTo>
                      <a:pt x="3283787" y="1829114"/>
                    </a:lnTo>
                    <a:lnTo>
                      <a:pt x="3302283" y="1911598"/>
                    </a:lnTo>
                    <a:lnTo>
                      <a:pt x="3320847" y="1953894"/>
                    </a:lnTo>
                    <a:lnTo>
                      <a:pt x="3339411" y="2193458"/>
                    </a:lnTo>
                    <a:lnTo>
                      <a:pt x="3357975" y="1991634"/>
                    </a:lnTo>
                    <a:lnTo>
                      <a:pt x="3376539" y="2304162"/>
                    </a:lnTo>
                    <a:lnTo>
                      <a:pt x="3395035" y="2274582"/>
                    </a:lnTo>
                    <a:lnTo>
                      <a:pt x="3413599" y="2037126"/>
                    </a:lnTo>
                    <a:lnTo>
                      <a:pt x="3432163" y="488834"/>
                    </a:lnTo>
                    <a:lnTo>
                      <a:pt x="3450727" y="50"/>
                    </a:lnTo>
                    <a:lnTo>
                      <a:pt x="3469291" y="2131374"/>
                    </a:lnTo>
                    <a:lnTo>
                      <a:pt x="3487855" y="1242818"/>
                    </a:lnTo>
                    <a:lnTo>
                      <a:pt x="3524915" y="1674142"/>
                    </a:lnTo>
                    <a:lnTo>
                      <a:pt x="3543479" y="1264646"/>
                    </a:lnTo>
                    <a:lnTo>
                      <a:pt x="3562043" y="2205902"/>
                    </a:lnTo>
                    <a:lnTo>
                      <a:pt x="3580607" y="2396982"/>
                    </a:lnTo>
                    <a:lnTo>
                      <a:pt x="3599171" y="2402014"/>
                    </a:lnTo>
                    <a:lnTo>
                      <a:pt x="3617667" y="2401402"/>
                    </a:lnTo>
                    <a:lnTo>
                      <a:pt x="3654795" y="2402014"/>
                    </a:lnTo>
                    <a:lnTo>
                      <a:pt x="3673359" y="2429486"/>
                    </a:lnTo>
                    <a:lnTo>
                      <a:pt x="3691923" y="2408338"/>
                    </a:lnTo>
                    <a:lnTo>
                      <a:pt x="3710419" y="2399430"/>
                    </a:lnTo>
                    <a:lnTo>
                      <a:pt x="3747547" y="2270638"/>
                    </a:lnTo>
                    <a:lnTo>
                      <a:pt x="3766111" y="2254522"/>
                    </a:lnTo>
                    <a:lnTo>
                      <a:pt x="3803239" y="2316742"/>
                    </a:lnTo>
                    <a:lnTo>
                      <a:pt x="3821735" y="2373998"/>
                    </a:lnTo>
                    <a:lnTo>
                      <a:pt x="3840299" y="2431050"/>
                    </a:lnTo>
                    <a:lnTo>
                      <a:pt x="3858863" y="2434110"/>
                    </a:lnTo>
                    <a:lnTo>
                      <a:pt x="3877427" y="2376242"/>
                    </a:lnTo>
                    <a:lnTo>
                      <a:pt x="3895991" y="2351694"/>
                    </a:lnTo>
                    <a:lnTo>
                      <a:pt x="3914555" y="2316130"/>
                    </a:lnTo>
                    <a:lnTo>
                      <a:pt x="3933051" y="2327690"/>
                    </a:lnTo>
                    <a:lnTo>
                      <a:pt x="3951615" y="506990"/>
                    </a:lnTo>
                    <a:lnTo>
                      <a:pt x="3970179" y="915398"/>
                    </a:lnTo>
                    <a:lnTo>
                      <a:pt x="3988743" y="2279682"/>
                    </a:lnTo>
                    <a:lnTo>
                      <a:pt x="4007307" y="2270094"/>
                    </a:lnTo>
                    <a:lnTo>
                      <a:pt x="4025803" y="829650"/>
                    </a:lnTo>
                    <a:lnTo>
                      <a:pt x="4044367" y="1642182"/>
                    </a:lnTo>
                    <a:lnTo>
                      <a:pt x="4062931" y="2290290"/>
                    </a:lnTo>
                    <a:lnTo>
                      <a:pt x="4081495" y="2351694"/>
                    </a:lnTo>
                    <a:lnTo>
                      <a:pt x="4118623" y="2420646"/>
                    </a:lnTo>
                    <a:lnTo>
                      <a:pt x="4137119" y="2411670"/>
                    </a:lnTo>
                    <a:lnTo>
                      <a:pt x="4155683" y="2355230"/>
                    </a:lnTo>
                    <a:lnTo>
                      <a:pt x="4174247" y="2345166"/>
                    </a:lnTo>
                    <a:lnTo>
                      <a:pt x="4192811" y="1993742"/>
                    </a:lnTo>
                    <a:lnTo>
                      <a:pt x="4211375" y="858278"/>
                    </a:lnTo>
                    <a:lnTo>
                      <a:pt x="4229871" y="892958"/>
                    </a:lnTo>
                    <a:lnTo>
                      <a:pt x="4248435" y="2141506"/>
                    </a:lnTo>
                    <a:lnTo>
                      <a:pt x="4266999" y="2414798"/>
                    </a:lnTo>
                    <a:lnTo>
                      <a:pt x="4285563" y="2357338"/>
                    </a:lnTo>
                    <a:lnTo>
                      <a:pt x="4341187" y="2368354"/>
                    </a:lnTo>
                    <a:lnTo>
                      <a:pt x="4359751" y="2417110"/>
                    </a:lnTo>
                    <a:lnTo>
                      <a:pt x="4378315" y="2442066"/>
                    </a:lnTo>
                    <a:lnTo>
                      <a:pt x="4396879" y="2424250"/>
                    </a:lnTo>
                    <a:lnTo>
                      <a:pt x="4434007" y="2286890"/>
                    </a:lnTo>
                    <a:lnTo>
                      <a:pt x="4452503" y="2244118"/>
                    </a:lnTo>
                    <a:lnTo>
                      <a:pt x="4471067" y="2232626"/>
                    </a:lnTo>
                    <a:lnTo>
                      <a:pt x="4489631" y="2314838"/>
                    </a:lnTo>
                    <a:lnTo>
                      <a:pt x="4508195" y="2364546"/>
                    </a:lnTo>
                    <a:lnTo>
                      <a:pt x="4526759" y="2254250"/>
                    </a:lnTo>
                    <a:lnTo>
                      <a:pt x="4545255" y="2232898"/>
                    </a:lnTo>
                    <a:lnTo>
                      <a:pt x="4563819" y="2293418"/>
                    </a:lnTo>
                    <a:lnTo>
                      <a:pt x="4582383" y="2301578"/>
                    </a:lnTo>
                    <a:lnTo>
                      <a:pt x="4600947" y="2319054"/>
                    </a:lnTo>
                    <a:lnTo>
                      <a:pt x="4619511" y="2367334"/>
                    </a:lnTo>
                    <a:lnTo>
                      <a:pt x="4638075" y="2278322"/>
                    </a:lnTo>
                    <a:lnTo>
                      <a:pt x="4656571" y="2118318"/>
                    </a:lnTo>
                    <a:lnTo>
                      <a:pt x="4675135" y="2101114"/>
                    </a:lnTo>
                    <a:lnTo>
                      <a:pt x="4693699" y="2082278"/>
                    </a:lnTo>
                    <a:lnTo>
                      <a:pt x="4712263" y="2131034"/>
                    </a:lnTo>
                    <a:lnTo>
                      <a:pt x="4730827" y="2223854"/>
                    </a:lnTo>
                    <a:lnTo>
                      <a:pt x="4749391" y="1978918"/>
                    </a:lnTo>
                    <a:lnTo>
                      <a:pt x="4767887" y="2292534"/>
                    </a:lnTo>
                    <a:lnTo>
                      <a:pt x="4786451" y="2220862"/>
                    </a:lnTo>
                    <a:lnTo>
                      <a:pt x="4805015" y="2211818"/>
                    </a:lnTo>
                    <a:lnTo>
                      <a:pt x="4823579" y="2308174"/>
                    </a:lnTo>
                    <a:lnTo>
                      <a:pt x="4842143" y="2412690"/>
                    </a:lnTo>
                    <a:lnTo>
                      <a:pt x="4860639" y="2485518"/>
                    </a:lnTo>
                    <a:lnTo>
                      <a:pt x="4879203" y="2485314"/>
                    </a:lnTo>
                    <a:lnTo>
                      <a:pt x="4897767" y="2451994"/>
                    </a:lnTo>
                    <a:lnTo>
                      <a:pt x="4916331" y="2357950"/>
                    </a:lnTo>
                    <a:lnTo>
                      <a:pt x="4934895" y="2333878"/>
                    </a:lnTo>
                    <a:lnTo>
                      <a:pt x="4953459" y="2356250"/>
                    </a:lnTo>
                    <a:lnTo>
                      <a:pt x="4971955" y="2461990"/>
                    </a:lnTo>
                    <a:lnTo>
                      <a:pt x="4990519" y="2485042"/>
                    </a:lnTo>
                    <a:lnTo>
                      <a:pt x="5009083" y="2483954"/>
                    </a:lnTo>
                    <a:lnTo>
                      <a:pt x="5027647" y="2421530"/>
                    </a:lnTo>
                    <a:lnTo>
                      <a:pt x="5046211" y="2423026"/>
                    </a:lnTo>
                    <a:lnTo>
                      <a:pt x="5064707" y="2425202"/>
                    </a:lnTo>
                    <a:lnTo>
                      <a:pt x="5083271" y="2436558"/>
                    </a:lnTo>
                    <a:lnTo>
                      <a:pt x="5101835" y="2485042"/>
                    </a:lnTo>
                    <a:lnTo>
                      <a:pt x="5120399" y="2485178"/>
                    </a:lnTo>
                    <a:lnTo>
                      <a:pt x="5157527" y="2391270"/>
                    </a:lnTo>
                    <a:lnTo>
                      <a:pt x="5176023" y="2335306"/>
                    </a:lnTo>
                    <a:lnTo>
                      <a:pt x="5194587" y="2336190"/>
                    </a:lnTo>
                    <a:lnTo>
                      <a:pt x="5213151" y="2461514"/>
                    </a:lnTo>
                    <a:lnTo>
                      <a:pt x="5231715" y="2484702"/>
                    </a:lnTo>
                    <a:lnTo>
                      <a:pt x="5250279" y="2427854"/>
                    </a:lnTo>
                    <a:lnTo>
                      <a:pt x="5268843" y="2422550"/>
                    </a:lnTo>
                    <a:lnTo>
                      <a:pt x="5287339" y="2425066"/>
                    </a:lnTo>
                    <a:lnTo>
                      <a:pt x="5305903" y="2426426"/>
                    </a:lnTo>
                    <a:lnTo>
                      <a:pt x="5324467" y="2455870"/>
                    </a:lnTo>
                  </a:path>
                </a:pathLst>
              </a:custGeom>
              <a:noFill/>
              <a:ln w="13589" cap="flat">
                <a:solidFill>
                  <a:srgbClr val="4C78A8"/>
                </a:solidFill>
                <a:prstDash val="solid"/>
                <a:miter/>
              </a:ln>
            </p:spPr>
            <p:txBody>
              <a:bodyPr rtlCol="0" anchor="ctr"/>
              <a:lstStyle/>
              <a:p>
                <a:endParaRPr lang="en-AU" dirty="0"/>
              </a:p>
            </p:txBody>
          </p:sp>
        </p:grpSp>
        <p:grpSp>
          <p:nvGrpSpPr>
            <p:cNvPr id="96" name="Graphic 2">
              <a:extLst>
                <a:ext uri="{FF2B5EF4-FFF2-40B4-BE49-F238E27FC236}">
                  <a16:creationId xmlns:a16="http://schemas.microsoft.com/office/drawing/2014/main" id="{EAA7FB35-EBDF-9D4D-BDC1-A04B2EBF39FE}"/>
                </a:ext>
              </a:extLst>
            </p:cNvPr>
            <p:cNvGrpSpPr/>
            <p:nvPr/>
          </p:nvGrpSpPr>
          <p:grpSpPr>
            <a:xfrm>
              <a:off x="3156997" y="2310979"/>
              <a:ext cx="5324400" cy="362983"/>
              <a:chOff x="3156997" y="2310979"/>
              <a:chExt cx="5324400" cy="362983"/>
            </a:xfrm>
          </p:grpSpPr>
          <p:sp>
            <p:nvSpPr>
              <p:cNvPr id="97" name="Freeform 96">
                <a:extLst>
                  <a:ext uri="{FF2B5EF4-FFF2-40B4-BE49-F238E27FC236}">
                    <a16:creationId xmlns:a16="http://schemas.microsoft.com/office/drawing/2014/main" id="{6BEB6D7D-8597-D049-855B-8A1DC72836E1}"/>
                  </a:ext>
                </a:extLst>
              </p:cNvPr>
              <p:cNvSpPr/>
              <p:nvPr/>
            </p:nvSpPr>
            <p:spPr>
              <a:xfrm>
                <a:off x="3156997" y="2310979"/>
                <a:ext cx="5324400" cy="362983"/>
              </a:xfrm>
              <a:custGeom>
                <a:avLst/>
                <a:gdLst>
                  <a:gd name="connsiteX0" fmla="*/ 5324467 w 5324400"/>
                  <a:gd name="connsiteY0" fmla="*/ 363034 h 362983"/>
                  <a:gd name="connsiteX1" fmla="*/ 67 w 5324400"/>
                  <a:gd name="connsiteY1" fmla="*/ 363034 h 362983"/>
                  <a:gd name="connsiteX2" fmla="*/ 67 w 5324400"/>
                  <a:gd name="connsiteY2" fmla="*/ 363034 h 362983"/>
                  <a:gd name="connsiteX3" fmla="*/ 964783 w 5324400"/>
                  <a:gd name="connsiteY3" fmla="*/ 358818 h 362983"/>
                  <a:gd name="connsiteX4" fmla="*/ 983347 w 5324400"/>
                  <a:gd name="connsiteY4" fmla="*/ 357798 h 362983"/>
                  <a:gd name="connsiteX5" fmla="*/ 1150287 w 5324400"/>
                  <a:gd name="connsiteY5" fmla="*/ 343586 h 362983"/>
                  <a:gd name="connsiteX6" fmla="*/ 1168851 w 5324400"/>
                  <a:gd name="connsiteY6" fmla="*/ 340118 h 362983"/>
                  <a:gd name="connsiteX7" fmla="*/ 1354355 w 5324400"/>
                  <a:gd name="connsiteY7" fmla="*/ 302106 h 362983"/>
                  <a:gd name="connsiteX8" fmla="*/ 1372919 w 5324400"/>
                  <a:gd name="connsiteY8" fmla="*/ 295238 h 362983"/>
                  <a:gd name="connsiteX9" fmla="*/ 1781055 w 5324400"/>
                  <a:gd name="connsiteY9" fmla="*/ 146454 h 362983"/>
                  <a:gd name="connsiteX10" fmla="*/ 1799619 w 5324400"/>
                  <a:gd name="connsiteY10" fmla="*/ 143122 h 362983"/>
                  <a:gd name="connsiteX11" fmla="*/ 2003687 w 5324400"/>
                  <a:gd name="connsiteY11" fmla="*/ 106334 h 362983"/>
                  <a:gd name="connsiteX12" fmla="*/ 2022251 w 5324400"/>
                  <a:gd name="connsiteY12" fmla="*/ 110618 h 362983"/>
                  <a:gd name="connsiteX13" fmla="*/ 2226319 w 5324400"/>
                  <a:gd name="connsiteY13" fmla="*/ 157674 h 362983"/>
                  <a:gd name="connsiteX14" fmla="*/ 2244815 w 5324400"/>
                  <a:gd name="connsiteY14" fmla="*/ 151622 h 362983"/>
                  <a:gd name="connsiteX15" fmla="*/ 2523139 w 5324400"/>
                  <a:gd name="connsiteY15" fmla="*/ 57102 h 362983"/>
                  <a:gd name="connsiteX16" fmla="*/ 2541703 w 5324400"/>
                  <a:gd name="connsiteY16" fmla="*/ 49962 h 362983"/>
                  <a:gd name="connsiteX17" fmla="*/ 2671515 w 5324400"/>
                  <a:gd name="connsiteY17" fmla="*/ 50 h 362983"/>
                  <a:gd name="connsiteX18" fmla="*/ 2690079 w 5324400"/>
                  <a:gd name="connsiteY18" fmla="*/ 16370 h 362983"/>
                  <a:gd name="connsiteX19" fmla="*/ 2894147 w 5324400"/>
                  <a:gd name="connsiteY19" fmla="*/ 196094 h 362983"/>
                  <a:gd name="connsiteX20" fmla="*/ 2912711 w 5324400"/>
                  <a:gd name="connsiteY20" fmla="*/ 200922 h 362983"/>
                  <a:gd name="connsiteX21" fmla="*/ 3135343 w 5324400"/>
                  <a:gd name="connsiteY21" fmla="*/ 255322 h 362983"/>
                  <a:gd name="connsiteX22" fmla="*/ 3153907 w 5324400"/>
                  <a:gd name="connsiteY22" fmla="*/ 256002 h 362983"/>
                  <a:gd name="connsiteX23" fmla="*/ 3357975 w 5324400"/>
                  <a:gd name="connsiteY23" fmla="*/ 259674 h 362983"/>
                  <a:gd name="connsiteX24" fmla="*/ 3376539 w 5324400"/>
                  <a:gd name="connsiteY24" fmla="*/ 256546 h 362983"/>
                  <a:gd name="connsiteX25" fmla="*/ 3562043 w 5324400"/>
                  <a:gd name="connsiteY25" fmla="*/ 225742 h 362983"/>
                  <a:gd name="connsiteX26" fmla="*/ 3580607 w 5324400"/>
                  <a:gd name="connsiteY26" fmla="*/ 230502 h 362983"/>
                  <a:gd name="connsiteX27" fmla="*/ 3877427 w 5324400"/>
                  <a:gd name="connsiteY27" fmla="*/ 301630 h 362983"/>
                  <a:gd name="connsiteX28" fmla="*/ 3895991 w 5324400"/>
                  <a:gd name="connsiteY28" fmla="*/ 305438 h 362983"/>
                  <a:gd name="connsiteX29" fmla="*/ 4062931 w 5324400"/>
                  <a:gd name="connsiteY29" fmla="*/ 334338 h 362983"/>
                  <a:gd name="connsiteX30" fmla="*/ 4081495 w 5324400"/>
                  <a:gd name="connsiteY30" fmla="*/ 336446 h 362983"/>
                  <a:gd name="connsiteX31" fmla="*/ 4285563 w 5324400"/>
                  <a:gd name="connsiteY31" fmla="*/ 355690 h 362983"/>
                  <a:gd name="connsiteX32" fmla="*/ 4304127 w 5324400"/>
                  <a:gd name="connsiteY32" fmla="*/ 356506 h 362983"/>
                  <a:gd name="connsiteX33" fmla="*/ 4563819 w 5324400"/>
                  <a:gd name="connsiteY33" fmla="*/ 363034 h 362983"/>
                  <a:gd name="connsiteX34" fmla="*/ 4582383 w 5324400"/>
                  <a:gd name="connsiteY34" fmla="*/ 363034 h 362983"/>
                  <a:gd name="connsiteX35" fmla="*/ 5324467 w 5324400"/>
                  <a:gd name="connsiteY35" fmla="*/ 363034 h 36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24400" h="362983">
                    <a:moveTo>
                      <a:pt x="5324467" y="363034"/>
                    </a:moveTo>
                    <a:lnTo>
                      <a:pt x="67" y="363034"/>
                    </a:lnTo>
                    <a:lnTo>
                      <a:pt x="67" y="363034"/>
                    </a:lnTo>
                    <a:lnTo>
                      <a:pt x="964783" y="358818"/>
                    </a:lnTo>
                    <a:lnTo>
                      <a:pt x="983347" y="357798"/>
                    </a:lnTo>
                    <a:lnTo>
                      <a:pt x="1150287" y="343586"/>
                    </a:lnTo>
                    <a:lnTo>
                      <a:pt x="1168851" y="340118"/>
                    </a:lnTo>
                    <a:lnTo>
                      <a:pt x="1354355" y="302106"/>
                    </a:lnTo>
                    <a:lnTo>
                      <a:pt x="1372919" y="295238"/>
                    </a:lnTo>
                    <a:lnTo>
                      <a:pt x="1781055" y="146454"/>
                    </a:lnTo>
                    <a:lnTo>
                      <a:pt x="1799619" y="143122"/>
                    </a:lnTo>
                    <a:lnTo>
                      <a:pt x="2003687" y="106334"/>
                    </a:lnTo>
                    <a:lnTo>
                      <a:pt x="2022251" y="110618"/>
                    </a:lnTo>
                    <a:lnTo>
                      <a:pt x="2226319" y="157674"/>
                    </a:lnTo>
                    <a:lnTo>
                      <a:pt x="2244815" y="151622"/>
                    </a:lnTo>
                    <a:lnTo>
                      <a:pt x="2523139" y="57102"/>
                    </a:lnTo>
                    <a:lnTo>
                      <a:pt x="2541703" y="49962"/>
                    </a:lnTo>
                    <a:lnTo>
                      <a:pt x="2671515" y="50"/>
                    </a:lnTo>
                    <a:lnTo>
                      <a:pt x="2690079" y="16370"/>
                    </a:lnTo>
                    <a:lnTo>
                      <a:pt x="2894147" y="196094"/>
                    </a:lnTo>
                    <a:lnTo>
                      <a:pt x="2912711" y="200922"/>
                    </a:lnTo>
                    <a:lnTo>
                      <a:pt x="3135343" y="255322"/>
                    </a:lnTo>
                    <a:lnTo>
                      <a:pt x="3153907" y="256002"/>
                    </a:lnTo>
                    <a:lnTo>
                      <a:pt x="3357975" y="259674"/>
                    </a:lnTo>
                    <a:lnTo>
                      <a:pt x="3376539" y="256546"/>
                    </a:lnTo>
                    <a:lnTo>
                      <a:pt x="3562043" y="225742"/>
                    </a:lnTo>
                    <a:lnTo>
                      <a:pt x="3580607" y="230502"/>
                    </a:lnTo>
                    <a:lnTo>
                      <a:pt x="3877427" y="301630"/>
                    </a:lnTo>
                    <a:lnTo>
                      <a:pt x="3895991" y="305438"/>
                    </a:lnTo>
                    <a:lnTo>
                      <a:pt x="4062931" y="334338"/>
                    </a:lnTo>
                    <a:lnTo>
                      <a:pt x="4081495" y="336446"/>
                    </a:lnTo>
                    <a:lnTo>
                      <a:pt x="4285563" y="355690"/>
                    </a:lnTo>
                    <a:lnTo>
                      <a:pt x="4304127" y="356506"/>
                    </a:lnTo>
                    <a:lnTo>
                      <a:pt x="4563819" y="363034"/>
                    </a:lnTo>
                    <a:lnTo>
                      <a:pt x="4582383" y="363034"/>
                    </a:lnTo>
                    <a:lnTo>
                      <a:pt x="5324467" y="363034"/>
                    </a:lnTo>
                  </a:path>
                </a:pathLst>
              </a:custGeom>
              <a:solidFill>
                <a:srgbClr val="FF7F0E">
                  <a:alpha val="5000"/>
                </a:srgbClr>
              </a:solidFill>
              <a:ln w="0" cap="flat">
                <a:noFill/>
                <a:prstDash val="solid"/>
                <a:miter/>
              </a:ln>
            </p:spPr>
            <p:txBody>
              <a:bodyPr rtlCol="0" anchor="ctr"/>
              <a:lstStyle/>
              <a:p>
                <a:endParaRPr lang="en-AU" dirty="0"/>
              </a:p>
            </p:txBody>
          </p:sp>
          <p:sp>
            <p:nvSpPr>
              <p:cNvPr id="98" name="Freeform 97">
                <a:extLst>
                  <a:ext uri="{FF2B5EF4-FFF2-40B4-BE49-F238E27FC236}">
                    <a16:creationId xmlns:a16="http://schemas.microsoft.com/office/drawing/2014/main" id="{CB07A33D-AE99-9E4B-865A-0814E80C833B}"/>
                  </a:ext>
                </a:extLst>
              </p:cNvPr>
              <p:cNvSpPr/>
              <p:nvPr/>
            </p:nvSpPr>
            <p:spPr>
              <a:xfrm>
                <a:off x="3156997" y="2310979"/>
                <a:ext cx="5324400" cy="362983"/>
              </a:xfrm>
              <a:custGeom>
                <a:avLst/>
                <a:gdLst>
                  <a:gd name="connsiteX0" fmla="*/ 67 w 5324400"/>
                  <a:gd name="connsiteY0" fmla="*/ 363034 h 362983"/>
                  <a:gd name="connsiteX1" fmla="*/ 964783 w 5324400"/>
                  <a:gd name="connsiteY1" fmla="*/ 358818 h 362983"/>
                  <a:gd name="connsiteX2" fmla="*/ 983347 w 5324400"/>
                  <a:gd name="connsiteY2" fmla="*/ 357798 h 362983"/>
                  <a:gd name="connsiteX3" fmla="*/ 1150287 w 5324400"/>
                  <a:gd name="connsiteY3" fmla="*/ 343586 h 362983"/>
                  <a:gd name="connsiteX4" fmla="*/ 1168851 w 5324400"/>
                  <a:gd name="connsiteY4" fmla="*/ 340118 h 362983"/>
                  <a:gd name="connsiteX5" fmla="*/ 1354355 w 5324400"/>
                  <a:gd name="connsiteY5" fmla="*/ 302106 h 362983"/>
                  <a:gd name="connsiteX6" fmla="*/ 1372919 w 5324400"/>
                  <a:gd name="connsiteY6" fmla="*/ 295238 h 362983"/>
                  <a:gd name="connsiteX7" fmla="*/ 1781055 w 5324400"/>
                  <a:gd name="connsiteY7" fmla="*/ 146454 h 362983"/>
                  <a:gd name="connsiteX8" fmla="*/ 1799619 w 5324400"/>
                  <a:gd name="connsiteY8" fmla="*/ 143122 h 362983"/>
                  <a:gd name="connsiteX9" fmla="*/ 2003687 w 5324400"/>
                  <a:gd name="connsiteY9" fmla="*/ 106334 h 362983"/>
                  <a:gd name="connsiteX10" fmla="*/ 2022251 w 5324400"/>
                  <a:gd name="connsiteY10" fmla="*/ 110618 h 362983"/>
                  <a:gd name="connsiteX11" fmla="*/ 2226319 w 5324400"/>
                  <a:gd name="connsiteY11" fmla="*/ 157674 h 362983"/>
                  <a:gd name="connsiteX12" fmla="*/ 2244815 w 5324400"/>
                  <a:gd name="connsiteY12" fmla="*/ 151622 h 362983"/>
                  <a:gd name="connsiteX13" fmla="*/ 2523139 w 5324400"/>
                  <a:gd name="connsiteY13" fmla="*/ 57102 h 362983"/>
                  <a:gd name="connsiteX14" fmla="*/ 2541703 w 5324400"/>
                  <a:gd name="connsiteY14" fmla="*/ 49962 h 362983"/>
                  <a:gd name="connsiteX15" fmla="*/ 2671515 w 5324400"/>
                  <a:gd name="connsiteY15" fmla="*/ 50 h 362983"/>
                  <a:gd name="connsiteX16" fmla="*/ 2690079 w 5324400"/>
                  <a:gd name="connsiteY16" fmla="*/ 16370 h 362983"/>
                  <a:gd name="connsiteX17" fmla="*/ 2894147 w 5324400"/>
                  <a:gd name="connsiteY17" fmla="*/ 196094 h 362983"/>
                  <a:gd name="connsiteX18" fmla="*/ 2912711 w 5324400"/>
                  <a:gd name="connsiteY18" fmla="*/ 200922 h 362983"/>
                  <a:gd name="connsiteX19" fmla="*/ 3135343 w 5324400"/>
                  <a:gd name="connsiteY19" fmla="*/ 255322 h 362983"/>
                  <a:gd name="connsiteX20" fmla="*/ 3153907 w 5324400"/>
                  <a:gd name="connsiteY20" fmla="*/ 256002 h 362983"/>
                  <a:gd name="connsiteX21" fmla="*/ 3357975 w 5324400"/>
                  <a:gd name="connsiteY21" fmla="*/ 259674 h 362983"/>
                  <a:gd name="connsiteX22" fmla="*/ 3376539 w 5324400"/>
                  <a:gd name="connsiteY22" fmla="*/ 256546 h 362983"/>
                  <a:gd name="connsiteX23" fmla="*/ 3562043 w 5324400"/>
                  <a:gd name="connsiteY23" fmla="*/ 225742 h 362983"/>
                  <a:gd name="connsiteX24" fmla="*/ 3580607 w 5324400"/>
                  <a:gd name="connsiteY24" fmla="*/ 230502 h 362983"/>
                  <a:gd name="connsiteX25" fmla="*/ 3877427 w 5324400"/>
                  <a:gd name="connsiteY25" fmla="*/ 301630 h 362983"/>
                  <a:gd name="connsiteX26" fmla="*/ 3895991 w 5324400"/>
                  <a:gd name="connsiteY26" fmla="*/ 305438 h 362983"/>
                  <a:gd name="connsiteX27" fmla="*/ 4062931 w 5324400"/>
                  <a:gd name="connsiteY27" fmla="*/ 334338 h 362983"/>
                  <a:gd name="connsiteX28" fmla="*/ 4081495 w 5324400"/>
                  <a:gd name="connsiteY28" fmla="*/ 336446 h 362983"/>
                  <a:gd name="connsiteX29" fmla="*/ 4285563 w 5324400"/>
                  <a:gd name="connsiteY29" fmla="*/ 355690 h 362983"/>
                  <a:gd name="connsiteX30" fmla="*/ 4304127 w 5324400"/>
                  <a:gd name="connsiteY30" fmla="*/ 356506 h 362983"/>
                  <a:gd name="connsiteX31" fmla="*/ 4563819 w 5324400"/>
                  <a:gd name="connsiteY31" fmla="*/ 363034 h 362983"/>
                  <a:gd name="connsiteX32" fmla="*/ 4582383 w 5324400"/>
                  <a:gd name="connsiteY32" fmla="*/ 363034 h 362983"/>
                  <a:gd name="connsiteX33" fmla="*/ 5324467 w 5324400"/>
                  <a:gd name="connsiteY33" fmla="*/ 363034 h 36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324400" h="362983">
                    <a:moveTo>
                      <a:pt x="67" y="363034"/>
                    </a:moveTo>
                    <a:lnTo>
                      <a:pt x="964783" y="358818"/>
                    </a:lnTo>
                    <a:lnTo>
                      <a:pt x="983347" y="357798"/>
                    </a:lnTo>
                    <a:lnTo>
                      <a:pt x="1150287" y="343586"/>
                    </a:lnTo>
                    <a:lnTo>
                      <a:pt x="1168851" y="340118"/>
                    </a:lnTo>
                    <a:lnTo>
                      <a:pt x="1354355" y="302106"/>
                    </a:lnTo>
                    <a:lnTo>
                      <a:pt x="1372919" y="295238"/>
                    </a:lnTo>
                    <a:lnTo>
                      <a:pt x="1781055" y="146454"/>
                    </a:lnTo>
                    <a:lnTo>
                      <a:pt x="1799619" y="143122"/>
                    </a:lnTo>
                    <a:lnTo>
                      <a:pt x="2003687" y="106334"/>
                    </a:lnTo>
                    <a:lnTo>
                      <a:pt x="2022251" y="110618"/>
                    </a:lnTo>
                    <a:lnTo>
                      <a:pt x="2226319" y="157674"/>
                    </a:lnTo>
                    <a:lnTo>
                      <a:pt x="2244815" y="151622"/>
                    </a:lnTo>
                    <a:lnTo>
                      <a:pt x="2523139" y="57102"/>
                    </a:lnTo>
                    <a:lnTo>
                      <a:pt x="2541703" y="49962"/>
                    </a:lnTo>
                    <a:lnTo>
                      <a:pt x="2671515" y="50"/>
                    </a:lnTo>
                    <a:lnTo>
                      <a:pt x="2690079" y="16370"/>
                    </a:lnTo>
                    <a:lnTo>
                      <a:pt x="2894147" y="196094"/>
                    </a:lnTo>
                    <a:lnTo>
                      <a:pt x="2912711" y="200922"/>
                    </a:lnTo>
                    <a:lnTo>
                      <a:pt x="3135343" y="255322"/>
                    </a:lnTo>
                    <a:lnTo>
                      <a:pt x="3153907" y="256002"/>
                    </a:lnTo>
                    <a:lnTo>
                      <a:pt x="3357975" y="259674"/>
                    </a:lnTo>
                    <a:lnTo>
                      <a:pt x="3376539" y="256546"/>
                    </a:lnTo>
                    <a:lnTo>
                      <a:pt x="3562043" y="225742"/>
                    </a:lnTo>
                    <a:lnTo>
                      <a:pt x="3580607" y="230502"/>
                    </a:lnTo>
                    <a:lnTo>
                      <a:pt x="3877427" y="301630"/>
                    </a:lnTo>
                    <a:lnTo>
                      <a:pt x="3895991" y="305438"/>
                    </a:lnTo>
                    <a:lnTo>
                      <a:pt x="4062931" y="334338"/>
                    </a:lnTo>
                    <a:lnTo>
                      <a:pt x="4081495" y="336446"/>
                    </a:lnTo>
                    <a:lnTo>
                      <a:pt x="4285563" y="355690"/>
                    </a:lnTo>
                    <a:lnTo>
                      <a:pt x="4304127" y="356506"/>
                    </a:lnTo>
                    <a:lnTo>
                      <a:pt x="4563819" y="363034"/>
                    </a:lnTo>
                    <a:lnTo>
                      <a:pt x="4582383" y="363034"/>
                    </a:lnTo>
                    <a:lnTo>
                      <a:pt x="5324467" y="363034"/>
                    </a:lnTo>
                  </a:path>
                </a:pathLst>
              </a:custGeom>
              <a:noFill/>
              <a:ln w="20383" cap="flat">
                <a:solidFill>
                  <a:srgbClr val="F58518"/>
                </a:solidFill>
                <a:prstDash val="solid"/>
                <a:miter/>
              </a:ln>
            </p:spPr>
            <p:txBody>
              <a:bodyPr rtlCol="0" anchor="ctr"/>
              <a:lstStyle/>
              <a:p>
                <a:endParaRPr lang="en-AU" dirty="0"/>
              </a:p>
            </p:txBody>
          </p:sp>
        </p:grpSp>
        <p:grpSp>
          <p:nvGrpSpPr>
            <p:cNvPr id="99" name="Graphic 2">
              <a:extLst>
                <a:ext uri="{FF2B5EF4-FFF2-40B4-BE49-F238E27FC236}">
                  <a16:creationId xmlns:a16="http://schemas.microsoft.com/office/drawing/2014/main" id="{F7B9EF56-AB6D-4C4B-85FA-6C30F004B080}"/>
                </a:ext>
              </a:extLst>
            </p:cNvPr>
            <p:cNvGrpSpPr/>
            <p:nvPr/>
          </p:nvGrpSpPr>
          <p:grpSpPr>
            <a:xfrm>
              <a:off x="3156997" y="2461938"/>
              <a:ext cx="5324400" cy="473484"/>
              <a:chOff x="3156997" y="2461938"/>
              <a:chExt cx="5324400" cy="473484"/>
            </a:xfrm>
          </p:grpSpPr>
          <p:sp>
            <p:nvSpPr>
              <p:cNvPr id="100" name="Freeform 99">
                <a:extLst>
                  <a:ext uri="{FF2B5EF4-FFF2-40B4-BE49-F238E27FC236}">
                    <a16:creationId xmlns:a16="http://schemas.microsoft.com/office/drawing/2014/main" id="{1005C3A5-CDF5-2940-933D-1A06B8871D47}"/>
                  </a:ext>
                </a:extLst>
              </p:cNvPr>
              <p:cNvSpPr/>
              <p:nvPr/>
            </p:nvSpPr>
            <p:spPr>
              <a:xfrm>
                <a:off x="3156997" y="2461938"/>
                <a:ext cx="5324400" cy="473484"/>
              </a:xfrm>
              <a:custGeom>
                <a:avLst/>
                <a:gdLst>
                  <a:gd name="connsiteX0" fmla="*/ 5324467 w 5324400"/>
                  <a:gd name="connsiteY0" fmla="*/ 212074 h 473484"/>
                  <a:gd name="connsiteX1" fmla="*/ 67 w 5324400"/>
                  <a:gd name="connsiteY1" fmla="*/ 212074 h 473484"/>
                  <a:gd name="connsiteX2" fmla="*/ 67 w 5324400"/>
                  <a:gd name="connsiteY2" fmla="*/ 212074 h 473484"/>
                  <a:gd name="connsiteX3" fmla="*/ 1985123 w 5324400"/>
                  <a:gd name="connsiteY3" fmla="*/ 212074 h 473484"/>
                  <a:gd name="connsiteX4" fmla="*/ 2003687 w 5324400"/>
                  <a:gd name="connsiteY4" fmla="*/ 112454 h 473484"/>
                  <a:gd name="connsiteX5" fmla="*/ 2022251 w 5324400"/>
                  <a:gd name="connsiteY5" fmla="*/ 136118 h 473484"/>
                  <a:gd name="connsiteX6" fmla="*/ 2040747 w 5324400"/>
                  <a:gd name="connsiteY6" fmla="*/ 88246 h 473484"/>
                  <a:gd name="connsiteX7" fmla="*/ 2059311 w 5324400"/>
                  <a:gd name="connsiteY7" fmla="*/ 106674 h 473484"/>
                  <a:gd name="connsiteX8" fmla="*/ 2077875 w 5324400"/>
                  <a:gd name="connsiteY8" fmla="*/ 62406 h 473484"/>
                  <a:gd name="connsiteX9" fmla="*/ 2096439 w 5324400"/>
                  <a:gd name="connsiteY9" fmla="*/ 49622 h 473484"/>
                  <a:gd name="connsiteX10" fmla="*/ 2115003 w 5324400"/>
                  <a:gd name="connsiteY10" fmla="*/ 68866 h 473484"/>
                  <a:gd name="connsiteX11" fmla="*/ 2133567 w 5324400"/>
                  <a:gd name="connsiteY11" fmla="*/ 106334 h 473484"/>
                  <a:gd name="connsiteX12" fmla="*/ 2152063 w 5324400"/>
                  <a:gd name="connsiteY12" fmla="*/ 110822 h 473484"/>
                  <a:gd name="connsiteX13" fmla="*/ 2170627 w 5324400"/>
                  <a:gd name="connsiteY13" fmla="*/ 126258 h 473484"/>
                  <a:gd name="connsiteX14" fmla="*/ 2189191 w 5324400"/>
                  <a:gd name="connsiteY14" fmla="*/ 101642 h 473484"/>
                  <a:gd name="connsiteX15" fmla="*/ 2207755 w 5324400"/>
                  <a:gd name="connsiteY15" fmla="*/ 92938 h 473484"/>
                  <a:gd name="connsiteX16" fmla="*/ 2226319 w 5324400"/>
                  <a:gd name="connsiteY16" fmla="*/ 9026 h 473484"/>
                  <a:gd name="connsiteX17" fmla="*/ 2319071 w 5324400"/>
                  <a:gd name="connsiteY17" fmla="*/ 56354 h 473484"/>
                  <a:gd name="connsiteX18" fmla="*/ 2337635 w 5324400"/>
                  <a:gd name="connsiteY18" fmla="*/ 50 h 473484"/>
                  <a:gd name="connsiteX19" fmla="*/ 2356131 w 5324400"/>
                  <a:gd name="connsiteY19" fmla="*/ 68730 h 473484"/>
                  <a:gd name="connsiteX20" fmla="*/ 2374695 w 5324400"/>
                  <a:gd name="connsiteY20" fmla="*/ 86002 h 473484"/>
                  <a:gd name="connsiteX21" fmla="*/ 2430387 w 5324400"/>
                  <a:gd name="connsiteY21" fmla="*/ 61862 h 473484"/>
                  <a:gd name="connsiteX22" fmla="*/ 2448951 w 5324400"/>
                  <a:gd name="connsiteY22" fmla="*/ 12562 h 473484"/>
                  <a:gd name="connsiteX23" fmla="*/ 2467447 w 5324400"/>
                  <a:gd name="connsiteY23" fmla="*/ 233086 h 473484"/>
                  <a:gd name="connsiteX24" fmla="*/ 2486011 w 5324400"/>
                  <a:gd name="connsiteY24" fmla="*/ 277150 h 473484"/>
                  <a:gd name="connsiteX25" fmla="*/ 2504575 w 5324400"/>
                  <a:gd name="connsiteY25" fmla="*/ 364190 h 473484"/>
                  <a:gd name="connsiteX26" fmla="*/ 2523139 w 5324400"/>
                  <a:gd name="connsiteY26" fmla="*/ 362898 h 473484"/>
                  <a:gd name="connsiteX27" fmla="*/ 2541703 w 5324400"/>
                  <a:gd name="connsiteY27" fmla="*/ 241994 h 473484"/>
                  <a:gd name="connsiteX28" fmla="*/ 2560199 w 5324400"/>
                  <a:gd name="connsiteY28" fmla="*/ 214386 h 473484"/>
                  <a:gd name="connsiteX29" fmla="*/ 2597327 w 5324400"/>
                  <a:gd name="connsiteY29" fmla="*/ 238118 h 473484"/>
                  <a:gd name="connsiteX30" fmla="*/ 2615891 w 5324400"/>
                  <a:gd name="connsiteY30" fmla="*/ 220846 h 473484"/>
                  <a:gd name="connsiteX31" fmla="*/ 2634455 w 5324400"/>
                  <a:gd name="connsiteY31" fmla="*/ 262054 h 473484"/>
                  <a:gd name="connsiteX32" fmla="*/ 2653019 w 5324400"/>
                  <a:gd name="connsiteY32" fmla="*/ 225946 h 473484"/>
                  <a:gd name="connsiteX33" fmla="*/ 2671515 w 5324400"/>
                  <a:gd name="connsiteY33" fmla="*/ 214726 h 473484"/>
                  <a:gd name="connsiteX34" fmla="*/ 2690079 w 5324400"/>
                  <a:gd name="connsiteY34" fmla="*/ 134078 h 473484"/>
                  <a:gd name="connsiteX35" fmla="*/ 2708643 w 5324400"/>
                  <a:gd name="connsiteY35" fmla="*/ 52138 h 473484"/>
                  <a:gd name="connsiteX36" fmla="*/ 2727207 w 5324400"/>
                  <a:gd name="connsiteY36" fmla="*/ 16030 h 473484"/>
                  <a:gd name="connsiteX37" fmla="*/ 2745771 w 5324400"/>
                  <a:gd name="connsiteY37" fmla="*/ 20382 h 473484"/>
                  <a:gd name="connsiteX38" fmla="*/ 2764335 w 5324400"/>
                  <a:gd name="connsiteY38" fmla="*/ 107558 h 473484"/>
                  <a:gd name="connsiteX39" fmla="*/ 2819959 w 5324400"/>
                  <a:gd name="connsiteY39" fmla="*/ 162978 h 473484"/>
                  <a:gd name="connsiteX40" fmla="*/ 2838523 w 5324400"/>
                  <a:gd name="connsiteY40" fmla="*/ 168350 h 473484"/>
                  <a:gd name="connsiteX41" fmla="*/ 2857087 w 5324400"/>
                  <a:gd name="connsiteY41" fmla="*/ 188954 h 473484"/>
                  <a:gd name="connsiteX42" fmla="*/ 2875583 w 5324400"/>
                  <a:gd name="connsiteY42" fmla="*/ 145026 h 473484"/>
                  <a:gd name="connsiteX43" fmla="*/ 2894147 w 5324400"/>
                  <a:gd name="connsiteY43" fmla="*/ 170662 h 473484"/>
                  <a:gd name="connsiteX44" fmla="*/ 2912711 w 5324400"/>
                  <a:gd name="connsiteY44" fmla="*/ 219554 h 473484"/>
                  <a:gd name="connsiteX45" fmla="*/ 2931275 w 5324400"/>
                  <a:gd name="connsiteY45" fmla="*/ 219826 h 473484"/>
                  <a:gd name="connsiteX46" fmla="*/ 2949839 w 5324400"/>
                  <a:gd name="connsiteY46" fmla="*/ 202078 h 473484"/>
                  <a:gd name="connsiteX47" fmla="*/ 2968403 w 5324400"/>
                  <a:gd name="connsiteY47" fmla="*/ 176918 h 473484"/>
                  <a:gd name="connsiteX48" fmla="*/ 2986899 w 5324400"/>
                  <a:gd name="connsiteY48" fmla="*/ 204730 h 473484"/>
                  <a:gd name="connsiteX49" fmla="*/ 3005463 w 5324400"/>
                  <a:gd name="connsiteY49" fmla="*/ 212074 h 473484"/>
                  <a:gd name="connsiteX50" fmla="*/ 3024027 w 5324400"/>
                  <a:gd name="connsiteY50" fmla="*/ 212890 h 473484"/>
                  <a:gd name="connsiteX51" fmla="*/ 3042591 w 5324400"/>
                  <a:gd name="connsiteY51" fmla="*/ 168826 h 473484"/>
                  <a:gd name="connsiteX52" fmla="*/ 3061155 w 5324400"/>
                  <a:gd name="connsiteY52" fmla="*/ 160802 h 473484"/>
                  <a:gd name="connsiteX53" fmla="*/ 3079719 w 5324400"/>
                  <a:gd name="connsiteY53" fmla="*/ 198134 h 473484"/>
                  <a:gd name="connsiteX54" fmla="*/ 3098215 w 5324400"/>
                  <a:gd name="connsiteY54" fmla="*/ 214318 h 473484"/>
                  <a:gd name="connsiteX55" fmla="*/ 3116779 w 5324400"/>
                  <a:gd name="connsiteY55" fmla="*/ 221390 h 473484"/>
                  <a:gd name="connsiteX56" fmla="*/ 3135343 w 5324400"/>
                  <a:gd name="connsiteY56" fmla="*/ 221934 h 473484"/>
                  <a:gd name="connsiteX57" fmla="*/ 3172471 w 5324400"/>
                  <a:gd name="connsiteY57" fmla="*/ 213366 h 473484"/>
                  <a:gd name="connsiteX58" fmla="*/ 3190967 w 5324400"/>
                  <a:gd name="connsiteY58" fmla="*/ 214182 h 473484"/>
                  <a:gd name="connsiteX59" fmla="*/ 3228095 w 5324400"/>
                  <a:gd name="connsiteY59" fmla="*/ 170390 h 473484"/>
                  <a:gd name="connsiteX60" fmla="*/ 3246659 w 5324400"/>
                  <a:gd name="connsiteY60" fmla="*/ 270418 h 473484"/>
                  <a:gd name="connsiteX61" fmla="*/ 3265223 w 5324400"/>
                  <a:gd name="connsiteY61" fmla="*/ 221458 h 473484"/>
                  <a:gd name="connsiteX62" fmla="*/ 3283787 w 5324400"/>
                  <a:gd name="connsiteY62" fmla="*/ 278850 h 473484"/>
                  <a:gd name="connsiteX63" fmla="*/ 3320847 w 5324400"/>
                  <a:gd name="connsiteY63" fmla="*/ 265590 h 473484"/>
                  <a:gd name="connsiteX64" fmla="*/ 3339411 w 5324400"/>
                  <a:gd name="connsiteY64" fmla="*/ 239954 h 473484"/>
                  <a:gd name="connsiteX65" fmla="*/ 3357975 w 5324400"/>
                  <a:gd name="connsiteY65" fmla="*/ 261306 h 473484"/>
                  <a:gd name="connsiteX66" fmla="*/ 3376539 w 5324400"/>
                  <a:gd name="connsiteY66" fmla="*/ 227442 h 473484"/>
                  <a:gd name="connsiteX67" fmla="*/ 3395035 w 5324400"/>
                  <a:gd name="connsiteY67" fmla="*/ 230230 h 473484"/>
                  <a:gd name="connsiteX68" fmla="*/ 3413599 w 5324400"/>
                  <a:gd name="connsiteY68" fmla="*/ 255458 h 473484"/>
                  <a:gd name="connsiteX69" fmla="*/ 3432163 w 5324400"/>
                  <a:gd name="connsiteY69" fmla="*/ 421378 h 473484"/>
                  <a:gd name="connsiteX70" fmla="*/ 3450727 w 5324400"/>
                  <a:gd name="connsiteY70" fmla="*/ 473534 h 473484"/>
                  <a:gd name="connsiteX71" fmla="*/ 3469291 w 5324400"/>
                  <a:gd name="connsiteY71" fmla="*/ 244306 h 473484"/>
                  <a:gd name="connsiteX72" fmla="*/ 3487855 w 5324400"/>
                  <a:gd name="connsiteY72" fmla="*/ 339438 h 473484"/>
                  <a:gd name="connsiteX73" fmla="*/ 3524915 w 5324400"/>
                  <a:gd name="connsiteY73" fmla="*/ 292450 h 473484"/>
                  <a:gd name="connsiteX74" fmla="*/ 3543479 w 5324400"/>
                  <a:gd name="connsiteY74" fmla="*/ 336038 h 473484"/>
                  <a:gd name="connsiteX75" fmla="*/ 3562043 w 5324400"/>
                  <a:gd name="connsiteY75" fmla="*/ 234650 h 473484"/>
                  <a:gd name="connsiteX76" fmla="*/ 3580607 w 5324400"/>
                  <a:gd name="connsiteY76" fmla="*/ 214658 h 473484"/>
                  <a:gd name="connsiteX77" fmla="*/ 3710419 w 5324400"/>
                  <a:gd name="connsiteY77" fmla="*/ 217990 h 473484"/>
                  <a:gd name="connsiteX78" fmla="*/ 3728983 w 5324400"/>
                  <a:gd name="connsiteY78" fmla="*/ 225198 h 473484"/>
                  <a:gd name="connsiteX79" fmla="*/ 3766111 w 5324400"/>
                  <a:gd name="connsiteY79" fmla="*/ 235058 h 473484"/>
                  <a:gd name="connsiteX80" fmla="*/ 3784675 w 5324400"/>
                  <a:gd name="connsiteY80" fmla="*/ 232542 h 473484"/>
                  <a:gd name="connsiteX81" fmla="*/ 3858863 w 5324400"/>
                  <a:gd name="connsiteY81" fmla="*/ 217922 h 473484"/>
                  <a:gd name="connsiteX82" fmla="*/ 3877427 w 5324400"/>
                  <a:gd name="connsiteY82" fmla="*/ 224518 h 473484"/>
                  <a:gd name="connsiteX83" fmla="*/ 3933051 w 5324400"/>
                  <a:gd name="connsiteY83" fmla="*/ 230978 h 473484"/>
                  <a:gd name="connsiteX84" fmla="*/ 3951615 w 5324400"/>
                  <a:gd name="connsiteY84" fmla="*/ 426886 h 473484"/>
                  <a:gd name="connsiteX85" fmla="*/ 3970179 w 5324400"/>
                  <a:gd name="connsiteY85" fmla="*/ 383434 h 473484"/>
                  <a:gd name="connsiteX86" fmla="*/ 3988743 w 5324400"/>
                  <a:gd name="connsiteY86" fmla="*/ 237302 h 473484"/>
                  <a:gd name="connsiteX87" fmla="*/ 4007307 w 5324400"/>
                  <a:gd name="connsiteY87" fmla="*/ 238730 h 473484"/>
                  <a:gd name="connsiteX88" fmla="*/ 4025803 w 5324400"/>
                  <a:gd name="connsiteY88" fmla="*/ 393702 h 473484"/>
                  <a:gd name="connsiteX89" fmla="*/ 4062931 w 5324400"/>
                  <a:gd name="connsiteY89" fmla="*/ 237234 h 473484"/>
                  <a:gd name="connsiteX90" fmla="*/ 4081495 w 5324400"/>
                  <a:gd name="connsiteY90" fmla="*/ 230910 h 473484"/>
                  <a:gd name="connsiteX91" fmla="*/ 4137119 w 5324400"/>
                  <a:gd name="connsiteY91" fmla="*/ 225130 h 473484"/>
                  <a:gd name="connsiteX92" fmla="*/ 4155683 w 5324400"/>
                  <a:gd name="connsiteY92" fmla="*/ 231386 h 473484"/>
                  <a:gd name="connsiteX93" fmla="*/ 4174247 w 5324400"/>
                  <a:gd name="connsiteY93" fmla="*/ 232746 h 473484"/>
                  <a:gd name="connsiteX94" fmla="*/ 4192811 w 5324400"/>
                  <a:gd name="connsiteY94" fmla="*/ 270690 h 473484"/>
                  <a:gd name="connsiteX95" fmla="*/ 4211375 w 5324400"/>
                  <a:gd name="connsiteY95" fmla="*/ 392818 h 473484"/>
                  <a:gd name="connsiteX96" fmla="*/ 4229871 w 5324400"/>
                  <a:gd name="connsiteY96" fmla="*/ 389350 h 473484"/>
                  <a:gd name="connsiteX97" fmla="*/ 4248435 w 5324400"/>
                  <a:gd name="connsiteY97" fmla="*/ 255322 h 473484"/>
                  <a:gd name="connsiteX98" fmla="*/ 4266999 w 5324400"/>
                  <a:gd name="connsiteY98" fmla="*/ 226082 h 473484"/>
                  <a:gd name="connsiteX99" fmla="*/ 4285563 w 5324400"/>
                  <a:gd name="connsiteY99" fmla="*/ 232338 h 473484"/>
                  <a:gd name="connsiteX100" fmla="*/ 4304127 w 5324400"/>
                  <a:gd name="connsiteY100" fmla="*/ 231930 h 473484"/>
                  <a:gd name="connsiteX101" fmla="*/ 4359751 w 5324400"/>
                  <a:gd name="connsiteY101" fmla="*/ 226286 h 473484"/>
                  <a:gd name="connsiteX102" fmla="*/ 4378315 w 5324400"/>
                  <a:gd name="connsiteY102" fmla="*/ 223702 h 473484"/>
                  <a:gd name="connsiteX103" fmla="*/ 4396879 w 5324400"/>
                  <a:gd name="connsiteY103" fmla="*/ 225674 h 473484"/>
                  <a:gd name="connsiteX104" fmla="*/ 4415443 w 5324400"/>
                  <a:gd name="connsiteY104" fmla="*/ 234174 h 473484"/>
                  <a:gd name="connsiteX105" fmla="*/ 4452503 w 5324400"/>
                  <a:gd name="connsiteY105" fmla="*/ 245326 h 473484"/>
                  <a:gd name="connsiteX106" fmla="*/ 4471067 w 5324400"/>
                  <a:gd name="connsiteY106" fmla="*/ 246550 h 473484"/>
                  <a:gd name="connsiteX107" fmla="*/ 4508195 w 5324400"/>
                  <a:gd name="connsiteY107" fmla="*/ 232338 h 473484"/>
                  <a:gd name="connsiteX108" fmla="*/ 4526759 w 5324400"/>
                  <a:gd name="connsiteY108" fmla="*/ 244238 h 473484"/>
                  <a:gd name="connsiteX109" fmla="*/ 4545255 w 5324400"/>
                  <a:gd name="connsiteY109" fmla="*/ 246482 h 473484"/>
                  <a:gd name="connsiteX110" fmla="*/ 4563819 w 5324400"/>
                  <a:gd name="connsiteY110" fmla="*/ 240022 h 473484"/>
                  <a:gd name="connsiteX111" fmla="*/ 4600947 w 5324400"/>
                  <a:gd name="connsiteY111" fmla="*/ 237234 h 473484"/>
                  <a:gd name="connsiteX112" fmla="*/ 4619511 w 5324400"/>
                  <a:gd name="connsiteY112" fmla="*/ 232066 h 473484"/>
                  <a:gd name="connsiteX113" fmla="*/ 4638075 w 5324400"/>
                  <a:gd name="connsiteY113" fmla="*/ 241654 h 473484"/>
                  <a:gd name="connsiteX114" fmla="*/ 4656571 w 5324400"/>
                  <a:gd name="connsiteY114" fmla="*/ 258790 h 473484"/>
                  <a:gd name="connsiteX115" fmla="*/ 4693699 w 5324400"/>
                  <a:gd name="connsiteY115" fmla="*/ 262666 h 473484"/>
                  <a:gd name="connsiteX116" fmla="*/ 4712263 w 5324400"/>
                  <a:gd name="connsiteY116" fmla="*/ 257430 h 473484"/>
                  <a:gd name="connsiteX117" fmla="*/ 4730827 w 5324400"/>
                  <a:gd name="connsiteY117" fmla="*/ 247502 h 473484"/>
                  <a:gd name="connsiteX118" fmla="*/ 4749391 w 5324400"/>
                  <a:gd name="connsiteY118" fmla="*/ 273750 h 473484"/>
                  <a:gd name="connsiteX119" fmla="*/ 4767887 w 5324400"/>
                  <a:gd name="connsiteY119" fmla="*/ 240090 h 473484"/>
                  <a:gd name="connsiteX120" fmla="*/ 4786451 w 5324400"/>
                  <a:gd name="connsiteY120" fmla="*/ 247774 h 473484"/>
                  <a:gd name="connsiteX121" fmla="*/ 4805015 w 5324400"/>
                  <a:gd name="connsiteY121" fmla="*/ 248794 h 473484"/>
                  <a:gd name="connsiteX122" fmla="*/ 4823579 w 5324400"/>
                  <a:gd name="connsiteY122" fmla="*/ 238390 h 473484"/>
                  <a:gd name="connsiteX123" fmla="*/ 4860639 w 5324400"/>
                  <a:gd name="connsiteY123" fmla="*/ 219350 h 473484"/>
                  <a:gd name="connsiteX124" fmla="*/ 4879203 w 5324400"/>
                  <a:gd name="connsiteY124" fmla="*/ 219418 h 473484"/>
                  <a:gd name="connsiteX125" fmla="*/ 4897767 w 5324400"/>
                  <a:gd name="connsiteY125" fmla="*/ 222954 h 473484"/>
                  <a:gd name="connsiteX126" fmla="*/ 4916331 w 5324400"/>
                  <a:gd name="connsiteY126" fmla="*/ 212074 h 473484"/>
                  <a:gd name="connsiteX127" fmla="*/ 5324467 w 5324400"/>
                  <a:gd name="connsiteY127" fmla="*/ 212074 h 473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324400" h="473484">
                    <a:moveTo>
                      <a:pt x="5324467" y="212074"/>
                    </a:moveTo>
                    <a:lnTo>
                      <a:pt x="67" y="212074"/>
                    </a:lnTo>
                    <a:lnTo>
                      <a:pt x="67" y="212074"/>
                    </a:lnTo>
                    <a:lnTo>
                      <a:pt x="1985123" y="212074"/>
                    </a:lnTo>
                    <a:lnTo>
                      <a:pt x="2003687" y="112454"/>
                    </a:lnTo>
                    <a:lnTo>
                      <a:pt x="2022251" y="136118"/>
                    </a:lnTo>
                    <a:lnTo>
                      <a:pt x="2040747" y="88246"/>
                    </a:lnTo>
                    <a:lnTo>
                      <a:pt x="2059311" y="106674"/>
                    </a:lnTo>
                    <a:lnTo>
                      <a:pt x="2077875" y="62406"/>
                    </a:lnTo>
                    <a:lnTo>
                      <a:pt x="2096439" y="49622"/>
                    </a:lnTo>
                    <a:lnTo>
                      <a:pt x="2115003" y="68866"/>
                    </a:lnTo>
                    <a:lnTo>
                      <a:pt x="2133567" y="106334"/>
                    </a:lnTo>
                    <a:lnTo>
                      <a:pt x="2152063" y="110822"/>
                    </a:lnTo>
                    <a:lnTo>
                      <a:pt x="2170627" y="126258"/>
                    </a:lnTo>
                    <a:lnTo>
                      <a:pt x="2189191" y="101642"/>
                    </a:lnTo>
                    <a:lnTo>
                      <a:pt x="2207755" y="92938"/>
                    </a:lnTo>
                    <a:lnTo>
                      <a:pt x="2226319" y="9026"/>
                    </a:lnTo>
                    <a:lnTo>
                      <a:pt x="2319071" y="56354"/>
                    </a:lnTo>
                    <a:lnTo>
                      <a:pt x="2337635" y="50"/>
                    </a:lnTo>
                    <a:lnTo>
                      <a:pt x="2356131" y="68730"/>
                    </a:lnTo>
                    <a:lnTo>
                      <a:pt x="2374695" y="86002"/>
                    </a:lnTo>
                    <a:lnTo>
                      <a:pt x="2430387" y="61862"/>
                    </a:lnTo>
                    <a:lnTo>
                      <a:pt x="2448951" y="12562"/>
                    </a:lnTo>
                    <a:lnTo>
                      <a:pt x="2467447" y="233086"/>
                    </a:lnTo>
                    <a:lnTo>
                      <a:pt x="2486011" y="277150"/>
                    </a:lnTo>
                    <a:lnTo>
                      <a:pt x="2504575" y="364190"/>
                    </a:lnTo>
                    <a:lnTo>
                      <a:pt x="2523139" y="362898"/>
                    </a:lnTo>
                    <a:lnTo>
                      <a:pt x="2541703" y="241994"/>
                    </a:lnTo>
                    <a:lnTo>
                      <a:pt x="2560199" y="214386"/>
                    </a:lnTo>
                    <a:lnTo>
                      <a:pt x="2597327" y="238118"/>
                    </a:lnTo>
                    <a:lnTo>
                      <a:pt x="2615891" y="220846"/>
                    </a:lnTo>
                    <a:lnTo>
                      <a:pt x="2634455" y="262054"/>
                    </a:lnTo>
                    <a:lnTo>
                      <a:pt x="2653019" y="225946"/>
                    </a:lnTo>
                    <a:lnTo>
                      <a:pt x="2671515" y="214726"/>
                    </a:lnTo>
                    <a:lnTo>
                      <a:pt x="2690079" y="134078"/>
                    </a:lnTo>
                    <a:lnTo>
                      <a:pt x="2708643" y="52138"/>
                    </a:lnTo>
                    <a:lnTo>
                      <a:pt x="2727207" y="16030"/>
                    </a:lnTo>
                    <a:lnTo>
                      <a:pt x="2745771" y="20382"/>
                    </a:lnTo>
                    <a:lnTo>
                      <a:pt x="2764335" y="107558"/>
                    </a:lnTo>
                    <a:lnTo>
                      <a:pt x="2819959" y="162978"/>
                    </a:lnTo>
                    <a:lnTo>
                      <a:pt x="2838523" y="168350"/>
                    </a:lnTo>
                    <a:lnTo>
                      <a:pt x="2857087" y="188954"/>
                    </a:lnTo>
                    <a:lnTo>
                      <a:pt x="2875583" y="145026"/>
                    </a:lnTo>
                    <a:lnTo>
                      <a:pt x="2894147" y="170662"/>
                    </a:lnTo>
                    <a:lnTo>
                      <a:pt x="2912711" y="219554"/>
                    </a:lnTo>
                    <a:lnTo>
                      <a:pt x="2931275" y="219826"/>
                    </a:lnTo>
                    <a:lnTo>
                      <a:pt x="2949839" y="202078"/>
                    </a:lnTo>
                    <a:lnTo>
                      <a:pt x="2968403" y="176918"/>
                    </a:lnTo>
                    <a:lnTo>
                      <a:pt x="2986899" y="204730"/>
                    </a:lnTo>
                    <a:lnTo>
                      <a:pt x="3005463" y="212074"/>
                    </a:lnTo>
                    <a:lnTo>
                      <a:pt x="3024027" y="212890"/>
                    </a:lnTo>
                    <a:lnTo>
                      <a:pt x="3042591" y="168826"/>
                    </a:lnTo>
                    <a:lnTo>
                      <a:pt x="3061155" y="160802"/>
                    </a:lnTo>
                    <a:lnTo>
                      <a:pt x="3079719" y="198134"/>
                    </a:lnTo>
                    <a:lnTo>
                      <a:pt x="3098215" y="214318"/>
                    </a:lnTo>
                    <a:lnTo>
                      <a:pt x="3116779" y="221390"/>
                    </a:lnTo>
                    <a:lnTo>
                      <a:pt x="3135343" y="221934"/>
                    </a:lnTo>
                    <a:lnTo>
                      <a:pt x="3172471" y="213366"/>
                    </a:lnTo>
                    <a:lnTo>
                      <a:pt x="3190967" y="214182"/>
                    </a:lnTo>
                    <a:lnTo>
                      <a:pt x="3228095" y="170390"/>
                    </a:lnTo>
                    <a:lnTo>
                      <a:pt x="3246659" y="270418"/>
                    </a:lnTo>
                    <a:lnTo>
                      <a:pt x="3265223" y="221458"/>
                    </a:lnTo>
                    <a:lnTo>
                      <a:pt x="3283787" y="278850"/>
                    </a:lnTo>
                    <a:lnTo>
                      <a:pt x="3320847" y="265590"/>
                    </a:lnTo>
                    <a:lnTo>
                      <a:pt x="3339411" y="239954"/>
                    </a:lnTo>
                    <a:lnTo>
                      <a:pt x="3357975" y="261306"/>
                    </a:lnTo>
                    <a:lnTo>
                      <a:pt x="3376539" y="227442"/>
                    </a:lnTo>
                    <a:lnTo>
                      <a:pt x="3395035" y="230230"/>
                    </a:lnTo>
                    <a:lnTo>
                      <a:pt x="3413599" y="255458"/>
                    </a:lnTo>
                    <a:lnTo>
                      <a:pt x="3432163" y="421378"/>
                    </a:lnTo>
                    <a:lnTo>
                      <a:pt x="3450727" y="473534"/>
                    </a:lnTo>
                    <a:lnTo>
                      <a:pt x="3469291" y="244306"/>
                    </a:lnTo>
                    <a:lnTo>
                      <a:pt x="3487855" y="339438"/>
                    </a:lnTo>
                    <a:lnTo>
                      <a:pt x="3524915" y="292450"/>
                    </a:lnTo>
                    <a:lnTo>
                      <a:pt x="3543479" y="336038"/>
                    </a:lnTo>
                    <a:lnTo>
                      <a:pt x="3562043" y="234650"/>
                    </a:lnTo>
                    <a:lnTo>
                      <a:pt x="3580607" y="214658"/>
                    </a:lnTo>
                    <a:lnTo>
                      <a:pt x="3710419" y="217990"/>
                    </a:lnTo>
                    <a:lnTo>
                      <a:pt x="3728983" y="225198"/>
                    </a:lnTo>
                    <a:lnTo>
                      <a:pt x="3766111" y="235058"/>
                    </a:lnTo>
                    <a:lnTo>
                      <a:pt x="3784675" y="232542"/>
                    </a:lnTo>
                    <a:lnTo>
                      <a:pt x="3858863" y="217922"/>
                    </a:lnTo>
                    <a:lnTo>
                      <a:pt x="3877427" y="224518"/>
                    </a:lnTo>
                    <a:lnTo>
                      <a:pt x="3933051" y="230978"/>
                    </a:lnTo>
                    <a:lnTo>
                      <a:pt x="3951615" y="426886"/>
                    </a:lnTo>
                    <a:lnTo>
                      <a:pt x="3970179" y="383434"/>
                    </a:lnTo>
                    <a:lnTo>
                      <a:pt x="3988743" y="237302"/>
                    </a:lnTo>
                    <a:lnTo>
                      <a:pt x="4007307" y="238730"/>
                    </a:lnTo>
                    <a:lnTo>
                      <a:pt x="4025803" y="393702"/>
                    </a:lnTo>
                    <a:lnTo>
                      <a:pt x="4062931" y="237234"/>
                    </a:lnTo>
                    <a:lnTo>
                      <a:pt x="4081495" y="230910"/>
                    </a:lnTo>
                    <a:lnTo>
                      <a:pt x="4137119" y="225130"/>
                    </a:lnTo>
                    <a:lnTo>
                      <a:pt x="4155683" y="231386"/>
                    </a:lnTo>
                    <a:lnTo>
                      <a:pt x="4174247" y="232746"/>
                    </a:lnTo>
                    <a:lnTo>
                      <a:pt x="4192811" y="270690"/>
                    </a:lnTo>
                    <a:lnTo>
                      <a:pt x="4211375" y="392818"/>
                    </a:lnTo>
                    <a:lnTo>
                      <a:pt x="4229871" y="389350"/>
                    </a:lnTo>
                    <a:lnTo>
                      <a:pt x="4248435" y="255322"/>
                    </a:lnTo>
                    <a:lnTo>
                      <a:pt x="4266999" y="226082"/>
                    </a:lnTo>
                    <a:lnTo>
                      <a:pt x="4285563" y="232338"/>
                    </a:lnTo>
                    <a:lnTo>
                      <a:pt x="4304127" y="231930"/>
                    </a:lnTo>
                    <a:lnTo>
                      <a:pt x="4359751" y="226286"/>
                    </a:lnTo>
                    <a:lnTo>
                      <a:pt x="4378315" y="223702"/>
                    </a:lnTo>
                    <a:lnTo>
                      <a:pt x="4396879" y="225674"/>
                    </a:lnTo>
                    <a:lnTo>
                      <a:pt x="4415443" y="234174"/>
                    </a:lnTo>
                    <a:lnTo>
                      <a:pt x="4452503" y="245326"/>
                    </a:lnTo>
                    <a:lnTo>
                      <a:pt x="4471067" y="246550"/>
                    </a:lnTo>
                    <a:lnTo>
                      <a:pt x="4508195" y="232338"/>
                    </a:lnTo>
                    <a:lnTo>
                      <a:pt x="4526759" y="244238"/>
                    </a:lnTo>
                    <a:lnTo>
                      <a:pt x="4545255" y="246482"/>
                    </a:lnTo>
                    <a:lnTo>
                      <a:pt x="4563819" y="240022"/>
                    </a:lnTo>
                    <a:lnTo>
                      <a:pt x="4600947" y="237234"/>
                    </a:lnTo>
                    <a:lnTo>
                      <a:pt x="4619511" y="232066"/>
                    </a:lnTo>
                    <a:lnTo>
                      <a:pt x="4638075" y="241654"/>
                    </a:lnTo>
                    <a:lnTo>
                      <a:pt x="4656571" y="258790"/>
                    </a:lnTo>
                    <a:lnTo>
                      <a:pt x="4693699" y="262666"/>
                    </a:lnTo>
                    <a:lnTo>
                      <a:pt x="4712263" y="257430"/>
                    </a:lnTo>
                    <a:lnTo>
                      <a:pt x="4730827" y="247502"/>
                    </a:lnTo>
                    <a:lnTo>
                      <a:pt x="4749391" y="273750"/>
                    </a:lnTo>
                    <a:lnTo>
                      <a:pt x="4767887" y="240090"/>
                    </a:lnTo>
                    <a:lnTo>
                      <a:pt x="4786451" y="247774"/>
                    </a:lnTo>
                    <a:lnTo>
                      <a:pt x="4805015" y="248794"/>
                    </a:lnTo>
                    <a:lnTo>
                      <a:pt x="4823579" y="238390"/>
                    </a:lnTo>
                    <a:lnTo>
                      <a:pt x="4860639" y="219350"/>
                    </a:lnTo>
                    <a:lnTo>
                      <a:pt x="4879203" y="219418"/>
                    </a:lnTo>
                    <a:lnTo>
                      <a:pt x="4897767" y="222954"/>
                    </a:lnTo>
                    <a:lnTo>
                      <a:pt x="4916331" y="212074"/>
                    </a:lnTo>
                    <a:lnTo>
                      <a:pt x="5324467" y="212074"/>
                    </a:lnTo>
                  </a:path>
                </a:pathLst>
              </a:custGeom>
              <a:solidFill>
                <a:srgbClr val="D62728">
                  <a:alpha val="5000"/>
                </a:srgbClr>
              </a:solidFill>
              <a:ln w="0" cap="flat">
                <a:noFill/>
                <a:prstDash val="solid"/>
                <a:miter/>
              </a:ln>
            </p:spPr>
            <p:txBody>
              <a:bodyPr rtlCol="0" anchor="ctr"/>
              <a:lstStyle/>
              <a:p>
                <a:endParaRPr lang="en-AU" dirty="0"/>
              </a:p>
            </p:txBody>
          </p:sp>
          <p:sp>
            <p:nvSpPr>
              <p:cNvPr id="101" name="Freeform 100">
                <a:extLst>
                  <a:ext uri="{FF2B5EF4-FFF2-40B4-BE49-F238E27FC236}">
                    <a16:creationId xmlns:a16="http://schemas.microsoft.com/office/drawing/2014/main" id="{85E6DCDD-2879-3643-9715-F3E2232AB1DE}"/>
                  </a:ext>
                </a:extLst>
              </p:cNvPr>
              <p:cNvSpPr/>
              <p:nvPr/>
            </p:nvSpPr>
            <p:spPr>
              <a:xfrm>
                <a:off x="3156997" y="2461938"/>
                <a:ext cx="5324400" cy="473484"/>
              </a:xfrm>
              <a:custGeom>
                <a:avLst/>
                <a:gdLst>
                  <a:gd name="connsiteX0" fmla="*/ 67 w 5324400"/>
                  <a:gd name="connsiteY0" fmla="*/ 212074 h 473484"/>
                  <a:gd name="connsiteX1" fmla="*/ 1985123 w 5324400"/>
                  <a:gd name="connsiteY1" fmla="*/ 212074 h 473484"/>
                  <a:gd name="connsiteX2" fmla="*/ 2003687 w 5324400"/>
                  <a:gd name="connsiteY2" fmla="*/ 112454 h 473484"/>
                  <a:gd name="connsiteX3" fmla="*/ 2022251 w 5324400"/>
                  <a:gd name="connsiteY3" fmla="*/ 136118 h 473484"/>
                  <a:gd name="connsiteX4" fmla="*/ 2040747 w 5324400"/>
                  <a:gd name="connsiteY4" fmla="*/ 88246 h 473484"/>
                  <a:gd name="connsiteX5" fmla="*/ 2059311 w 5324400"/>
                  <a:gd name="connsiteY5" fmla="*/ 106674 h 473484"/>
                  <a:gd name="connsiteX6" fmla="*/ 2077875 w 5324400"/>
                  <a:gd name="connsiteY6" fmla="*/ 62406 h 473484"/>
                  <a:gd name="connsiteX7" fmla="*/ 2096439 w 5324400"/>
                  <a:gd name="connsiteY7" fmla="*/ 49622 h 473484"/>
                  <a:gd name="connsiteX8" fmla="*/ 2115003 w 5324400"/>
                  <a:gd name="connsiteY8" fmla="*/ 68866 h 473484"/>
                  <a:gd name="connsiteX9" fmla="*/ 2133567 w 5324400"/>
                  <a:gd name="connsiteY9" fmla="*/ 106334 h 473484"/>
                  <a:gd name="connsiteX10" fmla="*/ 2152063 w 5324400"/>
                  <a:gd name="connsiteY10" fmla="*/ 110822 h 473484"/>
                  <a:gd name="connsiteX11" fmla="*/ 2170627 w 5324400"/>
                  <a:gd name="connsiteY11" fmla="*/ 126258 h 473484"/>
                  <a:gd name="connsiteX12" fmla="*/ 2189191 w 5324400"/>
                  <a:gd name="connsiteY12" fmla="*/ 101642 h 473484"/>
                  <a:gd name="connsiteX13" fmla="*/ 2207755 w 5324400"/>
                  <a:gd name="connsiteY13" fmla="*/ 92938 h 473484"/>
                  <a:gd name="connsiteX14" fmla="*/ 2226319 w 5324400"/>
                  <a:gd name="connsiteY14" fmla="*/ 9026 h 473484"/>
                  <a:gd name="connsiteX15" fmla="*/ 2319071 w 5324400"/>
                  <a:gd name="connsiteY15" fmla="*/ 56354 h 473484"/>
                  <a:gd name="connsiteX16" fmla="*/ 2337635 w 5324400"/>
                  <a:gd name="connsiteY16" fmla="*/ 50 h 473484"/>
                  <a:gd name="connsiteX17" fmla="*/ 2356131 w 5324400"/>
                  <a:gd name="connsiteY17" fmla="*/ 68730 h 473484"/>
                  <a:gd name="connsiteX18" fmla="*/ 2374695 w 5324400"/>
                  <a:gd name="connsiteY18" fmla="*/ 86002 h 473484"/>
                  <a:gd name="connsiteX19" fmla="*/ 2430387 w 5324400"/>
                  <a:gd name="connsiteY19" fmla="*/ 61862 h 473484"/>
                  <a:gd name="connsiteX20" fmla="*/ 2448951 w 5324400"/>
                  <a:gd name="connsiteY20" fmla="*/ 12562 h 473484"/>
                  <a:gd name="connsiteX21" fmla="*/ 2467447 w 5324400"/>
                  <a:gd name="connsiteY21" fmla="*/ 233086 h 473484"/>
                  <a:gd name="connsiteX22" fmla="*/ 2486011 w 5324400"/>
                  <a:gd name="connsiteY22" fmla="*/ 277150 h 473484"/>
                  <a:gd name="connsiteX23" fmla="*/ 2504575 w 5324400"/>
                  <a:gd name="connsiteY23" fmla="*/ 364190 h 473484"/>
                  <a:gd name="connsiteX24" fmla="*/ 2523139 w 5324400"/>
                  <a:gd name="connsiteY24" fmla="*/ 362898 h 473484"/>
                  <a:gd name="connsiteX25" fmla="*/ 2541703 w 5324400"/>
                  <a:gd name="connsiteY25" fmla="*/ 241994 h 473484"/>
                  <a:gd name="connsiteX26" fmla="*/ 2560199 w 5324400"/>
                  <a:gd name="connsiteY26" fmla="*/ 214386 h 473484"/>
                  <a:gd name="connsiteX27" fmla="*/ 2597327 w 5324400"/>
                  <a:gd name="connsiteY27" fmla="*/ 238118 h 473484"/>
                  <a:gd name="connsiteX28" fmla="*/ 2615891 w 5324400"/>
                  <a:gd name="connsiteY28" fmla="*/ 220846 h 473484"/>
                  <a:gd name="connsiteX29" fmla="*/ 2634455 w 5324400"/>
                  <a:gd name="connsiteY29" fmla="*/ 262054 h 473484"/>
                  <a:gd name="connsiteX30" fmla="*/ 2653019 w 5324400"/>
                  <a:gd name="connsiteY30" fmla="*/ 225946 h 473484"/>
                  <a:gd name="connsiteX31" fmla="*/ 2671515 w 5324400"/>
                  <a:gd name="connsiteY31" fmla="*/ 214726 h 473484"/>
                  <a:gd name="connsiteX32" fmla="*/ 2690079 w 5324400"/>
                  <a:gd name="connsiteY32" fmla="*/ 134078 h 473484"/>
                  <a:gd name="connsiteX33" fmla="*/ 2708643 w 5324400"/>
                  <a:gd name="connsiteY33" fmla="*/ 52138 h 473484"/>
                  <a:gd name="connsiteX34" fmla="*/ 2727207 w 5324400"/>
                  <a:gd name="connsiteY34" fmla="*/ 16030 h 473484"/>
                  <a:gd name="connsiteX35" fmla="*/ 2745771 w 5324400"/>
                  <a:gd name="connsiteY35" fmla="*/ 20382 h 473484"/>
                  <a:gd name="connsiteX36" fmla="*/ 2764335 w 5324400"/>
                  <a:gd name="connsiteY36" fmla="*/ 107558 h 473484"/>
                  <a:gd name="connsiteX37" fmla="*/ 2819959 w 5324400"/>
                  <a:gd name="connsiteY37" fmla="*/ 162978 h 473484"/>
                  <a:gd name="connsiteX38" fmla="*/ 2838523 w 5324400"/>
                  <a:gd name="connsiteY38" fmla="*/ 168350 h 473484"/>
                  <a:gd name="connsiteX39" fmla="*/ 2857087 w 5324400"/>
                  <a:gd name="connsiteY39" fmla="*/ 188954 h 473484"/>
                  <a:gd name="connsiteX40" fmla="*/ 2875583 w 5324400"/>
                  <a:gd name="connsiteY40" fmla="*/ 145026 h 473484"/>
                  <a:gd name="connsiteX41" fmla="*/ 2894147 w 5324400"/>
                  <a:gd name="connsiteY41" fmla="*/ 170662 h 473484"/>
                  <a:gd name="connsiteX42" fmla="*/ 2912711 w 5324400"/>
                  <a:gd name="connsiteY42" fmla="*/ 219554 h 473484"/>
                  <a:gd name="connsiteX43" fmla="*/ 2931275 w 5324400"/>
                  <a:gd name="connsiteY43" fmla="*/ 219826 h 473484"/>
                  <a:gd name="connsiteX44" fmla="*/ 2949839 w 5324400"/>
                  <a:gd name="connsiteY44" fmla="*/ 202078 h 473484"/>
                  <a:gd name="connsiteX45" fmla="*/ 2968403 w 5324400"/>
                  <a:gd name="connsiteY45" fmla="*/ 176918 h 473484"/>
                  <a:gd name="connsiteX46" fmla="*/ 2986899 w 5324400"/>
                  <a:gd name="connsiteY46" fmla="*/ 204730 h 473484"/>
                  <a:gd name="connsiteX47" fmla="*/ 3005463 w 5324400"/>
                  <a:gd name="connsiteY47" fmla="*/ 212074 h 473484"/>
                  <a:gd name="connsiteX48" fmla="*/ 3024027 w 5324400"/>
                  <a:gd name="connsiteY48" fmla="*/ 212890 h 473484"/>
                  <a:gd name="connsiteX49" fmla="*/ 3042591 w 5324400"/>
                  <a:gd name="connsiteY49" fmla="*/ 168826 h 473484"/>
                  <a:gd name="connsiteX50" fmla="*/ 3061155 w 5324400"/>
                  <a:gd name="connsiteY50" fmla="*/ 160802 h 473484"/>
                  <a:gd name="connsiteX51" fmla="*/ 3079719 w 5324400"/>
                  <a:gd name="connsiteY51" fmla="*/ 198134 h 473484"/>
                  <a:gd name="connsiteX52" fmla="*/ 3098215 w 5324400"/>
                  <a:gd name="connsiteY52" fmla="*/ 214318 h 473484"/>
                  <a:gd name="connsiteX53" fmla="*/ 3116779 w 5324400"/>
                  <a:gd name="connsiteY53" fmla="*/ 221390 h 473484"/>
                  <a:gd name="connsiteX54" fmla="*/ 3135343 w 5324400"/>
                  <a:gd name="connsiteY54" fmla="*/ 221934 h 473484"/>
                  <a:gd name="connsiteX55" fmla="*/ 3172471 w 5324400"/>
                  <a:gd name="connsiteY55" fmla="*/ 213366 h 473484"/>
                  <a:gd name="connsiteX56" fmla="*/ 3190967 w 5324400"/>
                  <a:gd name="connsiteY56" fmla="*/ 214182 h 473484"/>
                  <a:gd name="connsiteX57" fmla="*/ 3228095 w 5324400"/>
                  <a:gd name="connsiteY57" fmla="*/ 170390 h 473484"/>
                  <a:gd name="connsiteX58" fmla="*/ 3246659 w 5324400"/>
                  <a:gd name="connsiteY58" fmla="*/ 270418 h 473484"/>
                  <a:gd name="connsiteX59" fmla="*/ 3265223 w 5324400"/>
                  <a:gd name="connsiteY59" fmla="*/ 221458 h 473484"/>
                  <a:gd name="connsiteX60" fmla="*/ 3283787 w 5324400"/>
                  <a:gd name="connsiteY60" fmla="*/ 278850 h 473484"/>
                  <a:gd name="connsiteX61" fmla="*/ 3320847 w 5324400"/>
                  <a:gd name="connsiteY61" fmla="*/ 265590 h 473484"/>
                  <a:gd name="connsiteX62" fmla="*/ 3339411 w 5324400"/>
                  <a:gd name="connsiteY62" fmla="*/ 239954 h 473484"/>
                  <a:gd name="connsiteX63" fmla="*/ 3357975 w 5324400"/>
                  <a:gd name="connsiteY63" fmla="*/ 261306 h 473484"/>
                  <a:gd name="connsiteX64" fmla="*/ 3376539 w 5324400"/>
                  <a:gd name="connsiteY64" fmla="*/ 227442 h 473484"/>
                  <a:gd name="connsiteX65" fmla="*/ 3395035 w 5324400"/>
                  <a:gd name="connsiteY65" fmla="*/ 230230 h 473484"/>
                  <a:gd name="connsiteX66" fmla="*/ 3413599 w 5324400"/>
                  <a:gd name="connsiteY66" fmla="*/ 255458 h 473484"/>
                  <a:gd name="connsiteX67" fmla="*/ 3432163 w 5324400"/>
                  <a:gd name="connsiteY67" fmla="*/ 421378 h 473484"/>
                  <a:gd name="connsiteX68" fmla="*/ 3450727 w 5324400"/>
                  <a:gd name="connsiteY68" fmla="*/ 473534 h 473484"/>
                  <a:gd name="connsiteX69" fmla="*/ 3469291 w 5324400"/>
                  <a:gd name="connsiteY69" fmla="*/ 244306 h 473484"/>
                  <a:gd name="connsiteX70" fmla="*/ 3487855 w 5324400"/>
                  <a:gd name="connsiteY70" fmla="*/ 339438 h 473484"/>
                  <a:gd name="connsiteX71" fmla="*/ 3524915 w 5324400"/>
                  <a:gd name="connsiteY71" fmla="*/ 292450 h 473484"/>
                  <a:gd name="connsiteX72" fmla="*/ 3543479 w 5324400"/>
                  <a:gd name="connsiteY72" fmla="*/ 336038 h 473484"/>
                  <a:gd name="connsiteX73" fmla="*/ 3562043 w 5324400"/>
                  <a:gd name="connsiteY73" fmla="*/ 234650 h 473484"/>
                  <a:gd name="connsiteX74" fmla="*/ 3580607 w 5324400"/>
                  <a:gd name="connsiteY74" fmla="*/ 214658 h 473484"/>
                  <a:gd name="connsiteX75" fmla="*/ 3710419 w 5324400"/>
                  <a:gd name="connsiteY75" fmla="*/ 217990 h 473484"/>
                  <a:gd name="connsiteX76" fmla="*/ 3728983 w 5324400"/>
                  <a:gd name="connsiteY76" fmla="*/ 225198 h 473484"/>
                  <a:gd name="connsiteX77" fmla="*/ 3766111 w 5324400"/>
                  <a:gd name="connsiteY77" fmla="*/ 235058 h 473484"/>
                  <a:gd name="connsiteX78" fmla="*/ 3784675 w 5324400"/>
                  <a:gd name="connsiteY78" fmla="*/ 232542 h 473484"/>
                  <a:gd name="connsiteX79" fmla="*/ 3858863 w 5324400"/>
                  <a:gd name="connsiteY79" fmla="*/ 217922 h 473484"/>
                  <a:gd name="connsiteX80" fmla="*/ 3877427 w 5324400"/>
                  <a:gd name="connsiteY80" fmla="*/ 224518 h 473484"/>
                  <a:gd name="connsiteX81" fmla="*/ 3933051 w 5324400"/>
                  <a:gd name="connsiteY81" fmla="*/ 230978 h 473484"/>
                  <a:gd name="connsiteX82" fmla="*/ 3951615 w 5324400"/>
                  <a:gd name="connsiteY82" fmla="*/ 426886 h 473484"/>
                  <a:gd name="connsiteX83" fmla="*/ 3970179 w 5324400"/>
                  <a:gd name="connsiteY83" fmla="*/ 383434 h 473484"/>
                  <a:gd name="connsiteX84" fmla="*/ 3988743 w 5324400"/>
                  <a:gd name="connsiteY84" fmla="*/ 237302 h 473484"/>
                  <a:gd name="connsiteX85" fmla="*/ 4007307 w 5324400"/>
                  <a:gd name="connsiteY85" fmla="*/ 238730 h 473484"/>
                  <a:gd name="connsiteX86" fmla="*/ 4025803 w 5324400"/>
                  <a:gd name="connsiteY86" fmla="*/ 393702 h 473484"/>
                  <a:gd name="connsiteX87" fmla="*/ 4062931 w 5324400"/>
                  <a:gd name="connsiteY87" fmla="*/ 237234 h 473484"/>
                  <a:gd name="connsiteX88" fmla="*/ 4081495 w 5324400"/>
                  <a:gd name="connsiteY88" fmla="*/ 230910 h 473484"/>
                  <a:gd name="connsiteX89" fmla="*/ 4137119 w 5324400"/>
                  <a:gd name="connsiteY89" fmla="*/ 225130 h 473484"/>
                  <a:gd name="connsiteX90" fmla="*/ 4155683 w 5324400"/>
                  <a:gd name="connsiteY90" fmla="*/ 231386 h 473484"/>
                  <a:gd name="connsiteX91" fmla="*/ 4174247 w 5324400"/>
                  <a:gd name="connsiteY91" fmla="*/ 232746 h 473484"/>
                  <a:gd name="connsiteX92" fmla="*/ 4192811 w 5324400"/>
                  <a:gd name="connsiteY92" fmla="*/ 270690 h 473484"/>
                  <a:gd name="connsiteX93" fmla="*/ 4211375 w 5324400"/>
                  <a:gd name="connsiteY93" fmla="*/ 392818 h 473484"/>
                  <a:gd name="connsiteX94" fmla="*/ 4229871 w 5324400"/>
                  <a:gd name="connsiteY94" fmla="*/ 389350 h 473484"/>
                  <a:gd name="connsiteX95" fmla="*/ 4248435 w 5324400"/>
                  <a:gd name="connsiteY95" fmla="*/ 255322 h 473484"/>
                  <a:gd name="connsiteX96" fmla="*/ 4266999 w 5324400"/>
                  <a:gd name="connsiteY96" fmla="*/ 226082 h 473484"/>
                  <a:gd name="connsiteX97" fmla="*/ 4285563 w 5324400"/>
                  <a:gd name="connsiteY97" fmla="*/ 232338 h 473484"/>
                  <a:gd name="connsiteX98" fmla="*/ 4304127 w 5324400"/>
                  <a:gd name="connsiteY98" fmla="*/ 231930 h 473484"/>
                  <a:gd name="connsiteX99" fmla="*/ 4359751 w 5324400"/>
                  <a:gd name="connsiteY99" fmla="*/ 226286 h 473484"/>
                  <a:gd name="connsiteX100" fmla="*/ 4378315 w 5324400"/>
                  <a:gd name="connsiteY100" fmla="*/ 223702 h 473484"/>
                  <a:gd name="connsiteX101" fmla="*/ 4396879 w 5324400"/>
                  <a:gd name="connsiteY101" fmla="*/ 225674 h 473484"/>
                  <a:gd name="connsiteX102" fmla="*/ 4415443 w 5324400"/>
                  <a:gd name="connsiteY102" fmla="*/ 234174 h 473484"/>
                  <a:gd name="connsiteX103" fmla="*/ 4452503 w 5324400"/>
                  <a:gd name="connsiteY103" fmla="*/ 245326 h 473484"/>
                  <a:gd name="connsiteX104" fmla="*/ 4471067 w 5324400"/>
                  <a:gd name="connsiteY104" fmla="*/ 246550 h 473484"/>
                  <a:gd name="connsiteX105" fmla="*/ 4508195 w 5324400"/>
                  <a:gd name="connsiteY105" fmla="*/ 232338 h 473484"/>
                  <a:gd name="connsiteX106" fmla="*/ 4526759 w 5324400"/>
                  <a:gd name="connsiteY106" fmla="*/ 244238 h 473484"/>
                  <a:gd name="connsiteX107" fmla="*/ 4545255 w 5324400"/>
                  <a:gd name="connsiteY107" fmla="*/ 246482 h 473484"/>
                  <a:gd name="connsiteX108" fmla="*/ 4563819 w 5324400"/>
                  <a:gd name="connsiteY108" fmla="*/ 240022 h 473484"/>
                  <a:gd name="connsiteX109" fmla="*/ 4600947 w 5324400"/>
                  <a:gd name="connsiteY109" fmla="*/ 237234 h 473484"/>
                  <a:gd name="connsiteX110" fmla="*/ 4619511 w 5324400"/>
                  <a:gd name="connsiteY110" fmla="*/ 232066 h 473484"/>
                  <a:gd name="connsiteX111" fmla="*/ 4638075 w 5324400"/>
                  <a:gd name="connsiteY111" fmla="*/ 241654 h 473484"/>
                  <a:gd name="connsiteX112" fmla="*/ 4656571 w 5324400"/>
                  <a:gd name="connsiteY112" fmla="*/ 258790 h 473484"/>
                  <a:gd name="connsiteX113" fmla="*/ 4693699 w 5324400"/>
                  <a:gd name="connsiteY113" fmla="*/ 262666 h 473484"/>
                  <a:gd name="connsiteX114" fmla="*/ 4712263 w 5324400"/>
                  <a:gd name="connsiteY114" fmla="*/ 257430 h 473484"/>
                  <a:gd name="connsiteX115" fmla="*/ 4730827 w 5324400"/>
                  <a:gd name="connsiteY115" fmla="*/ 247502 h 473484"/>
                  <a:gd name="connsiteX116" fmla="*/ 4749391 w 5324400"/>
                  <a:gd name="connsiteY116" fmla="*/ 273750 h 473484"/>
                  <a:gd name="connsiteX117" fmla="*/ 4767887 w 5324400"/>
                  <a:gd name="connsiteY117" fmla="*/ 240090 h 473484"/>
                  <a:gd name="connsiteX118" fmla="*/ 4786451 w 5324400"/>
                  <a:gd name="connsiteY118" fmla="*/ 247774 h 473484"/>
                  <a:gd name="connsiteX119" fmla="*/ 4805015 w 5324400"/>
                  <a:gd name="connsiteY119" fmla="*/ 248794 h 473484"/>
                  <a:gd name="connsiteX120" fmla="*/ 4823579 w 5324400"/>
                  <a:gd name="connsiteY120" fmla="*/ 238390 h 473484"/>
                  <a:gd name="connsiteX121" fmla="*/ 4860639 w 5324400"/>
                  <a:gd name="connsiteY121" fmla="*/ 219350 h 473484"/>
                  <a:gd name="connsiteX122" fmla="*/ 4879203 w 5324400"/>
                  <a:gd name="connsiteY122" fmla="*/ 219418 h 473484"/>
                  <a:gd name="connsiteX123" fmla="*/ 4897767 w 5324400"/>
                  <a:gd name="connsiteY123" fmla="*/ 222954 h 473484"/>
                  <a:gd name="connsiteX124" fmla="*/ 4916331 w 5324400"/>
                  <a:gd name="connsiteY124" fmla="*/ 212074 h 473484"/>
                  <a:gd name="connsiteX125" fmla="*/ 5324467 w 5324400"/>
                  <a:gd name="connsiteY125" fmla="*/ 212074 h 473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324400" h="473484">
                    <a:moveTo>
                      <a:pt x="67" y="212074"/>
                    </a:moveTo>
                    <a:lnTo>
                      <a:pt x="1985123" y="212074"/>
                    </a:lnTo>
                    <a:lnTo>
                      <a:pt x="2003687" y="112454"/>
                    </a:lnTo>
                    <a:lnTo>
                      <a:pt x="2022251" y="136118"/>
                    </a:lnTo>
                    <a:lnTo>
                      <a:pt x="2040747" y="88246"/>
                    </a:lnTo>
                    <a:lnTo>
                      <a:pt x="2059311" y="106674"/>
                    </a:lnTo>
                    <a:lnTo>
                      <a:pt x="2077875" y="62406"/>
                    </a:lnTo>
                    <a:lnTo>
                      <a:pt x="2096439" y="49622"/>
                    </a:lnTo>
                    <a:lnTo>
                      <a:pt x="2115003" y="68866"/>
                    </a:lnTo>
                    <a:lnTo>
                      <a:pt x="2133567" y="106334"/>
                    </a:lnTo>
                    <a:lnTo>
                      <a:pt x="2152063" y="110822"/>
                    </a:lnTo>
                    <a:lnTo>
                      <a:pt x="2170627" y="126258"/>
                    </a:lnTo>
                    <a:lnTo>
                      <a:pt x="2189191" y="101642"/>
                    </a:lnTo>
                    <a:lnTo>
                      <a:pt x="2207755" y="92938"/>
                    </a:lnTo>
                    <a:lnTo>
                      <a:pt x="2226319" y="9026"/>
                    </a:lnTo>
                    <a:lnTo>
                      <a:pt x="2319071" y="56354"/>
                    </a:lnTo>
                    <a:lnTo>
                      <a:pt x="2337635" y="50"/>
                    </a:lnTo>
                    <a:lnTo>
                      <a:pt x="2356131" y="68730"/>
                    </a:lnTo>
                    <a:lnTo>
                      <a:pt x="2374695" y="86002"/>
                    </a:lnTo>
                    <a:lnTo>
                      <a:pt x="2430387" y="61862"/>
                    </a:lnTo>
                    <a:lnTo>
                      <a:pt x="2448951" y="12562"/>
                    </a:lnTo>
                    <a:lnTo>
                      <a:pt x="2467447" y="233086"/>
                    </a:lnTo>
                    <a:lnTo>
                      <a:pt x="2486011" y="277150"/>
                    </a:lnTo>
                    <a:lnTo>
                      <a:pt x="2504575" y="364190"/>
                    </a:lnTo>
                    <a:lnTo>
                      <a:pt x="2523139" y="362898"/>
                    </a:lnTo>
                    <a:lnTo>
                      <a:pt x="2541703" y="241994"/>
                    </a:lnTo>
                    <a:lnTo>
                      <a:pt x="2560199" y="214386"/>
                    </a:lnTo>
                    <a:lnTo>
                      <a:pt x="2597327" y="238118"/>
                    </a:lnTo>
                    <a:lnTo>
                      <a:pt x="2615891" y="220846"/>
                    </a:lnTo>
                    <a:lnTo>
                      <a:pt x="2634455" y="262054"/>
                    </a:lnTo>
                    <a:lnTo>
                      <a:pt x="2653019" y="225946"/>
                    </a:lnTo>
                    <a:lnTo>
                      <a:pt x="2671515" y="214726"/>
                    </a:lnTo>
                    <a:lnTo>
                      <a:pt x="2690079" y="134078"/>
                    </a:lnTo>
                    <a:lnTo>
                      <a:pt x="2708643" y="52138"/>
                    </a:lnTo>
                    <a:lnTo>
                      <a:pt x="2727207" y="16030"/>
                    </a:lnTo>
                    <a:lnTo>
                      <a:pt x="2745771" y="20382"/>
                    </a:lnTo>
                    <a:lnTo>
                      <a:pt x="2764335" y="107558"/>
                    </a:lnTo>
                    <a:lnTo>
                      <a:pt x="2819959" y="162978"/>
                    </a:lnTo>
                    <a:lnTo>
                      <a:pt x="2838523" y="168350"/>
                    </a:lnTo>
                    <a:lnTo>
                      <a:pt x="2857087" y="188954"/>
                    </a:lnTo>
                    <a:lnTo>
                      <a:pt x="2875583" y="145026"/>
                    </a:lnTo>
                    <a:lnTo>
                      <a:pt x="2894147" y="170662"/>
                    </a:lnTo>
                    <a:lnTo>
                      <a:pt x="2912711" y="219554"/>
                    </a:lnTo>
                    <a:lnTo>
                      <a:pt x="2931275" y="219826"/>
                    </a:lnTo>
                    <a:lnTo>
                      <a:pt x="2949839" y="202078"/>
                    </a:lnTo>
                    <a:lnTo>
                      <a:pt x="2968403" y="176918"/>
                    </a:lnTo>
                    <a:lnTo>
                      <a:pt x="2986899" y="204730"/>
                    </a:lnTo>
                    <a:lnTo>
                      <a:pt x="3005463" y="212074"/>
                    </a:lnTo>
                    <a:lnTo>
                      <a:pt x="3024027" y="212890"/>
                    </a:lnTo>
                    <a:lnTo>
                      <a:pt x="3042591" y="168826"/>
                    </a:lnTo>
                    <a:lnTo>
                      <a:pt x="3061155" y="160802"/>
                    </a:lnTo>
                    <a:lnTo>
                      <a:pt x="3079719" y="198134"/>
                    </a:lnTo>
                    <a:lnTo>
                      <a:pt x="3098215" y="214318"/>
                    </a:lnTo>
                    <a:lnTo>
                      <a:pt x="3116779" y="221390"/>
                    </a:lnTo>
                    <a:lnTo>
                      <a:pt x="3135343" y="221934"/>
                    </a:lnTo>
                    <a:lnTo>
                      <a:pt x="3172471" y="213366"/>
                    </a:lnTo>
                    <a:lnTo>
                      <a:pt x="3190967" y="214182"/>
                    </a:lnTo>
                    <a:lnTo>
                      <a:pt x="3228095" y="170390"/>
                    </a:lnTo>
                    <a:lnTo>
                      <a:pt x="3246659" y="270418"/>
                    </a:lnTo>
                    <a:lnTo>
                      <a:pt x="3265223" y="221458"/>
                    </a:lnTo>
                    <a:lnTo>
                      <a:pt x="3283787" y="278850"/>
                    </a:lnTo>
                    <a:lnTo>
                      <a:pt x="3320847" y="265590"/>
                    </a:lnTo>
                    <a:lnTo>
                      <a:pt x="3339411" y="239954"/>
                    </a:lnTo>
                    <a:lnTo>
                      <a:pt x="3357975" y="261306"/>
                    </a:lnTo>
                    <a:lnTo>
                      <a:pt x="3376539" y="227442"/>
                    </a:lnTo>
                    <a:lnTo>
                      <a:pt x="3395035" y="230230"/>
                    </a:lnTo>
                    <a:lnTo>
                      <a:pt x="3413599" y="255458"/>
                    </a:lnTo>
                    <a:lnTo>
                      <a:pt x="3432163" y="421378"/>
                    </a:lnTo>
                    <a:lnTo>
                      <a:pt x="3450727" y="473534"/>
                    </a:lnTo>
                    <a:lnTo>
                      <a:pt x="3469291" y="244306"/>
                    </a:lnTo>
                    <a:lnTo>
                      <a:pt x="3487855" y="339438"/>
                    </a:lnTo>
                    <a:lnTo>
                      <a:pt x="3524915" y="292450"/>
                    </a:lnTo>
                    <a:lnTo>
                      <a:pt x="3543479" y="336038"/>
                    </a:lnTo>
                    <a:lnTo>
                      <a:pt x="3562043" y="234650"/>
                    </a:lnTo>
                    <a:lnTo>
                      <a:pt x="3580607" y="214658"/>
                    </a:lnTo>
                    <a:lnTo>
                      <a:pt x="3710419" y="217990"/>
                    </a:lnTo>
                    <a:lnTo>
                      <a:pt x="3728983" y="225198"/>
                    </a:lnTo>
                    <a:lnTo>
                      <a:pt x="3766111" y="235058"/>
                    </a:lnTo>
                    <a:lnTo>
                      <a:pt x="3784675" y="232542"/>
                    </a:lnTo>
                    <a:lnTo>
                      <a:pt x="3858863" y="217922"/>
                    </a:lnTo>
                    <a:lnTo>
                      <a:pt x="3877427" y="224518"/>
                    </a:lnTo>
                    <a:lnTo>
                      <a:pt x="3933051" y="230978"/>
                    </a:lnTo>
                    <a:lnTo>
                      <a:pt x="3951615" y="426886"/>
                    </a:lnTo>
                    <a:lnTo>
                      <a:pt x="3970179" y="383434"/>
                    </a:lnTo>
                    <a:lnTo>
                      <a:pt x="3988743" y="237302"/>
                    </a:lnTo>
                    <a:lnTo>
                      <a:pt x="4007307" y="238730"/>
                    </a:lnTo>
                    <a:lnTo>
                      <a:pt x="4025803" y="393702"/>
                    </a:lnTo>
                    <a:lnTo>
                      <a:pt x="4062931" y="237234"/>
                    </a:lnTo>
                    <a:lnTo>
                      <a:pt x="4081495" y="230910"/>
                    </a:lnTo>
                    <a:lnTo>
                      <a:pt x="4137119" y="225130"/>
                    </a:lnTo>
                    <a:lnTo>
                      <a:pt x="4155683" y="231386"/>
                    </a:lnTo>
                    <a:lnTo>
                      <a:pt x="4174247" y="232746"/>
                    </a:lnTo>
                    <a:lnTo>
                      <a:pt x="4192811" y="270690"/>
                    </a:lnTo>
                    <a:lnTo>
                      <a:pt x="4211375" y="392818"/>
                    </a:lnTo>
                    <a:lnTo>
                      <a:pt x="4229871" y="389350"/>
                    </a:lnTo>
                    <a:lnTo>
                      <a:pt x="4248435" y="255322"/>
                    </a:lnTo>
                    <a:lnTo>
                      <a:pt x="4266999" y="226082"/>
                    </a:lnTo>
                    <a:lnTo>
                      <a:pt x="4285563" y="232338"/>
                    </a:lnTo>
                    <a:lnTo>
                      <a:pt x="4304127" y="231930"/>
                    </a:lnTo>
                    <a:lnTo>
                      <a:pt x="4359751" y="226286"/>
                    </a:lnTo>
                    <a:lnTo>
                      <a:pt x="4378315" y="223702"/>
                    </a:lnTo>
                    <a:lnTo>
                      <a:pt x="4396879" y="225674"/>
                    </a:lnTo>
                    <a:lnTo>
                      <a:pt x="4415443" y="234174"/>
                    </a:lnTo>
                    <a:lnTo>
                      <a:pt x="4452503" y="245326"/>
                    </a:lnTo>
                    <a:lnTo>
                      <a:pt x="4471067" y="246550"/>
                    </a:lnTo>
                    <a:lnTo>
                      <a:pt x="4508195" y="232338"/>
                    </a:lnTo>
                    <a:lnTo>
                      <a:pt x="4526759" y="244238"/>
                    </a:lnTo>
                    <a:lnTo>
                      <a:pt x="4545255" y="246482"/>
                    </a:lnTo>
                    <a:lnTo>
                      <a:pt x="4563819" y="240022"/>
                    </a:lnTo>
                    <a:lnTo>
                      <a:pt x="4600947" y="237234"/>
                    </a:lnTo>
                    <a:lnTo>
                      <a:pt x="4619511" y="232066"/>
                    </a:lnTo>
                    <a:lnTo>
                      <a:pt x="4638075" y="241654"/>
                    </a:lnTo>
                    <a:lnTo>
                      <a:pt x="4656571" y="258790"/>
                    </a:lnTo>
                    <a:lnTo>
                      <a:pt x="4693699" y="262666"/>
                    </a:lnTo>
                    <a:lnTo>
                      <a:pt x="4712263" y="257430"/>
                    </a:lnTo>
                    <a:lnTo>
                      <a:pt x="4730827" y="247502"/>
                    </a:lnTo>
                    <a:lnTo>
                      <a:pt x="4749391" y="273750"/>
                    </a:lnTo>
                    <a:lnTo>
                      <a:pt x="4767887" y="240090"/>
                    </a:lnTo>
                    <a:lnTo>
                      <a:pt x="4786451" y="247774"/>
                    </a:lnTo>
                    <a:lnTo>
                      <a:pt x="4805015" y="248794"/>
                    </a:lnTo>
                    <a:lnTo>
                      <a:pt x="4823579" y="238390"/>
                    </a:lnTo>
                    <a:lnTo>
                      <a:pt x="4860639" y="219350"/>
                    </a:lnTo>
                    <a:lnTo>
                      <a:pt x="4879203" y="219418"/>
                    </a:lnTo>
                    <a:lnTo>
                      <a:pt x="4897767" y="222954"/>
                    </a:lnTo>
                    <a:lnTo>
                      <a:pt x="4916331" y="212074"/>
                    </a:lnTo>
                    <a:lnTo>
                      <a:pt x="5324467" y="212074"/>
                    </a:lnTo>
                  </a:path>
                </a:pathLst>
              </a:custGeom>
              <a:noFill/>
              <a:ln w="20383" cap="flat">
                <a:solidFill>
                  <a:srgbClr val="E45756"/>
                </a:solidFill>
                <a:prstDash val="solid"/>
                <a:miter/>
              </a:ln>
            </p:spPr>
            <p:txBody>
              <a:bodyPr rtlCol="0" anchor="ctr"/>
              <a:lstStyle/>
              <a:p>
                <a:endParaRPr lang="en-AU" dirty="0"/>
              </a:p>
            </p:txBody>
          </p:sp>
        </p:grpSp>
      </p:grpSp>
      <p:sp>
        <p:nvSpPr>
          <p:cNvPr id="102" name="Freeform 101">
            <a:extLst>
              <a:ext uri="{FF2B5EF4-FFF2-40B4-BE49-F238E27FC236}">
                <a16:creationId xmlns:a16="http://schemas.microsoft.com/office/drawing/2014/main" id="{4BA58A35-05E0-3240-90DB-342F43F81827}"/>
              </a:ext>
            </a:extLst>
          </p:cNvPr>
          <p:cNvSpPr/>
          <p:nvPr/>
        </p:nvSpPr>
        <p:spPr>
          <a:xfrm>
            <a:off x="2701397" y="-376177"/>
            <a:ext cx="6800" cy="6800"/>
          </a:xfrm>
          <a:custGeom>
            <a:avLst/>
            <a:gdLst/>
            <a:ahLst/>
            <a:cxnLst/>
            <a:rect l="l" t="t" r="r" b="b"/>
            <a:pathLst>
              <a:path w="6800" h="6800"/>
            </a:pathLst>
          </a:custGeom>
          <a:noFill/>
          <a:ln w="6794" cap="flat">
            <a:noFill/>
            <a:prstDash val="solid"/>
            <a:miter/>
          </a:ln>
        </p:spPr>
        <p:txBody>
          <a:bodyPr rtlCol="0" anchor="ctr"/>
          <a:lstStyle/>
          <a:p>
            <a:endParaRPr lang="en-AU" dirty="0"/>
          </a:p>
        </p:txBody>
      </p:sp>
      <p:sp>
        <p:nvSpPr>
          <p:cNvPr id="103" name="Freeform 102">
            <a:extLst>
              <a:ext uri="{FF2B5EF4-FFF2-40B4-BE49-F238E27FC236}">
                <a16:creationId xmlns:a16="http://schemas.microsoft.com/office/drawing/2014/main" id="{30211DE3-01F7-244E-957A-57957CD9DB36}"/>
              </a:ext>
            </a:extLst>
          </p:cNvPr>
          <p:cNvSpPr/>
          <p:nvPr/>
        </p:nvSpPr>
        <p:spPr>
          <a:xfrm>
            <a:off x="3150197" y="98295"/>
            <a:ext cx="6800" cy="3128000"/>
          </a:xfrm>
          <a:custGeom>
            <a:avLst/>
            <a:gdLst>
              <a:gd name="connsiteX0" fmla="*/ 0 w 6800"/>
              <a:gd name="connsiteY0" fmla="*/ 0 h 3128000"/>
              <a:gd name="connsiteX1" fmla="*/ 0 w 6800"/>
              <a:gd name="connsiteY1" fmla="*/ 3128000 h 3128000"/>
            </a:gdLst>
            <a:ahLst/>
            <a:cxnLst>
              <a:cxn ang="0">
                <a:pos x="connsiteX0" y="connsiteY0"/>
              </a:cxn>
              <a:cxn ang="0">
                <a:pos x="connsiteX1" y="connsiteY1"/>
              </a:cxn>
            </a:cxnLst>
            <a:rect l="l" t="t" r="r" b="b"/>
            <a:pathLst>
              <a:path w="6800" h="3128000">
                <a:moveTo>
                  <a:pt x="0" y="0"/>
                </a:moveTo>
                <a:lnTo>
                  <a:pt x="0" y="3128000"/>
                </a:lnTo>
              </a:path>
            </a:pathLst>
          </a:custGeom>
          <a:noFill/>
          <a:ln w="19050" cap="flat">
            <a:solidFill>
              <a:srgbClr val="000000"/>
            </a:solidFill>
            <a:prstDash val="solid"/>
            <a:miter/>
          </a:ln>
        </p:spPr>
        <p:txBody>
          <a:bodyPr rtlCol="0" anchor="ctr"/>
          <a:lstStyle/>
          <a:p>
            <a:endParaRPr lang="en-AU" sz="1200" dirty="0"/>
          </a:p>
        </p:txBody>
      </p:sp>
      <p:grpSp>
        <p:nvGrpSpPr>
          <p:cNvPr id="104" name="Graphic 2">
            <a:extLst>
              <a:ext uri="{FF2B5EF4-FFF2-40B4-BE49-F238E27FC236}">
                <a16:creationId xmlns:a16="http://schemas.microsoft.com/office/drawing/2014/main" id="{0AC98EC2-41B8-6747-8025-13D0E15948D8}"/>
              </a:ext>
            </a:extLst>
          </p:cNvPr>
          <p:cNvGrpSpPr/>
          <p:nvPr/>
        </p:nvGrpSpPr>
        <p:grpSpPr>
          <a:xfrm>
            <a:off x="2735759" y="3180577"/>
            <a:ext cx="5378801" cy="463095"/>
            <a:chOff x="2735757" y="3046103"/>
            <a:chExt cx="5378801" cy="463095"/>
          </a:xfrm>
          <a:solidFill>
            <a:srgbClr val="2A3F5F"/>
          </a:solidFill>
        </p:grpSpPr>
        <p:sp>
          <p:nvSpPr>
            <p:cNvPr id="105" name="TextBox 104">
              <a:extLst>
                <a:ext uri="{FF2B5EF4-FFF2-40B4-BE49-F238E27FC236}">
                  <a16:creationId xmlns:a16="http://schemas.microsoft.com/office/drawing/2014/main" id="{9E5B4FA4-8C6D-A840-97D4-EDE3A103325F}"/>
                </a:ext>
              </a:extLst>
            </p:cNvPr>
            <p:cNvSpPr txBox="1"/>
            <p:nvPr/>
          </p:nvSpPr>
          <p:spPr>
            <a:xfrm>
              <a:off x="2898957" y="3046103"/>
              <a:ext cx="540533" cy="276999"/>
            </a:xfrm>
            <a:prstGeom prst="rect">
              <a:avLst/>
            </a:prstGeom>
            <a:noFill/>
          </p:spPr>
          <p:txBody>
            <a:bodyPr wrap="none" rtlCol="0">
              <a:spAutoFit/>
            </a:bodyPr>
            <a:lstStyle/>
            <a:p>
              <a:pPr algn="l"/>
              <a:r>
                <a:rPr lang="en-AU" sz="1200" dirty="0">
                  <a:ea typeface="Open Sans"/>
                  <a:cs typeface="Open Sans"/>
                  <a:sym typeface="Open Sans"/>
                  <a:rtl val="0"/>
                </a:rPr>
                <a:t>00:00</a:t>
              </a:r>
            </a:p>
          </p:txBody>
        </p:sp>
        <p:sp>
          <p:nvSpPr>
            <p:cNvPr id="106" name="TextBox 105">
              <a:extLst>
                <a:ext uri="{FF2B5EF4-FFF2-40B4-BE49-F238E27FC236}">
                  <a16:creationId xmlns:a16="http://schemas.microsoft.com/office/drawing/2014/main" id="{3A70F3E1-DB27-4B4C-A032-C5E10237DFAE}"/>
                </a:ext>
              </a:extLst>
            </p:cNvPr>
            <p:cNvSpPr txBox="1"/>
            <p:nvPr/>
          </p:nvSpPr>
          <p:spPr>
            <a:xfrm>
              <a:off x="2735757" y="3232199"/>
              <a:ext cx="896399" cy="276999"/>
            </a:xfrm>
            <a:prstGeom prst="rect">
              <a:avLst/>
            </a:prstGeom>
            <a:noFill/>
          </p:spPr>
          <p:txBody>
            <a:bodyPr wrap="none" rtlCol="0" anchor="b">
              <a:spAutoFit/>
            </a:bodyPr>
            <a:lstStyle/>
            <a:p>
              <a:pPr algn="l"/>
              <a:r>
                <a:rPr lang="en-AU" sz="1200" dirty="0">
                  <a:ea typeface="Open Sans"/>
                  <a:cs typeface="Open Sans"/>
                  <a:sym typeface="Open Sans"/>
                  <a:rtl val="0"/>
                </a:rPr>
                <a:t>Jun 2, 2014</a:t>
              </a:r>
            </a:p>
          </p:txBody>
        </p:sp>
        <p:sp>
          <p:nvSpPr>
            <p:cNvPr id="107" name="TextBox 106">
              <a:extLst>
                <a:ext uri="{FF2B5EF4-FFF2-40B4-BE49-F238E27FC236}">
                  <a16:creationId xmlns:a16="http://schemas.microsoft.com/office/drawing/2014/main" id="{B88C0390-1887-C446-B46B-1C429FED62DA}"/>
                </a:ext>
              </a:extLst>
            </p:cNvPr>
            <p:cNvSpPr txBox="1"/>
            <p:nvPr/>
          </p:nvSpPr>
          <p:spPr>
            <a:xfrm>
              <a:off x="3566853" y="3046103"/>
              <a:ext cx="540533" cy="276999"/>
            </a:xfrm>
            <a:prstGeom prst="rect">
              <a:avLst/>
            </a:prstGeom>
            <a:noFill/>
          </p:spPr>
          <p:txBody>
            <a:bodyPr wrap="none" rtlCol="0">
              <a:spAutoFit/>
            </a:bodyPr>
            <a:lstStyle/>
            <a:p>
              <a:pPr algn="l"/>
              <a:r>
                <a:rPr lang="en-AU" sz="1200" dirty="0">
                  <a:ea typeface="Open Sans"/>
                  <a:cs typeface="Open Sans"/>
                  <a:sym typeface="Open Sans"/>
                  <a:rtl val="0"/>
                </a:rPr>
                <a:t>03:00</a:t>
              </a:r>
            </a:p>
          </p:txBody>
        </p:sp>
        <p:sp>
          <p:nvSpPr>
            <p:cNvPr id="108" name="TextBox 107">
              <a:extLst>
                <a:ext uri="{FF2B5EF4-FFF2-40B4-BE49-F238E27FC236}">
                  <a16:creationId xmlns:a16="http://schemas.microsoft.com/office/drawing/2014/main" id="{24149B09-9C31-084D-85A1-7D5C6713B72D}"/>
                </a:ext>
              </a:extLst>
            </p:cNvPr>
            <p:cNvSpPr txBox="1"/>
            <p:nvPr/>
          </p:nvSpPr>
          <p:spPr>
            <a:xfrm>
              <a:off x="4234681" y="3046103"/>
              <a:ext cx="540533" cy="276999"/>
            </a:xfrm>
            <a:prstGeom prst="rect">
              <a:avLst/>
            </a:prstGeom>
            <a:noFill/>
          </p:spPr>
          <p:txBody>
            <a:bodyPr wrap="none" rtlCol="0">
              <a:spAutoFit/>
            </a:bodyPr>
            <a:lstStyle/>
            <a:p>
              <a:pPr algn="l"/>
              <a:r>
                <a:rPr lang="en-AU" sz="1200" dirty="0">
                  <a:ea typeface="Open Sans"/>
                  <a:cs typeface="Open Sans"/>
                  <a:sym typeface="Open Sans"/>
                  <a:rtl val="0"/>
                </a:rPr>
                <a:t>06:00</a:t>
              </a:r>
            </a:p>
          </p:txBody>
        </p:sp>
        <p:sp>
          <p:nvSpPr>
            <p:cNvPr id="109" name="TextBox 108">
              <a:extLst>
                <a:ext uri="{FF2B5EF4-FFF2-40B4-BE49-F238E27FC236}">
                  <a16:creationId xmlns:a16="http://schemas.microsoft.com/office/drawing/2014/main" id="{7840C67E-8F8D-8646-AEEC-7207B50CA7B4}"/>
                </a:ext>
              </a:extLst>
            </p:cNvPr>
            <p:cNvSpPr txBox="1"/>
            <p:nvPr/>
          </p:nvSpPr>
          <p:spPr>
            <a:xfrm>
              <a:off x="4902577" y="3046103"/>
              <a:ext cx="540533" cy="276999"/>
            </a:xfrm>
            <a:prstGeom prst="rect">
              <a:avLst/>
            </a:prstGeom>
            <a:noFill/>
          </p:spPr>
          <p:txBody>
            <a:bodyPr wrap="none" rtlCol="0">
              <a:spAutoFit/>
            </a:bodyPr>
            <a:lstStyle/>
            <a:p>
              <a:pPr algn="l"/>
              <a:r>
                <a:rPr lang="en-AU" sz="1200" dirty="0">
                  <a:ea typeface="Open Sans"/>
                  <a:cs typeface="Open Sans"/>
                  <a:sym typeface="Open Sans"/>
                  <a:rtl val="0"/>
                </a:rPr>
                <a:t>09:00</a:t>
              </a:r>
            </a:p>
          </p:txBody>
        </p:sp>
        <p:sp>
          <p:nvSpPr>
            <p:cNvPr id="110" name="TextBox 109">
              <a:extLst>
                <a:ext uri="{FF2B5EF4-FFF2-40B4-BE49-F238E27FC236}">
                  <a16:creationId xmlns:a16="http://schemas.microsoft.com/office/drawing/2014/main" id="{CAC940B2-A996-6C48-9CEB-63A98331C5F0}"/>
                </a:ext>
              </a:extLst>
            </p:cNvPr>
            <p:cNvSpPr txBox="1"/>
            <p:nvPr/>
          </p:nvSpPr>
          <p:spPr>
            <a:xfrm>
              <a:off x="5570405" y="3046103"/>
              <a:ext cx="540533" cy="276999"/>
            </a:xfrm>
            <a:prstGeom prst="rect">
              <a:avLst/>
            </a:prstGeom>
            <a:noFill/>
          </p:spPr>
          <p:txBody>
            <a:bodyPr wrap="none" rtlCol="0">
              <a:spAutoFit/>
            </a:bodyPr>
            <a:lstStyle/>
            <a:p>
              <a:pPr algn="l"/>
              <a:r>
                <a:rPr lang="en-AU" sz="1200" dirty="0">
                  <a:ea typeface="Open Sans"/>
                  <a:cs typeface="Open Sans"/>
                  <a:sym typeface="Open Sans"/>
                  <a:rtl val="0"/>
                </a:rPr>
                <a:t>12:00</a:t>
              </a:r>
            </a:p>
          </p:txBody>
        </p:sp>
        <p:sp>
          <p:nvSpPr>
            <p:cNvPr id="111" name="TextBox 110">
              <a:extLst>
                <a:ext uri="{FF2B5EF4-FFF2-40B4-BE49-F238E27FC236}">
                  <a16:creationId xmlns:a16="http://schemas.microsoft.com/office/drawing/2014/main" id="{F4665696-358C-A34F-92B0-03DF2FCFFCB9}"/>
                </a:ext>
              </a:extLst>
            </p:cNvPr>
            <p:cNvSpPr txBox="1"/>
            <p:nvPr/>
          </p:nvSpPr>
          <p:spPr>
            <a:xfrm>
              <a:off x="6238301" y="3046103"/>
              <a:ext cx="540533" cy="276999"/>
            </a:xfrm>
            <a:prstGeom prst="rect">
              <a:avLst/>
            </a:prstGeom>
            <a:noFill/>
          </p:spPr>
          <p:txBody>
            <a:bodyPr wrap="none" rtlCol="0">
              <a:spAutoFit/>
            </a:bodyPr>
            <a:lstStyle/>
            <a:p>
              <a:pPr algn="l"/>
              <a:r>
                <a:rPr lang="en-AU" sz="1200" dirty="0">
                  <a:ea typeface="Open Sans"/>
                  <a:cs typeface="Open Sans"/>
                  <a:sym typeface="Open Sans"/>
                  <a:rtl val="0"/>
                </a:rPr>
                <a:t>15:00</a:t>
              </a:r>
            </a:p>
          </p:txBody>
        </p:sp>
        <p:sp>
          <p:nvSpPr>
            <p:cNvPr id="112" name="TextBox 111">
              <a:extLst>
                <a:ext uri="{FF2B5EF4-FFF2-40B4-BE49-F238E27FC236}">
                  <a16:creationId xmlns:a16="http://schemas.microsoft.com/office/drawing/2014/main" id="{85F0A6DC-B17C-8942-BEBE-F2BAB4AE2C4C}"/>
                </a:ext>
              </a:extLst>
            </p:cNvPr>
            <p:cNvSpPr txBox="1"/>
            <p:nvPr/>
          </p:nvSpPr>
          <p:spPr>
            <a:xfrm>
              <a:off x="6906197" y="3046103"/>
              <a:ext cx="540533" cy="276999"/>
            </a:xfrm>
            <a:prstGeom prst="rect">
              <a:avLst/>
            </a:prstGeom>
            <a:noFill/>
          </p:spPr>
          <p:txBody>
            <a:bodyPr wrap="none" rtlCol="0">
              <a:spAutoFit/>
            </a:bodyPr>
            <a:lstStyle/>
            <a:p>
              <a:pPr algn="l"/>
              <a:r>
                <a:rPr lang="en-AU" sz="1200" dirty="0">
                  <a:ea typeface="Open Sans"/>
                  <a:cs typeface="Open Sans"/>
                  <a:sym typeface="Open Sans"/>
                  <a:rtl val="0"/>
                </a:rPr>
                <a:t>18:00</a:t>
              </a:r>
            </a:p>
          </p:txBody>
        </p:sp>
        <p:sp>
          <p:nvSpPr>
            <p:cNvPr id="113" name="TextBox 112">
              <a:extLst>
                <a:ext uri="{FF2B5EF4-FFF2-40B4-BE49-F238E27FC236}">
                  <a16:creationId xmlns:a16="http://schemas.microsoft.com/office/drawing/2014/main" id="{F5DAFFBD-9A3D-864D-A7A1-72DE9B9C37A3}"/>
                </a:ext>
              </a:extLst>
            </p:cNvPr>
            <p:cNvSpPr txBox="1"/>
            <p:nvPr/>
          </p:nvSpPr>
          <p:spPr>
            <a:xfrm>
              <a:off x="7574025" y="3046103"/>
              <a:ext cx="540533" cy="276999"/>
            </a:xfrm>
            <a:prstGeom prst="rect">
              <a:avLst/>
            </a:prstGeom>
            <a:noFill/>
          </p:spPr>
          <p:txBody>
            <a:bodyPr wrap="none" rtlCol="0">
              <a:spAutoFit/>
            </a:bodyPr>
            <a:lstStyle/>
            <a:p>
              <a:pPr algn="l"/>
              <a:r>
                <a:rPr lang="en-AU" sz="1200" dirty="0">
                  <a:ea typeface="Open Sans"/>
                  <a:cs typeface="Open Sans"/>
                  <a:sym typeface="Open Sans"/>
                  <a:rtl val="0"/>
                </a:rPr>
                <a:t>21:00</a:t>
              </a:r>
            </a:p>
          </p:txBody>
        </p:sp>
      </p:grpSp>
      <p:grpSp>
        <p:nvGrpSpPr>
          <p:cNvPr id="114" name="Graphic 2">
            <a:extLst>
              <a:ext uri="{FF2B5EF4-FFF2-40B4-BE49-F238E27FC236}">
                <a16:creationId xmlns:a16="http://schemas.microsoft.com/office/drawing/2014/main" id="{E8DC86AE-7E51-8246-9DBE-88E0632DFB58}"/>
              </a:ext>
            </a:extLst>
          </p:cNvPr>
          <p:cNvGrpSpPr/>
          <p:nvPr/>
        </p:nvGrpSpPr>
        <p:grpSpPr>
          <a:xfrm>
            <a:off x="2888562" y="164912"/>
            <a:ext cx="272832" cy="2784023"/>
            <a:chOff x="2951317" y="30438"/>
            <a:chExt cx="272832" cy="2784023"/>
          </a:xfrm>
          <a:solidFill>
            <a:srgbClr val="2A3F5F"/>
          </a:solidFill>
        </p:grpSpPr>
        <p:sp>
          <p:nvSpPr>
            <p:cNvPr id="115" name="TextBox 114">
              <a:extLst>
                <a:ext uri="{FF2B5EF4-FFF2-40B4-BE49-F238E27FC236}">
                  <a16:creationId xmlns:a16="http://schemas.microsoft.com/office/drawing/2014/main" id="{710CCDAF-C820-E049-862E-36812BFFD781}"/>
                </a:ext>
              </a:extLst>
            </p:cNvPr>
            <p:cNvSpPr txBox="1"/>
            <p:nvPr/>
          </p:nvSpPr>
          <p:spPr>
            <a:xfrm>
              <a:off x="2951317" y="2537462"/>
              <a:ext cx="272832" cy="276999"/>
            </a:xfrm>
            <a:prstGeom prst="rect">
              <a:avLst/>
            </a:prstGeom>
            <a:noFill/>
          </p:spPr>
          <p:txBody>
            <a:bodyPr wrap="none" rtlCol="0">
              <a:spAutoFit/>
            </a:bodyPr>
            <a:lstStyle/>
            <a:p>
              <a:pPr algn="l"/>
              <a:r>
                <a:rPr lang="en-AU" sz="1200" dirty="0">
                  <a:ea typeface="Open Sans"/>
                  <a:cs typeface="Open Sans"/>
                  <a:sym typeface="Open Sans"/>
                  <a:rtl val="0"/>
                </a:rPr>
                <a:t>0</a:t>
              </a:r>
            </a:p>
          </p:txBody>
        </p:sp>
        <p:sp>
          <p:nvSpPr>
            <p:cNvPr id="116" name="TextBox 115">
              <a:extLst>
                <a:ext uri="{FF2B5EF4-FFF2-40B4-BE49-F238E27FC236}">
                  <a16:creationId xmlns:a16="http://schemas.microsoft.com/office/drawing/2014/main" id="{79180820-680B-0B4A-A692-B64BB2A5A5D8}"/>
                </a:ext>
              </a:extLst>
            </p:cNvPr>
            <p:cNvSpPr txBox="1"/>
            <p:nvPr/>
          </p:nvSpPr>
          <p:spPr>
            <a:xfrm>
              <a:off x="2951317" y="2036030"/>
              <a:ext cx="272832" cy="276999"/>
            </a:xfrm>
            <a:prstGeom prst="rect">
              <a:avLst/>
            </a:prstGeom>
            <a:noFill/>
          </p:spPr>
          <p:txBody>
            <a:bodyPr wrap="none" rtlCol="0">
              <a:spAutoFit/>
            </a:bodyPr>
            <a:lstStyle/>
            <a:p>
              <a:pPr algn="l"/>
              <a:r>
                <a:rPr lang="en-AU" sz="1200" dirty="0">
                  <a:ea typeface="Open Sans"/>
                  <a:cs typeface="Open Sans"/>
                  <a:sym typeface="Open Sans"/>
                  <a:rtl val="0"/>
                </a:rPr>
                <a:t>1</a:t>
              </a:r>
            </a:p>
          </p:txBody>
        </p:sp>
        <p:sp>
          <p:nvSpPr>
            <p:cNvPr id="117" name="TextBox 116">
              <a:extLst>
                <a:ext uri="{FF2B5EF4-FFF2-40B4-BE49-F238E27FC236}">
                  <a16:creationId xmlns:a16="http://schemas.microsoft.com/office/drawing/2014/main" id="{AE838F93-938D-DC4C-A611-B7E2B461C943}"/>
                </a:ext>
              </a:extLst>
            </p:cNvPr>
            <p:cNvSpPr txBox="1"/>
            <p:nvPr/>
          </p:nvSpPr>
          <p:spPr>
            <a:xfrm>
              <a:off x="2951317" y="1534666"/>
              <a:ext cx="272832" cy="276999"/>
            </a:xfrm>
            <a:prstGeom prst="rect">
              <a:avLst/>
            </a:prstGeom>
            <a:noFill/>
          </p:spPr>
          <p:txBody>
            <a:bodyPr wrap="none" rtlCol="0">
              <a:spAutoFit/>
            </a:bodyPr>
            <a:lstStyle/>
            <a:p>
              <a:pPr algn="l"/>
              <a:r>
                <a:rPr lang="en-AU" sz="1200" dirty="0">
                  <a:ea typeface="Open Sans"/>
                  <a:cs typeface="Open Sans"/>
                  <a:sym typeface="Open Sans"/>
                  <a:rtl val="0"/>
                </a:rPr>
                <a:t>2</a:t>
              </a:r>
            </a:p>
          </p:txBody>
        </p:sp>
        <p:sp>
          <p:nvSpPr>
            <p:cNvPr id="118" name="TextBox 117">
              <a:extLst>
                <a:ext uri="{FF2B5EF4-FFF2-40B4-BE49-F238E27FC236}">
                  <a16:creationId xmlns:a16="http://schemas.microsoft.com/office/drawing/2014/main" id="{9F4CCBA4-A081-FD43-8BB7-162FF10CF4E7}"/>
                </a:ext>
              </a:extLst>
            </p:cNvPr>
            <p:cNvSpPr txBox="1"/>
            <p:nvPr/>
          </p:nvSpPr>
          <p:spPr>
            <a:xfrm>
              <a:off x="2951317" y="1033234"/>
              <a:ext cx="272832" cy="276999"/>
            </a:xfrm>
            <a:prstGeom prst="rect">
              <a:avLst/>
            </a:prstGeom>
            <a:noFill/>
          </p:spPr>
          <p:txBody>
            <a:bodyPr wrap="none" rtlCol="0">
              <a:spAutoFit/>
            </a:bodyPr>
            <a:lstStyle/>
            <a:p>
              <a:pPr algn="l"/>
              <a:r>
                <a:rPr lang="en-AU" sz="1200" dirty="0">
                  <a:ea typeface="Open Sans"/>
                  <a:cs typeface="Open Sans"/>
                  <a:sym typeface="Open Sans"/>
                  <a:rtl val="0"/>
                </a:rPr>
                <a:t>3</a:t>
              </a:r>
            </a:p>
          </p:txBody>
        </p:sp>
        <p:sp>
          <p:nvSpPr>
            <p:cNvPr id="119" name="TextBox 118">
              <a:extLst>
                <a:ext uri="{FF2B5EF4-FFF2-40B4-BE49-F238E27FC236}">
                  <a16:creationId xmlns:a16="http://schemas.microsoft.com/office/drawing/2014/main" id="{158772A3-2BC5-AC4D-BAA2-09C9C2127804}"/>
                </a:ext>
              </a:extLst>
            </p:cNvPr>
            <p:cNvSpPr txBox="1"/>
            <p:nvPr/>
          </p:nvSpPr>
          <p:spPr>
            <a:xfrm>
              <a:off x="2951317" y="531870"/>
              <a:ext cx="272832" cy="276999"/>
            </a:xfrm>
            <a:prstGeom prst="rect">
              <a:avLst/>
            </a:prstGeom>
            <a:noFill/>
          </p:spPr>
          <p:txBody>
            <a:bodyPr wrap="none" rtlCol="0">
              <a:spAutoFit/>
            </a:bodyPr>
            <a:lstStyle/>
            <a:p>
              <a:pPr algn="l"/>
              <a:r>
                <a:rPr lang="en-AU" sz="1200" dirty="0">
                  <a:ea typeface="Open Sans"/>
                  <a:cs typeface="Open Sans"/>
                  <a:sym typeface="Open Sans"/>
                  <a:rtl val="0"/>
                </a:rPr>
                <a:t>4</a:t>
              </a:r>
            </a:p>
          </p:txBody>
        </p:sp>
        <p:sp>
          <p:nvSpPr>
            <p:cNvPr id="120" name="TextBox 119">
              <a:extLst>
                <a:ext uri="{FF2B5EF4-FFF2-40B4-BE49-F238E27FC236}">
                  <a16:creationId xmlns:a16="http://schemas.microsoft.com/office/drawing/2014/main" id="{69596C3E-6441-0345-B349-16D101050267}"/>
                </a:ext>
              </a:extLst>
            </p:cNvPr>
            <p:cNvSpPr txBox="1"/>
            <p:nvPr/>
          </p:nvSpPr>
          <p:spPr>
            <a:xfrm>
              <a:off x="2951317" y="30438"/>
              <a:ext cx="272832" cy="276999"/>
            </a:xfrm>
            <a:prstGeom prst="rect">
              <a:avLst/>
            </a:prstGeom>
            <a:noFill/>
          </p:spPr>
          <p:txBody>
            <a:bodyPr wrap="none" rtlCol="0">
              <a:spAutoFit/>
            </a:bodyPr>
            <a:lstStyle/>
            <a:p>
              <a:pPr algn="l"/>
              <a:r>
                <a:rPr lang="en-AU" sz="1200" dirty="0">
                  <a:ea typeface="Open Sans"/>
                  <a:cs typeface="Open Sans"/>
                  <a:sym typeface="Open Sans"/>
                  <a:rtl val="0"/>
                </a:rPr>
                <a:t>5</a:t>
              </a:r>
            </a:p>
          </p:txBody>
        </p:sp>
      </p:grpSp>
      <p:sp>
        <p:nvSpPr>
          <p:cNvPr id="121" name="TextBox 120">
            <a:extLst>
              <a:ext uri="{FF2B5EF4-FFF2-40B4-BE49-F238E27FC236}">
                <a16:creationId xmlns:a16="http://schemas.microsoft.com/office/drawing/2014/main" id="{936992D9-DD33-2B4E-8AD7-4732269DB87E}"/>
              </a:ext>
            </a:extLst>
          </p:cNvPr>
          <p:cNvSpPr txBox="1"/>
          <p:nvPr/>
        </p:nvSpPr>
        <p:spPr>
          <a:xfrm rot="16200000">
            <a:off x="1550935" y="1493018"/>
            <a:ext cx="2112053" cy="338554"/>
          </a:xfrm>
          <a:prstGeom prst="rect">
            <a:avLst/>
          </a:prstGeom>
          <a:noFill/>
        </p:spPr>
        <p:txBody>
          <a:bodyPr wrap="none" rtlCol="0">
            <a:spAutoFit/>
          </a:bodyPr>
          <a:lstStyle/>
          <a:p>
            <a:pPr algn="l"/>
            <a:r>
              <a:rPr lang="en-AU" sz="1600" dirty="0">
                <a:ea typeface="Open Sans"/>
                <a:cs typeface="Open Sans"/>
                <a:sym typeface="Open Sans"/>
                <a:rtl val="0"/>
              </a:rPr>
              <a:t>Household power [kW]</a:t>
            </a:r>
          </a:p>
        </p:txBody>
      </p:sp>
      <p:grpSp>
        <p:nvGrpSpPr>
          <p:cNvPr id="5" name="Graphic 2">
            <a:extLst>
              <a:ext uri="{FF2B5EF4-FFF2-40B4-BE49-F238E27FC236}">
                <a16:creationId xmlns:a16="http://schemas.microsoft.com/office/drawing/2014/main" id="{AA2235B8-9236-D044-873A-92FE8FED33D3}"/>
              </a:ext>
            </a:extLst>
          </p:cNvPr>
          <p:cNvGrpSpPr/>
          <p:nvPr/>
        </p:nvGrpSpPr>
        <p:grpSpPr>
          <a:xfrm>
            <a:off x="3179043" y="3544919"/>
            <a:ext cx="3101892" cy="2763837"/>
            <a:chOff x="2962275" y="476250"/>
            <a:chExt cx="6467475" cy="5762625"/>
          </a:xfrm>
          <a:solidFill>
            <a:srgbClr val="000000"/>
          </a:solidFill>
        </p:grpSpPr>
        <p:grpSp>
          <p:nvGrpSpPr>
            <p:cNvPr id="56" name="Graphic 2">
              <a:extLst>
                <a:ext uri="{FF2B5EF4-FFF2-40B4-BE49-F238E27FC236}">
                  <a16:creationId xmlns:a16="http://schemas.microsoft.com/office/drawing/2014/main" id="{0AB45C57-143D-8349-9192-BA006D7D0A3A}"/>
                </a:ext>
              </a:extLst>
            </p:cNvPr>
            <p:cNvGrpSpPr/>
            <p:nvPr/>
          </p:nvGrpSpPr>
          <p:grpSpPr>
            <a:xfrm>
              <a:off x="4255768" y="476250"/>
              <a:ext cx="3890012" cy="5762625"/>
              <a:chOff x="4255768" y="476250"/>
              <a:chExt cx="3890012" cy="5762625"/>
            </a:xfrm>
            <a:solidFill>
              <a:srgbClr val="000000"/>
            </a:solidFill>
          </p:grpSpPr>
          <p:sp>
            <p:nvSpPr>
              <p:cNvPr id="67" name="Freeform 66">
                <a:extLst>
                  <a:ext uri="{FF2B5EF4-FFF2-40B4-BE49-F238E27FC236}">
                    <a16:creationId xmlns:a16="http://schemas.microsoft.com/office/drawing/2014/main" id="{C9EFC6A0-2144-1549-9F1A-308BD3C34F03}"/>
                  </a:ext>
                </a:extLst>
              </p:cNvPr>
              <p:cNvSpPr/>
              <p:nvPr/>
            </p:nvSpPr>
            <p:spPr>
              <a:xfrm>
                <a:off x="4255768" y="476250"/>
                <a:ext cx="9524" cy="5762625"/>
              </a:xfrm>
              <a:custGeom>
                <a:avLst/>
                <a:gdLst>
                  <a:gd name="connsiteX0" fmla="*/ 207 w 9525"/>
                  <a:gd name="connsiteY0" fmla="*/ 0 h 5762625"/>
                  <a:gd name="connsiteX1" fmla="*/ 207 w 9525"/>
                  <a:gd name="connsiteY1" fmla="*/ 5762625 h 5762625"/>
                </a:gdLst>
                <a:ahLst/>
                <a:cxnLst>
                  <a:cxn ang="0">
                    <a:pos x="connsiteX0" y="connsiteY0"/>
                  </a:cxn>
                  <a:cxn ang="0">
                    <a:pos x="connsiteX1" y="connsiteY1"/>
                  </a:cxn>
                </a:cxnLst>
                <a:rect l="l" t="t" r="r" b="b"/>
                <a:pathLst>
                  <a:path w="9525" h="5762625">
                    <a:moveTo>
                      <a:pt x="207" y="0"/>
                    </a:moveTo>
                    <a:lnTo>
                      <a:pt x="207" y="576262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68" name="Freeform 67">
                <a:extLst>
                  <a:ext uri="{FF2B5EF4-FFF2-40B4-BE49-F238E27FC236}">
                    <a16:creationId xmlns:a16="http://schemas.microsoft.com/office/drawing/2014/main" id="{708AFCB7-D227-BF4C-B4E6-81C42FEE5C02}"/>
                  </a:ext>
                </a:extLst>
              </p:cNvPr>
              <p:cNvSpPr/>
              <p:nvPr/>
            </p:nvSpPr>
            <p:spPr>
              <a:xfrm>
                <a:off x="5549265" y="476250"/>
                <a:ext cx="9525" cy="5762625"/>
              </a:xfrm>
              <a:custGeom>
                <a:avLst/>
                <a:gdLst>
                  <a:gd name="connsiteX0" fmla="*/ 343 w 9525"/>
                  <a:gd name="connsiteY0" fmla="*/ 0 h 5762625"/>
                  <a:gd name="connsiteX1" fmla="*/ 343 w 9525"/>
                  <a:gd name="connsiteY1" fmla="*/ 5762625 h 5762625"/>
                </a:gdLst>
                <a:ahLst/>
                <a:cxnLst>
                  <a:cxn ang="0">
                    <a:pos x="connsiteX0" y="connsiteY0"/>
                  </a:cxn>
                  <a:cxn ang="0">
                    <a:pos x="connsiteX1" y="connsiteY1"/>
                  </a:cxn>
                </a:cxnLst>
                <a:rect l="l" t="t" r="r" b="b"/>
                <a:pathLst>
                  <a:path w="9525" h="5762625">
                    <a:moveTo>
                      <a:pt x="343" y="0"/>
                    </a:moveTo>
                    <a:lnTo>
                      <a:pt x="343" y="576262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69" name="Freeform 68">
                <a:extLst>
                  <a:ext uri="{FF2B5EF4-FFF2-40B4-BE49-F238E27FC236}">
                    <a16:creationId xmlns:a16="http://schemas.microsoft.com/office/drawing/2014/main" id="{0236A0DD-3595-A94F-A57D-1881F66F6A89}"/>
                  </a:ext>
                </a:extLst>
              </p:cNvPr>
              <p:cNvSpPr/>
              <p:nvPr/>
            </p:nvSpPr>
            <p:spPr>
              <a:xfrm>
                <a:off x="6842760" y="476250"/>
                <a:ext cx="9525" cy="5762625"/>
              </a:xfrm>
              <a:custGeom>
                <a:avLst/>
                <a:gdLst>
                  <a:gd name="connsiteX0" fmla="*/ 478 w 9525"/>
                  <a:gd name="connsiteY0" fmla="*/ 0 h 5762625"/>
                  <a:gd name="connsiteX1" fmla="*/ 478 w 9525"/>
                  <a:gd name="connsiteY1" fmla="*/ 5762625 h 5762625"/>
                </a:gdLst>
                <a:ahLst/>
                <a:cxnLst>
                  <a:cxn ang="0">
                    <a:pos x="connsiteX0" y="connsiteY0"/>
                  </a:cxn>
                  <a:cxn ang="0">
                    <a:pos x="connsiteX1" y="connsiteY1"/>
                  </a:cxn>
                </a:cxnLst>
                <a:rect l="l" t="t" r="r" b="b"/>
                <a:pathLst>
                  <a:path w="9525" h="5762625">
                    <a:moveTo>
                      <a:pt x="478" y="0"/>
                    </a:moveTo>
                    <a:lnTo>
                      <a:pt x="478" y="5762625"/>
                    </a:lnTo>
                  </a:path>
                </a:pathLst>
              </a:custGeom>
              <a:solidFill>
                <a:srgbClr val="000000"/>
              </a:solidFill>
              <a:ln w="9525" cap="flat">
                <a:solidFill>
                  <a:srgbClr val="EBF0F8"/>
                </a:solidFill>
                <a:prstDash val="solid"/>
                <a:miter/>
              </a:ln>
            </p:spPr>
            <p:txBody>
              <a:bodyPr rtlCol="0" anchor="ctr"/>
              <a:lstStyle/>
              <a:p>
                <a:endParaRPr lang="en-AU" dirty="0"/>
              </a:p>
            </p:txBody>
          </p:sp>
          <p:sp>
            <p:nvSpPr>
              <p:cNvPr id="70" name="Freeform 69">
                <a:extLst>
                  <a:ext uri="{FF2B5EF4-FFF2-40B4-BE49-F238E27FC236}">
                    <a16:creationId xmlns:a16="http://schemas.microsoft.com/office/drawing/2014/main" id="{43AB3E8E-C127-A84A-B05D-D0F04C326B55}"/>
                  </a:ext>
                </a:extLst>
              </p:cNvPr>
              <p:cNvSpPr/>
              <p:nvPr/>
            </p:nvSpPr>
            <p:spPr>
              <a:xfrm>
                <a:off x="8136255" y="476250"/>
                <a:ext cx="9525" cy="5762625"/>
              </a:xfrm>
              <a:custGeom>
                <a:avLst/>
                <a:gdLst>
                  <a:gd name="connsiteX0" fmla="*/ 614 w 9525"/>
                  <a:gd name="connsiteY0" fmla="*/ 0 h 5762625"/>
                  <a:gd name="connsiteX1" fmla="*/ 614 w 9525"/>
                  <a:gd name="connsiteY1" fmla="*/ 5762625 h 5762625"/>
                </a:gdLst>
                <a:ahLst/>
                <a:cxnLst>
                  <a:cxn ang="0">
                    <a:pos x="connsiteX0" y="connsiteY0"/>
                  </a:cxn>
                  <a:cxn ang="0">
                    <a:pos x="connsiteX1" y="connsiteY1"/>
                  </a:cxn>
                </a:cxnLst>
                <a:rect l="l" t="t" r="r" b="b"/>
                <a:pathLst>
                  <a:path w="9525" h="5762625">
                    <a:moveTo>
                      <a:pt x="614" y="0"/>
                    </a:moveTo>
                    <a:lnTo>
                      <a:pt x="614" y="5762625"/>
                    </a:lnTo>
                  </a:path>
                </a:pathLst>
              </a:custGeom>
              <a:solidFill>
                <a:srgbClr val="000000"/>
              </a:solidFill>
              <a:ln w="9525" cap="flat">
                <a:solidFill>
                  <a:srgbClr val="EBF0F8"/>
                </a:solidFill>
                <a:prstDash val="solid"/>
                <a:miter/>
              </a:ln>
            </p:spPr>
            <p:txBody>
              <a:bodyPr rtlCol="0" anchor="ctr"/>
              <a:lstStyle/>
              <a:p>
                <a:endParaRPr lang="en-AU" dirty="0"/>
              </a:p>
            </p:txBody>
          </p:sp>
        </p:grpSp>
        <p:grpSp>
          <p:nvGrpSpPr>
            <p:cNvPr id="57" name="Graphic 2">
              <a:extLst>
                <a:ext uri="{FF2B5EF4-FFF2-40B4-BE49-F238E27FC236}">
                  <a16:creationId xmlns:a16="http://schemas.microsoft.com/office/drawing/2014/main" id="{32804692-41C3-B74F-8A50-8462AD90C33D}"/>
                </a:ext>
              </a:extLst>
            </p:cNvPr>
            <p:cNvGrpSpPr/>
            <p:nvPr/>
          </p:nvGrpSpPr>
          <p:grpSpPr>
            <a:xfrm>
              <a:off x="2962275" y="1386173"/>
              <a:ext cx="6467475" cy="4255675"/>
              <a:chOff x="2962275" y="1386173"/>
              <a:chExt cx="6467475" cy="4255675"/>
            </a:xfrm>
            <a:solidFill>
              <a:srgbClr val="000000"/>
            </a:solidFill>
          </p:grpSpPr>
          <p:sp>
            <p:nvSpPr>
              <p:cNvPr id="58" name="Freeform 57">
                <a:extLst>
                  <a:ext uri="{FF2B5EF4-FFF2-40B4-BE49-F238E27FC236}">
                    <a16:creationId xmlns:a16="http://schemas.microsoft.com/office/drawing/2014/main" id="{967C0BC8-8512-8546-B2CE-071EE0CFDF54}"/>
                  </a:ext>
                </a:extLst>
              </p:cNvPr>
              <p:cNvSpPr/>
              <p:nvPr/>
            </p:nvSpPr>
            <p:spPr>
              <a:xfrm>
                <a:off x="2962275" y="5632323"/>
                <a:ext cx="6467475" cy="9525"/>
              </a:xfrm>
              <a:custGeom>
                <a:avLst/>
                <a:gdLst>
                  <a:gd name="connsiteX0" fmla="*/ 0 w 6467475"/>
                  <a:gd name="connsiteY0" fmla="*/ 591 h 9525"/>
                  <a:gd name="connsiteX1" fmla="*/ 6467475 w 6467475"/>
                  <a:gd name="connsiteY1" fmla="*/ 591 h 9525"/>
                </a:gdLst>
                <a:ahLst/>
                <a:cxnLst>
                  <a:cxn ang="0">
                    <a:pos x="connsiteX0" y="connsiteY0"/>
                  </a:cxn>
                  <a:cxn ang="0">
                    <a:pos x="connsiteX1" y="connsiteY1"/>
                  </a:cxn>
                </a:cxnLst>
                <a:rect l="l" t="t" r="r" b="b"/>
                <a:pathLst>
                  <a:path w="6467475" h="9525">
                    <a:moveTo>
                      <a:pt x="0" y="591"/>
                    </a:moveTo>
                    <a:lnTo>
                      <a:pt x="6467475" y="591"/>
                    </a:lnTo>
                  </a:path>
                </a:pathLst>
              </a:custGeom>
              <a:solidFill>
                <a:srgbClr val="000000"/>
              </a:solidFill>
              <a:ln w="9525" cap="flat">
                <a:solidFill>
                  <a:srgbClr val="EBF0F8"/>
                </a:solidFill>
                <a:prstDash val="solid"/>
                <a:miter/>
              </a:ln>
            </p:spPr>
            <p:txBody>
              <a:bodyPr rtlCol="0" anchor="ctr"/>
              <a:lstStyle/>
              <a:p>
                <a:endParaRPr lang="en-AU" dirty="0"/>
              </a:p>
            </p:txBody>
          </p:sp>
          <p:sp>
            <p:nvSpPr>
              <p:cNvPr id="59" name="Freeform 58">
                <a:extLst>
                  <a:ext uri="{FF2B5EF4-FFF2-40B4-BE49-F238E27FC236}">
                    <a16:creationId xmlns:a16="http://schemas.microsoft.com/office/drawing/2014/main" id="{FA815207-F693-FD47-A4AE-D60FB8768C4E}"/>
                  </a:ext>
                </a:extLst>
              </p:cNvPr>
              <p:cNvSpPr/>
              <p:nvPr/>
            </p:nvSpPr>
            <p:spPr>
              <a:xfrm>
                <a:off x="2962275" y="5025675"/>
                <a:ext cx="6467475" cy="9525"/>
              </a:xfrm>
              <a:custGeom>
                <a:avLst/>
                <a:gdLst>
                  <a:gd name="connsiteX0" fmla="*/ 0 w 6467475"/>
                  <a:gd name="connsiteY0" fmla="*/ 528 h 9525"/>
                  <a:gd name="connsiteX1" fmla="*/ 6467475 w 6467475"/>
                  <a:gd name="connsiteY1" fmla="*/ 528 h 9525"/>
                </a:gdLst>
                <a:ahLst/>
                <a:cxnLst>
                  <a:cxn ang="0">
                    <a:pos x="connsiteX0" y="connsiteY0"/>
                  </a:cxn>
                  <a:cxn ang="0">
                    <a:pos x="connsiteX1" y="connsiteY1"/>
                  </a:cxn>
                </a:cxnLst>
                <a:rect l="l" t="t" r="r" b="b"/>
                <a:pathLst>
                  <a:path w="6467475" h="9525">
                    <a:moveTo>
                      <a:pt x="0" y="528"/>
                    </a:moveTo>
                    <a:lnTo>
                      <a:pt x="6467475" y="528"/>
                    </a:lnTo>
                  </a:path>
                </a:pathLst>
              </a:custGeom>
              <a:solidFill>
                <a:srgbClr val="000000"/>
              </a:solidFill>
              <a:ln w="9525" cap="flat">
                <a:solidFill>
                  <a:srgbClr val="EBF0F8"/>
                </a:solidFill>
                <a:prstDash val="solid"/>
                <a:miter/>
              </a:ln>
            </p:spPr>
            <p:txBody>
              <a:bodyPr rtlCol="0" anchor="ctr"/>
              <a:lstStyle/>
              <a:p>
                <a:endParaRPr lang="en-AU" dirty="0"/>
              </a:p>
            </p:txBody>
          </p:sp>
          <p:sp>
            <p:nvSpPr>
              <p:cNvPr id="60" name="Freeform 59">
                <a:extLst>
                  <a:ext uri="{FF2B5EF4-FFF2-40B4-BE49-F238E27FC236}">
                    <a16:creationId xmlns:a16="http://schemas.microsoft.com/office/drawing/2014/main" id="{C3692842-D37C-7F4C-8D62-2C2F26FA46D2}"/>
                  </a:ext>
                </a:extLst>
              </p:cNvPr>
              <p:cNvSpPr/>
              <p:nvPr/>
            </p:nvSpPr>
            <p:spPr>
              <a:xfrm>
                <a:off x="2962275" y="4419123"/>
                <a:ext cx="6467475" cy="9525"/>
              </a:xfrm>
              <a:custGeom>
                <a:avLst/>
                <a:gdLst>
                  <a:gd name="connsiteX0" fmla="*/ 0 w 6467475"/>
                  <a:gd name="connsiteY0" fmla="*/ 464 h 9525"/>
                  <a:gd name="connsiteX1" fmla="*/ 6467475 w 6467475"/>
                  <a:gd name="connsiteY1" fmla="*/ 464 h 9525"/>
                </a:gdLst>
                <a:ahLst/>
                <a:cxnLst>
                  <a:cxn ang="0">
                    <a:pos x="connsiteX0" y="connsiteY0"/>
                  </a:cxn>
                  <a:cxn ang="0">
                    <a:pos x="connsiteX1" y="connsiteY1"/>
                  </a:cxn>
                </a:cxnLst>
                <a:rect l="l" t="t" r="r" b="b"/>
                <a:pathLst>
                  <a:path w="6467475" h="9525">
                    <a:moveTo>
                      <a:pt x="0" y="464"/>
                    </a:moveTo>
                    <a:lnTo>
                      <a:pt x="6467475" y="464"/>
                    </a:lnTo>
                  </a:path>
                </a:pathLst>
              </a:custGeom>
              <a:solidFill>
                <a:srgbClr val="000000"/>
              </a:solidFill>
              <a:ln w="9525" cap="flat">
                <a:solidFill>
                  <a:srgbClr val="EBF0F8"/>
                </a:solidFill>
                <a:prstDash val="solid"/>
                <a:miter/>
              </a:ln>
            </p:spPr>
            <p:txBody>
              <a:bodyPr rtlCol="0" anchor="ctr"/>
              <a:lstStyle/>
              <a:p>
                <a:endParaRPr lang="en-AU" dirty="0"/>
              </a:p>
            </p:txBody>
          </p:sp>
          <p:sp>
            <p:nvSpPr>
              <p:cNvPr id="61" name="Freeform 60">
                <a:extLst>
                  <a:ext uri="{FF2B5EF4-FFF2-40B4-BE49-F238E27FC236}">
                    <a16:creationId xmlns:a16="http://schemas.microsoft.com/office/drawing/2014/main" id="{B8925715-0814-5B4C-9E93-453E86896076}"/>
                  </a:ext>
                </a:extLst>
              </p:cNvPr>
              <p:cNvSpPr/>
              <p:nvPr/>
            </p:nvSpPr>
            <p:spPr>
              <a:xfrm>
                <a:off x="2962275" y="3812476"/>
                <a:ext cx="6467475" cy="9525"/>
              </a:xfrm>
              <a:custGeom>
                <a:avLst/>
                <a:gdLst>
                  <a:gd name="connsiteX0" fmla="*/ 0 w 6467475"/>
                  <a:gd name="connsiteY0" fmla="*/ 400 h 9525"/>
                  <a:gd name="connsiteX1" fmla="*/ 6467475 w 6467475"/>
                  <a:gd name="connsiteY1" fmla="*/ 400 h 9525"/>
                </a:gdLst>
                <a:ahLst/>
                <a:cxnLst>
                  <a:cxn ang="0">
                    <a:pos x="connsiteX0" y="connsiteY0"/>
                  </a:cxn>
                  <a:cxn ang="0">
                    <a:pos x="connsiteX1" y="connsiteY1"/>
                  </a:cxn>
                </a:cxnLst>
                <a:rect l="l" t="t" r="r" b="b"/>
                <a:pathLst>
                  <a:path w="6467475" h="9525">
                    <a:moveTo>
                      <a:pt x="0" y="400"/>
                    </a:moveTo>
                    <a:lnTo>
                      <a:pt x="6467475" y="400"/>
                    </a:lnTo>
                  </a:path>
                </a:pathLst>
              </a:custGeom>
              <a:solidFill>
                <a:srgbClr val="000000"/>
              </a:solidFill>
              <a:ln w="9525" cap="flat">
                <a:solidFill>
                  <a:srgbClr val="EBF0F8"/>
                </a:solidFill>
                <a:prstDash val="solid"/>
                <a:miter/>
              </a:ln>
            </p:spPr>
            <p:txBody>
              <a:bodyPr rtlCol="0" anchor="ctr"/>
              <a:lstStyle/>
              <a:p>
                <a:endParaRPr lang="en-AU" dirty="0"/>
              </a:p>
            </p:txBody>
          </p:sp>
          <p:sp>
            <p:nvSpPr>
              <p:cNvPr id="62" name="Freeform 61">
                <a:extLst>
                  <a:ext uri="{FF2B5EF4-FFF2-40B4-BE49-F238E27FC236}">
                    <a16:creationId xmlns:a16="http://schemas.microsoft.com/office/drawing/2014/main" id="{103894D9-2751-9942-ABD7-D9CA4C37C422}"/>
                  </a:ext>
                </a:extLst>
              </p:cNvPr>
              <p:cNvSpPr/>
              <p:nvPr/>
            </p:nvSpPr>
            <p:spPr>
              <a:xfrm>
                <a:off x="2962275" y="3205924"/>
                <a:ext cx="6467475" cy="9525"/>
              </a:xfrm>
              <a:custGeom>
                <a:avLst/>
                <a:gdLst>
                  <a:gd name="connsiteX0" fmla="*/ 0 w 6467475"/>
                  <a:gd name="connsiteY0" fmla="*/ 337 h 9525"/>
                  <a:gd name="connsiteX1" fmla="*/ 6467475 w 6467475"/>
                  <a:gd name="connsiteY1" fmla="*/ 337 h 9525"/>
                </a:gdLst>
                <a:ahLst/>
                <a:cxnLst>
                  <a:cxn ang="0">
                    <a:pos x="connsiteX0" y="connsiteY0"/>
                  </a:cxn>
                  <a:cxn ang="0">
                    <a:pos x="connsiteX1" y="connsiteY1"/>
                  </a:cxn>
                </a:cxnLst>
                <a:rect l="l" t="t" r="r" b="b"/>
                <a:pathLst>
                  <a:path w="6467475" h="9525">
                    <a:moveTo>
                      <a:pt x="0" y="337"/>
                    </a:moveTo>
                    <a:lnTo>
                      <a:pt x="6467475" y="337"/>
                    </a:lnTo>
                  </a:path>
                </a:pathLst>
              </a:custGeom>
              <a:solidFill>
                <a:srgbClr val="000000"/>
              </a:solidFill>
              <a:ln w="9525" cap="flat">
                <a:solidFill>
                  <a:srgbClr val="EBF0F8"/>
                </a:solidFill>
                <a:prstDash val="solid"/>
                <a:miter/>
              </a:ln>
            </p:spPr>
            <p:txBody>
              <a:bodyPr rtlCol="0" anchor="ctr"/>
              <a:lstStyle/>
              <a:p>
                <a:endParaRPr lang="en-AU" dirty="0"/>
              </a:p>
            </p:txBody>
          </p:sp>
          <p:sp>
            <p:nvSpPr>
              <p:cNvPr id="63" name="Freeform 62">
                <a:extLst>
                  <a:ext uri="{FF2B5EF4-FFF2-40B4-BE49-F238E27FC236}">
                    <a16:creationId xmlns:a16="http://schemas.microsoft.com/office/drawing/2014/main" id="{63AEE31A-85C8-534C-ACF3-BE3DED284073}"/>
                  </a:ext>
                </a:extLst>
              </p:cNvPr>
              <p:cNvSpPr/>
              <p:nvPr/>
            </p:nvSpPr>
            <p:spPr>
              <a:xfrm>
                <a:off x="2962275" y="2599277"/>
                <a:ext cx="6467475" cy="9525"/>
              </a:xfrm>
              <a:custGeom>
                <a:avLst/>
                <a:gdLst>
                  <a:gd name="connsiteX0" fmla="*/ 0 w 6467475"/>
                  <a:gd name="connsiteY0" fmla="*/ 273 h 9525"/>
                  <a:gd name="connsiteX1" fmla="*/ 6467475 w 6467475"/>
                  <a:gd name="connsiteY1" fmla="*/ 273 h 9525"/>
                </a:gdLst>
                <a:ahLst/>
                <a:cxnLst>
                  <a:cxn ang="0">
                    <a:pos x="connsiteX0" y="connsiteY0"/>
                  </a:cxn>
                  <a:cxn ang="0">
                    <a:pos x="connsiteX1" y="connsiteY1"/>
                  </a:cxn>
                </a:cxnLst>
                <a:rect l="l" t="t" r="r" b="b"/>
                <a:pathLst>
                  <a:path w="6467475" h="9525">
                    <a:moveTo>
                      <a:pt x="0" y="273"/>
                    </a:moveTo>
                    <a:lnTo>
                      <a:pt x="6467475" y="273"/>
                    </a:lnTo>
                  </a:path>
                </a:pathLst>
              </a:custGeom>
              <a:solidFill>
                <a:srgbClr val="000000"/>
              </a:solidFill>
              <a:ln w="9525" cap="flat">
                <a:solidFill>
                  <a:srgbClr val="EBF0F8"/>
                </a:solidFill>
                <a:prstDash val="solid"/>
                <a:miter/>
              </a:ln>
            </p:spPr>
            <p:txBody>
              <a:bodyPr rtlCol="0" anchor="ctr"/>
              <a:lstStyle/>
              <a:p>
                <a:endParaRPr lang="en-AU" dirty="0"/>
              </a:p>
            </p:txBody>
          </p:sp>
          <p:sp>
            <p:nvSpPr>
              <p:cNvPr id="64" name="Freeform 63">
                <a:extLst>
                  <a:ext uri="{FF2B5EF4-FFF2-40B4-BE49-F238E27FC236}">
                    <a16:creationId xmlns:a16="http://schemas.microsoft.com/office/drawing/2014/main" id="{1747E3ED-6175-F849-83C9-50982C247C01}"/>
                  </a:ext>
                </a:extLst>
              </p:cNvPr>
              <p:cNvSpPr/>
              <p:nvPr/>
            </p:nvSpPr>
            <p:spPr>
              <a:xfrm>
                <a:off x="2962275" y="1992725"/>
                <a:ext cx="6467475" cy="9525"/>
              </a:xfrm>
              <a:custGeom>
                <a:avLst/>
                <a:gdLst>
                  <a:gd name="connsiteX0" fmla="*/ 0 w 6467475"/>
                  <a:gd name="connsiteY0" fmla="*/ 209 h 9525"/>
                  <a:gd name="connsiteX1" fmla="*/ 6467475 w 6467475"/>
                  <a:gd name="connsiteY1" fmla="*/ 209 h 9525"/>
                </a:gdLst>
                <a:ahLst/>
                <a:cxnLst>
                  <a:cxn ang="0">
                    <a:pos x="connsiteX0" y="connsiteY0"/>
                  </a:cxn>
                  <a:cxn ang="0">
                    <a:pos x="connsiteX1" y="connsiteY1"/>
                  </a:cxn>
                </a:cxnLst>
                <a:rect l="l" t="t" r="r" b="b"/>
                <a:pathLst>
                  <a:path w="6467475" h="9525">
                    <a:moveTo>
                      <a:pt x="0" y="209"/>
                    </a:moveTo>
                    <a:lnTo>
                      <a:pt x="6467475" y="209"/>
                    </a:lnTo>
                  </a:path>
                </a:pathLst>
              </a:custGeom>
              <a:solidFill>
                <a:srgbClr val="000000"/>
              </a:solidFill>
              <a:ln w="9525" cap="flat">
                <a:solidFill>
                  <a:srgbClr val="EBF0F8"/>
                </a:solidFill>
                <a:prstDash val="solid"/>
                <a:miter/>
              </a:ln>
            </p:spPr>
            <p:txBody>
              <a:bodyPr rtlCol="0" anchor="ctr"/>
              <a:lstStyle/>
              <a:p>
                <a:endParaRPr lang="en-AU" dirty="0"/>
              </a:p>
            </p:txBody>
          </p:sp>
          <p:sp>
            <p:nvSpPr>
              <p:cNvPr id="65" name="Freeform 64">
                <a:extLst>
                  <a:ext uri="{FF2B5EF4-FFF2-40B4-BE49-F238E27FC236}">
                    <a16:creationId xmlns:a16="http://schemas.microsoft.com/office/drawing/2014/main" id="{3D53AAD4-4101-554A-8D2C-63AC9E959DD8}"/>
                  </a:ext>
                </a:extLst>
              </p:cNvPr>
              <p:cNvSpPr/>
              <p:nvPr/>
            </p:nvSpPr>
            <p:spPr>
              <a:xfrm>
                <a:off x="2962275" y="1386173"/>
                <a:ext cx="6467475" cy="9525"/>
              </a:xfrm>
              <a:custGeom>
                <a:avLst/>
                <a:gdLst>
                  <a:gd name="connsiteX0" fmla="*/ 0 w 6467475"/>
                  <a:gd name="connsiteY0" fmla="*/ 146 h 9525"/>
                  <a:gd name="connsiteX1" fmla="*/ 6467475 w 6467475"/>
                  <a:gd name="connsiteY1" fmla="*/ 146 h 9525"/>
                </a:gdLst>
                <a:ahLst/>
                <a:cxnLst>
                  <a:cxn ang="0">
                    <a:pos x="connsiteX0" y="connsiteY0"/>
                  </a:cxn>
                  <a:cxn ang="0">
                    <a:pos x="connsiteX1" y="connsiteY1"/>
                  </a:cxn>
                </a:cxnLst>
                <a:rect l="l" t="t" r="r" b="b"/>
                <a:pathLst>
                  <a:path w="6467475" h="9525">
                    <a:moveTo>
                      <a:pt x="0" y="146"/>
                    </a:moveTo>
                    <a:lnTo>
                      <a:pt x="6467475" y="146"/>
                    </a:lnTo>
                  </a:path>
                </a:pathLst>
              </a:custGeom>
              <a:solidFill>
                <a:srgbClr val="000000"/>
              </a:solidFill>
              <a:ln w="9525" cap="flat">
                <a:solidFill>
                  <a:srgbClr val="EBF0F8"/>
                </a:solidFill>
                <a:prstDash val="solid"/>
                <a:miter/>
              </a:ln>
            </p:spPr>
            <p:txBody>
              <a:bodyPr rtlCol="0" anchor="ctr"/>
              <a:lstStyle/>
              <a:p>
                <a:endParaRPr lang="en-AU" dirty="0"/>
              </a:p>
            </p:txBody>
          </p:sp>
        </p:grpSp>
      </p:grpSp>
      <p:sp>
        <p:nvSpPr>
          <p:cNvPr id="6" name="Freeform 5">
            <a:extLst>
              <a:ext uri="{FF2B5EF4-FFF2-40B4-BE49-F238E27FC236}">
                <a16:creationId xmlns:a16="http://schemas.microsoft.com/office/drawing/2014/main" id="{CEDBDEE5-7112-C645-B133-4A1304390CDB}"/>
              </a:ext>
            </a:extLst>
          </p:cNvPr>
          <p:cNvSpPr/>
          <p:nvPr/>
        </p:nvSpPr>
        <p:spPr>
          <a:xfrm>
            <a:off x="3152148" y="6308753"/>
            <a:ext cx="3101892" cy="4568"/>
          </a:xfrm>
          <a:custGeom>
            <a:avLst/>
            <a:gdLst>
              <a:gd name="connsiteX0" fmla="*/ 0 w 6467475"/>
              <a:gd name="connsiteY0" fmla="*/ 655 h 9525"/>
              <a:gd name="connsiteX1" fmla="*/ 6467475 w 6467475"/>
              <a:gd name="connsiteY1" fmla="*/ 655 h 9525"/>
            </a:gdLst>
            <a:ahLst/>
            <a:cxnLst>
              <a:cxn ang="0">
                <a:pos x="connsiteX0" y="connsiteY0"/>
              </a:cxn>
              <a:cxn ang="0">
                <a:pos x="connsiteX1" y="connsiteY1"/>
              </a:cxn>
            </a:cxnLst>
            <a:rect l="l" t="t" r="r" b="b"/>
            <a:pathLst>
              <a:path w="6467475" h="9525">
                <a:moveTo>
                  <a:pt x="0" y="655"/>
                </a:moveTo>
                <a:lnTo>
                  <a:pt x="6467475" y="655"/>
                </a:lnTo>
              </a:path>
            </a:pathLst>
          </a:custGeom>
          <a:solidFill>
            <a:srgbClr val="000000"/>
          </a:solidFill>
          <a:ln w="19050" cap="flat">
            <a:solidFill>
              <a:srgbClr val="000000"/>
            </a:solidFill>
            <a:prstDash val="solid"/>
            <a:miter/>
          </a:ln>
        </p:spPr>
        <p:txBody>
          <a:bodyPr rtlCol="0" anchor="ctr"/>
          <a:lstStyle/>
          <a:p>
            <a:endParaRPr lang="en-AU" dirty="0"/>
          </a:p>
        </p:txBody>
      </p:sp>
      <p:sp>
        <p:nvSpPr>
          <p:cNvPr id="14" name="Freeform 13">
            <a:extLst>
              <a:ext uri="{FF2B5EF4-FFF2-40B4-BE49-F238E27FC236}">
                <a16:creationId xmlns:a16="http://schemas.microsoft.com/office/drawing/2014/main" id="{B70B7681-92A2-094D-84FC-B5FD03C7D8BC}"/>
              </a:ext>
            </a:extLst>
          </p:cNvPr>
          <p:cNvSpPr/>
          <p:nvPr/>
        </p:nvSpPr>
        <p:spPr>
          <a:xfrm>
            <a:off x="3204484" y="3971794"/>
            <a:ext cx="2997220" cy="2274192"/>
          </a:xfrm>
          <a:custGeom>
            <a:avLst/>
            <a:gdLst>
              <a:gd name="connsiteX0" fmla="*/ 71 w 6338125"/>
              <a:gd name="connsiteY0" fmla="*/ 5472544 h 5472493"/>
              <a:gd name="connsiteX1" fmla="*/ 6338197 w 6338125"/>
              <a:gd name="connsiteY1" fmla="*/ 50 h 5472493"/>
            </a:gdLst>
            <a:ahLst/>
            <a:cxnLst>
              <a:cxn ang="0">
                <a:pos x="connsiteX0" y="connsiteY0"/>
              </a:cxn>
              <a:cxn ang="0">
                <a:pos x="connsiteX1" y="connsiteY1"/>
              </a:cxn>
            </a:cxnLst>
            <a:rect l="l" t="t" r="r" b="b"/>
            <a:pathLst>
              <a:path w="6338125" h="5472493">
                <a:moveTo>
                  <a:pt x="71" y="5472544"/>
                </a:moveTo>
                <a:lnTo>
                  <a:pt x="6338197" y="50"/>
                </a:lnTo>
              </a:path>
            </a:pathLst>
          </a:custGeom>
          <a:noFill/>
          <a:ln w="38100" cap="flat">
            <a:solidFill>
              <a:schemeClr val="tx1"/>
            </a:solidFill>
            <a:prstDash val="sysDot"/>
            <a:miter/>
          </a:ln>
        </p:spPr>
        <p:txBody>
          <a:bodyPr rtlCol="0" anchor="ctr"/>
          <a:lstStyle/>
          <a:p>
            <a:endParaRPr lang="en-AU" dirty="0"/>
          </a:p>
        </p:txBody>
      </p:sp>
      <p:sp>
        <p:nvSpPr>
          <p:cNvPr id="15" name="Freeform 14">
            <a:extLst>
              <a:ext uri="{FF2B5EF4-FFF2-40B4-BE49-F238E27FC236}">
                <a16:creationId xmlns:a16="http://schemas.microsoft.com/office/drawing/2014/main" id="{A9E96FA5-D5B3-C842-BCAC-CD4DDAF818E6}"/>
              </a:ext>
            </a:extLst>
          </p:cNvPr>
          <p:cNvSpPr/>
          <p:nvPr/>
        </p:nvSpPr>
        <p:spPr>
          <a:xfrm flipH="1">
            <a:off x="3107324" y="3690065"/>
            <a:ext cx="45719" cy="2618691"/>
          </a:xfrm>
          <a:custGeom>
            <a:avLst/>
            <a:gdLst>
              <a:gd name="connsiteX0" fmla="*/ 0 w 9525"/>
              <a:gd name="connsiteY0" fmla="*/ 0 h 5762625"/>
              <a:gd name="connsiteX1" fmla="*/ 0 w 9525"/>
              <a:gd name="connsiteY1" fmla="*/ 5762625 h 5762625"/>
            </a:gdLst>
            <a:ahLst/>
            <a:cxnLst>
              <a:cxn ang="0">
                <a:pos x="connsiteX0" y="connsiteY0"/>
              </a:cxn>
              <a:cxn ang="0">
                <a:pos x="connsiteX1" y="connsiteY1"/>
              </a:cxn>
            </a:cxnLst>
            <a:rect l="l" t="t" r="r" b="b"/>
            <a:pathLst>
              <a:path w="9525" h="5762625">
                <a:moveTo>
                  <a:pt x="0" y="0"/>
                </a:moveTo>
                <a:lnTo>
                  <a:pt x="0" y="5762625"/>
                </a:lnTo>
              </a:path>
            </a:pathLst>
          </a:custGeom>
          <a:noFill/>
          <a:ln w="19050" cap="flat">
            <a:solidFill>
              <a:srgbClr val="000000"/>
            </a:solidFill>
            <a:prstDash val="solid"/>
            <a:miter/>
          </a:ln>
        </p:spPr>
        <p:txBody>
          <a:bodyPr rtlCol="0" anchor="ctr"/>
          <a:lstStyle/>
          <a:p>
            <a:endParaRPr lang="en-AU" dirty="0"/>
          </a:p>
        </p:txBody>
      </p:sp>
      <p:grpSp>
        <p:nvGrpSpPr>
          <p:cNvPr id="16" name="Graphic 2">
            <a:extLst>
              <a:ext uri="{FF2B5EF4-FFF2-40B4-BE49-F238E27FC236}">
                <a16:creationId xmlns:a16="http://schemas.microsoft.com/office/drawing/2014/main" id="{72DDFAE8-5E95-B94B-AACE-BCD112EB10E7}"/>
              </a:ext>
            </a:extLst>
          </p:cNvPr>
          <p:cNvGrpSpPr/>
          <p:nvPr/>
        </p:nvGrpSpPr>
        <p:grpSpPr>
          <a:xfrm>
            <a:off x="3087552" y="6299982"/>
            <a:ext cx="3401442" cy="276999"/>
            <a:chOff x="2818447" y="6193155"/>
            <a:chExt cx="7092042" cy="577547"/>
          </a:xfrm>
          <a:solidFill>
            <a:srgbClr val="2A3F5F"/>
          </a:solidFill>
        </p:grpSpPr>
        <p:sp>
          <p:nvSpPr>
            <p:cNvPr id="50" name="TextBox 49">
              <a:extLst>
                <a:ext uri="{FF2B5EF4-FFF2-40B4-BE49-F238E27FC236}">
                  <a16:creationId xmlns:a16="http://schemas.microsoft.com/office/drawing/2014/main" id="{728A9588-6E3E-284A-9E05-A6AA438001DE}"/>
                </a:ext>
              </a:extLst>
            </p:cNvPr>
            <p:cNvSpPr txBox="1"/>
            <p:nvPr/>
          </p:nvSpPr>
          <p:spPr>
            <a:xfrm>
              <a:off x="2818447" y="6193155"/>
              <a:ext cx="568857" cy="577547"/>
            </a:xfrm>
            <a:prstGeom prst="rect">
              <a:avLst/>
            </a:prstGeom>
            <a:noFill/>
          </p:spPr>
          <p:txBody>
            <a:bodyPr wrap="none" rtlCol="0">
              <a:spAutoFit/>
            </a:bodyPr>
            <a:lstStyle/>
            <a:p>
              <a:pPr algn="l"/>
              <a:r>
                <a:rPr lang="en-AU" sz="1200" dirty="0">
                  <a:ea typeface="Open Sans"/>
                  <a:cs typeface="Open Sans"/>
                  <a:sym typeface="Open Sans"/>
                  <a:rtl val="0"/>
                </a:rPr>
                <a:t>0</a:t>
              </a:r>
            </a:p>
          </p:txBody>
        </p:sp>
        <p:sp>
          <p:nvSpPr>
            <p:cNvPr id="51" name="TextBox 50">
              <a:extLst>
                <a:ext uri="{FF2B5EF4-FFF2-40B4-BE49-F238E27FC236}">
                  <a16:creationId xmlns:a16="http://schemas.microsoft.com/office/drawing/2014/main" id="{8AD2C198-2C29-6B4B-A495-54E98F1665FD}"/>
                </a:ext>
              </a:extLst>
            </p:cNvPr>
            <p:cNvSpPr txBox="1"/>
            <p:nvPr/>
          </p:nvSpPr>
          <p:spPr>
            <a:xfrm>
              <a:off x="3925020" y="6193155"/>
              <a:ext cx="792787" cy="577547"/>
            </a:xfrm>
            <a:prstGeom prst="rect">
              <a:avLst/>
            </a:prstGeom>
            <a:noFill/>
          </p:spPr>
          <p:txBody>
            <a:bodyPr wrap="none" rtlCol="0">
              <a:spAutoFit/>
            </a:bodyPr>
            <a:lstStyle/>
            <a:p>
              <a:pPr algn="l"/>
              <a:r>
                <a:rPr lang="en-AU" sz="1200" dirty="0">
                  <a:ea typeface="Open Sans"/>
                  <a:cs typeface="Open Sans"/>
                  <a:sym typeface="Open Sans"/>
                  <a:rtl val="0"/>
                </a:rPr>
                <a:t>0.5</a:t>
              </a:r>
            </a:p>
          </p:txBody>
        </p:sp>
        <p:sp>
          <p:nvSpPr>
            <p:cNvPr id="52" name="TextBox 51">
              <a:extLst>
                <a:ext uri="{FF2B5EF4-FFF2-40B4-BE49-F238E27FC236}">
                  <a16:creationId xmlns:a16="http://schemas.microsoft.com/office/drawing/2014/main" id="{0640712B-6662-504C-80E9-0B4BB7B73A53}"/>
                </a:ext>
              </a:extLst>
            </p:cNvPr>
            <p:cNvSpPr txBox="1"/>
            <p:nvPr/>
          </p:nvSpPr>
          <p:spPr>
            <a:xfrm>
              <a:off x="5293285" y="6193155"/>
              <a:ext cx="568857" cy="577547"/>
            </a:xfrm>
            <a:prstGeom prst="rect">
              <a:avLst/>
            </a:prstGeom>
            <a:noFill/>
          </p:spPr>
          <p:txBody>
            <a:bodyPr wrap="none" rtlCol="0">
              <a:spAutoFit/>
            </a:bodyPr>
            <a:lstStyle/>
            <a:p>
              <a:pPr algn="l"/>
              <a:r>
                <a:rPr lang="en-AU" sz="1200" dirty="0">
                  <a:ea typeface="Open Sans"/>
                  <a:cs typeface="Open Sans"/>
                  <a:sym typeface="Open Sans"/>
                  <a:rtl val="0"/>
                </a:rPr>
                <a:t>1</a:t>
              </a:r>
            </a:p>
          </p:txBody>
        </p:sp>
        <p:sp>
          <p:nvSpPr>
            <p:cNvPr id="53" name="TextBox 52">
              <a:extLst>
                <a:ext uri="{FF2B5EF4-FFF2-40B4-BE49-F238E27FC236}">
                  <a16:creationId xmlns:a16="http://schemas.microsoft.com/office/drawing/2014/main" id="{DC975620-B2EF-DD48-86F0-36C44850860F}"/>
                </a:ext>
              </a:extLst>
            </p:cNvPr>
            <p:cNvSpPr txBox="1"/>
            <p:nvPr/>
          </p:nvSpPr>
          <p:spPr>
            <a:xfrm>
              <a:off x="6504205" y="6193155"/>
              <a:ext cx="792788" cy="577547"/>
            </a:xfrm>
            <a:prstGeom prst="rect">
              <a:avLst/>
            </a:prstGeom>
            <a:noFill/>
          </p:spPr>
          <p:txBody>
            <a:bodyPr wrap="none" rtlCol="0">
              <a:spAutoFit/>
            </a:bodyPr>
            <a:lstStyle/>
            <a:p>
              <a:pPr algn="l"/>
              <a:r>
                <a:rPr lang="en-AU" sz="1200" dirty="0">
                  <a:ea typeface="Open Sans"/>
                  <a:cs typeface="Open Sans"/>
                  <a:sym typeface="Open Sans"/>
                  <a:rtl val="0"/>
                </a:rPr>
                <a:t>1.5</a:t>
              </a:r>
            </a:p>
          </p:txBody>
        </p:sp>
        <p:sp>
          <p:nvSpPr>
            <p:cNvPr id="54" name="TextBox 53">
              <a:extLst>
                <a:ext uri="{FF2B5EF4-FFF2-40B4-BE49-F238E27FC236}">
                  <a16:creationId xmlns:a16="http://schemas.microsoft.com/office/drawing/2014/main" id="{2EAAD57C-8248-3441-B9D8-1FE5100AEDE2}"/>
                </a:ext>
              </a:extLst>
            </p:cNvPr>
            <p:cNvSpPr txBox="1"/>
            <p:nvPr/>
          </p:nvSpPr>
          <p:spPr>
            <a:xfrm>
              <a:off x="7915284" y="6193155"/>
              <a:ext cx="568858" cy="577547"/>
            </a:xfrm>
            <a:prstGeom prst="rect">
              <a:avLst/>
            </a:prstGeom>
            <a:noFill/>
          </p:spPr>
          <p:txBody>
            <a:bodyPr wrap="none" rtlCol="0">
              <a:spAutoFit/>
            </a:bodyPr>
            <a:lstStyle/>
            <a:p>
              <a:pPr algn="l"/>
              <a:r>
                <a:rPr lang="en-AU" sz="1200" dirty="0">
                  <a:ea typeface="Open Sans"/>
                  <a:cs typeface="Open Sans"/>
                  <a:sym typeface="Open Sans"/>
                  <a:rtl val="0"/>
                </a:rPr>
                <a:t>2</a:t>
              </a:r>
            </a:p>
          </p:txBody>
        </p:sp>
        <p:sp>
          <p:nvSpPr>
            <p:cNvPr id="55" name="TextBox 54">
              <a:extLst>
                <a:ext uri="{FF2B5EF4-FFF2-40B4-BE49-F238E27FC236}">
                  <a16:creationId xmlns:a16="http://schemas.microsoft.com/office/drawing/2014/main" id="{DB06E173-FAA1-8841-A2F3-82E3F3B89838}"/>
                </a:ext>
              </a:extLst>
            </p:cNvPr>
            <p:cNvSpPr txBox="1"/>
            <p:nvPr/>
          </p:nvSpPr>
          <p:spPr>
            <a:xfrm>
              <a:off x="9117701" y="6193155"/>
              <a:ext cx="792788" cy="577547"/>
            </a:xfrm>
            <a:prstGeom prst="rect">
              <a:avLst/>
            </a:prstGeom>
            <a:noFill/>
          </p:spPr>
          <p:txBody>
            <a:bodyPr wrap="none" rtlCol="0">
              <a:spAutoFit/>
            </a:bodyPr>
            <a:lstStyle/>
            <a:p>
              <a:pPr algn="l"/>
              <a:r>
                <a:rPr lang="en-AU" sz="1200" dirty="0">
                  <a:ea typeface="Open Sans"/>
                  <a:cs typeface="Open Sans"/>
                  <a:sym typeface="Open Sans"/>
                  <a:rtl val="0"/>
                </a:rPr>
                <a:t>2.5</a:t>
              </a:r>
            </a:p>
          </p:txBody>
        </p:sp>
      </p:grpSp>
      <p:grpSp>
        <p:nvGrpSpPr>
          <p:cNvPr id="17" name="Graphic 2">
            <a:extLst>
              <a:ext uri="{FF2B5EF4-FFF2-40B4-BE49-F238E27FC236}">
                <a16:creationId xmlns:a16="http://schemas.microsoft.com/office/drawing/2014/main" id="{AFACBA28-5529-B24E-BB81-B3675836BC1B}"/>
              </a:ext>
            </a:extLst>
          </p:cNvPr>
          <p:cNvGrpSpPr/>
          <p:nvPr/>
        </p:nvGrpSpPr>
        <p:grpSpPr>
          <a:xfrm>
            <a:off x="2774012" y="3823098"/>
            <a:ext cx="341760" cy="2604424"/>
            <a:chOff x="2606040" y="1213295"/>
            <a:chExt cx="712573" cy="5430247"/>
          </a:xfrm>
          <a:solidFill>
            <a:srgbClr val="2A3F5F"/>
          </a:solidFill>
        </p:grpSpPr>
        <p:sp>
          <p:nvSpPr>
            <p:cNvPr id="40" name="TextBox 39">
              <a:extLst>
                <a:ext uri="{FF2B5EF4-FFF2-40B4-BE49-F238E27FC236}">
                  <a16:creationId xmlns:a16="http://schemas.microsoft.com/office/drawing/2014/main" id="{2D6CC524-4F91-934B-B7BF-E821DC6A835C}"/>
                </a:ext>
              </a:extLst>
            </p:cNvPr>
            <p:cNvSpPr txBox="1"/>
            <p:nvPr/>
          </p:nvSpPr>
          <p:spPr>
            <a:xfrm>
              <a:off x="2710816" y="6065997"/>
              <a:ext cx="568857" cy="577545"/>
            </a:xfrm>
            <a:prstGeom prst="rect">
              <a:avLst/>
            </a:prstGeom>
            <a:noFill/>
          </p:spPr>
          <p:txBody>
            <a:bodyPr wrap="none" rtlCol="0">
              <a:spAutoFit/>
            </a:bodyPr>
            <a:lstStyle/>
            <a:p>
              <a:pPr algn="l"/>
              <a:r>
                <a:rPr lang="en-AU" sz="1200" dirty="0">
                  <a:ea typeface="Open Sans"/>
                  <a:cs typeface="Open Sans"/>
                  <a:sym typeface="Open Sans"/>
                  <a:rtl val="0"/>
                </a:rPr>
                <a:t>0</a:t>
              </a:r>
            </a:p>
          </p:txBody>
        </p:sp>
        <p:sp>
          <p:nvSpPr>
            <p:cNvPr id="41" name="TextBox 40">
              <a:extLst>
                <a:ext uri="{FF2B5EF4-FFF2-40B4-BE49-F238E27FC236}">
                  <a16:creationId xmlns:a16="http://schemas.microsoft.com/office/drawing/2014/main" id="{F276531F-D981-214A-AF04-4B112A9ABDF9}"/>
                </a:ext>
              </a:extLst>
            </p:cNvPr>
            <p:cNvSpPr txBox="1"/>
            <p:nvPr/>
          </p:nvSpPr>
          <p:spPr>
            <a:xfrm>
              <a:off x="2606040" y="5459445"/>
              <a:ext cx="712573" cy="577545"/>
            </a:xfrm>
            <a:prstGeom prst="rect">
              <a:avLst/>
            </a:prstGeom>
            <a:noFill/>
          </p:spPr>
          <p:txBody>
            <a:bodyPr wrap="none" rtlCol="0">
              <a:spAutoFit/>
            </a:bodyPr>
            <a:lstStyle/>
            <a:p>
              <a:pPr algn="l"/>
              <a:r>
                <a:rPr lang="en-AU" sz="1200" dirty="0">
                  <a:ea typeface="Open Sans"/>
                  <a:cs typeface="Open Sans"/>
                  <a:sym typeface="Open Sans"/>
                  <a:rtl val="0"/>
                </a:rPr>
                <a:t>10</a:t>
              </a:r>
            </a:p>
          </p:txBody>
        </p:sp>
        <p:sp>
          <p:nvSpPr>
            <p:cNvPr id="42" name="TextBox 41">
              <a:extLst>
                <a:ext uri="{FF2B5EF4-FFF2-40B4-BE49-F238E27FC236}">
                  <a16:creationId xmlns:a16="http://schemas.microsoft.com/office/drawing/2014/main" id="{E0548CD6-1438-D342-84A4-7E1603A1F44C}"/>
                </a:ext>
              </a:extLst>
            </p:cNvPr>
            <p:cNvSpPr txBox="1"/>
            <p:nvPr/>
          </p:nvSpPr>
          <p:spPr>
            <a:xfrm>
              <a:off x="2606040" y="4852797"/>
              <a:ext cx="712573" cy="577545"/>
            </a:xfrm>
            <a:prstGeom prst="rect">
              <a:avLst/>
            </a:prstGeom>
            <a:noFill/>
          </p:spPr>
          <p:txBody>
            <a:bodyPr wrap="none" rtlCol="0">
              <a:spAutoFit/>
            </a:bodyPr>
            <a:lstStyle/>
            <a:p>
              <a:pPr algn="l"/>
              <a:r>
                <a:rPr lang="en-AU" sz="1200" dirty="0">
                  <a:ea typeface="Open Sans"/>
                  <a:cs typeface="Open Sans"/>
                  <a:sym typeface="Open Sans"/>
                  <a:rtl val="0"/>
                </a:rPr>
                <a:t>20</a:t>
              </a:r>
            </a:p>
          </p:txBody>
        </p:sp>
        <p:sp>
          <p:nvSpPr>
            <p:cNvPr id="43" name="TextBox 42">
              <a:extLst>
                <a:ext uri="{FF2B5EF4-FFF2-40B4-BE49-F238E27FC236}">
                  <a16:creationId xmlns:a16="http://schemas.microsoft.com/office/drawing/2014/main" id="{18208824-E83D-E148-8EB4-FEA81790A264}"/>
                </a:ext>
              </a:extLst>
            </p:cNvPr>
            <p:cNvSpPr txBox="1"/>
            <p:nvPr/>
          </p:nvSpPr>
          <p:spPr>
            <a:xfrm>
              <a:off x="2606040" y="4246245"/>
              <a:ext cx="712573" cy="577545"/>
            </a:xfrm>
            <a:prstGeom prst="rect">
              <a:avLst/>
            </a:prstGeom>
            <a:noFill/>
          </p:spPr>
          <p:txBody>
            <a:bodyPr wrap="none" rtlCol="0">
              <a:spAutoFit/>
            </a:bodyPr>
            <a:lstStyle/>
            <a:p>
              <a:pPr algn="l"/>
              <a:r>
                <a:rPr lang="en-AU" sz="1200" dirty="0">
                  <a:ea typeface="Open Sans"/>
                  <a:cs typeface="Open Sans"/>
                  <a:sym typeface="Open Sans"/>
                  <a:rtl val="0"/>
                </a:rPr>
                <a:t>30</a:t>
              </a:r>
            </a:p>
          </p:txBody>
        </p:sp>
        <p:sp>
          <p:nvSpPr>
            <p:cNvPr id="44" name="TextBox 43">
              <a:extLst>
                <a:ext uri="{FF2B5EF4-FFF2-40B4-BE49-F238E27FC236}">
                  <a16:creationId xmlns:a16="http://schemas.microsoft.com/office/drawing/2014/main" id="{F8D5D8C5-F46E-D34B-9776-278D48752FE2}"/>
                </a:ext>
              </a:extLst>
            </p:cNvPr>
            <p:cNvSpPr txBox="1"/>
            <p:nvPr/>
          </p:nvSpPr>
          <p:spPr>
            <a:xfrm>
              <a:off x="2606040" y="3639597"/>
              <a:ext cx="712573" cy="577545"/>
            </a:xfrm>
            <a:prstGeom prst="rect">
              <a:avLst/>
            </a:prstGeom>
            <a:noFill/>
          </p:spPr>
          <p:txBody>
            <a:bodyPr wrap="none" rtlCol="0">
              <a:spAutoFit/>
            </a:bodyPr>
            <a:lstStyle/>
            <a:p>
              <a:pPr algn="l"/>
              <a:r>
                <a:rPr lang="en-AU" sz="1200" dirty="0">
                  <a:ea typeface="Open Sans"/>
                  <a:cs typeface="Open Sans"/>
                  <a:sym typeface="Open Sans"/>
                  <a:rtl val="0"/>
                </a:rPr>
                <a:t>40</a:t>
              </a:r>
            </a:p>
          </p:txBody>
        </p:sp>
        <p:sp>
          <p:nvSpPr>
            <p:cNvPr id="45" name="TextBox 44">
              <a:extLst>
                <a:ext uri="{FF2B5EF4-FFF2-40B4-BE49-F238E27FC236}">
                  <a16:creationId xmlns:a16="http://schemas.microsoft.com/office/drawing/2014/main" id="{F4A7F024-84F0-9B4F-A393-EDAE564F6314}"/>
                </a:ext>
              </a:extLst>
            </p:cNvPr>
            <p:cNvSpPr txBox="1"/>
            <p:nvPr/>
          </p:nvSpPr>
          <p:spPr>
            <a:xfrm>
              <a:off x="2606040" y="3033045"/>
              <a:ext cx="712573" cy="577545"/>
            </a:xfrm>
            <a:prstGeom prst="rect">
              <a:avLst/>
            </a:prstGeom>
            <a:noFill/>
          </p:spPr>
          <p:txBody>
            <a:bodyPr wrap="none" rtlCol="0">
              <a:spAutoFit/>
            </a:bodyPr>
            <a:lstStyle/>
            <a:p>
              <a:pPr algn="l"/>
              <a:r>
                <a:rPr lang="en-AU" sz="1200" dirty="0">
                  <a:ea typeface="Open Sans"/>
                  <a:cs typeface="Open Sans"/>
                  <a:sym typeface="Open Sans"/>
                  <a:rtl val="0"/>
                </a:rPr>
                <a:t>50</a:t>
              </a:r>
            </a:p>
          </p:txBody>
        </p:sp>
        <p:sp>
          <p:nvSpPr>
            <p:cNvPr id="46" name="TextBox 45">
              <a:extLst>
                <a:ext uri="{FF2B5EF4-FFF2-40B4-BE49-F238E27FC236}">
                  <a16:creationId xmlns:a16="http://schemas.microsoft.com/office/drawing/2014/main" id="{7D0014D3-0D28-A546-84AC-E66C83555773}"/>
                </a:ext>
              </a:extLst>
            </p:cNvPr>
            <p:cNvSpPr txBox="1"/>
            <p:nvPr/>
          </p:nvSpPr>
          <p:spPr>
            <a:xfrm>
              <a:off x="2606040" y="2426399"/>
              <a:ext cx="712573" cy="577545"/>
            </a:xfrm>
            <a:prstGeom prst="rect">
              <a:avLst/>
            </a:prstGeom>
            <a:noFill/>
          </p:spPr>
          <p:txBody>
            <a:bodyPr wrap="none" rtlCol="0">
              <a:spAutoFit/>
            </a:bodyPr>
            <a:lstStyle/>
            <a:p>
              <a:pPr algn="l"/>
              <a:r>
                <a:rPr lang="en-AU" sz="1200" dirty="0">
                  <a:ea typeface="Open Sans"/>
                  <a:cs typeface="Open Sans"/>
                  <a:sym typeface="Open Sans"/>
                  <a:rtl val="0"/>
                </a:rPr>
                <a:t>60</a:t>
              </a:r>
            </a:p>
          </p:txBody>
        </p:sp>
        <p:sp>
          <p:nvSpPr>
            <p:cNvPr id="47" name="TextBox 46">
              <a:extLst>
                <a:ext uri="{FF2B5EF4-FFF2-40B4-BE49-F238E27FC236}">
                  <a16:creationId xmlns:a16="http://schemas.microsoft.com/office/drawing/2014/main" id="{2E48294E-9934-2748-98F0-9D2F6845985F}"/>
                </a:ext>
              </a:extLst>
            </p:cNvPr>
            <p:cNvSpPr txBox="1"/>
            <p:nvPr/>
          </p:nvSpPr>
          <p:spPr>
            <a:xfrm>
              <a:off x="2606040" y="1819847"/>
              <a:ext cx="712573" cy="577545"/>
            </a:xfrm>
            <a:prstGeom prst="rect">
              <a:avLst/>
            </a:prstGeom>
            <a:noFill/>
          </p:spPr>
          <p:txBody>
            <a:bodyPr wrap="none" rtlCol="0">
              <a:spAutoFit/>
            </a:bodyPr>
            <a:lstStyle/>
            <a:p>
              <a:pPr algn="l"/>
              <a:r>
                <a:rPr lang="en-AU" sz="1200" dirty="0">
                  <a:ea typeface="Open Sans"/>
                  <a:cs typeface="Open Sans"/>
                  <a:sym typeface="Open Sans"/>
                  <a:rtl val="0"/>
                </a:rPr>
                <a:t>70</a:t>
              </a:r>
            </a:p>
          </p:txBody>
        </p:sp>
        <p:sp>
          <p:nvSpPr>
            <p:cNvPr id="48" name="TextBox 47">
              <a:extLst>
                <a:ext uri="{FF2B5EF4-FFF2-40B4-BE49-F238E27FC236}">
                  <a16:creationId xmlns:a16="http://schemas.microsoft.com/office/drawing/2014/main" id="{F1C4B8B9-415B-BE4F-8453-F185DEDCEF69}"/>
                </a:ext>
              </a:extLst>
            </p:cNvPr>
            <p:cNvSpPr txBox="1"/>
            <p:nvPr/>
          </p:nvSpPr>
          <p:spPr>
            <a:xfrm>
              <a:off x="2606040" y="1213295"/>
              <a:ext cx="712573" cy="577545"/>
            </a:xfrm>
            <a:prstGeom prst="rect">
              <a:avLst/>
            </a:prstGeom>
            <a:noFill/>
          </p:spPr>
          <p:txBody>
            <a:bodyPr wrap="none" rtlCol="0">
              <a:spAutoFit/>
            </a:bodyPr>
            <a:lstStyle/>
            <a:p>
              <a:pPr algn="l"/>
              <a:r>
                <a:rPr lang="en-AU" sz="1200" dirty="0">
                  <a:ea typeface="Open Sans"/>
                  <a:cs typeface="Open Sans"/>
                  <a:sym typeface="Open Sans"/>
                  <a:rtl val="0"/>
                </a:rPr>
                <a:t>80</a:t>
              </a:r>
            </a:p>
          </p:txBody>
        </p:sp>
      </p:grpSp>
      <p:sp>
        <p:nvSpPr>
          <p:cNvPr id="18" name="TextBox 17">
            <a:extLst>
              <a:ext uri="{FF2B5EF4-FFF2-40B4-BE49-F238E27FC236}">
                <a16:creationId xmlns:a16="http://schemas.microsoft.com/office/drawing/2014/main" id="{0C97D20C-2DB4-234F-93FE-81EB0F26DF01}"/>
              </a:ext>
            </a:extLst>
          </p:cNvPr>
          <p:cNvSpPr txBox="1"/>
          <p:nvPr/>
        </p:nvSpPr>
        <p:spPr>
          <a:xfrm>
            <a:off x="3875012" y="6460250"/>
            <a:ext cx="1307922" cy="338554"/>
          </a:xfrm>
          <a:prstGeom prst="rect">
            <a:avLst/>
          </a:prstGeom>
          <a:noFill/>
        </p:spPr>
        <p:txBody>
          <a:bodyPr wrap="none" rtlCol="0">
            <a:spAutoFit/>
          </a:bodyPr>
          <a:lstStyle/>
          <a:p>
            <a:pPr algn="l"/>
            <a:r>
              <a:rPr lang="en-AU" sz="1600" dirty="0">
                <a:ea typeface="Open Sans"/>
                <a:cs typeface="Open Sans"/>
                <a:sym typeface="Open Sans"/>
                <a:rtl val="0"/>
              </a:rPr>
              <a:t>PV size [kWp]</a:t>
            </a:r>
          </a:p>
        </p:txBody>
      </p:sp>
      <p:sp>
        <p:nvSpPr>
          <p:cNvPr id="19" name="TextBox 18">
            <a:extLst>
              <a:ext uri="{FF2B5EF4-FFF2-40B4-BE49-F238E27FC236}">
                <a16:creationId xmlns:a16="http://schemas.microsoft.com/office/drawing/2014/main" id="{E7F78572-44A3-AC42-881D-7CE8C1A1B343}"/>
              </a:ext>
            </a:extLst>
          </p:cNvPr>
          <p:cNvSpPr txBox="1"/>
          <p:nvPr/>
        </p:nvSpPr>
        <p:spPr>
          <a:xfrm rot="16200000">
            <a:off x="1731884" y="4738980"/>
            <a:ext cx="1746504" cy="338554"/>
          </a:xfrm>
          <a:prstGeom prst="rect">
            <a:avLst/>
          </a:prstGeom>
          <a:noFill/>
        </p:spPr>
        <p:txBody>
          <a:bodyPr wrap="none" rtlCol="0">
            <a:spAutoFit/>
          </a:bodyPr>
          <a:lstStyle/>
          <a:p>
            <a:pPr algn="l"/>
            <a:r>
              <a:rPr lang="en-AU" sz="1600" dirty="0">
                <a:ea typeface="Open Sans"/>
                <a:cs typeface="Open Sans"/>
                <a:sym typeface="Open Sans"/>
                <a:rtl val="0"/>
              </a:rPr>
              <a:t>Self-sufficiency [%]</a:t>
            </a:r>
          </a:p>
        </p:txBody>
      </p:sp>
      <p:sp>
        <p:nvSpPr>
          <p:cNvPr id="122" name="TextBox 121">
            <a:extLst>
              <a:ext uri="{FF2B5EF4-FFF2-40B4-BE49-F238E27FC236}">
                <a16:creationId xmlns:a16="http://schemas.microsoft.com/office/drawing/2014/main" id="{1CCC1342-EB23-C548-AD17-BD8148248743}"/>
              </a:ext>
            </a:extLst>
          </p:cNvPr>
          <p:cNvSpPr txBox="1"/>
          <p:nvPr/>
        </p:nvSpPr>
        <p:spPr>
          <a:xfrm>
            <a:off x="3748998" y="2791231"/>
            <a:ext cx="1384033" cy="338554"/>
          </a:xfrm>
          <a:prstGeom prst="rect">
            <a:avLst/>
          </a:prstGeom>
          <a:noFill/>
        </p:spPr>
        <p:txBody>
          <a:bodyPr wrap="none" rtlCol="0">
            <a:spAutoFit/>
          </a:bodyPr>
          <a:lstStyle/>
          <a:p>
            <a:r>
              <a:rPr lang="en-AU" sz="1600" dirty="0">
                <a:solidFill>
                  <a:srgbClr val="E45755"/>
                </a:solidFill>
              </a:rPr>
              <a:t>Battery profile</a:t>
            </a:r>
          </a:p>
        </p:txBody>
      </p:sp>
      <p:cxnSp>
        <p:nvCxnSpPr>
          <p:cNvPr id="123" name="Straight Arrow Connector 122">
            <a:extLst>
              <a:ext uri="{FF2B5EF4-FFF2-40B4-BE49-F238E27FC236}">
                <a16:creationId xmlns:a16="http://schemas.microsoft.com/office/drawing/2014/main" id="{471EEA55-44D8-0345-8B66-2A307C39CAA5}"/>
              </a:ext>
            </a:extLst>
          </p:cNvPr>
          <p:cNvCxnSpPr>
            <a:cxnSpLocks/>
          </p:cNvCxnSpPr>
          <p:nvPr/>
        </p:nvCxnSpPr>
        <p:spPr>
          <a:xfrm>
            <a:off x="5063837" y="2948933"/>
            <a:ext cx="524498" cy="0"/>
          </a:xfrm>
          <a:prstGeom prst="straightConnector1">
            <a:avLst/>
          </a:prstGeom>
          <a:ln w="12700">
            <a:solidFill>
              <a:srgbClr val="E45755"/>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C1B78F3F-88EF-D84C-B3C1-172391D1CA79}"/>
              </a:ext>
            </a:extLst>
          </p:cNvPr>
          <p:cNvSpPr txBox="1"/>
          <p:nvPr/>
        </p:nvSpPr>
        <p:spPr>
          <a:xfrm>
            <a:off x="4527076" y="727241"/>
            <a:ext cx="1569532" cy="338554"/>
          </a:xfrm>
          <a:prstGeom prst="rect">
            <a:avLst/>
          </a:prstGeom>
          <a:noFill/>
        </p:spPr>
        <p:txBody>
          <a:bodyPr wrap="none" rtlCol="0">
            <a:spAutoFit/>
          </a:bodyPr>
          <a:lstStyle/>
          <a:p>
            <a:r>
              <a:rPr lang="en-AU" sz="1600" dirty="0">
                <a:solidFill>
                  <a:srgbClr val="F58518"/>
                </a:solidFill>
              </a:rPr>
              <a:t>Solar production</a:t>
            </a:r>
          </a:p>
        </p:txBody>
      </p:sp>
      <p:cxnSp>
        <p:nvCxnSpPr>
          <p:cNvPr id="125" name="Straight Arrow Connector 124">
            <a:extLst>
              <a:ext uri="{FF2B5EF4-FFF2-40B4-BE49-F238E27FC236}">
                <a16:creationId xmlns:a16="http://schemas.microsoft.com/office/drawing/2014/main" id="{10DC9EBC-80E8-454F-9417-2AB0C47414F4}"/>
              </a:ext>
            </a:extLst>
          </p:cNvPr>
          <p:cNvCxnSpPr>
            <a:cxnSpLocks/>
          </p:cNvCxnSpPr>
          <p:nvPr/>
        </p:nvCxnSpPr>
        <p:spPr>
          <a:xfrm>
            <a:off x="5248414" y="1042959"/>
            <a:ext cx="0" cy="1485053"/>
          </a:xfrm>
          <a:prstGeom prst="straightConnector1">
            <a:avLst/>
          </a:prstGeom>
          <a:ln w="12700">
            <a:solidFill>
              <a:srgbClr val="F58518"/>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46601DEB-7AB5-FC4E-8A82-C61AD336A6B1}"/>
              </a:ext>
            </a:extLst>
          </p:cNvPr>
          <p:cNvSpPr txBox="1"/>
          <p:nvPr/>
        </p:nvSpPr>
        <p:spPr>
          <a:xfrm>
            <a:off x="7350925" y="1446930"/>
            <a:ext cx="1175194" cy="338554"/>
          </a:xfrm>
          <a:prstGeom prst="rect">
            <a:avLst/>
          </a:prstGeom>
          <a:noFill/>
        </p:spPr>
        <p:txBody>
          <a:bodyPr wrap="none" rtlCol="0">
            <a:spAutoFit/>
          </a:bodyPr>
          <a:lstStyle/>
          <a:p>
            <a:r>
              <a:rPr lang="en-AU" sz="1600" dirty="0">
                <a:solidFill>
                  <a:srgbClr val="4C78A8"/>
                </a:solidFill>
              </a:rPr>
              <a:t>Load profile</a:t>
            </a:r>
          </a:p>
        </p:txBody>
      </p:sp>
      <p:cxnSp>
        <p:nvCxnSpPr>
          <p:cNvPr id="127" name="Straight Arrow Connector 126">
            <a:extLst>
              <a:ext uri="{FF2B5EF4-FFF2-40B4-BE49-F238E27FC236}">
                <a16:creationId xmlns:a16="http://schemas.microsoft.com/office/drawing/2014/main" id="{9BC0F454-EBA5-C341-A1CB-F2B93602663A}"/>
              </a:ext>
            </a:extLst>
          </p:cNvPr>
          <p:cNvCxnSpPr>
            <a:cxnSpLocks/>
          </p:cNvCxnSpPr>
          <p:nvPr/>
        </p:nvCxnSpPr>
        <p:spPr>
          <a:xfrm>
            <a:off x="7902522" y="1772469"/>
            <a:ext cx="0" cy="427127"/>
          </a:xfrm>
          <a:prstGeom prst="straightConnector1">
            <a:avLst/>
          </a:prstGeom>
          <a:ln w="12700">
            <a:solidFill>
              <a:srgbClr val="4C78A8"/>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1A45938B-7B3D-2646-AD1D-D7E5859675F2}"/>
              </a:ext>
            </a:extLst>
          </p:cNvPr>
          <p:cNvGrpSpPr/>
          <p:nvPr/>
        </p:nvGrpSpPr>
        <p:grpSpPr>
          <a:xfrm>
            <a:off x="3183612" y="3482304"/>
            <a:ext cx="3259664" cy="2808842"/>
            <a:chOff x="3183611" y="3509198"/>
            <a:chExt cx="3346399" cy="2808842"/>
          </a:xfrm>
        </p:grpSpPr>
        <p:sp>
          <p:nvSpPr>
            <p:cNvPr id="20" name="Right Triangle 19">
              <a:extLst>
                <a:ext uri="{FF2B5EF4-FFF2-40B4-BE49-F238E27FC236}">
                  <a16:creationId xmlns:a16="http://schemas.microsoft.com/office/drawing/2014/main" id="{0BA760DB-BD1F-9440-9CF5-8D283747539B}"/>
                </a:ext>
              </a:extLst>
            </p:cNvPr>
            <p:cNvSpPr/>
            <p:nvPr/>
          </p:nvSpPr>
          <p:spPr>
            <a:xfrm rot="5400000">
              <a:off x="3594133" y="3382163"/>
              <a:ext cx="2525355" cy="3346399"/>
            </a:xfrm>
            <a:prstGeom prst="rtTriangle">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2" name="Rectangle 131">
              <a:extLst>
                <a:ext uri="{FF2B5EF4-FFF2-40B4-BE49-F238E27FC236}">
                  <a16:creationId xmlns:a16="http://schemas.microsoft.com/office/drawing/2014/main" id="{6B035E2F-E12A-B144-892A-225C144ECE5C}"/>
                </a:ext>
              </a:extLst>
            </p:cNvPr>
            <p:cNvSpPr/>
            <p:nvPr/>
          </p:nvSpPr>
          <p:spPr>
            <a:xfrm>
              <a:off x="3748996" y="3509198"/>
              <a:ext cx="2185639" cy="207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141" name="Oval 140">
            <a:extLst>
              <a:ext uri="{FF2B5EF4-FFF2-40B4-BE49-F238E27FC236}">
                <a16:creationId xmlns:a16="http://schemas.microsoft.com/office/drawing/2014/main" id="{D9CD2A73-ECCD-F343-8E9E-4B3FC063506C}"/>
              </a:ext>
            </a:extLst>
          </p:cNvPr>
          <p:cNvSpPr/>
          <p:nvPr/>
        </p:nvSpPr>
        <p:spPr>
          <a:xfrm>
            <a:off x="4374636" y="5409339"/>
            <a:ext cx="90325" cy="90325"/>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2" name="Oval 141">
            <a:extLst>
              <a:ext uri="{FF2B5EF4-FFF2-40B4-BE49-F238E27FC236}">
                <a16:creationId xmlns:a16="http://schemas.microsoft.com/office/drawing/2014/main" id="{CB55F077-B2FF-C948-A835-14095EA776E0}"/>
              </a:ext>
            </a:extLst>
          </p:cNvPr>
          <p:cNvSpPr/>
          <p:nvPr/>
        </p:nvSpPr>
        <p:spPr>
          <a:xfrm>
            <a:off x="4370780" y="5178453"/>
            <a:ext cx="90325" cy="9032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44" name="Straight Connector 143">
            <a:extLst>
              <a:ext uri="{FF2B5EF4-FFF2-40B4-BE49-F238E27FC236}">
                <a16:creationId xmlns:a16="http://schemas.microsoft.com/office/drawing/2014/main" id="{7C7C7CA4-9F8E-524D-BAA9-67AEC3B52A36}"/>
              </a:ext>
            </a:extLst>
          </p:cNvPr>
          <p:cNvCxnSpPr>
            <a:cxnSpLocks/>
          </p:cNvCxnSpPr>
          <p:nvPr/>
        </p:nvCxnSpPr>
        <p:spPr>
          <a:xfrm>
            <a:off x="4464961" y="5502091"/>
            <a:ext cx="310255" cy="29173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826C35D-C643-034C-8C15-E774DF613A6C}"/>
              </a:ext>
            </a:extLst>
          </p:cNvPr>
          <p:cNvCxnSpPr>
            <a:cxnSpLocks/>
          </p:cNvCxnSpPr>
          <p:nvPr/>
        </p:nvCxnSpPr>
        <p:spPr>
          <a:xfrm>
            <a:off x="4427816" y="5333921"/>
            <a:ext cx="19553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7A58AB6-2323-BC4A-8615-879E1D397117}"/>
              </a:ext>
            </a:extLst>
          </p:cNvPr>
          <p:cNvCxnSpPr>
            <a:cxnSpLocks/>
          </p:cNvCxnSpPr>
          <p:nvPr/>
        </p:nvCxnSpPr>
        <p:spPr>
          <a:xfrm flipV="1">
            <a:off x="4446647" y="4834377"/>
            <a:ext cx="366796" cy="284675"/>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1073BB9-4200-E344-B1A4-6353C21894C5}"/>
              </a:ext>
            </a:extLst>
          </p:cNvPr>
          <p:cNvCxnSpPr>
            <a:cxnSpLocks/>
          </p:cNvCxnSpPr>
          <p:nvPr/>
        </p:nvCxnSpPr>
        <p:spPr>
          <a:xfrm>
            <a:off x="4775214" y="5793821"/>
            <a:ext cx="1607902"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FDEC80D-1476-4C4A-AAF3-E408C055358D}"/>
              </a:ext>
            </a:extLst>
          </p:cNvPr>
          <p:cNvCxnSpPr>
            <a:cxnSpLocks/>
          </p:cNvCxnSpPr>
          <p:nvPr/>
        </p:nvCxnSpPr>
        <p:spPr>
          <a:xfrm>
            <a:off x="4817692" y="4835253"/>
            <a:ext cx="1565424"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AF973685-9E03-3846-8532-DA6E315EB490}"/>
              </a:ext>
            </a:extLst>
          </p:cNvPr>
          <p:cNvSpPr/>
          <p:nvPr/>
        </p:nvSpPr>
        <p:spPr>
          <a:xfrm>
            <a:off x="4374636" y="5288838"/>
            <a:ext cx="90325" cy="90325"/>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5" name="TextBox 164">
            <a:extLst>
              <a:ext uri="{FF2B5EF4-FFF2-40B4-BE49-F238E27FC236}">
                <a16:creationId xmlns:a16="http://schemas.microsoft.com/office/drawing/2014/main" id="{3A090ED4-8254-5247-95DA-0F8CD01EA0BD}"/>
              </a:ext>
            </a:extLst>
          </p:cNvPr>
          <p:cNvSpPr txBox="1"/>
          <p:nvPr/>
        </p:nvSpPr>
        <p:spPr>
          <a:xfrm>
            <a:off x="5338849" y="4685282"/>
            <a:ext cx="1684885" cy="338554"/>
          </a:xfrm>
          <a:prstGeom prst="rect">
            <a:avLst/>
          </a:prstGeom>
          <a:solidFill>
            <a:schemeClr val="bg1"/>
          </a:solidFill>
        </p:spPr>
        <p:txBody>
          <a:bodyPr wrap="none" rtlCol="0">
            <a:spAutoFit/>
          </a:bodyPr>
          <a:lstStyle/>
          <a:p>
            <a:r>
              <a:rPr lang="en-AU" sz="1600" dirty="0"/>
              <a:t>(35%) </a:t>
            </a:r>
            <a:r>
              <a:rPr lang="en-AU" sz="1600" dirty="0">
                <a:solidFill>
                  <a:schemeClr val="accent6">
                    <a:lumMod val="75000"/>
                  </a:schemeClr>
                </a:solidFill>
              </a:rPr>
              <a:t>Definition 2</a:t>
            </a:r>
          </a:p>
        </p:txBody>
      </p:sp>
      <p:sp>
        <p:nvSpPr>
          <p:cNvPr id="166" name="TextBox 165">
            <a:extLst>
              <a:ext uri="{FF2B5EF4-FFF2-40B4-BE49-F238E27FC236}">
                <a16:creationId xmlns:a16="http://schemas.microsoft.com/office/drawing/2014/main" id="{45ABA921-6D39-3A43-955B-E705D2CB4FF7}"/>
              </a:ext>
            </a:extLst>
          </p:cNvPr>
          <p:cNvSpPr txBox="1"/>
          <p:nvPr/>
        </p:nvSpPr>
        <p:spPr>
          <a:xfrm>
            <a:off x="5349909" y="5133506"/>
            <a:ext cx="1828321" cy="338554"/>
          </a:xfrm>
          <a:prstGeom prst="rect">
            <a:avLst/>
          </a:prstGeom>
          <a:solidFill>
            <a:schemeClr val="bg1"/>
          </a:solidFill>
        </p:spPr>
        <p:txBody>
          <a:bodyPr wrap="none" rtlCol="0">
            <a:spAutoFit/>
          </a:bodyPr>
          <a:lstStyle/>
          <a:p>
            <a:r>
              <a:rPr lang="en-AU" sz="1600" dirty="0"/>
              <a:t>(33%) Net-metering</a:t>
            </a:r>
          </a:p>
        </p:txBody>
      </p:sp>
      <p:sp>
        <p:nvSpPr>
          <p:cNvPr id="167" name="TextBox 166">
            <a:extLst>
              <a:ext uri="{FF2B5EF4-FFF2-40B4-BE49-F238E27FC236}">
                <a16:creationId xmlns:a16="http://schemas.microsoft.com/office/drawing/2014/main" id="{C145F349-230C-6B46-BB89-0E6026A745A0}"/>
              </a:ext>
            </a:extLst>
          </p:cNvPr>
          <p:cNvSpPr txBox="1"/>
          <p:nvPr/>
        </p:nvSpPr>
        <p:spPr>
          <a:xfrm>
            <a:off x="5366753" y="5613777"/>
            <a:ext cx="1785874" cy="338554"/>
          </a:xfrm>
          <a:prstGeom prst="rect">
            <a:avLst/>
          </a:prstGeom>
          <a:solidFill>
            <a:schemeClr val="bg1"/>
          </a:solidFill>
        </p:spPr>
        <p:txBody>
          <a:bodyPr wrap="none" rtlCol="0">
            <a:spAutoFit/>
          </a:bodyPr>
          <a:lstStyle/>
          <a:p>
            <a:r>
              <a:rPr lang="en-AU" sz="1600" dirty="0"/>
              <a:t>(31%) </a:t>
            </a:r>
            <a:r>
              <a:rPr lang="en-AU" sz="1600" dirty="0">
                <a:solidFill>
                  <a:schemeClr val="accent2"/>
                </a:solidFill>
              </a:rPr>
              <a:t>Definition 1</a:t>
            </a:r>
            <a:r>
              <a:rPr lang="en-AU" sz="1600" dirty="0"/>
              <a:t> </a:t>
            </a:r>
          </a:p>
        </p:txBody>
      </p:sp>
    </p:spTree>
    <p:extLst>
      <p:ext uri="{BB962C8B-B14F-4D97-AF65-F5344CB8AC3E}">
        <p14:creationId xmlns:p14="http://schemas.microsoft.com/office/powerpoint/2010/main" val="214486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Do we need storage to “self-consume” ?</a:t>
            </a:r>
          </a:p>
        </p:txBody>
      </p:sp>
    </p:spTree>
    <p:extLst>
      <p:ext uri="{BB962C8B-B14F-4D97-AF65-F5344CB8AC3E}">
        <p14:creationId xmlns:p14="http://schemas.microsoft.com/office/powerpoint/2010/main" val="594462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aphic 69">
            <a:extLst>
              <a:ext uri="{FF2B5EF4-FFF2-40B4-BE49-F238E27FC236}">
                <a16:creationId xmlns:a16="http://schemas.microsoft.com/office/drawing/2014/main" id="{38E9140A-1042-C948-B4B7-4864B2F13EB0}"/>
              </a:ext>
            </a:extLst>
          </p:cNvPr>
          <p:cNvGrpSpPr/>
          <p:nvPr/>
        </p:nvGrpSpPr>
        <p:grpSpPr>
          <a:xfrm>
            <a:off x="2486027" y="2000250"/>
            <a:ext cx="7229475" cy="2476500"/>
            <a:chOff x="2486025" y="2000250"/>
            <a:chExt cx="7229475" cy="2476500"/>
          </a:xfrm>
          <a:solidFill>
            <a:srgbClr val="000000"/>
          </a:solidFill>
        </p:grpSpPr>
        <p:grpSp>
          <p:nvGrpSpPr>
            <p:cNvPr id="75" name="Graphic 69">
              <a:extLst>
                <a:ext uri="{FF2B5EF4-FFF2-40B4-BE49-F238E27FC236}">
                  <a16:creationId xmlns:a16="http://schemas.microsoft.com/office/drawing/2014/main" id="{4EF839E1-D81D-EC40-AE89-CD36DD9C0B5B}"/>
                </a:ext>
              </a:extLst>
            </p:cNvPr>
            <p:cNvGrpSpPr/>
            <p:nvPr/>
          </p:nvGrpSpPr>
          <p:grpSpPr>
            <a:xfrm>
              <a:off x="3389757" y="2000250"/>
              <a:ext cx="5422106" cy="2476500"/>
              <a:chOff x="3389757" y="2000250"/>
              <a:chExt cx="5422106" cy="2476500"/>
            </a:xfrm>
            <a:solidFill>
              <a:srgbClr val="000000"/>
            </a:solidFill>
          </p:grpSpPr>
          <p:sp>
            <p:nvSpPr>
              <p:cNvPr id="76" name="Freeform 75">
                <a:extLst>
                  <a:ext uri="{FF2B5EF4-FFF2-40B4-BE49-F238E27FC236}">
                    <a16:creationId xmlns:a16="http://schemas.microsoft.com/office/drawing/2014/main" id="{7A098155-C5F2-8A4C-858C-471278445554}"/>
                  </a:ext>
                </a:extLst>
              </p:cNvPr>
              <p:cNvSpPr/>
              <p:nvPr/>
            </p:nvSpPr>
            <p:spPr>
              <a:xfrm>
                <a:off x="3389757" y="2000250"/>
                <a:ext cx="9525" cy="2476500"/>
              </a:xfrm>
              <a:custGeom>
                <a:avLst/>
                <a:gdLst>
                  <a:gd name="connsiteX0" fmla="*/ 166 w 9525"/>
                  <a:gd name="connsiteY0" fmla="*/ 0 h 2476500"/>
                  <a:gd name="connsiteX1" fmla="*/ 166 w 9525"/>
                  <a:gd name="connsiteY1" fmla="*/ 2476500 h 2476500"/>
                </a:gdLst>
                <a:ahLst/>
                <a:cxnLst>
                  <a:cxn ang="0">
                    <a:pos x="connsiteX0" y="connsiteY0"/>
                  </a:cxn>
                  <a:cxn ang="0">
                    <a:pos x="connsiteX1" y="connsiteY1"/>
                  </a:cxn>
                </a:cxnLst>
                <a:rect l="l" t="t" r="r" b="b"/>
                <a:pathLst>
                  <a:path w="9525" h="2476500">
                    <a:moveTo>
                      <a:pt x="166" y="0"/>
                    </a:moveTo>
                    <a:lnTo>
                      <a:pt x="166"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77" name="Freeform 76">
                <a:extLst>
                  <a:ext uri="{FF2B5EF4-FFF2-40B4-BE49-F238E27FC236}">
                    <a16:creationId xmlns:a16="http://schemas.microsoft.com/office/drawing/2014/main" id="{39DD0007-B236-A447-9D2D-6329CBC07F70}"/>
                  </a:ext>
                </a:extLst>
              </p:cNvPr>
              <p:cNvSpPr/>
              <p:nvPr/>
            </p:nvSpPr>
            <p:spPr>
              <a:xfrm>
                <a:off x="4293393" y="2000250"/>
                <a:ext cx="9525" cy="2476500"/>
              </a:xfrm>
              <a:custGeom>
                <a:avLst/>
                <a:gdLst>
                  <a:gd name="connsiteX0" fmla="*/ 261 w 9525"/>
                  <a:gd name="connsiteY0" fmla="*/ 0 h 2476500"/>
                  <a:gd name="connsiteX1" fmla="*/ 261 w 9525"/>
                  <a:gd name="connsiteY1" fmla="*/ 2476500 h 2476500"/>
                </a:gdLst>
                <a:ahLst/>
                <a:cxnLst>
                  <a:cxn ang="0">
                    <a:pos x="connsiteX0" y="connsiteY0"/>
                  </a:cxn>
                  <a:cxn ang="0">
                    <a:pos x="connsiteX1" y="connsiteY1"/>
                  </a:cxn>
                </a:cxnLst>
                <a:rect l="l" t="t" r="r" b="b"/>
                <a:pathLst>
                  <a:path w="9525" h="2476500">
                    <a:moveTo>
                      <a:pt x="261" y="0"/>
                    </a:moveTo>
                    <a:lnTo>
                      <a:pt x="261"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78" name="Freeform 77">
                <a:extLst>
                  <a:ext uri="{FF2B5EF4-FFF2-40B4-BE49-F238E27FC236}">
                    <a16:creationId xmlns:a16="http://schemas.microsoft.com/office/drawing/2014/main" id="{7C7928F0-0FA3-314D-9535-DF693A40EAAB}"/>
                  </a:ext>
                </a:extLst>
              </p:cNvPr>
              <p:cNvSpPr/>
              <p:nvPr/>
            </p:nvSpPr>
            <p:spPr>
              <a:xfrm>
                <a:off x="5197125" y="2000250"/>
                <a:ext cx="9525" cy="2476500"/>
              </a:xfrm>
              <a:custGeom>
                <a:avLst/>
                <a:gdLst>
                  <a:gd name="connsiteX0" fmla="*/ 356 w 9525"/>
                  <a:gd name="connsiteY0" fmla="*/ 0 h 2476500"/>
                  <a:gd name="connsiteX1" fmla="*/ 356 w 9525"/>
                  <a:gd name="connsiteY1" fmla="*/ 2476500 h 2476500"/>
                </a:gdLst>
                <a:ahLst/>
                <a:cxnLst>
                  <a:cxn ang="0">
                    <a:pos x="connsiteX0" y="connsiteY0"/>
                  </a:cxn>
                  <a:cxn ang="0">
                    <a:pos x="connsiteX1" y="connsiteY1"/>
                  </a:cxn>
                </a:cxnLst>
                <a:rect l="l" t="t" r="r" b="b"/>
                <a:pathLst>
                  <a:path w="9525" h="2476500">
                    <a:moveTo>
                      <a:pt x="356" y="0"/>
                    </a:moveTo>
                    <a:lnTo>
                      <a:pt x="356"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79" name="Freeform 78">
                <a:extLst>
                  <a:ext uri="{FF2B5EF4-FFF2-40B4-BE49-F238E27FC236}">
                    <a16:creationId xmlns:a16="http://schemas.microsoft.com/office/drawing/2014/main" id="{07020E0C-58EE-F649-AE5F-4DB8DFBBB6D0}"/>
                  </a:ext>
                </a:extLst>
              </p:cNvPr>
              <p:cNvSpPr/>
              <p:nvPr/>
            </p:nvSpPr>
            <p:spPr>
              <a:xfrm>
                <a:off x="6100762" y="2000250"/>
                <a:ext cx="9525" cy="2476500"/>
              </a:xfrm>
              <a:custGeom>
                <a:avLst/>
                <a:gdLst>
                  <a:gd name="connsiteX0" fmla="*/ 451 w 9525"/>
                  <a:gd name="connsiteY0" fmla="*/ 0 h 2476500"/>
                  <a:gd name="connsiteX1" fmla="*/ 451 w 9525"/>
                  <a:gd name="connsiteY1" fmla="*/ 2476500 h 2476500"/>
                </a:gdLst>
                <a:ahLst/>
                <a:cxnLst>
                  <a:cxn ang="0">
                    <a:pos x="connsiteX0" y="connsiteY0"/>
                  </a:cxn>
                  <a:cxn ang="0">
                    <a:pos x="connsiteX1" y="connsiteY1"/>
                  </a:cxn>
                </a:cxnLst>
                <a:rect l="l" t="t" r="r" b="b"/>
                <a:pathLst>
                  <a:path w="9525" h="2476500">
                    <a:moveTo>
                      <a:pt x="451" y="0"/>
                    </a:moveTo>
                    <a:lnTo>
                      <a:pt x="451"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80" name="Freeform 79">
                <a:extLst>
                  <a:ext uri="{FF2B5EF4-FFF2-40B4-BE49-F238E27FC236}">
                    <a16:creationId xmlns:a16="http://schemas.microsoft.com/office/drawing/2014/main" id="{7DD59904-0881-9345-A519-69931ACFEC9B}"/>
                  </a:ext>
                </a:extLst>
              </p:cNvPr>
              <p:cNvSpPr/>
              <p:nvPr/>
            </p:nvSpPr>
            <p:spPr>
              <a:xfrm>
                <a:off x="7004494" y="2000250"/>
                <a:ext cx="9525" cy="2476500"/>
              </a:xfrm>
              <a:custGeom>
                <a:avLst/>
                <a:gdLst>
                  <a:gd name="connsiteX0" fmla="*/ 545 w 9525"/>
                  <a:gd name="connsiteY0" fmla="*/ 0 h 2476500"/>
                  <a:gd name="connsiteX1" fmla="*/ 545 w 9525"/>
                  <a:gd name="connsiteY1" fmla="*/ 2476500 h 2476500"/>
                </a:gdLst>
                <a:ahLst/>
                <a:cxnLst>
                  <a:cxn ang="0">
                    <a:pos x="connsiteX0" y="connsiteY0"/>
                  </a:cxn>
                  <a:cxn ang="0">
                    <a:pos x="connsiteX1" y="connsiteY1"/>
                  </a:cxn>
                </a:cxnLst>
                <a:rect l="l" t="t" r="r" b="b"/>
                <a:pathLst>
                  <a:path w="9525" h="2476500">
                    <a:moveTo>
                      <a:pt x="545" y="0"/>
                    </a:moveTo>
                    <a:lnTo>
                      <a:pt x="545"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81" name="Freeform 80">
                <a:extLst>
                  <a:ext uri="{FF2B5EF4-FFF2-40B4-BE49-F238E27FC236}">
                    <a16:creationId xmlns:a16="http://schemas.microsoft.com/office/drawing/2014/main" id="{50EE914B-BED1-CA4C-89A4-229F1D347240}"/>
                  </a:ext>
                </a:extLst>
              </p:cNvPr>
              <p:cNvSpPr/>
              <p:nvPr/>
            </p:nvSpPr>
            <p:spPr>
              <a:xfrm>
                <a:off x="7908131" y="2000250"/>
                <a:ext cx="9525" cy="2476500"/>
              </a:xfrm>
              <a:custGeom>
                <a:avLst/>
                <a:gdLst>
                  <a:gd name="connsiteX0" fmla="*/ 640 w 9525"/>
                  <a:gd name="connsiteY0" fmla="*/ 0 h 2476500"/>
                  <a:gd name="connsiteX1" fmla="*/ 640 w 9525"/>
                  <a:gd name="connsiteY1" fmla="*/ 2476500 h 2476500"/>
                </a:gdLst>
                <a:ahLst/>
                <a:cxnLst>
                  <a:cxn ang="0">
                    <a:pos x="connsiteX0" y="connsiteY0"/>
                  </a:cxn>
                  <a:cxn ang="0">
                    <a:pos x="connsiteX1" y="connsiteY1"/>
                  </a:cxn>
                </a:cxnLst>
                <a:rect l="l" t="t" r="r" b="b"/>
                <a:pathLst>
                  <a:path w="9525" h="2476500">
                    <a:moveTo>
                      <a:pt x="640" y="0"/>
                    </a:moveTo>
                    <a:lnTo>
                      <a:pt x="640" y="2476500"/>
                    </a:lnTo>
                  </a:path>
                </a:pathLst>
              </a:custGeom>
              <a:solidFill>
                <a:srgbClr val="000000"/>
              </a:solidFill>
              <a:ln w="9525" cap="flat">
                <a:solidFill>
                  <a:srgbClr val="EBF0F8"/>
                </a:solidFill>
                <a:prstDash val="solid"/>
                <a:miter/>
              </a:ln>
            </p:spPr>
            <p:txBody>
              <a:bodyPr rtlCol="0" anchor="ctr"/>
              <a:lstStyle/>
              <a:p>
                <a:endParaRPr lang="fr-FR"/>
              </a:p>
            </p:txBody>
          </p:sp>
          <p:sp>
            <p:nvSpPr>
              <p:cNvPr id="82" name="Freeform 81">
                <a:extLst>
                  <a:ext uri="{FF2B5EF4-FFF2-40B4-BE49-F238E27FC236}">
                    <a16:creationId xmlns:a16="http://schemas.microsoft.com/office/drawing/2014/main" id="{272A0F10-0EE5-2B46-A7E6-E3D1EB3070EE}"/>
                  </a:ext>
                </a:extLst>
              </p:cNvPr>
              <p:cNvSpPr/>
              <p:nvPr/>
            </p:nvSpPr>
            <p:spPr>
              <a:xfrm>
                <a:off x="8811863" y="2000250"/>
                <a:ext cx="9525" cy="2476500"/>
              </a:xfrm>
              <a:custGeom>
                <a:avLst/>
                <a:gdLst>
                  <a:gd name="connsiteX0" fmla="*/ 735 w 9525"/>
                  <a:gd name="connsiteY0" fmla="*/ 0 h 2476500"/>
                  <a:gd name="connsiteX1" fmla="*/ 735 w 9525"/>
                  <a:gd name="connsiteY1" fmla="*/ 2476500 h 2476500"/>
                </a:gdLst>
                <a:ahLst/>
                <a:cxnLst>
                  <a:cxn ang="0">
                    <a:pos x="connsiteX0" y="connsiteY0"/>
                  </a:cxn>
                  <a:cxn ang="0">
                    <a:pos x="connsiteX1" y="connsiteY1"/>
                  </a:cxn>
                </a:cxnLst>
                <a:rect l="l" t="t" r="r" b="b"/>
                <a:pathLst>
                  <a:path w="9525" h="2476500">
                    <a:moveTo>
                      <a:pt x="735" y="0"/>
                    </a:moveTo>
                    <a:lnTo>
                      <a:pt x="735" y="2476500"/>
                    </a:lnTo>
                  </a:path>
                </a:pathLst>
              </a:custGeom>
              <a:solidFill>
                <a:srgbClr val="000000"/>
              </a:solidFill>
              <a:ln w="9525" cap="flat">
                <a:solidFill>
                  <a:srgbClr val="EBF0F8"/>
                </a:solidFill>
                <a:prstDash val="solid"/>
                <a:miter/>
              </a:ln>
            </p:spPr>
            <p:txBody>
              <a:bodyPr rtlCol="0" anchor="ctr"/>
              <a:lstStyle/>
              <a:p>
                <a:endParaRPr lang="fr-FR"/>
              </a:p>
            </p:txBody>
          </p:sp>
        </p:grpSp>
        <p:grpSp>
          <p:nvGrpSpPr>
            <p:cNvPr id="83" name="Graphic 69">
              <a:extLst>
                <a:ext uri="{FF2B5EF4-FFF2-40B4-BE49-F238E27FC236}">
                  <a16:creationId xmlns:a16="http://schemas.microsoft.com/office/drawing/2014/main" id="{5A0EC0B5-DC22-F444-94F2-57491AB101F9}"/>
                </a:ext>
              </a:extLst>
            </p:cNvPr>
            <p:cNvGrpSpPr/>
            <p:nvPr/>
          </p:nvGrpSpPr>
          <p:grpSpPr>
            <a:xfrm>
              <a:off x="2486025" y="2338863"/>
              <a:ext cx="7229475" cy="1781555"/>
              <a:chOff x="2486025" y="2338863"/>
              <a:chExt cx="7229475" cy="1781555"/>
            </a:xfrm>
            <a:solidFill>
              <a:srgbClr val="000000"/>
            </a:solidFill>
          </p:grpSpPr>
          <p:sp>
            <p:nvSpPr>
              <p:cNvPr id="84" name="Freeform 83">
                <a:extLst>
                  <a:ext uri="{FF2B5EF4-FFF2-40B4-BE49-F238E27FC236}">
                    <a16:creationId xmlns:a16="http://schemas.microsoft.com/office/drawing/2014/main" id="{32FEE193-A665-C74D-8BD1-84816D601134}"/>
                  </a:ext>
                </a:extLst>
              </p:cNvPr>
              <p:cNvSpPr/>
              <p:nvPr/>
            </p:nvSpPr>
            <p:spPr>
              <a:xfrm>
                <a:off x="2486025" y="4120419"/>
                <a:ext cx="7229475" cy="9525"/>
              </a:xfrm>
              <a:custGeom>
                <a:avLst/>
                <a:gdLst>
                  <a:gd name="connsiteX0" fmla="*/ 0 w 7229475"/>
                  <a:gd name="connsiteY0" fmla="*/ 273 h 9525"/>
                  <a:gd name="connsiteX1" fmla="*/ 7229475 w 7229475"/>
                  <a:gd name="connsiteY1" fmla="*/ 273 h 9525"/>
                </a:gdLst>
                <a:ahLst/>
                <a:cxnLst>
                  <a:cxn ang="0">
                    <a:pos x="connsiteX0" y="connsiteY0"/>
                  </a:cxn>
                  <a:cxn ang="0">
                    <a:pos x="connsiteX1" y="connsiteY1"/>
                  </a:cxn>
                </a:cxnLst>
                <a:rect l="l" t="t" r="r" b="b"/>
                <a:pathLst>
                  <a:path w="7229475" h="9525">
                    <a:moveTo>
                      <a:pt x="0" y="273"/>
                    </a:moveTo>
                    <a:lnTo>
                      <a:pt x="7229475" y="273"/>
                    </a:lnTo>
                  </a:path>
                </a:pathLst>
              </a:custGeom>
              <a:solidFill>
                <a:srgbClr val="000000"/>
              </a:solidFill>
              <a:ln w="9525" cap="flat">
                <a:solidFill>
                  <a:srgbClr val="EBF0F8"/>
                </a:solidFill>
                <a:prstDash val="solid"/>
                <a:miter/>
              </a:ln>
            </p:spPr>
            <p:txBody>
              <a:bodyPr rtlCol="0" anchor="ctr"/>
              <a:lstStyle/>
              <a:p>
                <a:endParaRPr lang="fr-FR"/>
              </a:p>
            </p:txBody>
          </p:sp>
          <p:sp>
            <p:nvSpPr>
              <p:cNvPr id="85" name="Freeform 84">
                <a:extLst>
                  <a:ext uri="{FF2B5EF4-FFF2-40B4-BE49-F238E27FC236}">
                    <a16:creationId xmlns:a16="http://schemas.microsoft.com/office/drawing/2014/main" id="{FB8F39FC-D2B5-5E42-8592-FAE5520EF84F}"/>
                  </a:ext>
                </a:extLst>
              </p:cNvPr>
              <p:cNvSpPr/>
              <p:nvPr/>
            </p:nvSpPr>
            <p:spPr>
              <a:xfrm>
                <a:off x="2486025" y="3764089"/>
                <a:ext cx="7229475" cy="9525"/>
              </a:xfrm>
              <a:custGeom>
                <a:avLst/>
                <a:gdLst>
                  <a:gd name="connsiteX0" fmla="*/ 0 w 7229475"/>
                  <a:gd name="connsiteY0" fmla="*/ 235 h 9525"/>
                  <a:gd name="connsiteX1" fmla="*/ 7229475 w 7229475"/>
                  <a:gd name="connsiteY1" fmla="*/ 235 h 9525"/>
                </a:gdLst>
                <a:ahLst/>
                <a:cxnLst>
                  <a:cxn ang="0">
                    <a:pos x="connsiteX0" y="connsiteY0"/>
                  </a:cxn>
                  <a:cxn ang="0">
                    <a:pos x="connsiteX1" y="connsiteY1"/>
                  </a:cxn>
                </a:cxnLst>
                <a:rect l="l" t="t" r="r" b="b"/>
                <a:pathLst>
                  <a:path w="7229475" h="9525">
                    <a:moveTo>
                      <a:pt x="0" y="235"/>
                    </a:moveTo>
                    <a:lnTo>
                      <a:pt x="7229475" y="235"/>
                    </a:lnTo>
                  </a:path>
                </a:pathLst>
              </a:custGeom>
              <a:solidFill>
                <a:srgbClr val="000000"/>
              </a:solidFill>
              <a:ln w="9525" cap="flat">
                <a:solidFill>
                  <a:srgbClr val="EBF0F8"/>
                </a:solidFill>
                <a:prstDash val="solid"/>
                <a:miter/>
              </a:ln>
            </p:spPr>
            <p:txBody>
              <a:bodyPr rtlCol="0" anchor="ctr"/>
              <a:lstStyle/>
              <a:p>
                <a:endParaRPr lang="fr-FR"/>
              </a:p>
            </p:txBody>
          </p:sp>
          <p:sp>
            <p:nvSpPr>
              <p:cNvPr id="86" name="Freeform 85">
                <a:extLst>
                  <a:ext uri="{FF2B5EF4-FFF2-40B4-BE49-F238E27FC236}">
                    <a16:creationId xmlns:a16="http://schemas.microsoft.com/office/drawing/2014/main" id="{72D4F3A4-DA8E-F944-B769-DA1DAF1EEDFC}"/>
                  </a:ext>
                </a:extLst>
              </p:cNvPr>
              <p:cNvSpPr/>
              <p:nvPr/>
            </p:nvSpPr>
            <p:spPr>
              <a:xfrm>
                <a:off x="2486025" y="3407854"/>
                <a:ext cx="7229475" cy="9525"/>
              </a:xfrm>
              <a:custGeom>
                <a:avLst/>
                <a:gdLst>
                  <a:gd name="connsiteX0" fmla="*/ 0 w 7229475"/>
                  <a:gd name="connsiteY0" fmla="*/ 198 h 9525"/>
                  <a:gd name="connsiteX1" fmla="*/ 7229475 w 7229475"/>
                  <a:gd name="connsiteY1" fmla="*/ 198 h 9525"/>
                </a:gdLst>
                <a:ahLst/>
                <a:cxnLst>
                  <a:cxn ang="0">
                    <a:pos x="connsiteX0" y="connsiteY0"/>
                  </a:cxn>
                  <a:cxn ang="0">
                    <a:pos x="connsiteX1" y="connsiteY1"/>
                  </a:cxn>
                </a:cxnLst>
                <a:rect l="l" t="t" r="r" b="b"/>
                <a:pathLst>
                  <a:path w="7229475" h="9525">
                    <a:moveTo>
                      <a:pt x="0" y="198"/>
                    </a:moveTo>
                    <a:lnTo>
                      <a:pt x="7229475" y="198"/>
                    </a:lnTo>
                  </a:path>
                </a:pathLst>
              </a:custGeom>
              <a:solidFill>
                <a:srgbClr val="000000"/>
              </a:solidFill>
              <a:ln w="9525" cap="flat">
                <a:solidFill>
                  <a:srgbClr val="EBF0F8"/>
                </a:solidFill>
                <a:prstDash val="solid"/>
                <a:miter/>
              </a:ln>
            </p:spPr>
            <p:txBody>
              <a:bodyPr rtlCol="0" anchor="ctr"/>
              <a:lstStyle/>
              <a:p>
                <a:endParaRPr lang="fr-FR"/>
              </a:p>
            </p:txBody>
          </p:sp>
          <p:sp>
            <p:nvSpPr>
              <p:cNvPr id="87" name="Freeform 86">
                <a:extLst>
                  <a:ext uri="{FF2B5EF4-FFF2-40B4-BE49-F238E27FC236}">
                    <a16:creationId xmlns:a16="http://schemas.microsoft.com/office/drawing/2014/main" id="{95B60537-B688-9347-9B5C-E3F50A00D3CD}"/>
                  </a:ext>
                </a:extLst>
              </p:cNvPr>
              <p:cNvSpPr/>
              <p:nvPr/>
            </p:nvSpPr>
            <p:spPr>
              <a:xfrm>
                <a:off x="2486025" y="3051524"/>
                <a:ext cx="7229475" cy="9525"/>
              </a:xfrm>
              <a:custGeom>
                <a:avLst/>
                <a:gdLst>
                  <a:gd name="connsiteX0" fmla="*/ 0 w 7229475"/>
                  <a:gd name="connsiteY0" fmla="*/ 160 h 9525"/>
                  <a:gd name="connsiteX1" fmla="*/ 7229475 w 7229475"/>
                  <a:gd name="connsiteY1" fmla="*/ 160 h 9525"/>
                </a:gdLst>
                <a:ahLst/>
                <a:cxnLst>
                  <a:cxn ang="0">
                    <a:pos x="connsiteX0" y="connsiteY0"/>
                  </a:cxn>
                  <a:cxn ang="0">
                    <a:pos x="connsiteX1" y="connsiteY1"/>
                  </a:cxn>
                </a:cxnLst>
                <a:rect l="l" t="t" r="r" b="b"/>
                <a:pathLst>
                  <a:path w="7229475" h="9525">
                    <a:moveTo>
                      <a:pt x="0" y="160"/>
                    </a:moveTo>
                    <a:lnTo>
                      <a:pt x="7229475" y="160"/>
                    </a:lnTo>
                  </a:path>
                </a:pathLst>
              </a:custGeom>
              <a:solidFill>
                <a:srgbClr val="000000"/>
              </a:solidFill>
              <a:ln w="9525" cap="flat">
                <a:solidFill>
                  <a:srgbClr val="EBF0F8"/>
                </a:solidFill>
                <a:prstDash val="solid"/>
                <a:miter/>
              </a:ln>
            </p:spPr>
            <p:txBody>
              <a:bodyPr rtlCol="0" anchor="ctr"/>
              <a:lstStyle/>
              <a:p>
                <a:endParaRPr lang="fr-FR"/>
              </a:p>
            </p:txBody>
          </p:sp>
          <p:sp>
            <p:nvSpPr>
              <p:cNvPr id="88" name="Freeform 87">
                <a:extLst>
                  <a:ext uri="{FF2B5EF4-FFF2-40B4-BE49-F238E27FC236}">
                    <a16:creationId xmlns:a16="http://schemas.microsoft.com/office/drawing/2014/main" id="{24D573D4-2E83-FD4E-A964-76722B5A3419}"/>
                  </a:ext>
                </a:extLst>
              </p:cNvPr>
              <p:cNvSpPr/>
              <p:nvPr/>
            </p:nvSpPr>
            <p:spPr>
              <a:xfrm>
                <a:off x="2486025" y="2695194"/>
                <a:ext cx="7229475" cy="9525"/>
              </a:xfrm>
              <a:custGeom>
                <a:avLst/>
                <a:gdLst>
                  <a:gd name="connsiteX0" fmla="*/ 0 w 7229475"/>
                  <a:gd name="connsiteY0" fmla="*/ 123 h 9525"/>
                  <a:gd name="connsiteX1" fmla="*/ 7229475 w 7229475"/>
                  <a:gd name="connsiteY1" fmla="*/ 123 h 9525"/>
                </a:gdLst>
                <a:ahLst/>
                <a:cxnLst>
                  <a:cxn ang="0">
                    <a:pos x="connsiteX0" y="connsiteY0"/>
                  </a:cxn>
                  <a:cxn ang="0">
                    <a:pos x="connsiteX1" y="connsiteY1"/>
                  </a:cxn>
                </a:cxnLst>
                <a:rect l="l" t="t" r="r" b="b"/>
                <a:pathLst>
                  <a:path w="7229475" h="9525">
                    <a:moveTo>
                      <a:pt x="0" y="123"/>
                    </a:moveTo>
                    <a:lnTo>
                      <a:pt x="7229475" y="123"/>
                    </a:lnTo>
                  </a:path>
                </a:pathLst>
              </a:custGeom>
              <a:solidFill>
                <a:srgbClr val="000000"/>
              </a:solidFill>
              <a:ln w="9525" cap="flat">
                <a:solidFill>
                  <a:srgbClr val="EBF0F8"/>
                </a:solidFill>
                <a:prstDash val="solid"/>
                <a:miter/>
              </a:ln>
            </p:spPr>
            <p:txBody>
              <a:bodyPr rtlCol="0" anchor="ctr"/>
              <a:lstStyle/>
              <a:p>
                <a:endParaRPr lang="fr-FR"/>
              </a:p>
            </p:txBody>
          </p:sp>
          <p:sp>
            <p:nvSpPr>
              <p:cNvPr id="89" name="Freeform 88">
                <a:extLst>
                  <a:ext uri="{FF2B5EF4-FFF2-40B4-BE49-F238E27FC236}">
                    <a16:creationId xmlns:a16="http://schemas.microsoft.com/office/drawing/2014/main" id="{888E4001-22EE-F743-83CE-BB2D0B5170B6}"/>
                  </a:ext>
                </a:extLst>
              </p:cNvPr>
              <p:cNvSpPr/>
              <p:nvPr/>
            </p:nvSpPr>
            <p:spPr>
              <a:xfrm>
                <a:off x="2486025" y="2338863"/>
                <a:ext cx="7229475" cy="9525"/>
              </a:xfrm>
              <a:custGeom>
                <a:avLst/>
                <a:gdLst>
                  <a:gd name="connsiteX0" fmla="*/ 0 w 7229475"/>
                  <a:gd name="connsiteY0" fmla="*/ 86 h 9525"/>
                  <a:gd name="connsiteX1" fmla="*/ 7229475 w 7229475"/>
                  <a:gd name="connsiteY1" fmla="*/ 86 h 9525"/>
                </a:gdLst>
                <a:ahLst/>
                <a:cxnLst>
                  <a:cxn ang="0">
                    <a:pos x="connsiteX0" y="connsiteY0"/>
                  </a:cxn>
                  <a:cxn ang="0">
                    <a:pos x="connsiteX1" y="connsiteY1"/>
                  </a:cxn>
                </a:cxnLst>
                <a:rect l="l" t="t" r="r" b="b"/>
                <a:pathLst>
                  <a:path w="7229475" h="9525">
                    <a:moveTo>
                      <a:pt x="0" y="86"/>
                    </a:moveTo>
                    <a:lnTo>
                      <a:pt x="7229475" y="86"/>
                    </a:lnTo>
                  </a:path>
                </a:pathLst>
              </a:custGeom>
              <a:solidFill>
                <a:srgbClr val="000000"/>
              </a:solidFill>
              <a:ln w="9525" cap="flat">
                <a:solidFill>
                  <a:srgbClr val="EBF0F8"/>
                </a:solidFill>
                <a:prstDash val="solid"/>
                <a:miter/>
              </a:ln>
            </p:spPr>
            <p:txBody>
              <a:bodyPr rtlCol="0" anchor="ctr"/>
              <a:lstStyle/>
              <a:p>
                <a:endParaRPr lang="fr-FR"/>
              </a:p>
            </p:txBody>
          </p:sp>
        </p:grpSp>
      </p:grpSp>
      <p:sp>
        <p:nvSpPr>
          <p:cNvPr id="90" name="Freeform 89">
            <a:extLst>
              <a:ext uri="{FF2B5EF4-FFF2-40B4-BE49-F238E27FC236}">
                <a16:creationId xmlns:a16="http://schemas.microsoft.com/office/drawing/2014/main" id="{61182CCB-2A88-114A-A12F-1DFC101AABD1}"/>
              </a:ext>
            </a:extLst>
          </p:cNvPr>
          <p:cNvSpPr/>
          <p:nvPr/>
        </p:nvSpPr>
        <p:spPr>
          <a:xfrm>
            <a:off x="2486027" y="4476752"/>
            <a:ext cx="7229475" cy="9525"/>
          </a:xfrm>
          <a:custGeom>
            <a:avLst/>
            <a:gdLst>
              <a:gd name="connsiteX0" fmla="*/ 0 w 7229475"/>
              <a:gd name="connsiteY0" fmla="*/ 310 h 9525"/>
              <a:gd name="connsiteX1" fmla="*/ 7229475 w 7229475"/>
              <a:gd name="connsiteY1" fmla="*/ 310 h 9525"/>
            </a:gdLst>
            <a:ahLst/>
            <a:cxnLst>
              <a:cxn ang="0">
                <a:pos x="connsiteX0" y="connsiteY0"/>
              </a:cxn>
              <a:cxn ang="0">
                <a:pos x="connsiteX1" y="connsiteY1"/>
              </a:cxn>
            </a:cxnLst>
            <a:rect l="l" t="t" r="r" b="b"/>
            <a:pathLst>
              <a:path w="7229475" h="9525">
                <a:moveTo>
                  <a:pt x="0" y="310"/>
                </a:moveTo>
                <a:lnTo>
                  <a:pt x="7229475" y="310"/>
                </a:lnTo>
              </a:path>
            </a:pathLst>
          </a:custGeom>
          <a:solidFill>
            <a:srgbClr val="000000"/>
          </a:solidFill>
          <a:ln w="19050" cap="flat">
            <a:solidFill>
              <a:srgbClr val="000000"/>
            </a:solidFill>
            <a:prstDash val="solid"/>
            <a:miter/>
          </a:ln>
        </p:spPr>
        <p:txBody>
          <a:bodyPr rtlCol="0" anchor="ctr"/>
          <a:lstStyle/>
          <a:p>
            <a:endParaRPr lang="fr-FR"/>
          </a:p>
        </p:txBody>
      </p:sp>
      <p:sp>
        <p:nvSpPr>
          <p:cNvPr id="91" name="Freeform 90">
            <a:extLst>
              <a:ext uri="{FF2B5EF4-FFF2-40B4-BE49-F238E27FC236}">
                <a16:creationId xmlns:a16="http://schemas.microsoft.com/office/drawing/2014/main" id="{B92F50A3-058E-7342-A7C2-5704CE5DF183}"/>
              </a:ext>
            </a:extLst>
          </p:cNvPr>
          <p:cNvSpPr/>
          <p:nvPr/>
        </p:nvSpPr>
        <p:spPr>
          <a:xfrm>
            <a:off x="1809752" y="152400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fr-FR"/>
          </a:p>
        </p:txBody>
      </p:sp>
      <p:sp>
        <p:nvSpPr>
          <p:cNvPr id="92" name="Freeform 91">
            <a:extLst>
              <a:ext uri="{FF2B5EF4-FFF2-40B4-BE49-F238E27FC236}">
                <a16:creationId xmlns:a16="http://schemas.microsoft.com/office/drawing/2014/main" id="{7E8F7629-2D25-DB41-900E-C2B9A42799C9}"/>
              </a:ext>
            </a:extLst>
          </p:cNvPr>
          <p:cNvSpPr/>
          <p:nvPr/>
        </p:nvSpPr>
        <p:spPr>
          <a:xfrm>
            <a:off x="1809752" y="152400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fr-FR"/>
          </a:p>
        </p:txBody>
      </p:sp>
      <p:grpSp>
        <p:nvGrpSpPr>
          <p:cNvPr id="93" name="Graphic 69">
            <a:extLst>
              <a:ext uri="{FF2B5EF4-FFF2-40B4-BE49-F238E27FC236}">
                <a16:creationId xmlns:a16="http://schemas.microsoft.com/office/drawing/2014/main" id="{8238FC8C-0645-6044-80CA-7DC85AE02F69}"/>
              </a:ext>
            </a:extLst>
          </p:cNvPr>
          <p:cNvGrpSpPr/>
          <p:nvPr/>
        </p:nvGrpSpPr>
        <p:grpSpPr>
          <a:xfrm>
            <a:off x="2486027" y="2124077"/>
            <a:ext cx="7229475" cy="2352675"/>
            <a:chOff x="2486025" y="2124075"/>
            <a:chExt cx="7229475" cy="2352675"/>
          </a:xfrm>
        </p:grpSpPr>
        <p:sp>
          <p:nvSpPr>
            <p:cNvPr id="94" name="Freeform 93">
              <a:extLst>
                <a:ext uri="{FF2B5EF4-FFF2-40B4-BE49-F238E27FC236}">
                  <a16:creationId xmlns:a16="http://schemas.microsoft.com/office/drawing/2014/main" id="{DB900A61-5C42-A541-9DF6-A8AD66993187}"/>
                </a:ext>
              </a:extLst>
            </p:cNvPr>
            <p:cNvSpPr/>
            <p:nvPr/>
          </p:nvSpPr>
          <p:spPr>
            <a:xfrm>
              <a:off x="2486025" y="2124075"/>
              <a:ext cx="7229475" cy="2168080"/>
            </a:xfrm>
            <a:custGeom>
              <a:avLst/>
              <a:gdLst>
                <a:gd name="connsiteX0" fmla="*/ 71 w 7229475"/>
                <a:gd name="connsiteY0" fmla="*/ 1886857 h 2168080"/>
                <a:gd name="connsiteX1" fmla="*/ 18931 w 7229475"/>
                <a:gd name="connsiteY1" fmla="*/ 1876189 h 2168080"/>
                <a:gd name="connsiteX2" fmla="*/ 37695 w 7229475"/>
                <a:gd name="connsiteY2" fmla="*/ 1851234 h 2168080"/>
                <a:gd name="connsiteX3" fmla="*/ 56554 w 7229475"/>
                <a:gd name="connsiteY3" fmla="*/ 1844947 h 2168080"/>
                <a:gd name="connsiteX4" fmla="*/ 75414 w 7229475"/>
                <a:gd name="connsiteY4" fmla="*/ 2061355 h 2168080"/>
                <a:gd name="connsiteX5" fmla="*/ 94178 w 7229475"/>
                <a:gd name="connsiteY5" fmla="*/ 1811800 h 2168080"/>
                <a:gd name="connsiteX6" fmla="*/ 113038 w 7229475"/>
                <a:gd name="connsiteY6" fmla="*/ 2092216 h 2168080"/>
                <a:gd name="connsiteX7" fmla="*/ 131897 w 7229475"/>
                <a:gd name="connsiteY7" fmla="*/ 2054307 h 2168080"/>
                <a:gd name="connsiteX8" fmla="*/ 150661 w 7229475"/>
                <a:gd name="connsiteY8" fmla="*/ 1934101 h 2168080"/>
                <a:gd name="connsiteX9" fmla="*/ 169521 w 7229475"/>
                <a:gd name="connsiteY9" fmla="*/ 1911432 h 2168080"/>
                <a:gd name="connsiteX10" fmla="*/ 188380 w 7229475"/>
                <a:gd name="connsiteY10" fmla="*/ 2017826 h 2168080"/>
                <a:gd name="connsiteX11" fmla="*/ 226004 w 7229475"/>
                <a:gd name="connsiteY11" fmla="*/ 2029732 h 2168080"/>
                <a:gd name="connsiteX12" fmla="*/ 244864 w 7229475"/>
                <a:gd name="connsiteY12" fmla="*/ 2034495 h 2168080"/>
                <a:gd name="connsiteX13" fmla="*/ 263628 w 7229475"/>
                <a:gd name="connsiteY13" fmla="*/ 2130507 h 2168080"/>
                <a:gd name="connsiteX14" fmla="*/ 282487 w 7229475"/>
                <a:gd name="connsiteY14" fmla="*/ 2122125 h 2168080"/>
                <a:gd name="connsiteX15" fmla="*/ 301347 w 7229475"/>
                <a:gd name="connsiteY15" fmla="*/ 1975059 h 2168080"/>
                <a:gd name="connsiteX16" fmla="*/ 320111 w 7229475"/>
                <a:gd name="connsiteY16" fmla="*/ 2034781 h 2168080"/>
                <a:gd name="connsiteX17" fmla="*/ 338971 w 7229475"/>
                <a:gd name="connsiteY17" fmla="*/ 2008206 h 2168080"/>
                <a:gd name="connsiteX18" fmla="*/ 357735 w 7229475"/>
                <a:gd name="connsiteY18" fmla="*/ 2039543 h 2168080"/>
                <a:gd name="connsiteX19" fmla="*/ 376594 w 7229475"/>
                <a:gd name="connsiteY19" fmla="*/ 2102122 h 2168080"/>
                <a:gd name="connsiteX20" fmla="*/ 395454 w 7229475"/>
                <a:gd name="connsiteY20" fmla="*/ 1999824 h 2168080"/>
                <a:gd name="connsiteX21" fmla="*/ 414218 w 7229475"/>
                <a:gd name="connsiteY21" fmla="*/ 1920195 h 2168080"/>
                <a:gd name="connsiteX22" fmla="*/ 433078 w 7229475"/>
                <a:gd name="connsiteY22" fmla="*/ 2033542 h 2168080"/>
                <a:gd name="connsiteX23" fmla="*/ 451937 w 7229475"/>
                <a:gd name="connsiteY23" fmla="*/ 1802847 h 2168080"/>
                <a:gd name="connsiteX24" fmla="*/ 470701 w 7229475"/>
                <a:gd name="connsiteY24" fmla="*/ 1897430 h 2168080"/>
                <a:gd name="connsiteX25" fmla="*/ 489561 w 7229475"/>
                <a:gd name="connsiteY25" fmla="*/ 1781797 h 2168080"/>
                <a:gd name="connsiteX26" fmla="*/ 508420 w 7229475"/>
                <a:gd name="connsiteY26" fmla="*/ 1918290 h 2168080"/>
                <a:gd name="connsiteX27" fmla="*/ 527185 w 7229475"/>
                <a:gd name="connsiteY27" fmla="*/ 1860854 h 2168080"/>
                <a:gd name="connsiteX28" fmla="*/ 546044 w 7229475"/>
                <a:gd name="connsiteY28" fmla="*/ 1657972 h 2168080"/>
                <a:gd name="connsiteX29" fmla="*/ 564904 w 7229475"/>
                <a:gd name="connsiteY29" fmla="*/ 1887524 h 2168080"/>
                <a:gd name="connsiteX30" fmla="*/ 583668 w 7229475"/>
                <a:gd name="connsiteY30" fmla="*/ 1826659 h 2168080"/>
                <a:gd name="connsiteX31" fmla="*/ 602527 w 7229475"/>
                <a:gd name="connsiteY31" fmla="*/ 1730076 h 2168080"/>
                <a:gd name="connsiteX32" fmla="*/ 621387 w 7229475"/>
                <a:gd name="connsiteY32" fmla="*/ 1858759 h 2168080"/>
                <a:gd name="connsiteX33" fmla="*/ 659011 w 7229475"/>
                <a:gd name="connsiteY33" fmla="*/ 1781511 h 2168080"/>
                <a:gd name="connsiteX34" fmla="*/ 677870 w 7229475"/>
                <a:gd name="connsiteY34" fmla="*/ 1899335 h 2168080"/>
                <a:gd name="connsiteX35" fmla="*/ 696634 w 7229475"/>
                <a:gd name="connsiteY35" fmla="*/ 1913908 h 2168080"/>
                <a:gd name="connsiteX36" fmla="*/ 715494 w 7229475"/>
                <a:gd name="connsiteY36" fmla="*/ 1960105 h 2168080"/>
                <a:gd name="connsiteX37" fmla="*/ 734353 w 7229475"/>
                <a:gd name="connsiteY37" fmla="*/ 1956961 h 2168080"/>
                <a:gd name="connsiteX38" fmla="*/ 753118 w 7229475"/>
                <a:gd name="connsiteY38" fmla="*/ 2035257 h 2168080"/>
                <a:gd name="connsiteX39" fmla="*/ 771977 w 7229475"/>
                <a:gd name="connsiteY39" fmla="*/ 2033066 h 2168080"/>
                <a:gd name="connsiteX40" fmla="*/ 790836 w 7229475"/>
                <a:gd name="connsiteY40" fmla="*/ 1993347 h 2168080"/>
                <a:gd name="connsiteX41" fmla="*/ 809601 w 7229475"/>
                <a:gd name="connsiteY41" fmla="*/ 2031066 h 2168080"/>
                <a:gd name="connsiteX42" fmla="*/ 828460 w 7229475"/>
                <a:gd name="connsiteY42" fmla="*/ 1808181 h 2168080"/>
                <a:gd name="connsiteX43" fmla="*/ 847320 w 7229475"/>
                <a:gd name="connsiteY43" fmla="*/ 2004301 h 2168080"/>
                <a:gd name="connsiteX44" fmla="*/ 866084 w 7229475"/>
                <a:gd name="connsiteY44" fmla="*/ 2003253 h 2168080"/>
                <a:gd name="connsiteX45" fmla="*/ 884944 w 7229475"/>
                <a:gd name="connsiteY45" fmla="*/ 1865998 h 2168080"/>
                <a:gd name="connsiteX46" fmla="*/ 903803 w 7229475"/>
                <a:gd name="connsiteY46" fmla="*/ 1573675 h 2168080"/>
                <a:gd name="connsiteX47" fmla="*/ 922567 w 7229475"/>
                <a:gd name="connsiteY47" fmla="*/ 1580438 h 2168080"/>
                <a:gd name="connsiteX48" fmla="*/ 941427 w 7229475"/>
                <a:gd name="connsiteY48" fmla="*/ 1937149 h 2168080"/>
                <a:gd name="connsiteX49" fmla="*/ 960191 w 7229475"/>
                <a:gd name="connsiteY49" fmla="*/ 1737601 h 2168080"/>
                <a:gd name="connsiteX50" fmla="*/ 979051 w 7229475"/>
                <a:gd name="connsiteY50" fmla="*/ 1795227 h 2168080"/>
                <a:gd name="connsiteX51" fmla="*/ 997910 w 7229475"/>
                <a:gd name="connsiteY51" fmla="*/ 1696453 h 2168080"/>
                <a:gd name="connsiteX52" fmla="*/ 1016674 w 7229475"/>
                <a:gd name="connsiteY52" fmla="*/ 1846376 h 2168080"/>
                <a:gd name="connsiteX53" fmla="*/ 1035534 w 7229475"/>
                <a:gd name="connsiteY53" fmla="*/ 1984393 h 2168080"/>
                <a:gd name="connsiteX54" fmla="*/ 1054393 w 7229475"/>
                <a:gd name="connsiteY54" fmla="*/ 1938864 h 2168080"/>
                <a:gd name="connsiteX55" fmla="*/ 1073158 w 7229475"/>
                <a:gd name="connsiteY55" fmla="*/ 1876475 h 2168080"/>
                <a:gd name="connsiteX56" fmla="*/ 1092017 w 7229475"/>
                <a:gd name="connsiteY56" fmla="*/ 1936483 h 2168080"/>
                <a:gd name="connsiteX57" fmla="*/ 1110877 w 7229475"/>
                <a:gd name="connsiteY57" fmla="*/ 1935530 h 2168080"/>
                <a:gd name="connsiteX58" fmla="*/ 1129641 w 7229475"/>
                <a:gd name="connsiteY58" fmla="*/ 1958200 h 2168080"/>
                <a:gd name="connsiteX59" fmla="*/ 1148500 w 7229475"/>
                <a:gd name="connsiteY59" fmla="*/ 2011063 h 2168080"/>
                <a:gd name="connsiteX60" fmla="*/ 1167360 w 7229475"/>
                <a:gd name="connsiteY60" fmla="*/ 2024208 h 2168080"/>
                <a:gd name="connsiteX61" fmla="*/ 1186124 w 7229475"/>
                <a:gd name="connsiteY61" fmla="*/ 2015921 h 2168080"/>
                <a:gd name="connsiteX62" fmla="*/ 1204984 w 7229475"/>
                <a:gd name="connsiteY62" fmla="*/ 2061260 h 2168080"/>
                <a:gd name="connsiteX63" fmla="*/ 1223843 w 7229475"/>
                <a:gd name="connsiteY63" fmla="*/ 1997538 h 2168080"/>
                <a:gd name="connsiteX64" fmla="*/ 1242607 w 7229475"/>
                <a:gd name="connsiteY64" fmla="*/ 1993442 h 2168080"/>
                <a:gd name="connsiteX65" fmla="*/ 1261467 w 7229475"/>
                <a:gd name="connsiteY65" fmla="*/ 2052211 h 2168080"/>
                <a:gd name="connsiteX66" fmla="*/ 1280326 w 7229475"/>
                <a:gd name="connsiteY66" fmla="*/ 2042210 h 2168080"/>
                <a:gd name="connsiteX67" fmla="*/ 1317950 w 7229475"/>
                <a:gd name="connsiteY67" fmla="*/ 2016683 h 2168080"/>
                <a:gd name="connsiteX68" fmla="*/ 1336810 w 7229475"/>
                <a:gd name="connsiteY68" fmla="*/ 2067451 h 2168080"/>
                <a:gd name="connsiteX69" fmla="*/ 1355574 w 7229475"/>
                <a:gd name="connsiteY69" fmla="*/ 1648161 h 2168080"/>
                <a:gd name="connsiteX70" fmla="*/ 1374433 w 7229475"/>
                <a:gd name="connsiteY70" fmla="*/ 1972773 h 2168080"/>
                <a:gd name="connsiteX71" fmla="*/ 1393293 w 7229475"/>
                <a:gd name="connsiteY71" fmla="*/ 1915337 h 2168080"/>
                <a:gd name="connsiteX72" fmla="*/ 1412057 w 7229475"/>
                <a:gd name="connsiteY72" fmla="*/ 1909527 h 2168080"/>
                <a:gd name="connsiteX73" fmla="*/ 1449776 w 7229475"/>
                <a:gd name="connsiteY73" fmla="*/ 1699120 h 2168080"/>
                <a:gd name="connsiteX74" fmla="*/ 1468540 w 7229475"/>
                <a:gd name="connsiteY74" fmla="*/ 1935435 h 2168080"/>
                <a:gd name="connsiteX75" fmla="*/ 1487400 w 7229475"/>
                <a:gd name="connsiteY75" fmla="*/ 1793989 h 2168080"/>
                <a:gd name="connsiteX76" fmla="*/ 1506259 w 7229475"/>
                <a:gd name="connsiteY76" fmla="*/ 1843233 h 2168080"/>
                <a:gd name="connsiteX77" fmla="*/ 1525024 w 7229475"/>
                <a:gd name="connsiteY77" fmla="*/ 1798275 h 2168080"/>
                <a:gd name="connsiteX78" fmla="*/ 1543883 w 7229475"/>
                <a:gd name="connsiteY78" fmla="*/ 1882857 h 2168080"/>
                <a:gd name="connsiteX79" fmla="*/ 1562647 w 7229475"/>
                <a:gd name="connsiteY79" fmla="*/ 1785702 h 2168080"/>
                <a:gd name="connsiteX80" fmla="*/ 1581507 w 7229475"/>
                <a:gd name="connsiteY80" fmla="*/ 1928386 h 2168080"/>
                <a:gd name="connsiteX81" fmla="*/ 1600366 w 7229475"/>
                <a:gd name="connsiteY81" fmla="*/ 1818277 h 2168080"/>
                <a:gd name="connsiteX82" fmla="*/ 1619131 w 7229475"/>
                <a:gd name="connsiteY82" fmla="*/ 1858473 h 2168080"/>
                <a:gd name="connsiteX83" fmla="*/ 1656850 w 7229475"/>
                <a:gd name="connsiteY83" fmla="*/ 1956104 h 2168080"/>
                <a:gd name="connsiteX84" fmla="*/ 1675614 w 7229475"/>
                <a:gd name="connsiteY84" fmla="*/ 1901907 h 2168080"/>
                <a:gd name="connsiteX85" fmla="*/ 1694473 w 7229475"/>
                <a:gd name="connsiteY85" fmla="*/ 1799323 h 2168080"/>
                <a:gd name="connsiteX86" fmla="*/ 1713333 w 7229475"/>
                <a:gd name="connsiteY86" fmla="*/ 1524812 h 2168080"/>
                <a:gd name="connsiteX87" fmla="*/ 1750957 w 7229475"/>
                <a:gd name="connsiteY87" fmla="*/ 1953056 h 2168080"/>
                <a:gd name="connsiteX88" fmla="*/ 1769816 w 7229475"/>
                <a:gd name="connsiteY88" fmla="*/ 1896573 h 2168080"/>
                <a:gd name="connsiteX89" fmla="*/ 1788580 w 7229475"/>
                <a:gd name="connsiteY89" fmla="*/ 1815991 h 2168080"/>
                <a:gd name="connsiteX90" fmla="*/ 1807440 w 7229475"/>
                <a:gd name="connsiteY90" fmla="*/ 2056498 h 2168080"/>
                <a:gd name="connsiteX91" fmla="*/ 1845064 w 7229475"/>
                <a:gd name="connsiteY91" fmla="*/ 1932101 h 2168080"/>
                <a:gd name="connsiteX92" fmla="*/ 1863923 w 7229475"/>
                <a:gd name="connsiteY92" fmla="*/ 1942388 h 2168080"/>
                <a:gd name="connsiteX93" fmla="*/ 1882783 w 7229475"/>
                <a:gd name="connsiteY93" fmla="*/ 2061927 h 2168080"/>
                <a:gd name="connsiteX94" fmla="*/ 1901547 w 7229475"/>
                <a:gd name="connsiteY94" fmla="*/ 1938483 h 2168080"/>
                <a:gd name="connsiteX95" fmla="*/ 1920406 w 7229475"/>
                <a:gd name="connsiteY95" fmla="*/ 1870570 h 2168080"/>
                <a:gd name="connsiteX96" fmla="*/ 1939266 w 7229475"/>
                <a:gd name="connsiteY96" fmla="*/ 2068975 h 2168080"/>
                <a:gd name="connsiteX97" fmla="*/ 1976889 w 7229475"/>
                <a:gd name="connsiteY97" fmla="*/ 1961057 h 2168080"/>
                <a:gd name="connsiteX98" fmla="*/ 1995749 w 7229475"/>
                <a:gd name="connsiteY98" fmla="*/ 2022303 h 2168080"/>
                <a:gd name="connsiteX99" fmla="*/ 2014513 w 7229475"/>
                <a:gd name="connsiteY99" fmla="*/ 2038972 h 2168080"/>
                <a:gd name="connsiteX100" fmla="*/ 2033373 w 7229475"/>
                <a:gd name="connsiteY100" fmla="*/ 1901145 h 2168080"/>
                <a:gd name="connsiteX101" fmla="*/ 2052232 w 7229475"/>
                <a:gd name="connsiteY101" fmla="*/ 2006301 h 2168080"/>
                <a:gd name="connsiteX102" fmla="*/ 2070997 w 7229475"/>
                <a:gd name="connsiteY102" fmla="*/ 1911813 h 2168080"/>
                <a:gd name="connsiteX103" fmla="*/ 2089856 w 7229475"/>
                <a:gd name="connsiteY103" fmla="*/ 1972392 h 2168080"/>
                <a:gd name="connsiteX104" fmla="*/ 2108716 w 7229475"/>
                <a:gd name="connsiteY104" fmla="*/ 1953628 h 2168080"/>
                <a:gd name="connsiteX105" fmla="*/ 2127480 w 7229475"/>
                <a:gd name="connsiteY105" fmla="*/ 1841518 h 2168080"/>
                <a:gd name="connsiteX106" fmla="*/ 2146339 w 7229475"/>
                <a:gd name="connsiteY106" fmla="*/ 2021350 h 2168080"/>
                <a:gd name="connsiteX107" fmla="*/ 2165104 w 7229475"/>
                <a:gd name="connsiteY107" fmla="*/ 2050783 h 2168080"/>
                <a:gd name="connsiteX108" fmla="*/ 2183963 w 7229475"/>
                <a:gd name="connsiteY108" fmla="*/ 1958866 h 2168080"/>
                <a:gd name="connsiteX109" fmla="*/ 2202823 w 7229475"/>
                <a:gd name="connsiteY109" fmla="*/ 2096026 h 2168080"/>
                <a:gd name="connsiteX110" fmla="*/ 2221587 w 7229475"/>
                <a:gd name="connsiteY110" fmla="*/ 2037829 h 2168080"/>
                <a:gd name="connsiteX111" fmla="*/ 2240446 w 7229475"/>
                <a:gd name="connsiteY111" fmla="*/ 2086406 h 2168080"/>
                <a:gd name="connsiteX112" fmla="*/ 2259306 w 7229475"/>
                <a:gd name="connsiteY112" fmla="*/ 1868284 h 2168080"/>
                <a:gd name="connsiteX113" fmla="*/ 2278070 w 7229475"/>
                <a:gd name="connsiteY113" fmla="*/ 1822849 h 2168080"/>
                <a:gd name="connsiteX114" fmla="*/ 2296930 w 7229475"/>
                <a:gd name="connsiteY114" fmla="*/ 1643017 h 2168080"/>
                <a:gd name="connsiteX115" fmla="*/ 2315789 w 7229475"/>
                <a:gd name="connsiteY115" fmla="*/ 1959438 h 2168080"/>
                <a:gd name="connsiteX116" fmla="*/ 2334553 w 7229475"/>
                <a:gd name="connsiteY116" fmla="*/ 1938007 h 2168080"/>
                <a:gd name="connsiteX117" fmla="*/ 2353413 w 7229475"/>
                <a:gd name="connsiteY117" fmla="*/ 1949437 h 2168080"/>
                <a:gd name="connsiteX118" fmla="*/ 2372272 w 7229475"/>
                <a:gd name="connsiteY118" fmla="*/ 1840375 h 2168080"/>
                <a:gd name="connsiteX119" fmla="*/ 2391037 w 7229475"/>
                <a:gd name="connsiteY119" fmla="*/ 1954675 h 2168080"/>
                <a:gd name="connsiteX120" fmla="*/ 2409896 w 7229475"/>
                <a:gd name="connsiteY120" fmla="*/ 1919814 h 2168080"/>
                <a:gd name="connsiteX121" fmla="*/ 2428756 w 7229475"/>
                <a:gd name="connsiteY121" fmla="*/ 1996014 h 2168080"/>
                <a:gd name="connsiteX122" fmla="*/ 2447520 w 7229475"/>
                <a:gd name="connsiteY122" fmla="*/ 2016112 h 2168080"/>
                <a:gd name="connsiteX123" fmla="*/ 2466379 w 7229475"/>
                <a:gd name="connsiteY123" fmla="*/ 1922671 h 2168080"/>
                <a:gd name="connsiteX124" fmla="*/ 2485239 w 7229475"/>
                <a:gd name="connsiteY124" fmla="*/ 2023446 h 2168080"/>
                <a:gd name="connsiteX125" fmla="*/ 2504003 w 7229475"/>
                <a:gd name="connsiteY125" fmla="*/ 1905336 h 2168080"/>
                <a:gd name="connsiteX126" fmla="*/ 2522862 w 7229475"/>
                <a:gd name="connsiteY126" fmla="*/ 1961724 h 2168080"/>
                <a:gd name="connsiteX127" fmla="*/ 2541722 w 7229475"/>
                <a:gd name="connsiteY127" fmla="*/ 1843804 h 2168080"/>
                <a:gd name="connsiteX128" fmla="*/ 2560486 w 7229475"/>
                <a:gd name="connsiteY128" fmla="*/ 1961533 h 2168080"/>
                <a:gd name="connsiteX129" fmla="*/ 2579346 w 7229475"/>
                <a:gd name="connsiteY129" fmla="*/ 1933816 h 2168080"/>
                <a:gd name="connsiteX130" fmla="*/ 2598205 w 7229475"/>
                <a:gd name="connsiteY130" fmla="*/ 1998871 h 2168080"/>
                <a:gd name="connsiteX131" fmla="*/ 2616970 w 7229475"/>
                <a:gd name="connsiteY131" fmla="*/ 2026208 h 2168080"/>
                <a:gd name="connsiteX132" fmla="*/ 2635829 w 7229475"/>
                <a:gd name="connsiteY132" fmla="*/ 1725789 h 2168080"/>
                <a:gd name="connsiteX133" fmla="*/ 2654689 w 7229475"/>
                <a:gd name="connsiteY133" fmla="*/ 1897621 h 2168080"/>
                <a:gd name="connsiteX134" fmla="*/ 2673453 w 7229475"/>
                <a:gd name="connsiteY134" fmla="*/ 1896192 h 2168080"/>
                <a:gd name="connsiteX135" fmla="*/ 2711172 w 7229475"/>
                <a:gd name="connsiteY135" fmla="*/ 1963343 h 2168080"/>
                <a:gd name="connsiteX136" fmla="*/ 2729936 w 7229475"/>
                <a:gd name="connsiteY136" fmla="*/ 1872379 h 2168080"/>
                <a:gd name="connsiteX137" fmla="*/ 2748795 w 7229475"/>
                <a:gd name="connsiteY137" fmla="*/ 1906288 h 2168080"/>
                <a:gd name="connsiteX138" fmla="*/ 2767560 w 7229475"/>
                <a:gd name="connsiteY138" fmla="*/ 1814563 h 2168080"/>
                <a:gd name="connsiteX139" fmla="*/ 2786419 w 7229475"/>
                <a:gd name="connsiteY139" fmla="*/ 1748650 h 2168080"/>
                <a:gd name="connsiteX140" fmla="*/ 2805279 w 7229475"/>
                <a:gd name="connsiteY140" fmla="*/ 1884190 h 2168080"/>
                <a:gd name="connsiteX141" fmla="*/ 2824043 w 7229475"/>
                <a:gd name="connsiteY141" fmla="*/ 1839613 h 2168080"/>
                <a:gd name="connsiteX142" fmla="*/ 2842903 w 7229475"/>
                <a:gd name="connsiteY142" fmla="*/ 1907527 h 2168080"/>
                <a:gd name="connsiteX143" fmla="*/ 2880526 w 7229475"/>
                <a:gd name="connsiteY143" fmla="*/ 1864283 h 2168080"/>
                <a:gd name="connsiteX144" fmla="*/ 2899386 w 7229475"/>
                <a:gd name="connsiteY144" fmla="*/ 1989918 h 2168080"/>
                <a:gd name="connsiteX145" fmla="*/ 2918245 w 7229475"/>
                <a:gd name="connsiteY145" fmla="*/ 1876285 h 2168080"/>
                <a:gd name="connsiteX146" fmla="*/ 2937010 w 7229475"/>
                <a:gd name="connsiteY146" fmla="*/ 1937149 h 2168080"/>
                <a:gd name="connsiteX147" fmla="*/ 2955869 w 7229475"/>
                <a:gd name="connsiteY147" fmla="*/ 2052307 h 2168080"/>
                <a:gd name="connsiteX148" fmla="*/ 2974729 w 7229475"/>
                <a:gd name="connsiteY148" fmla="*/ 1918957 h 2168080"/>
                <a:gd name="connsiteX149" fmla="*/ 2993493 w 7229475"/>
                <a:gd name="connsiteY149" fmla="*/ 2051735 h 2168080"/>
                <a:gd name="connsiteX150" fmla="*/ 3012352 w 7229475"/>
                <a:gd name="connsiteY150" fmla="*/ 2055640 h 2168080"/>
                <a:gd name="connsiteX151" fmla="*/ 3031212 w 7229475"/>
                <a:gd name="connsiteY151" fmla="*/ 2110981 h 2168080"/>
                <a:gd name="connsiteX152" fmla="*/ 3049976 w 7229475"/>
                <a:gd name="connsiteY152" fmla="*/ 2052783 h 2168080"/>
                <a:gd name="connsiteX153" fmla="*/ 3068836 w 7229475"/>
                <a:gd name="connsiteY153" fmla="*/ 2027351 h 2168080"/>
                <a:gd name="connsiteX154" fmla="*/ 3087695 w 7229475"/>
                <a:gd name="connsiteY154" fmla="*/ 2052688 h 2168080"/>
                <a:gd name="connsiteX155" fmla="*/ 3106459 w 7229475"/>
                <a:gd name="connsiteY155" fmla="*/ 1874380 h 2168080"/>
                <a:gd name="connsiteX156" fmla="*/ 3125319 w 7229475"/>
                <a:gd name="connsiteY156" fmla="*/ 2115648 h 2168080"/>
                <a:gd name="connsiteX157" fmla="*/ 3144178 w 7229475"/>
                <a:gd name="connsiteY157" fmla="*/ 2018683 h 2168080"/>
                <a:gd name="connsiteX158" fmla="*/ 3162943 w 7229475"/>
                <a:gd name="connsiteY158" fmla="*/ 1988203 h 2168080"/>
                <a:gd name="connsiteX159" fmla="*/ 3181802 w 7229475"/>
                <a:gd name="connsiteY159" fmla="*/ 1981441 h 2168080"/>
                <a:gd name="connsiteX160" fmla="*/ 3200662 w 7229475"/>
                <a:gd name="connsiteY160" fmla="*/ 1936578 h 2168080"/>
                <a:gd name="connsiteX161" fmla="*/ 3219426 w 7229475"/>
                <a:gd name="connsiteY161" fmla="*/ 2036876 h 2168080"/>
                <a:gd name="connsiteX162" fmla="*/ 3238285 w 7229475"/>
                <a:gd name="connsiteY162" fmla="*/ 1971439 h 2168080"/>
                <a:gd name="connsiteX163" fmla="*/ 3257145 w 7229475"/>
                <a:gd name="connsiteY163" fmla="*/ 1901431 h 2168080"/>
                <a:gd name="connsiteX164" fmla="*/ 3275909 w 7229475"/>
                <a:gd name="connsiteY164" fmla="*/ 1918861 h 2168080"/>
                <a:gd name="connsiteX165" fmla="*/ 3294769 w 7229475"/>
                <a:gd name="connsiteY165" fmla="*/ 2006777 h 2168080"/>
                <a:gd name="connsiteX166" fmla="*/ 3313628 w 7229475"/>
                <a:gd name="connsiteY166" fmla="*/ 1960009 h 2168080"/>
                <a:gd name="connsiteX167" fmla="*/ 3332392 w 7229475"/>
                <a:gd name="connsiteY167" fmla="*/ 2019064 h 2168080"/>
                <a:gd name="connsiteX168" fmla="*/ 3351252 w 7229475"/>
                <a:gd name="connsiteY168" fmla="*/ 2004777 h 2168080"/>
                <a:gd name="connsiteX169" fmla="*/ 3370016 w 7229475"/>
                <a:gd name="connsiteY169" fmla="*/ 1976488 h 2168080"/>
                <a:gd name="connsiteX170" fmla="*/ 3388876 w 7229475"/>
                <a:gd name="connsiteY170" fmla="*/ 1981345 h 2168080"/>
                <a:gd name="connsiteX171" fmla="*/ 3407735 w 7229475"/>
                <a:gd name="connsiteY171" fmla="*/ 1954485 h 2168080"/>
                <a:gd name="connsiteX172" fmla="*/ 3426499 w 7229475"/>
                <a:gd name="connsiteY172" fmla="*/ 1879999 h 2168080"/>
                <a:gd name="connsiteX173" fmla="*/ 3445359 w 7229475"/>
                <a:gd name="connsiteY173" fmla="*/ 1835422 h 2168080"/>
                <a:gd name="connsiteX174" fmla="*/ 3464218 w 7229475"/>
                <a:gd name="connsiteY174" fmla="*/ 1548815 h 2168080"/>
                <a:gd name="connsiteX175" fmla="*/ 3482983 w 7229475"/>
                <a:gd name="connsiteY175" fmla="*/ 1895239 h 2168080"/>
                <a:gd name="connsiteX176" fmla="*/ 3501842 w 7229475"/>
                <a:gd name="connsiteY176" fmla="*/ 1919909 h 2168080"/>
                <a:gd name="connsiteX177" fmla="*/ 3520702 w 7229475"/>
                <a:gd name="connsiteY177" fmla="*/ 1899430 h 2168080"/>
                <a:gd name="connsiteX178" fmla="*/ 3539466 w 7229475"/>
                <a:gd name="connsiteY178" fmla="*/ 1834184 h 2168080"/>
                <a:gd name="connsiteX179" fmla="*/ 3558325 w 7229475"/>
                <a:gd name="connsiteY179" fmla="*/ 1815420 h 2168080"/>
                <a:gd name="connsiteX180" fmla="*/ 3577185 w 7229475"/>
                <a:gd name="connsiteY180" fmla="*/ 1757032 h 2168080"/>
                <a:gd name="connsiteX181" fmla="*/ 3595949 w 7229475"/>
                <a:gd name="connsiteY181" fmla="*/ 1976583 h 2168080"/>
                <a:gd name="connsiteX182" fmla="*/ 3614809 w 7229475"/>
                <a:gd name="connsiteY182" fmla="*/ 2054593 h 2168080"/>
                <a:gd name="connsiteX183" fmla="*/ 3633668 w 7229475"/>
                <a:gd name="connsiteY183" fmla="*/ 2096407 h 2168080"/>
                <a:gd name="connsiteX184" fmla="*/ 3652432 w 7229475"/>
                <a:gd name="connsiteY184" fmla="*/ 2058212 h 2168080"/>
                <a:gd name="connsiteX185" fmla="*/ 3671292 w 7229475"/>
                <a:gd name="connsiteY185" fmla="*/ 2104123 h 2168080"/>
                <a:gd name="connsiteX186" fmla="*/ 3690151 w 7229475"/>
                <a:gd name="connsiteY186" fmla="*/ 2101075 h 2168080"/>
                <a:gd name="connsiteX187" fmla="*/ 3727775 w 7229475"/>
                <a:gd name="connsiteY187" fmla="*/ 2075262 h 2168080"/>
                <a:gd name="connsiteX188" fmla="*/ 3746635 w 7229475"/>
                <a:gd name="connsiteY188" fmla="*/ 2084692 h 2168080"/>
                <a:gd name="connsiteX189" fmla="*/ 3765399 w 7229475"/>
                <a:gd name="connsiteY189" fmla="*/ 2033542 h 2168080"/>
                <a:gd name="connsiteX190" fmla="*/ 3784258 w 7229475"/>
                <a:gd name="connsiteY190" fmla="*/ 2122696 h 2168080"/>
                <a:gd name="connsiteX191" fmla="*/ 3803118 w 7229475"/>
                <a:gd name="connsiteY191" fmla="*/ 2092693 h 2168080"/>
                <a:gd name="connsiteX192" fmla="*/ 3821882 w 7229475"/>
                <a:gd name="connsiteY192" fmla="*/ 2144032 h 2168080"/>
                <a:gd name="connsiteX193" fmla="*/ 3840742 w 7229475"/>
                <a:gd name="connsiteY193" fmla="*/ 2168131 h 2168080"/>
                <a:gd name="connsiteX194" fmla="*/ 3859601 w 7229475"/>
                <a:gd name="connsiteY194" fmla="*/ 2155177 h 2168080"/>
                <a:gd name="connsiteX195" fmla="*/ 3878366 w 7229475"/>
                <a:gd name="connsiteY195" fmla="*/ 2087835 h 2168080"/>
                <a:gd name="connsiteX196" fmla="*/ 3897225 w 7229475"/>
                <a:gd name="connsiteY196" fmla="*/ 1638064 h 2168080"/>
                <a:gd name="connsiteX197" fmla="*/ 3916084 w 7229475"/>
                <a:gd name="connsiteY197" fmla="*/ 2120220 h 2168080"/>
                <a:gd name="connsiteX198" fmla="*/ 3934849 w 7229475"/>
                <a:gd name="connsiteY198" fmla="*/ 2148319 h 2168080"/>
                <a:gd name="connsiteX199" fmla="*/ 3953708 w 7229475"/>
                <a:gd name="connsiteY199" fmla="*/ 2110409 h 2168080"/>
                <a:gd name="connsiteX200" fmla="*/ 3972472 w 7229475"/>
                <a:gd name="connsiteY200" fmla="*/ 1961248 h 2168080"/>
                <a:gd name="connsiteX201" fmla="*/ 3991332 w 7229475"/>
                <a:gd name="connsiteY201" fmla="*/ 1965820 h 2168080"/>
                <a:gd name="connsiteX202" fmla="*/ 4010191 w 7229475"/>
                <a:gd name="connsiteY202" fmla="*/ 2131936 h 2168080"/>
                <a:gd name="connsiteX203" fmla="*/ 4028956 w 7229475"/>
                <a:gd name="connsiteY203" fmla="*/ 2123935 h 2168080"/>
                <a:gd name="connsiteX204" fmla="*/ 4047815 w 7229475"/>
                <a:gd name="connsiteY204" fmla="*/ 2138127 h 2168080"/>
                <a:gd name="connsiteX205" fmla="*/ 4066675 w 7229475"/>
                <a:gd name="connsiteY205" fmla="*/ 2094598 h 2168080"/>
                <a:gd name="connsiteX206" fmla="*/ 4085439 w 7229475"/>
                <a:gd name="connsiteY206" fmla="*/ 2024875 h 2168080"/>
                <a:gd name="connsiteX207" fmla="*/ 4104299 w 7229475"/>
                <a:gd name="connsiteY207" fmla="*/ 2042305 h 2168080"/>
                <a:gd name="connsiteX208" fmla="*/ 4123158 w 7229475"/>
                <a:gd name="connsiteY208" fmla="*/ 1990204 h 2168080"/>
                <a:gd name="connsiteX209" fmla="*/ 4141922 w 7229475"/>
                <a:gd name="connsiteY209" fmla="*/ 1961533 h 2168080"/>
                <a:gd name="connsiteX210" fmla="*/ 4160782 w 7229475"/>
                <a:gd name="connsiteY210" fmla="*/ 1976488 h 2168080"/>
                <a:gd name="connsiteX211" fmla="*/ 4179641 w 7229475"/>
                <a:gd name="connsiteY211" fmla="*/ 2012111 h 2168080"/>
                <a:gd name="connsiteX212" fmla="*/ 4198405 w 7229475"/>
                <a:gd name="connsiteY212" fmla="*/ 1773700 h 2168080"/>
                <a:gd name="connsiteX213" fmla="*/ 4217265 w 7229475"/>
                <a:gd name="connsiteY213" fmla="*/ 1908003 h 2168080"/>
                <a:gd name="connsiteX214" fmla="*/ 4236125 w 7229475"/>
                <a:gd name="connsiteY214" fmla="*/ 1978583 h 2168080"/>
                <a:gd name="connsiteX215" fmla="*/ 4254889 w 7229475"/>
                <a:gd name="connsiteY215" fmla="*/ 1820754 h 2168080"/>
                <a:gd name="connsiteX216" fmla="*/ 4273748 w 7229475"/>
                <a:gd name="connsiteY216" fmla="*/ 2064499 h 2168080"/>
                <a:gd name="connsiteX217" fmla="*/ 4292608 w 7229475"/>
                <a:gd name="connsiteY217" fmla="*/ 1817515 h 2168080"/>
                <a:gd name="connsiteX218" fmla="*/ 4311372 w 7229475"/>
                <a:gd name="connsiteY218" fmla="*/ 2028304 h 2168080"/>
                <a:gd name="connsiteX219" fmla="*/ 4330231 w 7229475"/>
                <a:gd name="connsiteY219" fmla="*/ 1718455 h 2168080"/>
                <a:gd name="connsiteX220" fmla="*/ 4349091 w 7229475"/>
                <a:gd name="connsiteY220" fmla="*/ 1902859 h 2168080"/>
                <a:gd name="connsiteX221" fmla="*/ 4367855 w 7229475"/>
                <a:gd name="connsiteY221" fmla="*/ 1690357 h 2168080"/>
                <a:gd name="connsiteX222" fmla="*/ 4386715 w 7229475"/>
                <a:gd name="connsiteY222" fmla="*/ 1749221 h 2168080"/>
                <a:gd name="connsiteX223" fmla="*/ 4424338 w 7229475"/>
                <a:gd name="connsiteY223" fmla="*/ 1631397 h 2168080"/>
                <a:gd name="connsiteX224" fmla="*/ 4443198 w 7229475"/>
                <a:gd name="connsiteY224" fmla="*/ 50 h 2168080"/>
                <a:gd name="connsiteX225" fmla="*/ 4462058 w 7229475"/>
                <a:gd name="connsiteY225" fmla="*/ 1797799 h 2168080"/>
                <a:gd name="connsiteX226" fmla="*/ 4480822 w 7229475"/>
                <a:gd name="connsiteY226" fmla="*/ 1706644 h 2168080"/>
                <a:gd name="connsiteX227" fmla="*/ 4499681 w 7229475"/>
                <a:gd name="connsiteY227" fmla="*/ 1677498 h 2168080"/>
                <a:gd name="connsiteX228" fmla="*/ 4518541 w 7229475"/>
                <a:gd name="connsiteY228" fmla="*/ 1699215 h 2168080"/>
                <a:gd name="connsiteX229" fmla="*/ 4556164 w 7229475"/>
                <a:gd name="connsiteY229" fmla="*/ 1935530 h 2168080"/>
                <a:gd name="connsiteX230" fmla="*/ 4574929 w 7229475"/>
                <a:gd name="connsiteY230" fmla="*/ 1683880 h 2168080"/>
                <a:gd name="connsiteX231" fmla="*/ 4593788 w 7229475"/>
                <a:gd name="connsiteY231" fmla="*/ 1458042 h 2168080"/>
                <a:gd name="connsiteX232" fmla="*/ 4612648 w 7229475"/>
                <a:gd name="connsiteY232" fmla="*/ 1648732 h 2168080"/>
                <a:gd name="connsiteX233" fmla="*/ 4650271 w 7229475"/>
                <a:gd name="connsiteY233" fmla="*/ 1813420 h 2168080"/>
                <a:gd name="connsiteX234" fmla="*/ 4669131 w 7229475"/>
                <a:gd name="connsiteY234" fmla="*/ 1973630 h 2168080"/>
                <a:gd name="connsiteX235" fmla="*/ 4687895 w 7229475"/>
                <a:gd name="connsiteY235" fmla="*/ 1898192 h 2168080"/>
                <a:gd name="connsiteX236" fmla="*/ 4706755 w 7229475"/>
                <a:gd name="connsiteY236" fmla="*/ 1907622 h 2168080"/>
                <a:gd name="connsiteX237" fmla="*/ 4725614 w 7229475"/>
                <a:gd name="connsiteY237" fmla="*/ 2034018 h 2168080"/>
                <a:gd name="connsiteX238" fmla="*/ 4744378 w 7229475"/>
                <a:gd name="connsiteY238" fmla="*/ 2110790 h 2168080"/>
                <a:gd name="connsiteX239" fmla="*/ 4763238 w 7229475"/>
                <a:gd name="connsiteY239" fmla="*/ 2026399 h 2168080"/>
                <a:gd name="connsiteX240" fmla="*/ 4782097 w 7229475"/>
                <a:gd name="connsiteY240" fmla="*/ 2035352 h 2168080"/>
                <a:gd name="connsiteX241" fmla="*/ 4800862 w 7229475"/>
                <a:gd name="connsiteY241" fmla="*/ 2008206 h 2168080"/>
                <a:gd name="connsiteX242" fmla="*/ 4819721 w 7229475"/>
                <a:gd name="connsiteY242" fmla="*/ 1954961 h 2168080"/>
                <a:gd name="connsiteX243" fmla="*/ 4838581 w 7229475"/>
                <a:gd name="connsiteY243" fmla="*/ 2074976 h 2168080"/>
                <a:gd name="connsiteX244" fmla="*/ 4857345 w 7229475"/>
                <a:gd name="connsiteY244" fmla="*/ 2026780 h 2168080"/>
                <a:gd name="connsiteX245" fmla="*/ 4876204 w 7229475"/>
                <a:gd name="connsiteY245" fmla="*/ 2028208 h 2168080"/>
                <a:gd name="connsiteX246" fmla="*/ 4895064 w 7229475"/>
                <a:gd name="connsiteY246" fmla="*/ 2062879 h 2168080"/>
                <a:gd name="connsiteX247" fmla="*/ 4913828 w 7229475"/>
                <a:gd name="connsiteY247" fmla="*/ 2068118 h 2168080"/>
                <a:gd name="connsiteX248" fmla="*/ 4932688 w 7229475"/>
                <a:gd name="connsiteY248" fmla="*/ 2088406 h 2168080"/>
                <a:gd name="connsiteX249" fmla="*/ 4970311 w 7229475"/>
                <a:gd name="connsiteY249" fmla="*/ 1799227 h 2168080"/>
                <a:gd name="connsiteX250" fmla="*/ 4989171 w 7229475"/>
                <a:gd name="connsiteY250" fmla="*/ 1921147 h 2168080"/>
                <a:gd name="connsiteX251" fmla="*/ 5008031 w 7229475"/>
                <a:gd name="connsiteY251" fmla="*/ 1931911 h 2168080"/>
                <a:gd name="connsiteX252" fmla="*/ 5026795 w 7229475"/>
                <a:gd name="connsiteY252" fmla="*/ 1924100 h 2168080"/>
                <a:gd name="connsiteX253" fmla="*/ 5045654 w 7229475"/>
                <a:gd name="connsiteY253" fmla="*/ 1812086 h 2168080"/>
                <a:gd name="connsiteX254" fmla="*/ 5064514 w 7229475"/>
                <a:gd name="connsiteY254" fmla="*/ 1255540 h 2168080"/>
                <a:gd name="connsiteX255" fmla="*/ 5083278 w 7229475"/>
                <a:gd name="connsiteY255" fmla="*/ 1863045 h 2168080"/>
                <a:gd name="connsiteX256" fmla="*/ 5102138 w 7229475"/>
                <a:gd name="connsiteY256" fmla="*/ 1596059 h 2168080"/>
                <a:gd name="connsiteX257" fmla="*/ 5139761 w 7229475"/>
                <a:gd name="connsiteY257" fmla="*/ 1929815 h 2168080"/>
                <a:gd name="connsiteX258" fmla="*/ 5158621 w 7229475"/>
                <a:gd name="connsiteY258" fmla="*/ 1874475 h 2168080"/>
                <a:gd name="connsiteX259" fmla="*/ 5196245 w 7229475"/>
                <a:gd name="connsiteY259" fmla="*/ 1785035 h 2168080"/>
                <a:gd name="connsiteX260" fmla="*/ 5215104 w 7229475"/>
                <a:gd name="connsiteY260" fmla="*/ 1857806 h 2168080"/>
                <a:gd name="connsiteX261" fmla="*/ 5233868 w 7229475"/>
                <a:gd name="connsiteY261" fmla="*/ 1847233 h 2168080"/>
                <a:gd name="connsiteX262" fmla="*/ 5252728 w 7229475"/>
                <a:gd name="connsiteY262" fmla="*/ 1804371 h 2168080"/>
                <a:gd name="connsiteX263" fmla="*/ 5271587 w 7229475"/>
                <a:gd name="connsiteY263" fmla="*/ 1851520 h 2168080"/>
                <a:gd name="connsiteX264" fmla="*/ 5290351 w 7229475"/>
                <a:gd name="connsiteY264" fmla="*/ 1813610 h 2168080"/>
                <a:gd name="connsiteX265" fmla="*/ 5309211 w 7229475"/>
                <a:gd name="connsiteY265" fmla="*/ 1807514 h 2168080"/>
                <a:gd name="connsiteX266" fmla="*/ 5328070 w 7229475"/>
                <a:gd name="connsiteY266" fmla="*/ 1847519 h 2168080"/>
                <a:gd name="connsiteX267" fmla="*/ 5346835 w 7229475"/>
                <a:gd name="connsiteY267" fmla="*/ 1774367 h 2168080"/>
                <a:gd name="connsiteX268" fmla="*/ 5365694 w 7229475"/>
                <a:gd name="connsiteY268" fmla="*/ 1915813 h 2168080"/>
                <a:gd name="connsiteX269" fmla="*/ 5384554 w 7229475"/>
                <a:gd name="connsiteY269" fmla="*/ 1984393 h 2168080"/>
                <a:gd name="connsiteX270" fmla="*/ 5403318 w 7229475"/>
                <a:gd name="connsiteY270" fmla="*/ 1894192 h 2168080"/>
                <a:gd name="connsiteX271" fmla="*/ 5422177 w 7229475"/>
                <a:gd name="connsiteY271" fmla="*/ 2034685 h 2168080"/>
                <a:gd name="connsiteX272" fmla="*/ 5441037 w 7229475"/>
                <a:gd name="connsiteY272" fmla="*/ 2068594 h 2168080"/>
                <a:gd name="connsiteX273" fmla="*/ 5478661 w 7229475"/>
                <a:gd name="connsiteY273" fmla="*/ 1970773 h 2168080"/>
                <a:gd name="connsiteX274" fmla="*/ 5497520 w 7229475"/>
                <a:gd name="connsiteY274" fmla="*/ 2053640 h 2168080"/>
                <a:gd name="connsiteX275" fmla="*/ 5516285 w 7229475"/>
                <a:gd name="connsiteY275" fmla="*/ 2105075 h 2168080"/>
                <a:gd name="connsiteX276" fmla="*/ 5535144 w 7229475"/>
                <a:gd name="connsiteY276" fmla="*/ 2040781 h 2168080"/>
                <a:gd name="connsiteX277" fmla="*/ 5554004 w 7229475"/>
                <a:gd name="connsiteY277" fmla="*/ 2060879 h 2168080"/>
                <a:gd name="connsiteX278" fmla="*/ 5572768 w 7229475"/>
                <a:gd name="connsiteY278" fmla="*/ 1514239 h 2168080"/>
                <a:gd name="connsiteX279" fmla="*/ 5591627 w 7229475"/>
                <a:gd name="connsiteY279" fmla="*/ 1900573 h 2168080"/>
                <a:gd name="connsiteX280" fmla="*/ 5610487 w 7229475"/>
                <a:gd name="connsiteY280" fmla="*/ 1774939 h 2168080"/>
                <a:gd name="connsiteX281" fmla="*/ 5648110 w 7229475"/>
                <a:gd name="connsiteY281" fmla="*/ 1966486 h 2168080"/>
                <a:gd name="connsiteX282" fmla="*/ 5666970 w 7229475"/>
                <a:gd name="connsiteY282" fmla="*/ 1643970 h 2168080"/>
                <a:gd name="connsiteX283" fmla="*/ 5685734 w 7229475"/>
                <a:gd name="connsiteY283" fmla="*/ 1989346 h 2168080"/>
                <a:gd name="connsiteX284" fmla="*/ 5704594 w 7229475"/>
                <a:gd name="connsiteY284" fmla="*/ 2047258 h 2168080"/>
                <a:gd name="connsiteX285" fmla="*/ 5723453 w 7229475"/>
                <a:gd name="connsiteY285" fmla="*/ 1845900 h 2168080"/>
                <a:gd name="connsiteX286" fmla="*/ 5742217 w 7229475"/>
                <a:gd name="connsiteY286" fmla="*/ 1876570 h 2168080"/>
                <a:gd name="connsiteX287" fmla="*/ 5761077 w 7229475"/>
                <a:gd name="connsiteY287" fmla="*/ 1977059 h 2168080"/>
                <a:gd name="connsiteX288" fmla="*/ 5779841 w 7229475"/>
                <a:gd name="connsiteY288" fmla="*/ 1945436 h 2168080"/>
                <a:gd name="connsiteX289" fmla="*/ 5798701 w 7229475"/>
                <a:gd name="connsiteY289" fmla="*/ 1992585 h 2168080"/>
                <a:gd name="connsiteX290" fmla="*/ 5817560 w 7229475"/>
                <a:gd name="connsiteY290" fmla="*/ 1894192 h 2168080"/>
                <a:gd name="connsiteX291" fmla="*/ 5836324 w 7229475"/>
                <a:gd name="connsiteY291" fmla="*/ 2074309 h 2168080"/>
                <a:gd name="connsiteX292" fmla="*/ 5855184 w 7229475"/>
                <a:gd name="connsiteY292" fmla="*/ 2056974 h 2168080"/>
                <a:gd name="connsiteX293" fmla="*/ 5874044 w 7229475"/>
                <a:gd name="connsiteY293" fmla="*/ 1817230 h 2168080"/>
                <a:gd name="connsiteX294" fmla="*/ 5892807 w 7229475"/>
                <a:gd name="connsiteY294" fmla="*/ 1840852 h 2168080"/>
                <a:gd name="connsiteX295" fmla="*/ 5911667 w 7229475"/>
                <a:gd name="connsiteY295" fmla="*/ 1930672 h 2168080"/>
                <a:gd name="connsiteX296" fmla="*/ 5930527 w 7229475"/>
                <a:gd name="connsiteY296" fmla="*/ 1863045 h 2168080"/>
                <a:gd name="connsiteX297" fmla="*/ 5949291 w 7229475"/>
                <a:gd name="connsiteY297" fmla="*/ 1927815 h 2168080"/>
                <a:gd name="connsiteX298" fmla="*/ 5968151 w 7229475"/>
                <a:gd name="connsiteY298" fmla="*/ 1790941 h 2168080"/>
                <a:gd name="connsiteX299" fmla="*/ 5987010 w 7229475"/>
                <a:gd name="connsiteY299" fmla="*/ 1960009 h 2168080"/>
                <a:gd name="connsiteX300" fmla="*/ 6005774 w 7229475"/>
                <a:gd name="connsiteY300" fmla="*/ 1958200 h 2168080"/>
                <a:gd name="connsiteX301" fmla="*/ 6024634 w 7229475"/>
                <a:gd name="connsiteY301" fmla="*/ 1890382 h 2168080"/>
                <a:gd name="connsiteX302" fmla="*/ 6043493 w 7229475"/>
                <a:gd name="connsiteY302" fmla="*/ 2017159 h 2168080"/>
                <a:gd name="connsiteX303" fmla="*/ 6062258 w 7229475"/>
                <a:gd name="connsiteY303" fmla="*/ 1956390 h 2168080"/>
                <a:gd name="connsiteX304" fmla="*/ 6081117 w 7229475"/>
                <a:gd name="connsiteY304" fmla="*/ 1936102 h 2168080"/>
                <a:gd name="connsiteX305" fmla="*/ 6099976 w 7229475"/>
                <a:gd name="connsiteY305" fmla="*/ 1857520 h 2168080"/>
                <a:gd name="connsiteX306" fmla="*/ 6118741 w 7229475"/>
                <a:gd name="connsiteY306" fmla="*/ 1818563 h 2168080"/>
                <a:gd name="connsiteX307" fmla="*/ 6156460 w 7229475"/>
                <a:gd name="connsiteY307" fmla="*/ 1540338 h 2168080"/>
                <a:gd name="connsiteX308" fmla="*/ 6175224 w 7229475"/>
                <a:gd name="connsiteY308" fmla="*/ 1897716 h 2168080"/>
                <a:gd name="connsiteX309" fmla="*/ 6194083 w 7229475"/>
                <a:gd name="connsiteY309" fmla="*/ 1681308 h 2168080"/>
                <a:gd name="connsiteX310" fmla="*/ 6212943 w 7229475"/>
                <a:gd name="connsiteY310" fmla="*/ 1858092 h 2168080"/>
                <a:gd name="connsiteX311" fmla="*/ 6231707 w 7229475"/>
                <a:gd name="connsiteY311" fmla="*/ 1765223 h 2168080"/>
                <a:gd name="connsiteX312" fmla="*/ 6250566 w 7229475"/>
                <a:gd name="connsiteY312" fmla="*/ 1891048 h 2168080"/>
                <a:gd name="connsiteX313" fmla="*/ 6269426 w 7229475"/>
                <a:gd name="connsiteY313" fmla="*/ 1838756 h 2168080"/>
                <a:gd name="connsiteX314" fmla="*/ 6288190 w 7229475"/>
                <a:gd name="connsiteY314" fmla="*/ 1677212 h 2168080"/>
                <a:gd name="connsiteX315" fmla="*/ 6325910 w 7229475"/>
                <a:gd name="connsiteY315" fmla="*/ 1465948 h 2168080"/>
                <a:gd name="connsiteX316" fmla="*/ 6344674 w 7229475"/>
                <a:gd name="connsiteY316" fmla="*/ 1671592 h 2168080"/>
                <a:gd name="connsiteX317" fmla="*/ 6363533 w 7229475"/>
                <a:gd name="connsiteY317" fmla="*/ 1714360 h 2168080"/>
                <a:gd name="connsiteX318" fmla="*/ 6382297 w 7229475"/>
                <a:gd name="connsiteY318" fmla="*/ 1802561 h 2168080"/>
                <a:gd name="connsiteX319" fmla="*/ 6420017 w 7229475"/>
                <a:gd name="connsiteY319" fmla="*/ 1756460 h 2168080"/>
                <a:gd name="connsiteX320" fmla="*/ 6438781 w 7229475"/>
                <a:gd name="connsiteY320" fmla="*/ 1912194 h 2168080"/>
                <a:gd name="connsiteX321" fmla="*/ 6457640 w 7229475"/>
                <a:gd name="connsiteY321" fmla="*/ 1827231 h 2168080"/>
                <a:gd name="connsiteX322" fmla="*/ 6476500 w 7229475"/>
                <a:gd name="connsiteY322" fmla="*/ 1943436 h 2168080"/>
                <a:gd name="connsiteX323" fmla="*/ 6495264 w 7229475"/>
                <a:gd name="connsiteY323" fmla="*/ 1996776 h 2168080"/>
                <a:gd name="connsiteX324" fmla="*/ 6514124 w 7229475"/>
                <a:gd name="connsiteY324" fmla="*/ 1986203 h 2168080"/>
                <a:gd name="connsiteX325" fmla="*/ 6532983 w 7229475"/>
                <a:gd name="connsiteY325" fmla="*/ 1909051 h 2168080"/>
                <a:gd name="connsiteX326" fmla="*/ 6551748 w 7229475"/>
                <a:gd name="connsiteY326" fmla="*/ 2046877 h 2168080"/>
                <a:gd name="connsiteX327" fmla="*/ 6570607 w 7229475"/>
                <a:gd name="connsiteY327" fmla="*/ 2079453 h 2168080"/>
                <a:gd name="connsiteX328" fmla="*/ 6589466 w 7229475"/>
                <a:gd name="connsiteY328" fmla="*/ 2020969 h 2168080"/>
                <a:gd name="connsiteX329" fmla="*/ 6608231 w 7229475"/>
                <a:gd name="connsiteY329" fmla="*/ 1996776 h 2168080"/>
                <a:gd name="connsiteX330" fmla="*/ 6627090 w 7229475"/>
                <a:gd name="connsiteY330" fmla="*/ 2029732 h 2168080"/>
                <a:gd name="connsiteX331" fmla="*/ 6645949 w 7229475"/>
                <a:gd name="connsiteY331" fmla="*/ 1969439 h 2168080"/>
                <a:gd name="connsiteX332" fmla="*/ 6664714 w 7229475"/>
                <a:gd name="connsiteY332" fmla="*/ 2001348 h 2168080"/>
                <a:gd name="connsiteX333" fmla="*/ 6683573 w 7229475"/>
                <a:gd name="connsiteY333" fmla="*/ 2010873 h 2168080"/>
                <a:gd name="connsiteX334" fmla="*/ 6702432 w 7229475"/>
                <a:gd name="connsiteY334" fmla="*/ 1096949 h 2168080"/>
                <a:gd name="connsiteX335" fmla="*/ 6721197 w 7229475"/>
                <a:gd name="connsiteY335" fmla="*/ 2065546 h 2168080"/>
                <a:gd name="connsiteX336" fmla="*/ 6740056 w 7229475"/>
                <a:gd name="connsiteY336" fmla="*/ 1958676 h 2168080"/>
                <a:gd name="connsiteX337" fmla="*/ 6758916 w 7229475"/>
                <a:gd name="connsiteY337" fmla="*/ 1978869 h 2168080"/>
                <a:gd name="connsiteX338" fmla="*/ 6777680 w 7229475"/>
                <a:gd name="connsiteY338" fmla="*/ 1950580 h 2168080"/>
                <a:gd name="connsiteX339" fmla="*/ 6796540 w 7229475"/>
                <a:gd name="connsiteY339" fmla="*/ 1982012 h 2168080"/>
                <a:gd name="connsiteX340" fmla="*/ 6815399 w 7229475"/>
                <a:gd name="connsiteY340" fmla="*/ 1909908 h 2168080"/>
                <a:gd name="connsiteX341" fmla="*/ 6834163 w 7229475"/>
                <a:gd name="connsiteY341" fmla="*/ 1966201 h 2168080"/>
                <a:gd name="connsiteX342" fmla="*/ 6853023 w 7229475"/>
                <a:gd name="connsiteY342" fmla="*/ 1927815 h 2168080"/>
                <a:gd name="connsiteX343" fmla="*/ 6871883 w 7229475"/>
                <a:gd name="connsiteY343" fmla="*/ 1889334 h 2168080"/>
                <a:gd name="connsiteX344" fmla="*/ 6890647 w 7229475"/>
                <a:gd name="connsiteY344" fmla="*/ 2022874 h 2168080"/>
                <a:gd name="connsiteX345" fmla="*/ 6909506 w 7229475"/>
                <a:gd name="connsiteY345" fmla="*/ 1868950 h 2168080"/>
                <a:gd name="connsiteX346" fmla="*/ 6928366 w 7229475"/>
                <a:gd name="connsiteY346" fmla="*/ 1895811 h 2168080"/>
                <a:gd name="connsiteX347" fmla="*/ 6947130 w 7229475"/>
                <a:gd name="connsiteY347" fmla="*/ 1997443 h 2168080"/>
                <a:gd name="connsiteX348" fmla="*/ 6965990 w 7229475"/>
                <a:gd name="connsiteY348" fmla="*/ 1800370 h 2168080"/>
                <a:gd name="connsiteX349" fmla="*/ 6984754 w 7229475"/>
                <a:gd name="connsiteY349" fmla="*/ 1769128 h 2168080"/>
                <a:gd name="connsiteX350" fmla="*/ 7003614 w 7229475"/>
                <a:gd name="connsiteY350" fmla="*/ 1866474 h 2168080"/>
                <a:gd name="connsiteX351" fmla="*/ 7022473 w 7229475"/>
                <a:gd name="connsiteY351" fmla="*/ 1809610 h 2168080"/>
                <a:gd name="connsiteX352" fmla="*/ 7041237 w 7229475"/>
                <a:gd name="connsiteY352" fmla="*/ 1915528 h 2168080"/>
                <a:gd name="connsiteX353" fmla="*/ 7060097 w 7229475"/>
                <a:gd name="connsiteY353" fmla="*/ 1929243 h 2168080"/>
                <a:gd name="connsiteX354" fmla="*/ 7078956 w 7229475"/>
                <a:gd name="connsiteY354" fmla="*/ 1869427 h 2168080"/>
                <a:gd name="connsiteX355" fmla="*/ 7097720 w 7229475"/>
                <a:gd name="connsiteY355" fmla="*/ 1974487 h 2168080"/>
                <a:gd name="connsiteX356" fmla="*/ 7116580 w 7229475"/>
                <a:gd name="connsiteY356" fmla="*/ 1803704 h 2168080"/>
                <a:gd name="connsiteX357" fmla="*/ 7135439 w 7229475"/>
                <a:gd name="connsiteY357" fmla="*/ 1731409 h 2168080"/>
                <a:gd name="connsiteX358" fmla="*/ 7154204 w 7229475"/>
                <a:gd name="connsiteY358" fmla="*/ 1767223 h 2168080"/>
                <a:gd name="connsiteX359" fmla="*/ 7173063 w 7229475"/>
                <a:gd name="connsiteY359" fmla="*/ 1894287 h 2168080"/>
                <a:gd name="connsiteX360" fmla="*/ 7191922 w 7229475"/>
                <a:gd name="connsiteY360" fmla="*/ 1897525 h 2168080"/>
                <a:gd name="connsiteX361" fmla="*/ 7210687 w 7229475"/>
                <a:gd name="connsiteY361" fmla="*/ 1995538 h 2168080"/>
                <a:gd name="connsiteX362" fmla="*/ 7229546 w 7229475"/>
                <a:gd name="connsiteY362" fmla="*/ 1893049 h 216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Lst>
              <a:rect l="l" t="t" r="r" b="b"/>
              <a:pathLst>
                <a:path w="7229475" h="2168080">
                  <a:moveTo>
                    <a:pt x="71" y="1886857"/>
                  </a:moveTo>
                  <a:lnTo>
                    <a:pt x="18931" y="1876189"/>
                  </a:lnTo>
                  <a:lnTo>
                    <a:pt x="37695" y="1851234"/>
                  </a:lnTo>
                  <a:lnTo>
                    <a:pt x="56554" y="1844947"/>
                  </a:lnTo>
                  <a:lnTo>
                    <a:pt x="75414" y="2061355"/>
                  </a:lnTo>
                  <a:lnTo>
                    <a:pt x="94178" y="1811800"/>
                  </a:lnTo>
                  <a:lnTo>
                    <a:pt x="113038" y="2092216"/>
                  </a:lnTo>
                  <a:lnTo>
                    <a:pt x="131897" y="2054307"/>
                  </a:lnTo>
                  <a:lnTo>
                    <a:pt x="150661" y="1934101"/>
                  </a:lnTo>
                  <a:lnTo>
                    <a:pt x="169521" y="1911432"/>
                  </a:lnTo>
                  <a:lnTo>
                    <a:pt x="188380" y="2017826"/>
                  </a:lnTo>
                  <a:lnTo>
                    <a:pt x="226004" y="2029732"/>
                  </a:lnTo>
                  <a:lnTo>
                    <a:pt x="244864" y="2034495"/>
                  </a:lnTo>
                  <a:lnTo>
                    <a:pt x="263628" y="2130507"/>
                  </a:lnTo>
                  <a:lnTo>
                    <a:pt x="282487" y="2122125"/>
                  </a:lnTo>
                  <a:lnTo>
                    <a:pt x="301347" y="1975059"/>
                  </a:lnTo>
                  <a:lnTo>
                    <a:pt x="320111" y="2034781"/>
                  </a:lnTo>
                  <a:lnTo>
                    <a:pt x="338971" y="2008206"/>
                  </a:lnTo>
                  <a:lnTo>
                    <a:pt x="357735" y="2039543"/>
                  </a:lnTo>
                  <a:lnTo>
                    <a:pt x="376594" y="2102122"/>
                  </a:lnTo>
                  <a:lnTo>
                    <a:pt x="395454" y="1999824"/>
                  </a:lnTo>
                  <a:lnTo>
                    <a:pt x="414218" y="1920195"/>
                  </a:lnTo>
                  <a:lnTo>
                    <a:pt x="433078" y="2033542"/>
                  </a:lnTo>
                  <a:lnTo>
                    <a:pt x="451937" y="1802847"/>
                  </a:lnTo>
                  <a:lnTo>
                    <a:pt x="470701" y="1897430"/>
                  </a:lnTo>
                  <a:lnTo>
                    <a:pt x="489561" y="1781797"/>
                  </a:lnTo>
                  <a:lnTo>
                    <a:pt x="508420" y="1918290"/>
                  </a:lnTo>
                  <a:lnTo>
                    <a:pt x="527185" y="1860854"/>
                  </a:lnTo>
                  <a:lnTo>
                    <a:pt x="546044" y="1657972"/>
                  </a:lnTo>
                  <a:lnTo>
                    <a:pt x="564904" y="1887524"/>
                  </a:lnTo>
                  <a:lnTo>
                    <a:pt x="583668" y="1826659"/>
                  </a:lnTo>
                  <a:lnTo>
                    <a:pt x="602527" y="1730076"/>
                  </a:lnTo>
                  <a:lnTo>
                    <a:pt x="621387" y="1858759"/>
                  </a:lnTo>
                  <a:lnTo>
                    <a:pt x="659011" y="1781511"/>
                  </a:lnTo>
                  <a:lnTo>
                    <a:pt x="677870" y="1899335"/>
                  </a:lnTo>
                  <a:lnTo>
                    <a:pt x="696634" y="1913908"/>
                  </a:lnTo>
                  <a:lnTo>
                    <a:pt x="715494" y="1960105"/>
                  </a:lnTo>
                  <a:lnTo>
                    <a:pt x="734353" y="1956961"/>
                  </a:lnTo>
                  <a:lnTo>
                    <a:pt x="753118" y="2035257"/>
                  </a:lnTo>
                  <a:lnTo>
                    <a:pt x="771977" y="2033066"/>
                  </a:lnTo>
                  <a:lnTo>
                    <a:pt x="790836" y="1993347"/>
                  </a:lnTo>
                  <a:lnTo>
                    <a:pt x="809601" y="2031066"/>
                  </a:lnTo>
                  <a:lnTo>
                    <a:pt x="828460" y="1808181"/>
                  </a:lnTo>
                  <a:lnTo>
                    <a:pt x="847320" y="2004301"/>
                  </a:lnTo>
                  <a:lnTo>
                    <a:pt x="866084" y="2003253"/>
                  </a:lnTo>
                  <a:lnTo>
                    <a:pt x="884944" y="1865998"/>
                  </a:lnTo>
                  <a:lnTo>
                    <a:pt x="903803" y="1573675"/>
                  </a:lnTo>
                  <a:lnTo>
                    <a:pt x="922567" y="1580438"/>
                  </a:lnTo>
                  <a:lnTo>
                    <a:pt x="941427" y="1937149"/>
                  </a:lnTo>
                  <a:lnTo>
                    <a:pt x="960191" y="1737601"/>
                  </a:lnTo>
                  <a:lnTo>
                    <a:pt x="979051" y="1795227"/>
                  </a:lnTo>
                  <a:lnTo>
                    <a:pt x="997910" y="1696453"/>
                  </a:lnTo>
                  <a:lnTo>
                    <a:pt x="1016674" y="1846376"/>
                  </a:lnTo>
                  <a:lnTo>
                    <a:pt x="1035534" y="1984393"/>
                  </a:lnTo>
                  <a:lnTo>
                    <a:pt x="1054393" y="1938864"/>
                  </a:lnTo>
                  <a:lnTo>
                    <a:pt x="1073158" y="1876475"/>
                  </a:lnTo>
                  <a:lnTo>
                    <a:pt x="1092017" y="1936483"/>
                  </a:lnTo>
                  <a:lnTo>
                    <a:pt x="1110877" y="1935530"/>
                  </a:lnTo>
                  <a:lnTo>
                    <a:pt x="1129641" y="1958200"/>
                  </a:lnTo>
                  <a:lnTo>
                    <a:pt x="1148500" y="2011063"/>
                  </a:lnTo>
                  <a:lnTo>
                    <a:pt x="1167360" y="2024208"/>
                  </a:lnTo>
                  <a:lnTo>
                    <a:pt x="1186124" y="2015921"/>
                  </a:lnTo>
                  <a:lnTo>
                    <a:pt x="1204984" y="2061260"/>
                  </a:lnTo>
                  <a:lnTo>
                    <a:pt x="1223843" y="1997538"/>
                  </a:lnTo>
                  <a:lnTo>
                    <a:pt x="1242607" y="1993442"/>
                  </a:lnTo>
                  <a:lnTo>
                    <a:pt x="1261467" y="2052211"/>
                  </a:lnTo>
                  <a:lnTo>
                    <a:pt x="1280326" y="2042210"/>
                  </a:lnTo>
                  <a:lnTo>
                    <a:pt x="1317950" y="2016683"/>
                  </a:lnTo>
                  <a:lnTo>
                    <a:pt x="1336810" y="2067451"/>
                  </a:lnTo>
                  <a:lnTo>
                    <a:pt x="1355574" y="1648161"/>
                  </a:lnTo>
                  <a:lnTo>
                    <a:pt x="1374433" y="1972773"/>
                  </a:lnTo>
                  <a:lnTo>
                    <a:pt x="1393293" y="1915337"/>
                  </a:lnTo>
                  <a:lnTo>
                    <a:pt x="1412057" y="1909527"/>
                  </a:lnTo>
                  <a:lnTo>
                    <a:pt x="1449776" y="1699120"/>
                  </a:lnTo>
                  <a:lnTo>
                    <a:pt x="1468540" y="1935435"/>
                  </a:lnTo>
                  <a:lnTo>
                    <a:pt x="1487400" y="1793989"/>
                  </a:lnTo>
                  <a:lnTo>
                    <a:pt x="1506259" y="1843233"/>
                  </a:lnTo>
                  <a:lnTo>
                    <a:pt x="1525024" y="1798275"/>
                  </a:lnTo>
                  <a:lnTo>
                    <a:pt x="1543883" y="1882857"/>
                  </a:lnTo>
                  <a:lnTo>
                    <a:pt x="1562647" y="1785702"/>
                  </a:lnTo>
                  <a:lnTo>
                    <a:pt x="1581507" y="1928386"/>
                  </a:lnTo>
                  <a:lnTo>
                    <a:pt x="1600366" y="1818277"/>
                  </a:lnTo>
                  <a:lnTo>
                    <a:pt x="1619131" y="1858473"/>
                  </a:lnTo>
                  <a:lnTo>
                    <a:pt x="1656850" y="1956104"/>
                  </a:lnTo>
                  <a:lnTo>
                    <a:pt x="1675614" y="1901907"/>
                  </a:lnTo>
                  <a:lnTo>
                    <a:pt x="1694473" y="1799323"/>
                  </a:lnTo>
                  <a:lnTo>
                    <a:pt x="1713333" y="1524812"/>
                  </a:lnTo>
                  <a:lnTo>
                    <a:pt x="1750957" y="1953056"/>
                  </a:lnTo>
                  <a:lnTo>
                    <a:pt x="1769816" y="1896573"/>
                  </a:lnTo>
                  <a:lnTo>
                    <a:pt x="1788580" y="1815991"/>
                  </a:lnTo>
                  <a:lnTo>
                    <a:pt x="1807440" y="2056498"/>
                  </a:lnTo>
                  <a:lnTo>
                    <a:pt x="1845064" y="1932101"/>
                  </a:lnTo>
                  <a:lnTo>
                    <a:pt x="1863923" y="1942388"/>
                  </a:lnTo>
                  <a:lnTo>
                    <a:pt x="1882783" y="2061927"/>
                  </a:lnTo>
                  <a:lnTo>
                    <a:pt x="1901547" y="1938483"/>
                  </a:lnTo>
                  <a:lnTo>
                    <a:pt x="1920406" y="1870570"/>
                  </a:lnTo>
                  <a:lnTo>
                    <a:pt x="1939266" y="2068975"/>
                  </a:lnTo>
                  <a:lnTo>
                    <a:pt x="1976889" y="1961057"/>
                  </a:lnTo>
                  <a:lnTo>
                    <a:pt x="1995749" y="2022303"/>
                  </a:lnTo>
                  <a:lnTo>
                    <a:pt x="2014513" y="2038972"/>
                  </a:lnTo>
                  <a:lnTo>
                    <a:pt x="2033373" y="1901145"/>
                  </a:lnTo>
                  <a:lnTo>
                    <a:pt x="2052232" y="2006301"/>
                  </a:lnTo>
                  <a:lnTo>
                    <a:pt x="2070997" y="1911813"/>
                  </a:lnTo>
                  <a:lnTo>
                    <a:pt x="2089856" y="1972392"/>
                  </a:lnTo>
                  <a:lnTo>
                    <a:pt x="2108716" y="1953628"/>
                  </a:lnTo>
                  <a:lnTo>
                    <a:pt x="2127480" y="1841518"/>
                  </a:lnTo>
                  <a:lnTo>
                    <a:pt x="2146339" y="2021350"/>
                  </a:lnTo>
                  <a:lnTo>
                    <a:pt x="2165104" y="2050783"/>
                  </a:lnTo>
                  <a:lnTo>
                    <a:pt x="2183963" y="1958866"/>
                  </a:lnTo>
                  <a:lnTo>
                    <a:pt x="2202823" y="2096026"/>
                  </a:lnTo>
                  <a:lnTo>
                    <a:pt x="2221587" y="2037829"/>
                  </a:lnTo>
                  <a:lnTo>
                    <a:pt x="2240446" y="2086406"/>
                  </a:lnTo>
                  <a:lnTo>
                    <a:pt x="2259306" y="1868284"/>
                  </a:lnTo>
                  <a:lnTo>
                    <a:pt x="2278070" y="1822849"/>
                  </a:lnTo>
                  <a:lnTo>
                    <a:pt x="2296930" y="1643017"/>
                  </a:lnTo>
                  <a:lnTo>
                    <a:pt x="2315789" y="1959438"/>
                  </a:lnTo>
                  <a:lnTo>
                    <a:pt x="2334553" y="1938007"/>
                  </a:lnTo>
                  <a:lnTo>
                    <a:pt x="2353413" y="1949437"/>
                  </a:lnTo>
                  <a:lnTo>
                    <a:pt x="2372272" y="1840375"/>
                  </a:lnTo>
                  <a:lnTo>
                    <a:pt x="2391037" y="1954675"/>
                  </a:lnTo>
                  <a:lnTo>
                    <a:pt x="2409896" y="1919814"/>
                  </a:lnTo>
                  <a:lnTo>
                    <a:pt x="2428756" y="1996014"/>
                  </a:lnTo>
                  <a:lnTo>
                    <a:pt x="2447520" y="2016112"/>
                  </a:lnTo>
                  <a:lnTo>
                    <a:pt x="2466379" y="1922671"/>
                  </a:lnTo>
                  <a:lnTo>
                    <a:pt x="2485239" y="2023446"/>
                  </a:lnTo>
                  <a:lnTo>
                    <a:pt x="2504003" y="1905336"/>
                  </a:lnTo>
                  <a:lnTo>
                    <a:pt x="2522862" y="1961724"/>
                  </a:lnTo>
                  <a:lnTo>
                    <a:pt x="2541722" y="1843804"/>
                  </a:lnTo>
                  <a:lnTo>
                    <a:pt x="2560486" y="1961533"/>
                  </a:lnTo>
                  <a:lnTo>
                    <a:pt x="2579346" y="1933816"/>
                  </a:lnTo>
                  <a:lnTo>
                    <a:pt x="2598205" y="1998871"/>
                  </a:lnTo>
                  <a:lnTo>
                    <a:pt x="2616970" y="2026208"/>
                  </a:lnTo>
                  <a:lnTo>
                    <a:pt x="2635829" y="1725789"/>
                  </a:lnTo>
                  <a:lnTo>
                    <a:pt x="2654689" y="1897621"/>
                  </a:lnTo>
                  <a:lnTo>
                    <a:pt x="2673453" y="1896192"/>
                  </a:lnTo>
                  <a:lnTo>
                    <a:pt x="2711172" y="1963343"/>
                  </a:lnTo>
                  <a:lnTo>
                    <a:pt x="2729936" y="1872379"/>
                  </a:lnTo>
                  <a:lnTo>
                    <a:pt x="2748795" y="1906288"/>
                  </a:lnTo>
                  <a:lnTo>
                    <a:pt x="2767560" y="1814563"/>
                  </a:lnTo>
                  <a:lnTo>
                    <a:pt x="2786419" y="1748650"/>
                  </a:lnTo>
                  <a:lnTo>
                    <a:pt x="2805279" y="1884190"/>
                  </a:lnTo>
                  <a:lnTo>
                    <a:pt x="2824043" y="1839613"/>
                  </a:lnTo>
                  <a:lnTo>
                    <a:pt x="2842903" y="1907527"/>
                  </a:lnTo>
                  <a:lnTo>
                    <a:pt x="2880526" y="1864283"/>
                  </a:lnTo>
                  <a:lnTo>
                    <a:pt x="2899386" y="1989918"/>
                  </a:lnTo>
                  <a:lnTo>
                    <a:pt x="2918245" y="1876285"/>
                  </a:lnTo>
                  <a:lnTo>
                    <a:pt x="2937010" y="1937149"/>
                  </a:lnTo>
                  <a:lnTo>
                    <a:pt x="2955869" y="2052307"/>
                  </a:lnTo>
                  <a:lnTo>
                    <a:pt x="2974729" y="1918957"/>
                  </a:lnTo>
                  <a:lnTo>
                    <a:pt x="2993493" y="2051735"/>
                  </a:lnTo>
                  <a:lnTo>
                    <a:pt x="3012352" y="2055640"/>
                  </a:lnTo>
                  <a:lnTo>
                    <a:pt x="3031212" y="2110981"/>
                  </a:lnTo>
                  <a:lnTo>
                    <a:pt x="3049976" y="2052783"/>
                  </a:lnTo>
                  <a:lnTo>
                    <a:pt x="3068836" y="2027351"/>
                  </a:lnTo>
                  <a:lnTo>
                    <a:pt x="3087695" y="2052688"/>
                  </a:lnTo>
                  <a:lnTo>
                    <a:pt x="3106459" y="1874380"/>
                  </a:lnTo>
                  <a:lnTo>
                    <a:pt x="3125319" y="2115648"/>
                  </a:lnTo>
                  <a:lnTo>
                    <a:pt x="3144178" y="2018683"/>
                  </a:lnTo>
                  <a:lnTo>
                    <a:pt x="3162943" y="1988203"/>
                  </a:lnTo>
                  <a:lnTo>
                    <a:pt x="3181802" y="1981441"/>
                  </a:lnTo>
                  <a:lnTo>
                    <a:pt x="3200662" y="1936578"/>
                  </a:lnTo>
                  <a:lnTo>
                    <a:pt x="3219426" y="2036876"/>
                  </a:lnTo>
                  <a:lnTo>
                    <a:pt x="3238285" y="1971439"/>
                  </a:lnTo>
                  <a:lnTo>
                    <a:pt x="3257145" y="1901431"/>
                  </a:lnTo>
                  <a:lnTo>
                    <a:pt x="3275909" y="1918861"/>
                  </a:lnTo>
                  <a:lnTo>
                    <a:pt x="3294769" y="2006777"/>
                  </a:lnTo>
                  <a:lnTo>
                    <a:pt x="3313628" y="1960009"/>
                  </a:lnTo>
                  <a:lnTo>
                    <a:pt x="3332392" y="2019064"/>
                  </a:lnTo>
                  <a:lnTo>
                    <a:pt x="3351252" y="2004777"/>
                  </a:lnTo>
                  <a:lnTo>
                    <a:pt x="3370016" y="1976488"/>
                  </a:lnTo>
                  <a:lnTo>
                    <a:pt x="3388876" y="1981345"/>
                  </a:lnTo>
                  <a:lnTo>
                    <a:pt x="3407735" y="1954485"/>
                  </a:lnTo>
                  <a:lnTo>
                    <a:pt x="3426499" y="1879999"/>
                  </a:lnTo>
                  <a:lnTo>
                    <a:pt x="3445359" y="1835422"/>
                  </a:lnTo>
                  <a:lnTo>
                    <a:pt x="3464218" y="1548815"/>
                  </a:lnTo>
                  <a:lnTo>
                    <a:pt x="3482983" y="1895239"/>
                  </a:lnTo>
                  <a:lnTo>
                    <a:pt x="3501842" y="1919909"/>
                  </a:lnTo>
                  <a:lnTo>
                    <a:pt x="3520702" y="1899430"/>
                  </a:lnTo>
                  <a:lnTo>
                    <a:pt x="3539466" y="1834184"/>
                  </a:lnTo>
                  <a:lnTo>
                    <a:pt x="3558325" y="1815420"/>
                  </a:lnTo>
                  <a:lnTo>
                    <a:pt x="3577185" y="1757032"/>
                  </a:lnTo>
                  <a:lnTo>
                    <a:pt x="3595949" y="1976583"/>
                  </a:lnTo>
                  <a:lnTo>
                    <a:pt x="3614809" y="2054593"/>
                  </a:lnTo>
                  <a:lnTo>
                    <a:pt x="3633668" y="2096407"/>
                  </a:lnTo>
                  <a:lnTo>
                    <a:pt x="3652432" y="2058212"/>
                  </a:lnTo>
                  <a:lnTo>
                    <a:pt x="3671292" y="2104123"/>
                  </a:lnTo>
                  <a:lnTo>
                    <a:pt x="3690151" y="2101075"/>
                  </a:lnTo>
                  <a:lnTo>
                    <a:pt x="3727775" y="2075262"/>
                  </a:lnTo>
                  <a:lnTo>
                    <a:pt x="3746635" y="2084692"/>
                  </a:lnTo>
                  <a:lnTo>
                    <a:pt x="3765399" y="2033542"/>
                  </a:lnTo>
                  <a:lnTo>
                    <a:pt x="3784258" y="2122696"/>
                  </a:lnTo>
                  <a:lnTo>
                    <a:pt x="3803118" y="2092693"/>
                  </a:lnTo>
                  <a:lnTo>
                    <a:pt x="3821882" y="2144032"/>
                  </a:lnTo>
                  <a:lnTo>
                    <a:pt x="3840742" y="2168131"/>
                  </a:lnTo>
                  <a:lnTo>
                    <a:pt x="3859601" y="2155177"/>
                  </a:lnTo>
                  <a:lnTo>
                    <a:pt x="3878366" y="2087835"/>
                  </a:lnTo>
                  <a:lnTo>
                    <a:pt x="3897225" y="1638064"/>
                  </a:lnTo>
                  <a:lnTo>
                    <a:pt x="3916084" y="2120220"/>
                  </a:lnTo>
                  <a:lnTo>
                    <a:pt x="3934849" y="2148319"/>
                  </a:lnTo>
                  <a:lnTo>
                    <a:pt x="3953708" y="2110409"/>
                  </a:lnTo>
                  <a:lnTo>
                    <a:pt x="3972472" y="1961248"/>
                  </a:lnTo>
                  <a:lnTo>
                    <a:pt x="3991332" y="1965820"/>
                  </a:lnTo>
                  <a:lnTo>
                    <a:pt x="4010191" y="2131936"/>
                  </a:lnTo>
                  <a:lnTo>
                    <a:pt x="4028956" y="2123935"/>
                  </a:lnTo>
                  <a:lnTo>
                    <a:pt x="4047815" y="2138127"/>
                  </a:lnTo>
                  <a:lnTo>
                    <a:pt x="4066675" y="2094598"/>
                  </a:lnTo>
                  <a:lnTo>
                    <a:pt x="4085439" y="2024875"/>
                  </a:lnTo>
                  <a:lnTo>
                    <a:pt x="4104299" y="2042305"/>
                  </a:lnTo>
                  <a:lnTo>
                    <a:pt x="4123158" y="1990204"/>
                  </a:lnTo>
                  <a:lnTo>
                    <a:pt x="4141922" y="1961533"/>
                  </a:lnTo>
                  <a:lnTo>
                    <a:pt x="4160782" y="1976488"/>
                  </a:lnTo>
                  <a:lnTo>
                    <a:pt x="4179641" y="2012111"/>
                  </a:lnTo>
                  <a:lnTo>
                    <a:pt x="4198405" y="1773700"/>
                  </a:lnTo>
                  <a:lnTo>
                    <a:pt x="4217265" y="1908003"/>
                  </a:lnTo>
                  <a:lnTo>
                    <a:pt x="4236125" y="1978583"/>
                  </a:lnTo>
                  <a:lnTo>
                    <a:pt x="4254889" y="1820754"/>
                  </a:lnTo>
                  <a:lnTo>
                    <a:pt x="4273748" y="2064499"/>
                  </a:lnTo>
                  <a:lnTo>
                    <a:pt x="4292608" y="1817515"/>
                  </a:lnTo>
                  <a:lnTo>
                    <a:pt x="4311372" y="2028304"/>
                  </a:lnTo>
                  <a:lnTo>
                    <a:pt x="4330231" y="1718455"/>
                  </a:lnTo>
                  <a:lnTo>
                    <a:pt x="4349091" y="1902859"/>
                  </a:lnTo>
                  <a:lnTo>
                    <a:pt x="4367855" y="1690357"/>
                  </a:lnTo>
                  <a:lnTo>
                    <a:pt x="4386715" y="1749221"/>
                  </a:lnTo>
                  <a:lnTo>
                    <a:pt x="4424338" y="1631397"/>
                  </a:lnTo>
                  <a:lnTo>
                    <a:pt x="4443198" y="50"/>
                  </a:lnTo>
                  <a:lnTo>
                    <a:pt x="4462058" y="1797799"/>
                  </a:lnTo>
                  <a:lnTo>
                    <a:pt x="4480822" y="1706644"/>
                  </a:lnTo>
                  <a:lnTo>
                    <a:pt x="4499681" y="1677498"/>
                  </a:lnTo>
                  <a:lnTo>
                    <a:pt x="4518541" y="1699215"/>
                  </a:lnTo>
                  <a:lnTo>
                    <a:pt x="4556164" y="1935530"/>
                  </a:lnTo>
                  <a:lnTo>
                    <a:pt x="4574929" y="1683880"/>
                  </a:lnTo>
                  <a:lnTo>
                    <a:pt x="4593788" y="1458042"/>
                  </a:lnTo>
                  <a:lnTo>
                    <a:pt x="4612648" y="1648732"/>
                  </a:lnTo>
                  <a:lnTo>
                    <a:pt x="4650271" y="1813420"/>
                  </a:lnTo>
                  <a:lnTo>
                    <a:pt x="4669131" y="1973630"/>
                  </a:lnTo>
                  <a:lnTo>
                    <a:pt x="4687895" y="1898192"/>
                  </a:lnTo>
                  <a:lnTo>
                    <a:pt x="4706755" y="1907622"/>
                  </a:lnTo>
                  <a:lnTo>
                    <a:pt x="4725614" y="2034018"/>
                  </a:lnTo>
                  <a:lnTo>
                    <a:pt x="4744378" y="2110790"/>
                  </a:lnTo>
                  <a:lnTo>
                    <a:pt x="4763238" y="2026399"/>
                  </a:lnTo>
                  <a:lnTo>
                    <a:pt x="4782097" y="2035352"/>
                  </a:lnTo>
                  <a:lnTo>
                    <a:pt x="4800862" y="2008206"/>
                  </a:lnTo>
                  <a:lnTo>
                    <a:pt x="4819721" y="1954961"/>
                  </a:lnTo>
                  <a:lnTo>
                    <a:pt x="4838581" y="2074976"/>
                  </a:lnTo>
                  <a:lnTo>
                    <a:pt x="4857345" y="2026780"/>
                  </a:lnTo>
                  <a:lnTo>
                    <a:pt x="4876204" y="2028208"/>
                  </a:lnTo>
                  <a:lnTo>
                    <a:pt x="4895064" y="2062879"/>
                  </a:lnTo>
                  <a:lnTo>
                    <a:pt x="4913828" y="2068118"/>
                  </a:lnTo>
                  <a:lnTo>
                    <a:pt x="4932688" y="2088406"/>
                  </a:lnTo>
                  <a:lnTo>
                    <a:pt x="4970311" y="1799227"/>
                  </a:lnTo>
                  <a:lnTo>
                    <a:pt x="4989171" y="1921147"/>
                  </a:lnTo>
                  <a:lnTo>
                    <a:pt x="5008031" y="1931911"/>
                  </a:lnTo>
                  <a:lnTo>
                    <a:pt x="5026795" y="1924100"/>
                  </a:lnTo>
                  <a:lnTo>
                    <a:pt x="5045654" y="1812086"/>
                  </a:lnTo>
                  <a:lnTo>
                    <a:pt x="5064514" y="1255540"/>
                  </a:lnTo>
                  <a:lnTo>
                    <a:pt x="5083278" y="1863045"/>
                  </a:lnTo>
                  <a:lnTo>
                    <a:pt x="5102138" y="1596059"/>
                  </a:lnTo>
                  <a:lnTo>
                    <a:pt x="5139761" y="1929815"/>
                  </a:lnTo>
                  <a:lnTo>
                    <a:pt x="5158621" y="1874475"/>
                  </a:lnTo>
                  <a:lnTo>
                    <a:pt x="5196245" y="1785035"/>
                  </a:lnTo>
                  <a:lnTo>
                    <a:pt x="5215104" y="1857806"/>
                  </a:lnTo>
                  <a:lnTo>
                    <a:pt x="5233868" y="1847233"/>
                  </a:lnTo>
                  <a:lnTo>
                    <a:pt x="5252728" y="1804371"/>
                  </a:lnTo>
                  <a:lnTo>
                    <a:pt x="5271587" y="1851520"/>
                  </a:lnTo>
                  <a:lnTo>
                    <a:pt x="5290351" y="1813610"/>
                  </a:lnTo>
                  <a:lnTo>
                    <a:pt x="5309211" y="1807514"/>
                  </a:lnTo>
                  <a:lnTo>
                    <a:pt x="5328070" y="1847519"/>
                  </a:lnTo>
                  <a:lnTo>
                    <a:pt x="5346835" y="1774367"/>
                  </a:lnTo>
                  <a:lnTo>
                    <a:pt x="5365694" y="1915813"/>
                  </a:lnTo>
                  <a:lnTo>
                    <a:pt x="5384554" y="1984393"/>
                  </a:lnTo>
                  <a:lnTo>
                    <a:pt x="5403318" y="1894192"/>
                  </a:lnTo>
                  <a:lnTo>
                    <a:pt x="5422177" y="2034685"/>
                  </a:lnTo>
                  <a:lnTo>
                    <a:pt x="5441037" y="2068594"/>
                  </a:lnTo>
                  <a:lnTo>
                    <a:pt x="5478661" y="1970773"/>
                  </a:lnTo>
                  <a:lnTo>
                    <a:pt x="5497520" y="2053640"/>
                  </a:lnTo>
                  <a:lnTo>
                    <a:pt x="5516285" y="2105075"/>
                  </a:lnTo>
                  <a:lnTo>
                    <a:pt x="5535144" y="2040781"/>
                  </a:lnTo>
                  <a:lnTo>
                    <a:pt x="5554004" y="2060879"/>
                  </a:lnTo>
                  <a:lnTo>
                    <a:pt x="5572768" y="1514239"/>
                  </a:lnTo>
                  <a:lnTo>
                    <a:pt x="5591627" y="1900573"/>
                  </a:lnTo>
                  <a:lnTo>
                    <a:pt x="5610487" y="1774939"/>
                  </a:lnTo>
                  <a:lnTo>
                    <a:pt x="5648110" y="1966486"/>
                  </a:lnTo>
                  <a:lnTo>
                    <a:pt x="5666970" y="1643970"/>
                  </a:lnTo>
                  <a:lnTo>
                    <a:pt x="5685734" y="1989346"/>
                  </a:lnTo>
                  <a:lnTo>
                    <a:pt x="5704594" y="2047258"/>
                  </a:lnTo>
                  <a:lnTo>
                    <a:pt x="5723453" y="1845900"/>
                  </a:lnTo>
                  <a:lnTo>
                    <a:pt x="5742217" y="1876570"/>
                  </a:lnTo>
                  <a:lnTo>
                    <a:pt x="5761077" y="1977059"/>
                  </a:lnTo>
                  <a:lnTo>
                    <a:pt x="5779841" y="1945436"/>
                  </a:lnTo>
                  <a:lnTo>
                    <a:pt x="5798701" y="1992585"/>
                  </a:lnTo>
                  <a:lnTo>
                    <a:pt x="5817560" y="1894192"/>
                  </a:lnTo>
                  <a:lnTo>
                    <a:pt x="5836324" y="2074309"/>
                  </a:lnTo>
                  <a:lnTo>
                    <a:pt x="5855184" y="2056974"/>
                  </a:lnTo>
                  <a:lnTo>
                    <a:pt x="5874044" y="1817230"/>
                  </a:lnTo>
                  <a:lnTo>
                    <a:pt x="5892807" y="1840852"/>
                  </a:lnTo>
                  <a:lnTo>
                    <a:pt x="5911667" y="1930672"/>
                  </a:lnTo>
                  <a:lnTo>
                    <a:pt x="5930527" y="1863045"/>
                  </a:lnTo>
                  <a:lnTo>
                    <a:pt x="5949291" y="1927815"/>
                  </a:lnTo>
                  <a:lnTo>
                    <a:pt x="5968151" y="1790941"/>
                  </a:lnTo>
                  <a:lnTo>
                    <a:pt x="5987010" y="1960009"/>
                  </a:lnTo>
                  <a:lnTo>
                    <a:pt x="6005774" y="1958200"/>
                  </a:lnTo>
                  <a:lnTo>
                    <a:pt x="6024634" y="1890382"/>
                  </a:lnTo>
                  <a:lnTo>
                    <a:pt x="6043493" y="2017159"/>
                  </a:lnTo>
                  <a:lnTo>
                    <a:pt x="6062258" y="1956390"/>
                  </a:lnTo>
                  <a:lnTo>
                    <a:pt x="6081117" y="1936102"/>
                  </a:lnTo>
                  <a:lnTo>
                    <a:pt x="6099976" y="1857520"/>
                  </a:lnTo>
                  <a:lnTo>
                    <a:pt x="6118741" y="1818563"/>
                  </a:lnTo>
                  <a:lnTo>
                    <a:pt x="6156460" y="1540338"/>
                  </a:lnTo>
                  <a:lnTo>
                    <a:pt x="6175224" y="1897716"/>
                  </a:lnTo>
                  <a:lnTo>
                    <a:pt x="6194083" y="1681308"/>
                  </a:lnTo>
                  <a:lnTo>
                    <a:pt x="6212943" y="1858092"/>
                  </a:lnTo>
                  <a:lnTo>
                    <a:pt x="6231707" y="1765223"/>
                  </a:lnTo>
                  <a:lnTo>
                    <a:pt x="6250566" y="1891048"/>
                  </a:lnTo>
                  <a:lnTo>
                    <a:pt x="6269426" y="1838756"/>
                  </a:lnTo>
                  <a:lnTo>
                    <a:pt x="6288190" y="1677212"/>
                  </a:lnTo>
                  <a:lnTo>
                    <a:pt x="6325910" y="1465948"/>
                  </a:lnTo>
                  <a:lnTo>
                    <a:pt x="6344674" y="1671592"/>
                  </a:lnTo>
                  <a:lnTo>
                    <a:pt x="6363533" y="1714360"/>
                  </a:lnTo>
                  <a:lnTo>
                    <a:pt x="6382297" y="1802561"/>
                  </a:lnTo>
                  <a:lnTo>
                    <a:pt x="6420017" y="1756460"/>
                  </a:lnTo>
                  <a:lnTo>
                    <a:pt x="6438781" y="1912194"/>
                  </a:lnTo>
                  <a:lnTo>
                    <a:pt x="6457640" y="1827231"/>
                  </a:lnTo>
                  <a:lnTo>
                    <a:pt x="6476500" y="1943436"/>
                  </a:lnTo>
                  <a:lnTo>
                    <a:pt x="6495264" y="1996776"/>
                  </a:lnTo>
                  <a:lnTo>
                    <a:pt x="6514124" y="1986203"/>
                  </a:lnTo>
                  <a:lnTo>
                    <a:pt x="6532983" y="1909051"/>
                  </a:lnTo>
                  <a:lnTo>
                    <a:pt x="6551748" y="2046877"/>
                  </a:lnTo>
                  <a:lnTo>
                    <a:pt x="6570607" y="2079453"/>
                  </a:lnTo>
                  <a:lnTo>
                    <a:pt x="6589466" y="2020969"/>
                  </a:lnTo>
                  <a:lnTo>
                    <a:pt x="6608231" y="1996776"/>
                  </a:lnTo>
                  <a:lnTo>
                    <a:pt x="6627090" y="2029732"/>
                  </a:lnTo>
                  <a:lnTo>
                    <a:pt x="6645949" y="1969439"/>
                  </a:lnTo>
                  <a:lnTo>
                    <a:pt x="6664714" y="2001348"/>
                  </a:lnTo>
                  <a:lnTo>
                    <a:pt x="6683573" y="2010873"/>
                  </a:lnTo>
                  <a:lnTo>
                    <a:pt x="6702432" y="1096949"/>
                  </a:lnTo>
                  <a:lnTo>
                    <a:pt x="6721197" y="2065546"/>
                  </a:lnTo>
                  <a:lnTo>
                    <a:pt x="6740056" y="1958676"/>
                  </a:lnTo>
                  <a:lnTo>
                    <a:pt x="6758916" y="1978869"/>
                  </a:lnTo>
                  <a:lnTo>
                    <a:pt x="6777680" y="1950580"/>
                  </a:lnTo>
                  <a:lnTo>
                    <a:pt x="6796540" y="1982012"/>
                  </a:lnTo>
                  <a:lnTo>
                    <a:pt x="6815399" y="1909908"/>
                  </a:lnTo>
                  <a:lnTo>
                    <a:pt x="6834163" y="1966201"/>
                  </a:lnTo>
                  <a:lnTo>
                    <a:pt x="6853023" y="1927815"/>
                  </a:lnTo>
                  <a:lnTo>
                    <a:pt x="6871883" y="1889334"/>
                  </a:lnTo>
                  <a:lnTo>
                    <a:pt x="6890647" y="2022874"/>
                  </a:lnTo>
                  <a:lnTo>
                    <a:pt x="6909506" y="1868950"/>
                  </a:lnTo>
                  <a:lnTo>
                    <a:pt x="6928366" y="1895811"/>
                  </a:lnTo>
                  <a:lnTo>
                    <a:pt x="6947130" y="1997443"/>
                  </a:lnTo>
                  <a:lnTo>
                    <a:pt x="6965990" y="1800370"/>
                  </a:lnTo>
                  <a:lnTo>
                    <a:pt x="6984754" y="1769128"/>
                  </a:lnTo>
                  <a:lnTo>
                    <a:pt x="7003614" y="1866474"/>
                  </a:lnTo>
                  <a:lnTo>
                    <a:pt x="7022473" y="1809610"/>
                  </a:lnTo>
                  <a:lnTo>
                    <a:pt x="7041237" y="1915528"/>
                  </a:lnTo>
                  <a:lnTo>
                    <a:pt x="7060097" y="1929243"/>
                  </a:lnTo>
                  <a:lnTo>
                    <a:pt x="7078956" y="1869427"/>
                  </a:lnTo>
                  <a:lnTo>
                    <a:pt x="7097720" y="1974487"/>
                  </a:lnTo>
                  <a:lnTo>
                    <a:pt x="7116580" y="1803704"/>
                  </a:lnTo>
                  <a:lnTo>
                    <a:pt x="7135439" y="1731409"/>
                  </a:lnTo>
                  <a:lnTo>
                    <a:pt x="7154204" y="1767223"/>
                  </a:lnTo>
                  <a:lnTo>
                    <a:pt x="7173063" y="1894287"/>
                  </a:lnTo>
                  <a:lnTo>
                    <a:pt x="7191922" y="1897525"/>
                  </a:lnTo>
                  <a:lnTo>
                    <a:pt x="7210687" y="1995538"/>
                  </a:lnTo>
                  <a:lnTo>
                    <a:pt x="7229546" y="1893049"/>
                  </a:lnTo>
                </a:path>
              </a:pathLst>
            </a:custGeom>
            <a:noFill/>
            <a:ln w="19050" cap="flat">
              <a:solidFill>
                <a:srgbClr val="4C78A8"/>
              </a:solidFill>
              <a:prstDash val="solid"/>
              <a:miter/>
            </a:ln>
          </p:spPr>
          <p:txBody>
            <a:bodyPr rtlCol="0" anchor="ctr"/>
            <a:lstStyle/>
            <a:p>
              <a:endParaRPr lang="fr-FR"/>
            </a:p>
          </p:txBody>
        </p:sp>
        <p:grpSp>
          <p:nvGrpSpPr>
            <p:cNvPr id="95" name="Graphic 69">
              <a:extLst>
                <a:ext uri="{FF2B5EF4-FFF2-40B4-BE49-F238E27FC236}">
                  <a16:creationId xmlns:a16="http://schemas.microsoft.com/office/drawing/2014/main" id="{B483726C-0B2F-BD43-AB27-06C6C864D57A}"/>
                </a:ext>
              </a:extLst>
            </p:cNvPr>
            <p:cNvGrpSpPr/>
            <p:nvPr/>
          </p:nvGrpSpPr>
          <p:grpSpPr>
            <a:xfrm>
              <a:off x="2486025" y="2649950"/>
              <a:ext cx="7229475" cy="1826799"/>
              <a:chOff x="2486025" y="2649950"/>
              <a:chExt cx="7229475" cy="1826799"/>
            </a:xfrm>
          </p:grpSpPr>
          <p:sp>
            <p:nvSpPr>
              <p:cNvPr id="96" name="Freeform 95">
                <a:extLst>
                  <a:ext uri="{FF2B5EF4-FFF2-40B4-BE49-F238E27FC236}">
                    <a16:creationId xmlns:a16="http://schemas.microsoft.com/office/drawing/2014/main" id="{D2C1016C-7610-B144-8E2F-A260ACB5BDB8}"/>
                  </a:ext>
                </a:extLst>
              </p:cNvPr>
              <p:cNvSpPr/>
              <p:nvPr/>
            </p:nvSpPr>
            <p:spPr>
              <a:xfrm>
                <a:off x="2486025" y="2649950"/>
                <a:ext cx="7229475" cy="1826799"/>
              </a:xfrm>
              <a:custGeom>
                <a:avLst/>
                <a:gdLst>
                  <a:gd name="connsiteX0" fmla="*/ 7229546 w 7229475"/>
                  <a:gd name="connsiteY0" fmla="*/ 1826850 h 1826799"/>
                  <a:gd name="connsiteX1" fmla="*/ 71 w 7229475"/>
                  <a:gd name="connsiteY1" fmla="*/ 1826850 h 1826799"/>
                  <a:gd name="connsiteX2" fmla="*/ 71 w 7229475"/>
                  <a:gd name="connsiteY2" fmla="*/ 1826850 h 1826799"/>
                  <a:gd name="connsiteX3" fmla="*/ 338971 w 7229475"/>
                  <a:gd name="connsiteY3" fmla="*/ 1820563 h 1826799"/>
                  <a:gd name="connsiteX4" fmla="*/ 357735 w 7229475"/>
                  <a:gd name="connsiteY4" fmla="*/ 1817325 h 1826799"/>
                  <a:gd name="connsiteX5" fmla="*/ 376594 w 7229475"/>
                  <a:gd name="connsiteY5" fmla="*/ 1814182 h 1826799"/>
                  <a:gd name="connsiteX6" fmla="*/ 395454 w 7229475"/>
                  <a:gd name="connsiteY6" fmla="*/ 1760651 h 1826799"/>
                  <a:gd name="connsiteX7" fmla="*/ 451937 w 7229475"/>
                  <a:gd name="connsiteY7" fmla="*/ 1600155 h 1826799"/>
                  <a:gd name="connsiteX8" fmla="*/ 470701 w 7229475"/>
                  <a:gd name="connsiteY8" fmla="*/ 1504143 h 1826799"/>
                  <a:gd name="connsiteX9" fmla="*/ 677870 w 7229475"/>
                  <a:gd name="connsiteY9" fmla="*/ 451059 h 1826799"/>
                  <a:gd name="connsiteX10" fmla="*/ 696634 w 7229475"/>
                  <a:gd name="connsiteY10" fmla="*/ 399243 h 1826799"/>
                  <a:gd name="connsiteX11" fmla="*/ 753118 w 7229475"/>
                  <a:gd name="connsiteY11" fmla="*/ 243985 h 1826799"/>
                  <a:gd name="connsiteX12" fmla="*/ 771977 w 7229475"/>
                  <a:gd name="connsiteY12" fmla="*/ 315709 h 1826799"/>
                  <a:gd name="connsiteX13" fmla="*/ 828460 w 7229475"/>
                  <a:gd name="connsiteY13" fmla="*/ 530974 h 1826799"/>
                  <a:gd name="connsiteX14" fmla="*/ 847320 w 7229475"/>
                  <a:gd name="connsiteY14" fmla="*/ 430009 h 1826799"/>
                  <a:gd name="connsiteX15" fmla="*/ 903803 w 7229475"/>
                  <a:gd name="connsiteY15" fmla="*/ 127209 h 1826799"/>
                  <a:gd name="connsiteX16" fmla="*/ 922567 w 7229475"/>
                  <a:gd name="connsiteY16" fmla="*/ 153117 h 1826799"/>
                  <a:gd name="connsiteX17" fmla="*/ 979051 w 7229475"/>
                  <a:gd name="connsiteY17" fmla="*/ 230650 h 1826799"/>
                  <a:gd name="connsiteX18" fmla="*/ 997910 w 7229475"/>
                  <a:gd name="connsiteY18" fmla="*/ 315994 h 1826799"/>
                  <a:gd name="connsiteX19" fmla="*/ 1110877 w 7229475"/>
                  <a:gd name="connsiteY19" fmla="*/ 857014 h 1826799"/>
                  <a:gd name="connsiteX20" fmla="*/ 1129641 w 7229475"/>
                  <a:gd name="connsiteY20" fmla="*/ 952074 h 1826799"/>
                  <a:gd name="connsiteX21" fmla="*/ 1204984 w 7229475"/>
                  <a:gd name="connsiteY21" fmla="*/ 1243539 h 1826799"/>
                  <a:gd name="connsiteX22" fmla="*/ 1223843 w 7229475"/>
                  <a:gd name="connsiteY22" fmla="*/ 1365649 h 1826799"/>
                  <a:gd name="connsiteX23" fmla="*/ 1280326 w 7229475"/>
                  <a:gd name="connsiteY23" fmla="*/ 1731886 h 1826799"/>
                  <a:gd name="connsiteX24" fmla="*/ 1299091 w 7229475"/>
                  <a:gd name="connsiteY24" fmla="*/ 1750555 h 1826799"/>
                  <a:gd name="connsiteX25" fmla="*/ 1355574 w 7229475"/>
                  <a:gd name="connsiteY25" fmla="*/ 1806466 h 1826799"/>
                  <a:gd name="connsiteX26" fmla="*/ 1374433 w 7229475"/>
                  <a:gd name="connsiteY26" fmla="*/ 1811610 h 1826799"/>
                  <a:gd name="connsiteX27" fmla="*/ 1449776 w 7229475"/>
                  <a:gd name="connsiteY27" fmla="*/ 1826850 h 1826799"/>
                  <a:gd name="connsiteX28" fmla="*/ 1468540 w 7229475"/>
                  <a:gd name="connsiteY28" fmla="*/ 1826850 h 1826799"/>
                  <a:gd name="connsiteX29" fmla="*/ 2183963 w 7229475"/>
                  <a:gd name="connsiteY29" fmla="*/ 1826850 h 1826799"/>
                  <a:gd name="connsiteX30" fmla="*/ 2202823 w 7229475"/>
                  <a:gd name="connsiteY30" fmla="*/ 1788655 h 1826799"/>
                  <a:gd name="connsiteX31" fmla="*/ 2259306 w 7229475"/>
                  <a:gd name="connsiteY31" fmla="*/ 1673974 h 1826799"/>
                  <a:gd name="connsiteX32" fmla="*/ 2278070 w 7229475"/>
                  <a:gd name="connsiteY32" fmla="*/ 1663401 h 1826799"/>
                  <a:gd name="connsiteX33" fmla="*/ 2334553 w 7229475"/>
                  <a:gd name="connsiteY33" fmla="*/ 1631683 h 1826799"/>
                  <a:gd name="connsiteX34" fmla="*/ 2353413 w 7229475"/>
                  <a:gd name="connsiteY34" fmla="*/ 1593583 h 1826799"/>
                  <a:gd name="connsiteX35" fmla="*/ 2409896 w 7229475"/>
                  <a:gd name="connsiteY35" fmla="*/ 1479378 h 1826799"/>
                  <a:gd name="connsiteX36" fmla="*/ 2428756 w 7229475"/>
                  <a:gd name="connsiteY36" fmla="*/ 1470424 h 1826799"/>
                  <a:gd name="connsiteX37" fmla="*/ 2485239 w 7229475"/>
                  <a:gd name="connsiteY37" fmla="*/ 1443659 h 1826799"/>
                  <a:gd name="connsiteX38" fmla="*/ 2504003 w 7229475"/>
                  <a:gd name="connsiteY38" fmla="*/ 1463376 h 1826799"/>
                  <a:gd name="connsiteX39" fmla="*/ 2560486 w 7229475"/>
                  <a:gd name="connsiteY39" fmla="*/ 1522717 h 1826799"/>
                  <a:gd name="connsiteX40" fmla="*/ 2579346 w 7229475"/>
                  <a:gd name="connsiteY40" fmla="*/ 1442326 h 1826799"/>
                  <a:gd name="connsiteX41" fmla="*/ 2635829 w 7229475"/>
                  <a:gd name="connsiteY41" fmla="*/ 1201248 h 1826799"/>
                  <a:gd name="connsiteX42" fmla="*/ 2654689 w 7229475"/>
                  <a:gd name="connsiteY42" fmla="*/ 1259160 h 1826799"/>
                  <a:gd name="connsiteX43" fmla="*/ 2711172 w 7229475"/>
                  <a:gd name="connsiteY43" fmla="*/ 1432801 h 1826799"/>
                  <a:gd name="connsiteX44" fmla="*/ 2729936 w 7229475"/>
                  <a:gd name="connsiteY44" fmla="*/ 1393081 h 1826799"/>
                  <a:gd name="connsiteX45" fmla="*/ 2786419 w 7229475"/>
                  <a:gd name="connsiteY45" fmla="*/ 1274114 h 1826799"/>
                  <a:gd name="connsiteX46" fmla="*/ 2805279 w 7229475"/>
                  <a:gd name="connsiteY46" fmla="*/ 1331074 h 1826799"/>
                  <a:gd name="connsiteX47" fmla="*/ 2937010 w 7229475"/>
                  <a:gd name="connsiteY47" fmla="*/ 1727695 h 1826799"/>
                  <a:gd name="connsiteX48" fmla="*/ 2955869 w 7229475"/>
                  <a:gd name="connsiteY48" fmla="*/ 1741506 h 1826799"/>
                  <a:gd name="connsiteX49" fmla="*/ 3012352 w 7229475"/>
                  <a:gd name="connsiteY49" fmla="*/ 1782940 h 1826799"/>
                  <a:gd name="connsiteX50" fmla="*/ 3031212 w 7229475"/>
                  <a:gd name="connsiteY50" fmla="*/ 1786845 h 1826799"/>
                  <a:gd name="connsiteX51" fmla="*/ 3125319 w 7229475"/>
                  <a:gd name="connsiteY51" fmla="*/ 1812181 h 1826799"/>
                  <a:gd name="connsiteX52" fmla="*/ 3144178 w 7229475"/>
                  <a:gd name="connsiteY52" fmla="*/ 1819039 h 1826799"/>
                  <a:gd name="connsiteX53" fmla="*/ 3181802 w 7229475"/>
                  <a:gd name="connsiteY53" fmla="*/ 1826183 h 1826799"/>
                  <a:gd name="connsiteX54" fmla="*/ 3200662 w 7229475"/>
                  <a:gd name="connsiteY54" fmla="*/ 1826374 h 1826799"/>
                  <a:gd name="connsiteX55" fmla="*/ 3690151 w 7229475"/>
                  <a:gd name="connsiteY55" fmla="*/ 1826850 h 1826799"/>
                  <a:gd name="connsiteX56" fmla="*/ 3708916 w 7229475"/>
                  <a:gd name="connsiteY56" fmla="*/ 1826850 h 1826799"/>
                  <a:gd name="connsiteX57" fmla="*/ 3916084 w 7229475"/>
                  <a:gd name="connsiteY57" fmla="*/ 1826850 h 1826799"/>
                  <a:gd name="connsiteX58" fmla="*/ 3934849 w 7229475"/>
                  <a:gd name="connsiteY58" fmla="*/ 1817706 h 1826799"/>
                  <a:gd name="connsiteX59" fmla="*/ 4028956 w 7229475"/>
                  <a:gd name="connsiteY59" fmla="*/ 1764747 h 1826799"/>
                  <a:gd name="connsiteX60" fmla="*/ 4047815 w 7229475"/>
                  <a:gd name="connsiteY60" fmla="*/ 1751888 h 1826799"/>
                  <a:gd name="connsiteX61" fmla="*/ 4066675 w 7229475"/>
                  <a:gd name="connsiteY61" fmla="*/ 1739029 h 1826799"/>
                  <a:gd name="connsiteX62" fmla="*/ 4085439 w 7229475"/>
                  <a:gd name="connsiteY62" fmla="*/ 1687309 h 1826799"/>
                  <a:gd name="connsiteX63" fmla="*/ 4141922 w 7229475"/>
                  <a:gd name="connsiteY63" fmla="*/ 1532146 h 1826799"/>
                  <a:gd name="connsiteX64" fmla="*/ 4160782 w 7229475"/>
                  <a:gd name="connsiteY64" fmla="*/ 1557007 h 1826799"/>
                  <a:gd name="connsiteX65" fmla="*/ 4254889 w 7229475"/>
                  <a:gd name="connsiteY65" fmla="*/ 1672735 h 1826799"/>
                  <a:gd name="connsiteX66" fmla="*/ 4273748 w 7229475"/>
                  <a:gd name="connsiteY66" fmla="*/ 1693214 h 1826799"/>
                  <a:gd name="connsiteX67" fmla="*/ 4292608 w 7229475"/>
                  <a:gd name="connsiteY67" fmla="*/ 1713693 h 1826799"/>
                  <a:gd name="connsiteX68" fmla="*/ 4311372 w 7229475"/>
                  <a:gd name="connsiteY68" fmla="*/ 1683403 h 1826799"/>
                  <a:gd name="connsiteX69" fmla="*/ 4367855 w 7229475"/>
                  <a:gd name="connsiteY69" fmla="*/ 1592344 h 1826799"/>
                  <a:gd name="connsiteX70" fmla="*/ 4386715 w 7229475"/>
                  <a:gd name="connsiteY70" fmla="*/ 1587582 h 1826799"/>
                  <a:gd name="connsiteX71" fmla="*/ 4443198 w 7229475"/>
                  <a:gd name="connsiteY71" fmla="*/ 1573104 h 1826799"/>
                  <a:gd name="connsiteX72" fmla="*/ 4462058 w 7229475"/>
                  <a:gd name="connsiteY72" fmla="*/ 1580533 h 1826799"/>
                  <a:gd name="connsiteX73" fmla="*/ 4518541 w 7229475"/>
                  <a:gd name="connsiteY73" fmla="*/ 1602822 h 1826799"/>
                  <a:gd name="connsiteX74" fmla="*/ 4537305 w 7229475"/>
                  <a:gd name="connsiteY74" fmla="*/ 1599393 h 1826799"/>
                  <a:gd name="connsiteX75" fmla="*/ 4593788 w 7229475"/>
                  <a:gd name="connsiteY75" fmla="*/ 1589296 h 1826799"/>
                  <a:gd name="connsiteX76" fmla="*/ 4612648 w 7229475"/>
                  <a:gd name="connsiteY76" fmla="*/ 1618348 h 1826799"/>
                  <a:gd name="connsiteX77" fmla="*/ 4669131 w 7229475"/>
                  <a:gd name="connsiteY77" fmla="*/ 1705501 h 1826799"/>
                  <a:gd name="connsiteX78" fmla="*/ 4687895 w 7229475"/>
                  <a:gd name="connsiteY78" fmla="*/ 1694738 h 1826799"/>
                  <a:gd name="connsiteX79" fmla="*/ 4744378 w 7229475"/>
                  <a:gd name="connsiteY79" fmla="*/ 1662734 h 1826799"/>
                  <a:gd name="connsiteX80" fmla="*/ 4763238 w 7229475"/>
                  <a:gd name="connsiteY80" fmla="*/ 1671688 h 1826799"/>
                  <a:gd name="connsiteX81" fmla="*/ 4895064 w 7229475"/>
                  <a:gd name="connsiteY81" fmla="*/ 1730457 h 1826799"/>
                  <a:gd name="connsiteX82" fmla="*/ 4913828 w 7229475"/>
                  <a:gd name="connsiteY82" fmla="*/ 1752936 h 1826799"/>
                  <a:gd name="connsiteX83" fmla="*/ 4970311 w 7229475"/>
                  <a:gd name="connsiteY83" fmla="*/ 1820659 h 1826799"/>
                  <a:gd name="connsiteX84" fmla="*/ 4989171 w 7229475"/>
                  <a:gd name="connsiteY84" fmla="*/ 1822183 h 1826799"/>
                  <a:gd name="connsiteX85" fmla="*/ 5120997 w 7229475"/>
                  <a:gd name="connsiteY85" fmla="*/ 1826850 h 1826799"/>
                  <a:gd name="connsiteX86" fmla="*/ 5139761 w 7229475"/>
                  <a:gd name="connsiteY86" fmla="*/ 1826850 h 1826799"/>
                  <a:gd name="connsiteX87" fmla="*/ 5723453 w 7229475"/>
                  <a:gd name="connsiteY87" fmla="*/ 1826850 h 1826799"/>
                  <a:gd name="connsiteX88" fmla="*/ 5742217 w 7229475"/>
                  <a:gd name="connsiteY88" fmla="*/ 1816563 h 1826799"/>
                  <a:gd name="connsiteX89" fmla="*/ 5798701 w 7229475"/>
                  <a:gd name="connsiteY89" fmla="*/ 1785607 h 1826799"/>
                  <a:gd name="connsiteX90" fmla="*/ 5817560 w 7229475"/>
                  <a:gd name="connsiteY90" fmla="*/ 1727695 h 1826799"/>
                  <a:gd name="connsiteX91" fmla="*/ 5874044 w 7229475"/>
                  <a:gd name="connsiteY91" fmla="*/ 1553959 h 1826799"/>
                  <a:gd name="connsiteX92" fmla="*/ 5892807 w 7229475"/>
                  <a:gd name="connsiteY92" fmla="*/ 1436706 h 1826799"/>
                  <a:gd name="connsiteX93" fmla="*/ 6024634 w 7229475"/>
                  <a:gd name="connsiteY93" fmla="*/ 648703 h 1826799"/>
                  <a:gd name="connsiteX94" fmla="*/ 6043493 w 7229475"/>
                  <a:gd name="connsiteY94" fmla="*/ 562501 h 1826799"/>
                  <a:gd name="connsiteX95" fmla="*/ 6099976 w 7229475"/>
                  <a:gd name="connsiteY95" fmla="*/ 303898 h 1826799"/>
                  <a:gd name="connsiteX96" fmla="*/ 6118741 w 7229475"/>
                  <a:gd name="connsiteY96" fmla="*/ 263893 h 1826799"/>
                  <a:gd name="connsiteX97" fmla="*/ 6250566 w 7229475"/>
                  <a:gd name="connsiteY97" fmla="*/ 50 h 1826799"/>
                  <a:gd name="connsiteX98" fmla="*/ 6269426 w 7229475"/>
                  <a:gd name="connsiteY98" fmla="*/ 10146 h 1826799"/>
                  <a:gd name="connsiteX99" fmla="*/ 6325910 w 7229475"/>
                  <a:gd name="connsiteY99" fmla="*/ 40436 h 1826799"/>
                  <a:gd name="connsiteX100" fmla="*/ 6344674 w 7229475"/>
                  <a:gd name="connsiteY100" fmla="*/ 81584 h 1826799"/>
                  <a:gd name="connsiteX101" fmla="*/ 6401157 w 7229475"/>
                  <a:gd name="connsiteY101" fmla="*/ 204933 h 1826799"/>
                  <a:gd name="connsiteX102" fmla="*/ 6420017 w 7229475"/>
                  <a:gd name="connsiteY102" fmla="*/ 285324 h 1826799"/>
                  <a:gd name="connsiteX103" fmla="*/ 6551748 w 7229475"/>
                  <a:gd name="connsiteY103" fmla="*/ 879303 h 1826799"/>
                  <a:gd name="connsiteX104" fmla="*/ 6570607 w 7229475"/>
                  <a:gd name="connsiteY104" fmla="*/ 975791 h 1826799"/>
                  <a:gd name="connsiteX105" fmla="*/ 6702432 w 7229475"/>
                  <a:gd name="connsiteY105" fmla="*/ 1675593 h 1826799"/>
                  <a:gd name="connsiteX106" fmla="*/ 6721197 w 7229475"/>
                  <a:gd name="connsiteY106" fmla="*/ 1707121 h 1826799"/>
                  <a:gd name="connsiteX107" fmla="*/ 6777680 w 7229475"/>
                  <a:gd name="connsiteY107" fmla="*/ 1801609 h 1826799"/>
                  <a:gd name="connsiteX108" fmla="*/ 6796540 w 7229475"/>
                  <a:gd name="connsiteY108" fmla="*/ 1807895 h 1826799"/>
                  <a:gd name="connsiteX109" fmla="*/ 6871883 w 7229475"/>
                  <a:gd name="connsiteY109" fmla="*/ 1826850 h 1826799"/>
                  <a:gd name="connsiteX110" fmla="*/ 6890647 w 7229475"/>
                  <a:gd name="connsiteY110" fmla="*/ 1826850 h 1826799"/>
                  <a:gd name="connsiteX111" fmla="*/ 7229546 w 7229475"/>
                  <a:gd name="connsiteY111" fmla="*/ 1826850 h 18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7229475" h="1826799">
                    <a:moveTo>
                      <a:pt x="7229546" y="1826850"/>
                    </a:moveTo>
                    <a:lnTo>
                      <a:pt x="71" y="1826850"/>
                    </a:lnTo>
                    <a:lnTo>
                      <a:pt x="71" y="1826850"/>
                    </a:lnTo>
                    <a:lnTo>
                      <a:pt x="338971" y="1820563"/>
                    </a:lnTo>
                    <a:lnTo>
                      <a:pt x="357735" y="1817325"/>
                    </a:lnTo>
                    <a:lnTo>
                      <a:pt x="376594" y="1814182"/>
                    </a:lnTo>
                    <a:lnTo>
                      <a:pt x="395454" y="1760651"/>
                    </a:lnTo>
                    <a:lnTo>
                      <a:pt x="451937" y="1600155"/>
                    </a:lnTo>
                    <a:lnTo>
                      <a:pt x="470701" y="1504143"/>
                    </a:lnTo>
                    <a:lnTo>
                      <a:pt x="677870" y="451059"/>
                    </a:lnTo>
                    <a:lnTo>
                      <a:pt x="696634" y="399243"/>
                    </a:lnTo>
                    <a:lnTo>
                      <a:pt x="753118" y="243985"/>
                    </a:lnTo>
                    <a:lnTo>
                      <a:pt x="771977" y="315709"/>
                    </a:lnTo>
                    <a:lnTo>
                      <a:pt x="828460" y="530974"/>
                    </a:lnTo>
                    <a:lnTo>
                      <a:pt x="847320" y="430009"/>
                    </a:lnTo>
                    <a:lnTo>
                      <a:pt x="903803" y="127209"/>
                    </a:lnTo>
                    <a:lnTo>
                      <a:pt x="922567" y="153117"/>
                    </a:lnTo>
                    <a:lnTo>
                      <a:pt x="979051" y="230650"/>
                    </a:lnTo>
                    <a:lnTo>
                      <a:pt x="997910" y="315994"/>
                    </a:lnTo>
                    <a:lnTo>
                      <a:pt x="1110877" y="857014"/>
                    </a:lnTo>
                    <a:lnTo>
                      <a:pt x="1129641" y="952074"/>
                    </a:lnTo>
                    <a:lnTo>
                      <a:pt x="1204984" y="1243539"/>
                    </a:lnTo>
                    <a:lnTo>
                      <a:pt x="1223843" y="1365649"/>
                    </a:lnTo>
                    <a:lnTo>
                      <a:pt x="1280326" y="1731886"/>
                    </a:lnTo>
                    <a:lnTo>
                      <a:pt x="1299091" y="1750555"/>
                    </a:lnTo>
                    <a:lnTo>
                      <a:pt x="1355574" y="1806466"/>
                    </a:lnTo>
                    <a:lnTo>
                      <a:pt x="1374433" y="1811610"/>
                    </a:lnTo>
                    <a:lnTo>
                      <a:pt x="1449776" y="1826850"/>
                    </a:lnTo>
                    <a:lnTo>
                      <a:pt x="1468540" y="1826850"/>
                    </a:lnTo>
                    <a:lnTo>
                      <a:pt x="2183963" y="1826850"/>
                    </a:lnTo>
                    <a:lnTo>
                      <a:pt x="2202823" y="1788655"/>
                    </a:lnTo>
                    <a:lnTo>
                      <a:pt x="2259306" y="1673974"/>
                    </a:lnTo>
                    <a:lnTo>
                      <a:pt x="2278070" y="1663401"/>
                    </a:lnTo>
                    <a:lnTo>
                      <a:pt x="2334553" y="1631683"/>
                    </a:lnTo>
                    <a:lnTo>
                      <a:pt x="2353413" y="1593583"/>
                    </a:lnTo>
                    <a:lnTo>
                      <a:pt x="2409896" y="1479378"/>
                    </a:lnTo>
                    <a:lnTo>
                      <a:pt x="2428756" y="1470424"/>
                    </a:lnTo>
                    <a:lnTo>
                      <a:pt x="2485239" y="1443659"/>
                    </a:lnTo>
                    <a:lnTo>
                      <a:pt x="2504003" y="1463376"/>
                    </a:lnTo>
                    <a:lnTo>
                      <a:pt x="2560486" y="1522717"/>
                    </a:lnTo>
                    <a:lnTo>
                      <a:pt x="2579346" y="1442326"/>
                    </a:lnTo>
                    <a:lnTo>
                      <a:pt x="2635829" y="1201248"/>
                    </a:lnTo>
                    <a:lnTo>
                      <a:pt x="2654689" y="1259160"/>
                    </a:lnTo>
                    <a:lnTo>
                      <a:pt x="2711172" y="1432801"/>
                    </a:lnTo>
                    <a:lnTo>
                      <a:pt x="2729936" y="1393081"/>
                    </a:lnTo>
                    <a:lnTo>
                      <a:pt x="2786419" y="1274114"/>
                    </a:lnTo>
                    <a:lnTo>
                      <a:pt x="2805279" y="1331074"/>
                    </a:lnTo>
                    <a:lnTo>
                      <a:pt x="2937010" y="1727695"/>
                    </a:lnTo>
                    <a:lnTo>
                      <a:pt x="2955869" y="1741506"/>
                    </a:lnTo>
                    <a:lnTo>
                      <a:pt x="3012352" y="1782940"/>
                    </a:lnTo>
                    <a:lnTo>
                      <a:pt x="3031212" y="1786845"/>
                    </a:lnTo>
                    <a:lnTo>
                      <a:pt x="3125319" y="1812181"/>
                    </a:lnTo>
                    <a:lnTo>
                      <a:pt x="3144178" y="1819039"/>
                    </a:lnTo>
                    <a:lnTo>
                      <a:pt x="3181802" y="1826183"/>
                    </a:lnTo>
                    <a:lnTo>
                      <a:pt x="3200662" y="1826374"/>
                    </a:lnTo>
                    <a:lnTo>
                      <a:pt x="3690151" y="1826850"/>
                    </a:lnTo>
                    <a:lnTo>
                      <a:pt x="3708916" y="1826850"/>
                    </a:lnTo>
                    <a:lnTo>
                      <a:pt x="3916084" y="1826850"/>
                    </a:lnTo>
                    <a:lnTo>
                      <a:pt x="3934849" y="1817706"/>
                    </a:lnTo>
                    <a:lnTo>
                      <a:pt x="4028956" y="1764747"/>
                    </a:lnTo>
                    <a:lnTo>
                      <a:pt x="4047815" y="1751888"/>
                    </a:lnTo>
                    <a:lnTo>
                      <a:pt x="4066675" y="1739029"/>
                    </a:lnTo>
                    <a:lnTo>
                      <a:pt x="4085439" y="1687309"/>
                    </a:lnTo>
                    <a:lnTo>
                      <a:pt x="4141922" y="1532146"/>
                    </a:lnTo>
                    <a:lnTo>
                      <a:pt x="4160782" y="1557007"/>
                    </a:lnTo>
                    <a:lnTo>
                      <a:pt x="4254889" y="1672735"/>
                    </a:lnTo>
                    <a:lnTo>
                      <a:pt x="4273748" y="1693214"/>
                    </a:lnTo>
                    <a:lnTo>
                      <a:pt x="4292608" y="1713693"/>
                    </a:lnTo>
                    <a:lnTo>
                      <a:pt x="4311372" y="1683403"/>
                    </a:lnTo>
                    <a:lnTo>
                      <a:pt x="4367855" y="1592344"/>
                    </a:lnTo>
                    <a:lnTo>
                      <a:pt x="4386715" y="1587582"/>
                    </a:lnTo>
                    <a:lnTo>
                      <a:pt x="4443198" y="1573104"/>
                    </a:lnTo>
                    <a:lnTo>
                      <a:pt x="4462058" y="1580533"/>
                    </a:lnTo>
                    <a:lnTo>
                      <a:pt x="4518541" y="1602822"/>
                    </a:lnTo>
                    <a:lnTo>
                      <a:pt x="4537305" y="1599393"/>
                    </a:lnTo>
                    <a:lnTo>
                      <a:pt x="4593788" y="1589296"/>
                    </a:lnTo>
                    <a:lnTo>
                      <a:pt x="4612648" y="1618348"/>
                    </a:lnTo>
                    <a:lnTo>
                      <a:pt x="4669131" y="1705501"/>
                    </a:lnTo>
                    <a:lnTo>
                      <a:pt x="4687895" y="1694738"/>
                    </a:lnTo>
                    <a:lnTo>
                      <a:pt x="4744378" y="1662734"/>
                    </a:lnTo>
                    <a:lnTo>
                      <a:pt x="4763238" y="1671688"/>
                    </a:lnTo>
                    <a:lnTo>
                      <a:pt x="4895064" y="1730457"/>
                    </a:lnTo>
                    <a:lnTo>
                      <a:pt x="4913828" y="1752936"/>
                    </a:lnTo>
                    <a:lnTo>
                      <a:pt x="4970311" y="1820659"/>
                    </a:lnTo>
                    <a:lnTo>
                      <a:pt x="4989171" y="1822183"/>
                    </a:lnTo>
                    <a:lnTo>
                      <a:pt x="5120997" y="1826850"/>
                    </a:lnTo>
                    <a:lnTo>
                      <a:pt x="5139761" y="1826850"/>
                    </a:lnTo>
                    <a:lnTo>
                      <a:pt x="5723453" y="1826850"/>
                    </a:lnTo>
                    <a:lnTo>
                      <a:pt x="5742217" y="1816563"/>
                    </a:lnTo>
                    <a:lnTo>
                      <a:pt x="5798701" y="1785607"/>
                    </a:lnTo>
                    <a:lnTo>
                      <a:pt x="5817560" y="1727695"/>
                    </a:lnTo>
                    <a:lnTo>
                      <a:pt x="5874044" y="1553959"/>
                    </a:lnTo>
                    <a:lnTo>
                      <a:pt x="5892807" y="1436706"/>
                    </a:lnTo>
                    <a:lnTo>
                      <a:pt x="6024634" y="648703"/>
                    </a:lnTo>
                    <a:lnTo>
                      <a:pt x="6043493" y="562501"/>
                    </a:lnTo>
                    <a:lnTo>
                      <a:pt x="6099976" y="303898"/>
                    </a:lnTo>
                    <a:lnTo>
                      <a:pt x="6118741" y="263893"/>
                    </a:lnTo>
                    <a:lnTo>
                      <a:pt x="6250566" y="50"/>
                    </a:lnTo>
                    <a:lnTo>
                      <a:pt x="6269426" y="10146"/>
                    </a:lnTo>
                    <a:lnTo>
                      <a:pt x="6325910" y="40436"/>
                    </a:lnTo>
                    <a:lnTo>
                      <a:pt x="6344674" y="81584"/>
                    </a:lnTo>
                    <a:lnTo>
                      <a:pt x="6401157" y="204933"/>
                    </a:lnTo>
                    <a:lnTo>
                      <a:pt x="6420017" y="285324"/>
                    </a:lnTo>
                    <a:lnTo>
                      <a:pt x="6551748" y="879303"/>
                    </a:lnTo>
                    <a:lnTo>
                      <a:pt x="6570607" y="975791"/>
                    </a:lnTo>
                    <a:lnTo>
                      <a:pt x="6702432" y="1675593"/>
                    </a:lnTo>
                    <a:lnTo>
                      <a:pt x="6721197" y="1707121"/>
                    </a:lnTo>
                    <a:lnTo>
                      <a:pt x="6777680" y="1801609"/>
                    </a:lnTo>
                    <a:lnTo>
                      <a:pt x="6796540" y="1807895"/>
                    </a:lnTo>
                    <a:lnTo>
                      <a:pt x="6871883" y="1826850"/>
                    </a:lnTo>
                    <a:lnTo>
                      <a:pt x="6890647" y="1826850"/>
                    </a:lnTo>
                    <a:lnTo>
                      <a:pt x="7229546" y="1826850"/>
                    </a:lnTo>
                  </a:path>
                </a:pathLst>
              </a:custGeom>
              <a:solidFill>
                <a:srgbClr val="FF7F0E">
                  <a:alpha val="10000"/>
                </a:srgbClr>
              </a:solidFill>
              <a:ln w="0" cap="flat">
                <a:noFill/>
                <a:prstDash val="solid"/>
                <a:miter/>
              </a:ln>
            </p:spPr>
            <p:txBody>
              <a:bodyPr rtlCol="0" anchor="ctr"/>
              <a:lstStyle/>
              <a:p>
                <a:endParaRPr lang="fr-FR"/>
              </a:p>
            </p:txBody>
          </p:sp>
          <p:sp>
            <p:nvSpPr>
              <p:cNvPr id="97" name="Freeform 96">
                <a:extLst>
                  <a:ext uri="{FF2B5EF4-FFF2-40B4-BE49-F238E27FC236}">
                    <a16:creationId xmlns:a16="http://schemas.microsoft.com/office/drawing/2014/main" id="{7149DED1-AAE6-464E-84D2-FDFFD5EFE2A6}"/>
                  </a:ext>
                </a:extLst>
              </p:cNvPr>
              <p:cNvSpPr/>
              <p:nvPr/>
            </p:nvSpPr>
            <p:spPr>
              <a:xfrm>
                <a:off x="2486025" y="2649950"/>
                <a:ext cx="7229475" cy="1826799"/>
              </a:xfrm>
              <a:custGeom>
                <a:avLst/>
                <a:gdLst>
                  <a:gd name="connsiteX0" fmla="*/ 71 w 7229475"/>
                  <a:gd name="connsiteY0" fmla="*/ 1826850 h 1826799"/>
                  <a:gd name="connsiteX1" fmla="*/ 338971 w 7229475"/>
                  <a:gd name="connsiteY1" fmla="*/ 1820563 h 1826799"/>
                  <a:gd name="connsiteX2" fmla="*/ 357735 w 7229475"/>
                  <a:gd name="connsiteY2" fmla="*/ 1817325 h 1826799"/>
                  <a:gd name="connsiteX3" fmla="*/ 376594 w 7229475"/>
                  <a:gd name="connsiteY3" fmla="*/ 1814182 h 1826799"/>
                  <a:gd name="connsiteX4" fmla="*/ 395454 w 7229475"/>
                  <a:gd name="connsiteY4" fmla="*/ 1760651 h 1826799"/>
                  <a:gd name="connsiteX5" fmla="*/ 451937 w 7229475"/>
                  <a:gd name="connsiteY5" fmla="*/ 1600155 h 1826799"/>
                  <a:gd name="connsiteX6" fmla="*/ 470701 w 7229475"/>
                  <a:gd name="connsiteY6" fmla="*/ 1504143 h 1826799"/>
                  <a:gd name="connsiteX7" fmla="*/ 677870 w 7229475"/>
                  <a:gd name="connsiteY7" fmla="*/ 451059 h 1826799"/>
                  <a:gd name="connsiteX8" fmla="*/ 696634 w 7229475"/>
                  <a:gd name="connsiteY8" fmla="*/ 399243 h 1826799"/>
                  <a:gd name="connsiteX9" fmla="*/ 753118 w 7229475"/>
                  <a:gd name="connsiteY9" fmla="*/ 243985 h 1826799"/>
                  <a:gd name="connsiteX10" fmla="*/ 771977 w 7229475"/>
                  <a:gd name="connsiteY10" fmla="*/ 315709 h 1826799"/>
                  <a:gd name="connsiteX11" fmla="*/ 828460 w 7229475"/>
                  <a:gd name="connsiteY11" fmla="*/ 530974 h 1826799"/>
                  <a:gd name="connsiteX12" fmla="*/ 847320 w 7229475"/>
                  <a:gd name="connsiteY12" fmla="*/ 430009 h 1826799"/>
                  <a:gd name="connsiteX13" fmla="*/ 903803 w 7229475"/>
                  <a:gd name="connsiteY13" fmla="*/ 127209 h 1826799"/>
                  <a:gd name="connsiteX14" fmla="*/ 922567 w 7229475"/>
                  <a:gd name="connsiteY14" fmla="*/ 153117 h 1826799"/>
                  <a:gd name="connsiteX15" fmla="*/ 979051 w 7229475"/>
                  <a:gd name="connsiteY15" fmla="*/ 230650 h 1826799"/>
                  <a:gd name="connsiteX16" fmla="*/ 997910 w 7229475"/>
                  <a:gd name="connsiteY16" fmla="*/ 315994 h 1826799"/>
                  <a:gd name="connsiteX17" fmla="*/ 1110877 w 7229475"/>
                  <a:gd name="connsiteY17" fmla="*/ 857014 h 1826799"/>
                  <a:gd name="connsiteX18" fmla="*/ 1129641 w 7229475"/>
                  <a:gd name="connsiteY18" fmla="*/ 952074 h 1826799"/>
                  <a:gd name="connsiteX19" fmla="*/ 1204984 w 7229475"/>
                  <a:gd name="connsiteY19" fmla="*/ 1243539 h 1826799"/>
                  <a:gd name="connsiteX20" fmla="*/ 1223843 w 7229475"/>
                  <a:gd name="connsiteY20" fmla="*/ 1365649 h 1826799"/>
                  <a:gd name="connsiteX21" fmla="*/ 1280326 w 7229475"/>
                  <a:gd name="connsiteY21" fmla="*/ 1731886 h 1826799"/>
                  <a:gd name="connsiteX22" fmla="*/ 1299091 w 7229475"/>
                  <a:gd name="connsiteY22" fmla="*/ 1750555 h 1826799"/>
                  <a:gd name="connsiteX23" fmla="*/ 1355574 w 7229475"/>
                  <a:gd name="connsiteY23" fmla="*/ 1806466 h 1826799"/>
                  <a:gd name="connsiteX24" fmla="*/ 1374433 w 7229475"/>
                  <a:gd name="connsiteY24" fmla="*/ 1811610 h 1826799"/>
                  <a:gd name="connsiteX25" fmla="*/ 1449776 w 7229475"/>
                  <a:gd name="connsiteY25" fmla="*/ 1826850 h 1826799"/>
                  <a:gd name="connsiteX26" fmla="*/ 1468540 w 7229475"/>
                  <a:gd name="connsiteY26" fmla="*/ 1826850 h 1826799"/>
                  <a:gd name="connsiteX27" fmla="*/ 2183963 w 7229475"/>
                  <a:gd name="connsiteY27" fmla="*/ 1826850 h 1826799"/>
                  <a:gd name="connsiteX28" fmla="*/ 2202823 w 7229475"/>
                  <a:gd name="connsiteY28" fmla="*/ 1788655 h 1826799"/>
                  <a:gd name="connsiteX29" fmla="*/ 2259306 w 7229475"/>
                  <a:gd name="connsiteY29" fmla="*/ 1673974 h 1826799"/>
                  <a:gd name="connsiteX30" fmla="*/ 2278070 w 7229475"/>
                  <a:gd name="connsiteY30" fmla="*/ 1663401 h 1826799"/>
                  <a:gd name="connsiteX31" fmla="*/ 2334553 w 7229475"/>
                  <a:gd name="connsiteY31" fmla="*/ 1631683 h 1826799"/>
                  <a:gd name="connsiteX32" fmla="*/ 2353413 w 7229475"/>
                  <a:gd name="connsiteY32" fmla="*/ 1593583 h 1826799"/>
                  <a:gd name="connsiteX33" fmla="*/ 2409896 w 7229475"/>
                  <a:gd name="connsiteY33" fmla="*/ 1479378 h 1826799"/>
                  <a:gd name="connsiteX34" fmla="*/ 2428756 w 7229475"/>
                  <a:gd name="connsiteY34" fmla="*/ 1470424 h 1826799"/>
                  <a:gd name="connsiteX35" fmla="*/ 2485239 w 7229475"/>
                  <a:gd name="connsiteY35" fmla="*/ 1443659 h 1826799"/>
                  <a:gd name="connsiteX36" fmla="*/ 2504003 w 7229475"/>
                  <a:gd name="connsiteY36" fmla="*/ 1463376 h 1826799"/>
                  <a:gd name="connsiteX37" fmla="*/ 2560486 w 7229475"/>
                  <a:gd name="connsiteY37" fmla="*/ 1522717 h 1826799"/>
                  <a:gd name="connsiteX38" fmla="*/ 2579346 w 7229475"/>
                  <a:gd name="connsiteY38" fmla="*/ 1442326 h 1826799"/>
                  <a:gd name="connsiteX39" fmla="*/ 2635829 w 7229475"/>
                  <a:gd name="connsiteY39" fmla="*/ 1201248 h 1826799"/>
                  <a:gd name="connsiteX40" fmla="*/ 2654689 w 7229475"/>
                  <a:gd name="connsiteY40" fmla="*/ 1259160 h 1826799"/>
                  <a:gd name="connsiteX41" fmla="*/ 2711172 w 7229475"/>
                  <a:gd name="connsiteY41" fmla="*/ 1432801 h 1826799"/>
                  <a:gd name="connsiteX42" fmla="*/ 2729936 w 7229475"/>
                  <a:gd name="connsiteY42" fmla="*/ 1393081 h 1826799"/>
                  <a:gd name="connsiteX43" fmla="*/ 2786419 w 7229475"/>
                  <a:gd name="connsiteY43" fmla="*/ 1274114 h 1826799"/>
                  <a:gd name="connsiteX44" fmla="*/ 2805279 w 7229475"/>
                  <a:gd name="connsiteY44" fmla="*/ 1331074 h 1826799"/>
                  <a:gd name="connsiteX45" fmla="*/ 2937010 w 7229475"/>
                  <a:gd name="connsiteY45" fmla="*/ 1727695 h 1826799"/>
                  <a:gd name="connsiteX46" fmla="*/ 2955869 w 7229475"/>
                  <a:gd name="connsiteY46" fmla="*/ 1741506 h 1826799"/>
                  <a:gd name="connsiteX47" fmla="*/ 3012352 w 7229475"/>
                  <a:gd name="connsiteY47" fmla="*/ 1782940 h 1826799"/>
                  <a:gd name="connsiteX48" fmla="*/ 3031212 w 7229475"/>
                  <a:gd name="connsiteY48" fmla="*/ 1786845 h 1826799"/>
                  <a:gd name="connsiteX49" fmla="*/ 3125319 w 7229475"/>
                  <a:gd name="connsiteY49" fmla="*/ 1812181 h 1826799"/>
                  <a:gd name="connsiteX50" fmla="*/ 3144178 w 7229475"/>
                  <a:gd name="connsiteY50" fmla="*/ 1819039 h 1826799"/>
                  <a:gd name="connsiteX51" fmla="*/ 3181802 w 7229475"/>
                  <a:gd name="connsiteY51" fmla="*/ 1826183 h 1826799"/>
                  <a:gd name="connsiteX52" fmla="*/ 3200662 w 7229475"/>
                  <a:gd name="connsiteY52" fmla="*/ 1826374 h 1826799"/>
                  <a:gd name="connsiteX53" fmla="*/ 3690151 w 7229475"/>
                  <a:gd name="connsiteY53" fmla="*/ 1826850 h 1826799"/>
                  <a:gd name="connsiteX54" fmla="*/ 3708916 w 7229475"/>
                  <a:gd name="connsiteY54" fmla="*/ 1826850 h 1826799"/>
                  <a:gd name="connsiteX55" fmla="*/ 3916084 w 7229475"/>
                  <a:gd name="connsiteY55" fmla="*/ 1826850 h 1826799"/>
                  <a:gd name="connsiteX56" fmla="*/ 3934849 w 7229475"/>
                  <a:gd name="connsiteY56" fmla="*/ 1817706 h 1826799"/>
                  <a:gd name="connsiteX57" fmla="*/ 4028956 w 7229475"/>
                  <a:gd name="connsiteY57" fmla="*/ 1764747 h 1826799"/>
                  <a:gd name="connsiteX58" fmla="*/ 4047815 w 7229475"/>
                  <a:gd name="connsiteY58" fmla="*/ 1751888 h 1826799"/>
                  <a:gd name="connsiteX59" fmla="*/ 4066675 w 7229475"/>
                  <a:gd name="connsiteY59" fmla="*/ 1739029 h 1826799"/>
                  <a:gd name="connsiteX60" fmla="*/ 4085439 w 7229475"/>
                  <a:gd name="connsiteY60" fmla="*/ 1687309 h 1826799"/>
                  <a:gd name="connsiteX61" fmla="*/ 4141922 w 7229475"/>
                  <a:gd name="connsiteY61" fmla="*/ 1532146 h 1826799"/>
                  <a:gd name="connsiteX62" fmla="*/ 4160782 w 7229475"/>
                  <a:gd name="connsiteY62" fmla="*/ 1557007 h 1826799"/>
                  <a:gd name="connsiteX63" fmla="*/ 4254889 w 7229475"/>
                  <a:gd name="connsiteY63" fmla="*/ 1672735 h 1826799"/>
                  <a:gd name="connsiteX64" fmla="*/ 4273748 w 7229475"/>
                  <a:gd name="connsiteY64" fmla="*/ 1693214 h 1826799"/>
                  <a:gd name="connsiteX65" fmla="*/ 4292608 w 7229475"/>
                  <a:gd name="connsiteY65" fmla="*/ 1713693 h 1826799"/>
                  <a:gd name="connsiteX66" fmla="*/ 4311372 w 7229475"/>
                  <a:gd name="connsiteY66" fmla="*/ 1683403 h 1826799"/>
                  <a:gd name="connsiteX67" fmla="*/ 4367855 w 7229475"/>
                  <a:gd name="connsiteY67" fmla="*/ 1592344 h 1826799"/>
                  <a:gd name="connsiteX68" fmla="*/ 4386715 w 7229475"/>
                  <a:gd name="connsiteY68" fmla="*/ 1587582 h 1826799"/>
                  <a:gd name="connsiteX69" fmla="*/ 4443198 w 7229475"/>
                  <a:gd name="connsiteY69" fmla="*/ 1573104 h 1826799"/>
                  <a:gd name="connsiteX70" fmla="*/ 4462058 w 7229475"/>
                  <a:gd name="connsiteY70" fmla="*/ 1580533 h 1826799"/>
                  <a:gd name="connsiteX71" fmla="*/ 4518541 w 7229475"/>
                  <a:gd name="connsiteY71" fmla="*/ 1602822 h 1826799"/>
                  <a:gd name="connsiteX72" fmla="*/ 4537305 w 7229475"/>
                  <a:gd name="connsiteY72" fmla="*/ 1599393 h 1826799"/>
                  <a:gd name="connsiteX73" fmla="*/ 4593788 w 7229475"/>
                  <a:gd name="connsiteY73" fmla="*/ 1589296 h 1826799"/>
                  <a:gd name="connsiteX74" fmla="*/ 4612648 w 7229475"/>
                  <a:gd name="connsiteY74" fmla="*/ 1618348 h 1826799"/>
                  <a:gd name="connsiteX75" fmla="*/ 4669131 w 7229475"/>
                  <a:gd name="connsiteY75" fmla="*/ 1705501 h 1826799"/>
                  <a:gd name="connsiteX76" fmla="*/ 4687895 w 7229475"/>
                  <a:gd name="connsiteY76" fmla="*/ 1694738 h 1826799"/>
                  <a:gd name="connsiteX77" fmla="*/ 4744378 w 7229475"/>
                  <a:gd name="connsiteY77" fmla="*/ 1662734 h 1826799"/>
                  <a:gd name="connsiteX78" fmla="*/ 4763238 w 7229475"/>
                  <a:gd name="connsiteY78" fmla="*/ 1671688 h 1826799"/>
                  <a:gd name="connsiteX79" fmla="*/ 4895064 w 7229475"/>
                  <a:gd name="connsiteY79" fmla="*/ 1730457 h 1826799"/>
                  <a:gd name="connsiteX80" fmla="*/ 4913828 w 7229475"/>
                  <a:gd name="connsiteY80" fmla="*/ 1752936 h 1826799"/>
                  <a:gd name="connsiteX81" fmla="*/ 4970311 w 7229475"/>
                  <a:gd name="connsiteY81" fmla="*/ 1820659 h 1826799"/>
                  <a:gd name="connsiteX82" fmla="*/ 4989171 w 7229475"/>
                  <a:gd name="connsiteY82" fmla="*/ 1822183 h 1826799"/>
                  <a:gd name="connsiteX83" fmla="*/ 5120997 w 7229475"/>
                  <a:gd name="connsiteY83" fmla="*/ 1826850 h 1826799"/>
                  <a:gd name="connsiteX84" fmla="*/ 5139761 w 7229475"/>
                  <a:gd name="connsiteY84" fmla="*/ 1826850 h 1826799"/>
                  <a:gd name="connsiteX85" fmla="*/ 5723453 w 7229475"/>
                  <a:gd name="connsiteY85" fmla="*/ 1826850 h 1826799"/>
                  <a:gd name="connsiteX86" fmla="*/ 5742217 w 7229475"/>
                  <a:gd name="connsiteY86" fmla="*/ 1816563 h 1826799"/>
                  <a:gd name="connsiteX87" fmla="*/ 5798701 w 7229475"/>
                  <a:gd name="connsiteY87" fmla="*/ 1785607 h 1826799"/>
                  <a:gd name="connsiteX88" fmla="*/ 5817560 w 7229475"/>
                  <a:gd name="connsiteY88" fmla="*/ 1727695 h 1826799"/>
                  <a:gd name="connsiteX89" fmla="*/ 5874044 w 7229475"/>
                  <a:gd name="connsiteY89" fmla="*/ 1553959 h 1826799"/>
                  <a:gd name="connsiteX90" fmla="*/ 5892807 w 7229475"/>
                  <a:gd name="connsiteY90" fmla="*/ 1436706 h 1826799"/>
                  <a:gd name="connsiteX91" fmla="*/ 6024634 w 7229475"/>
                  <a:gd name="connsiteY91" fmla="*/ 648703 h 1826799"/>
                  <a:gd name="connsiteX92" fmla="*/ 6043493 w 7229475"/>
                  <a:gd name="connsiteY92" fmla="*/ 562501 h 1826799"/>
                  <a:gd name="connsiteX93" fmla="*/ 6099976 w 7229475"/>
                  <a:gd name="connsiteY93" fmla="*/ 303898 h 1826799"/>
                  <a:gd name="connsiteX94" fmla="*/ 6118741 w 7229475"/>
                  <a:gd name="connsiteY94" fmla="*/ 263893 h 1826799"/>
                  <a:gd name="connsiteX95" fmla="*/ 6250566 w 7229475"/>
                  <a:gd name="connsiteY95" fmla="*/ 50 h 1826799"/>
                  <a:gd name="connsiteX96" fmla="*/ 6269426 w 7229475"/>
                  <a:gd name="connsiteY96" fmla="*/ 10146 h 1826799"/>
                  <a:gd name="connsiteX97" fmla="*/ 6325910 w 7229475"/>
                  <a:gd name="connsiteY97" fmla="*/ 40436 h 1826799"/>
                  <a:gd name="connsiteX98" fmla="*/ 6344674 w 7229475"/>
                  <a:gd name="connsiteY98" fmla="*/ 81584 h 1826799"/>
                  <a:gd name="connsiteX99" fmla="*/ 6401157 w 7229475"/>
                  <a:gd name="connsiteY99" fmla="*/ 204933 h 1826799"/>
                  <a:gd name="connsiteX100" fmla="*/ 6420017 w 7229475"/>
                  <a:gd name="connsiteY100" fmla="*/ 285324 h 1826799"/>
                  <a:gd name="connsiteX101" fmla="*/ 6551748 w 7229475"/>
                  <a:gd name="connsiteY101" fmla="*/ 879303 h 1826799"/>
                  <a:gd name="connsiteX102" fmla="*/ 6570607 w 7229475"/>
                  <a:gd name="connsiteY102" fmla="*/ 975791 h 1826799"/>
                  <a:gd name="connsiteX103" fmla="*/ 6702432 w 7229475"/>
                  <a:gd name="connsiteY103" fmla="*/ 1675593 h 1826799"/>
                  <a:gd name="connsiteX104" fmla="*/ 6721197 w 7229475"/>
                  <a:gd name="connsiteY104" fmla="*/ 1707121 h 1826799"/>
                  <a:gd name="connsiteX105" fmla="*/ 6777680 w 7229475"/>
                  <a:gd name="connsiteY105" fmla="*/ 1801609 h 1826799"/>
                  <a:gd name="connsiteX106" fmla="*/ 6796540 w 7229475"/>
                  <a:gd name="connsiteY106" fmla="*/ 1807895 h 1826799"/>
                  <a:gd name="connsiteX107" fmla="*/ 6871883 w 7229475"/>
                  <a:gd name="connsiteY107" fmla="*/ 1826850 h 1826799"/>
                  <a:gd name="connsiteX108" fmla="*/ 6890647 w 7229475"/>
                  <a:gd name="connsiteY108" fmla="*/ 1826850 h 1826799"/>
                  <a:gd name="connsiteX109" fmla="*/ 7229546 w 7229475"/>
                  <a:gd name="connsiteY109" fmla="*/ 1826850 h 18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7229475" h="1826799">
                    <a:moveTo>
                      <a:pt x="71" y="1826850"/>
                    </a:moveTo>
                    <a:lnTo>
                      <a:pt x="338971" y="1820563"/>
                    </a:lnTo>
                    <a:lnTo>
                      <a:pt x="357735" y="1817325"/>
                    </a:lnTo>
                    <a:lnTo>
                      <a:pt x="376594" y="1814182"/>
                    </a:lnTo>
                    <a:lnTo>
                      <a:pt x="395454" y="1760651"/>
                    </a:lnTo>
                    <a:lnTo>
                      <a:pt x="451937" y="1600155"/>
                    </a:lnTo>
                    <a:lnTo>
                      <a:pt x="470701" y="1504143"/>
                    </a:lnTo>
                    <a:lnTo>
                      <a:pt x="677870" y="451059"/>
                    </a:lnTo>
                    <a:lnTo>
                      <a:pt x="696634" y="399243"/>
                    </a:lnTo>
                    <a:lnTo>
                      <a:pt x="753118" y="243985"/>
                    </a:lnTo>
                    <a:lnTo>
                      <a:pt x="771977" y="315709"/>
                    </a:lnTo>
                    <a:lnTo>
                      <a:pt x="828460" y="530974"/>
                    </a:lnTo>
                    <a:lnTo>
                      <a:pt x="847320" y="430009"/>
                    </a:lnTo>
                    <a:lnTo>
                      <a:pt x="903803" y="127209"/>
                    </a:lnTo>
                    <a:lnTo>
                      <a:pt x="922567" y="153117"/>
                    </a:lnTo>
                    <a:lnTo>
                      <a:pt x="979051" y="230650"/>
                    </a:lnTo>
                    <a:lnTo>
                      <a:pt x="997910" y="315994"/>
                    </a:lnTo>
                    <a:lnTo>
                      <a:pt x="1110877" y="857014"/>
                    </a:lnTo>
                    <a:lnTo>
                      <a:pt x="1129641" y="952074"/>
                    </a:lnTo>
                    <a:lnTo>
                      <a:pt x="1204984" y="1243539"/>
                    </a:lnTo>
                    <a:lnTo>
                      <a:pt x="1223843" y="1365649"/>
                    </a:lnTo>
                    <a:lnTo>
                      <a:pt x="1280326" y="1731886"/>
                    </a:lnTo>
                    <a:lnTo>
                      <a:pt x="1299091" y="1750555"/>
                    </a:lnTo>
                    <a:lnTo>
                      <a:pt x="1355574" y="1806466"/>
                    </a:lnTo>
                    <a:lnTo>
                      <a:pt x="1374433" y="1811610"/>
                    </a:lnTo>
                    <a:lnTo>
                      <a:pt x="1449776" y="1826850"/>
                    </a:lnTo>
                    <a:lnTo>
                      <a:pt x="1468540" y="1826850"/>
                    </a:lnTo>
                    <a:lnTo>
                      <a:pt x="2183963" y="1826850"/>
                    </a:lnTo>
                    <a:lnTo>
                      <a:pt x="2202823" y="1788655"/>
                    </a:lnTo>
                    <a:lnTo>
                      <a:pt x="2259306" y="1673974"/>
                    </a:lnTo>
                    <a:lnTo>
                      <a:pt x="2278070" y="1663401"/>
                    </a:lnTo>
                    <a:lnTo>
                      <a:pt x="2334553" y="1631683"/>
                    </a:lnTo>
                    <a:lnTo>
                      <a:pt x="2353413" y="1593583"/>
                    </a:lnTo>
                    <a:lnTo>
                      <a:pt x="2409896" y="1479378"/>
                    </a:lnTo>
                    <a:lnTo>
                      <a:pt x="2428756" y="1470424"/>
                    </a:lnTo>
                    <a:lnTo>
                      <a:pt x="2485239" y="1443659"/>
                    </a:lnTo>
                    <a:lnTo>
                      <a:pt x="2504003" y="1463376"/>
                    </a:lnTo>
                    <a:lnTo>
                      <a:pt x="2560486" y="1522717"/>
                    </a:lnTo>
                    <a:lnTo>
                      <a:pt x="2579346" y="1442326"/>
                    </a:lnTo>
                    <a:lnTo>
                      <a:pt x="2635829" y="1201248"/>
                    </a:lnTo>
                    <a:lnTo>
                      <a:pt x="2654689" y="1259160"/>
                    </a:lnTo>
                    <a:lnTo>
                      <a:pt x="2711172" y="1432801"/>
                    </a:lnTo>
                    <a:lnTo>
                      <a:pt x="2729936" y="1393081"/>
                    </a:lnTo>
                    <a:lnTo>
                      <a:pt x="2786419" y="1274114"/>
                    </a:lnTo>
                    <a:lnTo>
                      <a:pt x="2805279" y="1331074"/>
                    </a:lnTo>
                    <a:lnTo>
                      <a:pt x="2937010" y="1727695"/>
                    </a:lnTo>
                    <a:lnTo>
                      <a:pt x="2955869" y="1741506"/>
                    </a:lnTo>
                    <a:lnTo>
                      <a:pt x="3012352" y="1782940"/>
                    </a:lnTo>
                    <a:lnTo>
                      <a:pt x="3031212" y="1786845"/>
                    </a:lnTo>
                    <a:lnTo>
                      <a:pt x="3125319" y="1812181"/>
                    </a:lnTo>
                    <a:lnTo>
                      <a:pt x="3144178" y="1819039"/>
                    </a:lnTo>
                    <a:lnTo>
                      <a:pt x="3181802" y="1826183"/>
                    </a:lnTo>
                    <a:lnTo>
                      <a:pt x="3200662" y="1826374"/>
                    </a:lnTo>
                    <a:lnTo>
                      <a:pt x="3690151" y="1826850"/>
                    </a:lnTo>
                    <a:lnTo>
                      <a:pt x="3708916" y="1826850"/>
                    </a:lnTo>
                    <a:lnTo>
                      <a:pt x="3916084" y="1826850"/>
                    </a:lnTo>
                    <a:lnTo>
                      <a:pt x="3934849" y="1817706"/>
                    </a:lnTo>
                    <a:lnTo>
                      <a:pt x="4028956" y="1764747"/>
                    </a:lnTo>
                    <a:lnTo>
                      <a:pt x="4047815" y="1751888"/>
                    </a:lnTo>
                    <a:lnTo>
                      <a:pt x="4066675" y="1739029"/>
                    </a:lnTo>
                    <a:lnTo>
                      <a:pt x="4085439" y="1687309"/>
                    </a:lnTo>
                    <a:lnTo>
                      <a:pt x="4141922" y="1532146"/>
                    </a:lnTo>
                    <a:lnTo>
                      <a:pt x="4160782" y="1557007"/>
                    </a:lnTo>
                    <a:lnTo>
                      <a:pt x="4254889" y="1672735"/>
                    </a:lnTo>
                    <a:lnTo>
                      <a:pt x="4273748" y="1693214"/>
                    </a:lnTo>
                    <a:lnTo>
                      <a:pt x="4292608" y="1713693"/>
                    </a:lnTo>
                    <a:lnTo>
                      <a:pt x="4311372" y="1683403"/>
                    </a:lnTo>
                    <a:lnTo>
                      <a:pt x="4367855" y="1592344"/>
                    </a:lnTo>
                    <a:lnTo>
                      <a:pt x="4386715" y="1587582"/>
                    </a:lnTo>
                    <a:lnTo>
                      <a:pt x="4443198" y="1573104"/>
                    </a:lnTo>
                    <a:lnTo>
                      <a:pt x="4462058" y="1580533"/>
                    </a:lnTo>
                    <a:lnTo>
                      <a:pt x="4518541" y="1602822"/>
                    </a:lnTo>
                    <a:lnTo>
                      <a:pt x="4537305" y="1599393"/>
                    </a:lnTo>
                    <a:lnTo>
                      <a:pt x="4593788" y="1589296"/>
                    </a:lnTo>
                    <a:lnTo>
                      <a:pt x="4612648" y="1618348"/>
                    </a:lnTo>
                    <a:lnTo>
                      <a:pt x="4669131" y="1705501"/>
                    </a:lnTo>
                    <a:lnTo>
                      <a:pt x="4687895" y="1694738"/>
                    </a:lnTo>
                    <a:lnTo>
                      <a:pt x="4744378" y="1662734"/>
                    </a:lnTo>
                    <a:lnTo>
                      <a:pt x="4763238" y="1671688"/>
                    </a:lnTo>
                    <a:lnTo>
                      <a:pt x="4895064" y="1730457"/>
                    </a:lnTo>
                    <a:lnTo>
                      <a:pt x="4913828" y="1752936"/>
                    </a:lnTo>
                    <a:lnTo>
                      <a:pt x="4970311" y="1820659"/>
                    </a:lnTo>
                    <a:lnTo>
                      <a:pt x="4989171" y="1822183"/>
                    </a:lnTo>
                    <a:lnTo>
                      <a:pt x="5120997" y="1826850"/>
                    </a:lnTo>
                    <a:lnTo>
                      <a:pt x="5139761" y="1826850"/>
                    </a:lnTo>
                    <a:lnTo>
                      <a:pt x="5723453" y="1826850"/>
                    </a:lnTo>
                    <a:lnTo>
                      <a:pt x="5742217" y="1816563"/>
                    </a:lnTo>
                    <a:lnTo>
                      <a:pt x="5798701" y="1785607"/>
                    </a:lnTo>
                    <a:lnTo>
                      <a:pt x="5817560" y="1727695"/>
                    </a:lnTo>
                    <a:lnTo>
                      <a:pt x="5874044" y="1553959"/>
                    </a:lnTo>
                    <a:lnTo>
                      <a:pt x="5892807" y="1436706"/>
                    </a:lnTo>
                    <a:lnTo>
                      <a:pt x="6024634" y="648703"/>
                    </a:lnTo>
                    <a:lnTo>
                      <a:pt x="6043493" y="562501"/>
                    </a:lnTo>
                    <a:lnTo>
                      <a:pt x="6099976" y="303898"/>
                    </a:lnTo>
                    <a:lnTo>
                      <a:pt x="6118741" y="263893"/>
                    </a:lnTo>
                    <a:lnTo>
                      <a:pt x="6250566" y="50"/>
                    </a:lnTo>
                    <a:lnTo>
                      <a:pt x="6269426" y="10146"/>
                    </a:lnTo>
                    <a:lnTo>
                      <a:pt x="6325910" y="40436"/>
                    </a:lnTo>
                    <a:lnTo>
                      <a:pt x="6344674" y="81584"/>
                    </a:lnTo>
                    <a:lnTo>
                      <a:pt x="6401157" y="204933"/>
                    </a:lnTo>
                    <a:lnTo>
                      <a:pt x="6420017" y="285324"/>
                    </a:lnTo>
                    <a:lnTo>
                      <a:pt x="6551748" y="879303"/>
                    </a:lnTo>
                    <a:lnTo>
                      <a:pt x="6570607" y="975791"/>
                    </a:lnTo>
                    <a:lnTo>
                      <a:pt x="6702432" y="1675593"/>
                    </a:lnTo>
                    <a:lnTo>
                      <a:pt x="6721197" y="1707121"/>
                    </a:lnTo>
                    <a:lnTo>
                      <a:pt x="6777680" y="1801609"/>
                    </a:lnTo>
                    <a:lnTo>
                      <a:pt x="6796540" y="1807895"/>
                    </a:lnTo>
                    <a:lnTo>
                      <a:pt x="6871883" y="1826850"/>
                    </a:lnTo>
                    <a:lnTo>
                      <a:pt x="6890647" y="1826850"/>
                    </a:lnTo>
                    <a:lnTo>
                      <a:pt x="7229546" y="1826850"/>
                    </a:lnTo>
                  </a:path>
                </a:pathLst>
              </a:custGeom>
              <a:noFill/>
              <a:ln w="28575" cap="flat">
                <a:solidFill>
                  <a:srgbClr val="F58518"/>
                </a:solidFill>
                <a:prstDash val="solid"/>
                <a:miter/>
              </a:ln>
            </p:spPr>
            <p:txBody>
              <a:bodyPr rtlCol="0" anchor="ctr"/>
              <a:lstStyle/>
              <a:p>
                <a:endParaRPr lang="fr-FR"/>
              </a:p>
            </p:txBody>
          </p:sp>
        </p:grpSp>
      </p:grpSp>
      <p:sp>
        <p:nvSpPr>
          <p:cNvPr id="98" name="Freeform 97">
            <a:extLst>
              <a:ext uri="{FF2B5EF4-FFF2-40B4-BE49-F238E27FC236}">
                <a16:creationId xmlns:a16="http://schemas.microsoft.com/office/drawing/2014/main" id="{65D3C7AE-C3EF-C041-8542-841888ED160B}"/>
              </a:ext>
            </a:extLst>
          </p:cNvPr>
          <p:cNvSpPr/>
          <p:nvPr/>
        </p:nvSpPr>
        <p:spPr>
          <a:xfrm>
            <a:off x="1809752" y="1524002"/>
            <a:ext cx="9525" cy="9525"/>
          </a:xfrm>
          <a:custGeom>
            <a:avLst/>
            <a:gdLst/>
            <a:ahLst/>
            <a:cxnLst/>
            <a:rect l="l" t="t" r="r" b="b"/>
            <a:pathLst>
              <a:path w="9525" h="9525"/>
            </a:pathLst>
          </a:custGeom>
          <a:noFill/>
          <a:ln w="9525" cap="flat">
            <a:noFill/>
            <a:prstDash val="solid"/>
            <a:miter/>
          </a:ln>
        </p:spPr>
        <p:txBody>
          <a:bodyPr rtlCol="0" anchor="ctr"/>
          <a:lstStyle/>
          <a:p>
            <a:endParaRPr lang="fr-FR"/>
          </a:p>
        </p:txBody>
      </p:sp>
      <p:sp>
        <p:nvSpPr>
          <p:cNvPr id="99" name="Freeform 98">
            <a:extLst>
              <a:ext uri="{FF2B5EF4-FFF2-40B4-BE49-F238E27FC236}">
                <a16:creationId xmlns:a16="http://schemas.microsoft.com/office/drawing/2014/main" id="{E1EB453B-A0D0-7841-91EF-037DBAA0EF8C}"/>
              </a:ext>
            </a:extLst>
          </p:cNvPr>
          <p:cNvSpPr/>
          <p:nvPr/>
        </p:nvSpPr>
        <p:spPr>
          <a:xfrm>
            <a:off x="2476502" y="2000250"/>
            <a:ext cx="9525" cy="2476500"/>
          </a:xfrm>
          <a:custGeom>
            <a:avLst/>
            <a:gdLst>
              <a:gd name="connsiteX0" fmla="*/ 0 w 9525"/>
              <a:gd name="connsiteY0" fmla="*/ 0 h 2476500"/>
              <a:gd name="connsiteX1" fmla="*/ 0 w 9525"/>
              <a:gd name="connsiteY1" fmla="*/ 2476500 h 2476500"/>
            </a:gdLst>
            <a:ahLst/>
            <a:cxnLst>
              <a:cxn ang="0">
                <a:pos x="connsiteX0" y="connsiteY0"/>
              </a:cxn>
              <a:cxn ang="0">
                <a:pos x="connsiteX1" y="connsiteY1"/>
              </a:cxn>
            </a:cxnLst>
            <a:rect l="l" t="t" r="r" b="b"/>
            <a:pathLst>
              <a:path w="9525" h="2476500">
                <a:moveTo>
                  <a:pt x="0" y="0"/>
                </a:moveTo>
                <a:lnTo>
                  <a:pt x="0" y="2476500"/>
                </a:lnTo>
              </a:path>
            </a:pathLst>
          </a:custGeom>
          <a:noFill/>
          <a:ln w="19050" cap="flat">
            <a:solidFill>
              <a:srgbClr val="000000"/>
            </a:solidFill>
            <a:prstDash val="solid"/>
            <a:miter/>
          </a:ln>
        </p:spPr>
        <p:txBody>
          <a:bodyPr rtlCol="0" anchor="ctr"/>
          <a:lstStyle/>
          <a:p>
            <a:endParaRPr lang="fr-FR"/>
          </a:p>
        </p:txBody>
      </p:sp>
      <p:grpSp>
        <p:nvGrpSpPr>
          <p:cNvPr id="100" name="Graphic 69">
            <a:extLst>
              <a:ext uri="{FF2B5EF4-FFF2-40B4-BE49-F238E27FC236}">
                <a16:creationId xmlns:a16="http://schemas.microsoft.com/office/drawing/2014/main" id="{B1E246E8-D8BA-A946-8E13-A92AD71F68BB}"/>
              </a:ext>
            </a:extLst>
          </p:cNvPr>
          <p:cNvGrpSpPr/>
          <p:nvPr/>
        </p:nvGrpSpPr>
        <p:grpSpPr>
          <a:xfrm>
            <a:off x="1889762" y="4431032"/>
            <a:ext cx="8334073" cy="574357"/>
            <a:chOff x="1889760" y="4431030"/>
            <a:chExt cx="8334073" cy="574357"/>
          </a:xfrm>
          <a:solidFill>
            <a:srgbClr val="2A3F5F"/>
          </a:solidFill>
        </p:grpSpPr>
        <p:sp>
          <p:nvSpPr>
            <p:cNvPr id="101" name="TextBox 100">
              <a:extLst>
                <a:ext uri="{FF2B5EF4-FFF2-40B4-BE49-F238E27FC236}">
                  <a16:creationId xmlns:a16="http://schemas.microsoft.com/office/drawing/2014/main" id="{E3686F33-CA20-624E-B5E2-DAB8D7768722}"/>
                </a:ext>
              </a:extLst>
            </p:cNvPr>
            <p:cNvSpPr txBox="1"/>
            <p:nvPr/>
          </p:nvSpPr>
          <p:spPr>
            <a:xfrm>
              <a:off x="2161222" y="4431030"/>
              <a:ext cx="606256" cy="311624"/>
            </a:xfrm>
            <a:prstGeom prst="rect">
              <a:avLst/>
            </a:prstGeom>
            <a:noFill/>
          </p:spPr>
          <p:txBody>
            <a:bodyPr wrap="none" rtlCol="0">
              <a:spAutoFit/>
            </a:bodyPr>
            <a:lstStyle/>
            <a:p>
              <a:pPr algn="l"/>
              <a:r>
                <a:rPr lang="fr-FR" sz="1425">
                  <a:ea typeface="Open Sans"/>
                  <a:cs typeface="Open Sans"/>
                  <a:sym typeface="Open Sans"/>
                  <a:rtl val="0"/>
                </a:rPr>
                <a:t>00:00</a:t>
              </a:r>
            </a:p>
          </p:txBody>
        </p:sp>
        <p:sp>
          <p:nvSpPr>
            <p:cNvPr id="102" name="TextBox 101">
              <a:extLst>
                <a:ext uri="{FF2B5EF4-FFF2-40B4-BE49-F238E27FC236}">
                  <a16:creationId xmlns:a16="http://schemas.microsoft.com/office/drawing/2014/main" id="{1A000D24-EB5B-C24A-80B0-853DA14A69B3}"/>
                </a:ext>
              </a:extLst>
            </p:cNvPr>
            <p:cNvSpPr txBox="1"/>
            <p:nvPr/>
          </p:nvSpPr>
          <p:spPr>
            <a:xfrm>
              <a:off x="1889760" y="4692994"/>
              <a:ext cx="1104598" cy="312393"/>
            </a:xfrm>
            <a:prstGeom prst="rect">
              <a:avLst/>
            </a:prstGeom>
            <a:noFill/>
          </p:spPr>
          <p:txBody>
            <a:bodyPr wrap="none" rtlCol="0" anchor="b">
              <a:spAutoFit/>
            </a:bodyPr>
            <a:lstStyle/>
            <a:p>
              <a:pPr algn="l"/>
              <a:r>
                <a:rPr lang="fr-FR" sz="1430" dirty="0">
                  <a:ea typeface="Open Sans"/>
                  <a:cs typeface="Open Sans"/>
                  <a:sym typeface="Open Sans"/>
                  <a:rtl val="0"/>
                </a:rPr>
                <a:t>May 1, 2019</a:t>
              </a:r>
            </a:p>
          </p:txBody>
        </p:sp>
        <p:sp>
          <p:nvSpPr>
            <p:cNvPr id="103" name="TextBox 102">
              <a:extLst>
                <a:ext uri="{FF2B5EF4-FFF2-40B4-BE49-F238E27FC236}">
                  <a16:creationId xmlns:a16="http://schemas.microsoft.com/office/drawing/2014/main" id="{ABC1B4E7-AF3C-B94B-AA65-4B20515DF9F4}"/>
                </a:ext>
              </a:extLst>
            </p:cNvPr>
            <p:cNvSpPr txBox="1"/>
            <p:nvPr/>
          </p:nvSpPr>
          <p:spPr>
            <a:xfrm>
              <a:off x="3064954" y="4431030"/>
              <a:ext cx="606256" cy="312393"/>
            </a:xfrm>
            <a:prstGeom prst="rect">
              <a:avLst/>
            </a:prstGeom>
            <a:noFill/>
          </p:spPr>
          <p:txBody>
            <a:bodyPr wrap="none" rtlCol="0">
              <a:spAutoFit/>
            </a:bodyPr>
            <a:lstStyle/>
            <a:p>
              <a:pPr algn="l"/>
              <a:r>
                <a:rPr lang="fr-FR" sz="1430" dirty="0">
                  <a:ea typeface="Open Sans"/>
                  <a:cs typeface="Open Sans"/>
                  <a:sym typeface="Open Sans"/>
                  <a:rtl val="0"/>
                </a:rPr>
                <a:t>12:00</a:t>
              </a:r>
            </a:p>
          </p:txBody>
        </p:sp>
        <p:sp>
          <p:nvSpPr>
            <p:cNvPr id="104" name="TextBox 103">
              <a:extLst>
                <a:ext uri="{FF2B5EF4-FFF2-40B4-BE49-F238E27FC236}">
                  <a16:creationId xmlns:a16="http://schemas.microsoft.com/office/drawing/2014/main" id="{65357A4C-EDE5-8E4C-A1E5-87D7EB03B54C}"/>
                </a:ext>
              </a:extLst>
            </p:cNvPr>
            <p:cNvSpPr txBox="1"/>
            <p:nvPr/>
          </p:nvSpPr>
          <p:spPr>
            <a:xfrm>
              <a:off x="3968591" y="4431030"/>
              <a:ext cx="606256" cy="311624"/>
            </a:xfrm>
            <a:prstGeom prst="rect">
              <a:avLst/>
            </a:prstGeom>
            <a:noFill/>
          </p:spPr>
          <p:txBody>
            <a:bodyPr wrap="none" rtlCol="0">
              <a:spAutoFit/>
            </a:bodyPr>
            <a:lstStyle/>
            <a:p>
              <a:pPr algn="l"/>
              <a:r>
                <a:rPr lang="fr-FR" sz="1425">
                  <a:ea typeface="Open Sans"/>
                  <a:cs typeface="Open Sans"/>
                  <a:sym typeface="Open Sans"/>
                  <a:rtl val="0"/>
                </a:rPr>
                <a:t>00:00</a:t>
              </a:r>
            </a:p>
          </p:txBody>
        </p:sp>
        <p:sp>
          <p:nvSpPr>
            <p:cNvPr id="105" name="TextBox 104">
              <a:extLst>
                <a:ext uri="{FF2B5EF4-FFF2-40B4-BE49-F238E27FC236}">
                  <a16:creationId xmlns:a16="http://schemas.microsoft.com/office/drawing/2014/main" id="{7768CE4B-80E2-B34D-B2F3-B8E0E5D9E36C}"/>
                </a:ext>
              </a:extLst>
            </p:cNvPr>
            <p:cNvSpPr txBox="1"/>
            <p:nvPr/>
          </p:nvSpPr>
          <p:spPr>
            <a:xfrm>
              <a:off x="3697128" y="4692994"/>
              <a:ext cx="1104598" cy="312393"/>
            </a:xfrm>
            <a:prstGeom prst="rect">
              <a:avLst/>
            </a:prstGeom>
            <a:noFill/>
          </p:spPr>
          <p:txBody>
            <a:bodyPr wrap="none" rtlCol="0" anchor="b">
              <a:spAutoFit/>
            </a:bodyPr>
            <a:lstStyle/>
            <a:p>
              <a:pPr algn="l"/>
              <a:r>
                <a:rPr lang="fr-FR" sz="1430">
                  <a:ea typeface="Open Sans"/>
                  <a:cs typeface="Open Sans"/>
                  <a:sym typeface="Open Sans"/>
                  <a:rtl val="0"/>
                </a:rPr>
                <a:t>May 2, 2019</a:t>
              </a:r>
            </a:p>
          </p:txBody>
        </p:sp>
        <p:sp>
          <p:nvSpPr>
            <p:cNvPr id="106" name="TextBox 105">
              <a:extLst>
                <a:ext uri="{FF2B5EF4-FFF2-40B4-BE49-F238E27FC236}">
                  <a16:creationId xmlns:a16="http://schemas.microsoft.com/office/drawing/2014/main" id="{9AC4BBD9-27F4-8148-9F15-C07B979BD16A}"/>
                </a:ext>
              </a:extLst>
            </p:cNvPr>
            <p:cNvSpPr txBox="1"/>
            <p:nvPr/>
          </p:nvSpPr>
          <p:spPr>
            <a:xfrm>
              <a:off x="4872323" y="4431030"/>
              <a:ext cx="606256" cy="311624"/>
            </a:xfrm>
            <a:prstGeom prst="rect">
              <a:avLst/>
            </a:prstGeom>
            <a:noFill/>
          </p:spPr>
          <p:txBody>
            <a:bodyPr wrap="none" rtlCol="0">
              <a:spAutoFit/>
            </a:bodyPr>
            <a:lstStyle/>
            <a:p>
              <a:pPr algn="l"/>
              <a:r>
                <a:rPr lang="fr-FR" sz="1425">
                  <a:ea typeface="Open Sans"/>
                  <a:cs typeface="Open Sans"/>
                  <a:sym typeface="Open Sans"/>
                  <a:rtl val="0"/>
                </a:rPr>
                <a:t>12:00</a:t>
              </a:r>
            </a:p>
          </p:txBody>
        </p:sp>
        <p:sp>
          <p:nvSpPr>
            <p:cNvPr id="107" name="TextBox 106">
              <a:extLst>
                <a:ext uri="{FF2B5EF4-FFF2-40B4-BE49-F238E27FC236}">
                  <a16:creationId xmlns:a16="http://schemas.microsoft.com/office/drawing/2014/main" id="{D0A56D9F-6EEA-8042-B86C-86747329FDD1}"/>
                </a:ext>
              </a:extLst>
            </p:cNvPr>
            <p:cNvSpPr txBox="1"/>
            <p:nvPr/>
          </p:nvSpPr>
          <p:spPr>
            <a:xfrm>
              <a:off x="5775960" y="4431030"/>
              <a:ext cx="606256" cy="311624"/>
            </a:xfrm>
            <a:prstGeom prst="rect">
              <a:avLst/>
            </a:prstGeom>
            <a:noFill/>
          </p:spPr>
          <p:txBody>
            <a:bodyPr wrap="none" rtlCol="0">
              <a:spAutoFit/>
            </a:bodyPr>
            <a:lstStyle/>
            <a:p>
              <a:pPr algn="l"/>
              <a:r>
                <a:rPr lang="fr-FR" sz="1425">
                  <a:ea typeface="Open Sans"/>
                  <a:cs typeface="Open Sans"/>
                  <a:sym typeface="Open Sans"/>
                  <a:rtl val="0"/>
                </a:rPr>
                <a:t>00:00</a:t>
              </a:r>
            </a:p>
          </p:txBody>
        </p:sp>
        <p:sp>
          <p:nvSpPr>
            <p:cNvPr id="108" name="TextBox 107">
              <a:extLst>
                <a:ext uri="{FF2B5EF4-FFF2-40B4-BE49-F238E27FC236}">
                  <a16:creationId xmlns:a16="http://schemas.microsoft.com/office/drawing/2014/main" id="{733EFB8E-E30F-2047-8E50-15D4D338F13D}"/>
                </a:ext>
              </a:extLst>
            </p:cNvPr>
            <p:cNvSpPr txBox="1"/>
            <p:nvPr/>
          </p:nvSpPr>
          <p:spPr>
            <a:xfrm>
              <a:off x="5504497" y="4692994"/>
              <a:ext cx="1104598" cy="312393"/>
            </a:xfrm>
            <a:prstGeom prst="rect">
              <a:avLst/>
            </a:prstGeom>
            <a:noFill/>
          </p:spPr>
          <p:txBody>
            <a:bodyPr wrap="none" rtlCol="0" anchor="b">
              <a:spAutoFit/>
            </a:bodyPr>
            <a:lstStyle/>
            <a:p>
              <a:pPr algn="l"/>
              <a:r>
                <a:rPr lang="fr-FR" sz="1430">
                  <a:ea typeface="Open Sans"/>
                  <a:cs typeface="Open Sans"/>
                  <a:sym typeface="Open Sans"/>
                  <a:rtl val="0"/>
                </a:rPr>
                <a:t>May 3, 2019</a:t>
              </a:r>
            </a:p>
          </p:txBody>
        </p:sp>
        <p:sp>
          <p:nvSpPr>
            <p:cNvPr id="109" name="TextBox 108">
              <a:extLst>
                <a:ext uri="{FF2B5EF4-FFF2-40B4-BE49-F238E27FC236}">
                  <a16:creationId xmlns:a16="http://schemas.microsoft.com/office/drawing/2014/main" id="{A5F88261-6173-CE4B-A296-DB26D4FDF58C}"/>
                </a:ext>
              </a:extLst>
            </p:cNvPr>
            <p:cNvSpPr txBox="1"/>
            <p:nvPr/>
          </p:nvSpPr>
          <p:spPr>
            <a:xfrm>
              <a:off x="6679692" y="4431030"/>
              <a:ext cx="606256" cy="311624"/>
            </a:xfrm>
            <a:prstGeom prst="rect">
              <a:avLst/>
            </a:prstGeom>
            <a:noFill/>
          </p:spPr>
          <p:txBody>
            <a:bodyPr wrap="none" rtlCol="0">
              <a:spAutoFit/>
            </a:bodyPr>
            <a:lstStyle/>
            <a:p>
              <a:pPr algn="l"/>
              <a:r>
                <a:rPr lang="fr-FR" sz="1425">
                  <a:ea typeface="Open Sans"/>
                  <a:cs typeface="Open Sans"/>
                  <a:sym typeface="Open Sans"/>
                  <a:rtl val="0"/>
                </a:rPr>
                <a:t>12:00</a:t>
              </a:r>
            </a:p>
          </p:txBody>
        </p:sp>
        <p:sp>
          <p:nvSpPr>
            <p:cNvPr id="110" name="TextBox 109">
              <a:extLst>
                <a:ext uri="{FF2B5EF4-FFF2-40B4-BE49-F238E27FC236}">
                  <a16:creationId xmlns:a16="http://schemas.microsoft.com/office/drawing/2014/main" id="{1FEC306A-12FD-1E45-915D-FC7C8FF1970D}"/>
                </a:ext>
              </a:extLst>
            </p:cNvPr>
            <p:cNvSpPr txBox="1"/>
            <p:nvPr/>
          </p:nvSpPr>
          <p:spPr>
            <a:xfrm>
              <a:off x="7583328" y="4431030"/>
              <a:ext cx="606256" cy="311624"/>
            </a:xfrm>
            <a:prstGeom prst="rect">
              <a:avLst/>
            </a:prstGeom>
            <a:noFill/>
          </p:spPr>
          <p:txBody>
            <a:bodyPr wrap="none" rtlCol="0">
              <a:spAutoFit/>
            </a:bodyPr>
            <a:lstStyle/>
            <a:p>
              <a:pPr algn="l"/>
              <a:r>
                <a:rPr lang="fr-FR" sz="1425">
                  <a:ea typeface="Open Sans"/>
                  <a:cs typeface="Open Sans"/>
                  <a:sym typeface="Open Sans"/>
                  <a:rtl val="0"/>
                </a:rPr>
                <a:t>00:00</a:t>
              </a:r>
            </a:p>
          </p:txBody>
        </p:sp>
        <p:sp>
          <p:nvSpPr>
            <p:cNvPr id="111" name="TextBox 110">
              <a:extLst>
                <a:ext uri="{FF2B5EF4-FFF2-40B4-BE49-F238E27FC236}">
                  <a16:creationId xmlns:a16="http://schemas.microsoft.com/office/drawing/2014/main" id="{3F332816-F940-EF41-BBB5-725D6734E749}"/>
                </a:ext>
              </a:extLst>
            </p:cNvPr>
            <p:cNvSpPr txBox="1"/>
            <p:nvPr/>
          </p:nvSpPr>
          <p:spPr>
            <a:xfrm>
              <a:off x="7311866" y="4692994"/>
              <a:ext cx="1104598" cy="312393"/>
            </a:xfrm>
            <a:prstGeom prst="rect">
              <a:avLst/>
            </a:prstGeom>
            <a:noFill/>
          </p:spPr>
          <p:txBody>
            <a:bodyPr wrap="none" rtlCol="0" anchor="b">
              <a:spAutoFit/>
            </a:bodyPr>
            <a:lstStyle/>
            <a:p>
              <a:pPr algn="l"/>
              <a:r>
                <a:rPr lang="fr-FR" sz="1430">
                  <a:ea typeface="Open Sans"/>
                  <a:cs typeface="Open Sans"/>
                  <a:sym typeface="Open Sans"/>
                  <a:rtl val="0"/>
                </a:rPr>
                <a:t>May 4, 2019</a:t>
              </a:r>
            </a:p>
          </p:txBody>
        </p:sp>
        <p:sp>
          <p:nvSpPr>
            <p:cNvPr id="112" name="TextBox 111">
              <a:extLst>
                <a:ext uri="{FF2B5EF4-FFF2-40B4-BE49-F238E27FC236}">
                  <a16:creationId xmlns:a16="http://schemas.microsoft.com/office/drawing/2014/main" id="{2715EF39-E7B4-934E-A337-8DB713938FEA}"/>
                </a:ext>
              </a:extLst>
            </p:cNvPr>
            <p:cNvSpPr txBox="1"/>
            <p:nvPr/>
          </p:nvSpPr>
          <p:spPr>
            <a:xfrm>
              <a:off x="8487060" y="4431030"/>
              <a:ext cx="606256" cy="311624"/>
            </a:xfrm>
            <a:prstGeom prst="rect">
              <a:avLst/>
            </a:prstGeom>
            <a:noFill/>
          </p:spPr>
          <p:txBody>
            <a:bodyPr wrap="none" rtlCol="0">
              <a:spAutoFit/>
            </a:bodyPr>
            <a:lstStyle/>
            <a:p>
              <a:pPr algn="l"/>
              <a:r>
                <a:rPr lang="fr-FR" sz="1425">
                  <a:ea typeface="Open Sans"/>
                  <a:cs typeface="Open Sans"/>
                  <a:sym typeface="Open Sans"/>
                  <a:rtl val="0"/>
                </a:rPr>
                <a:t>12:00</a:t>
              </a:r>
            </a:p>
          </p:txBody>
        </p:sp>
        <p:sp>
          <p:nvSpPr>
            <p:cNvPr id="113" name="TextBox 112">
              <a:extLst>
                <a:ext uri="{FF2B5EF4-FFF2-40B4-BE49-F238E27FC236}">
                  <a16:creationId xmlns:a16="http://schemas.microsoft.com/office/drawing/2014/main" id="{DB3BFE8A-86D8-134F-B14E-B6F93977C255}"/>
                </a:ext>
              </a:extLst>
            </p:cNvPr>
            <p:cNvSpPr txBox="1"/>
            <p:nvPr/>
          </p:nvSpPr>
          <p:spPr>
            <a:xfrm>
              <a:off x="9390697" y="4431030"/>
              <a:ext cx="606256" cy="311624"/>
            </a:xfrm>
            <a:prstGeom prst="rect">
              <a:avLst/>
            </a:prstGeom>
            <a:noFill/>
          </p:spPr>
          <p:txBody>
            <a:bodyPr wrap="none" rtlCol="0">
              <a:spAutoFit/>
            </a:bodyPr>
            <a:lstStyle/>
            <a:p>
              <a:pPr algn="l"/>
              <a:r>
                <a:rPr lang="fr-FR" sz="1425">
                  <a:ea typeface="Open Sans"/>
                  <a:cs typeface="Open Sans"/>
                  <a:sym typeface="Open Sans"/>
                  <a:rtl val="0"/>
                </a:rPr>
                <a:t>00:00</a:t>
              </a:r>
            </a:p>
          </p:txBody>
        </p:sp>
        <p:sp>
          <p:nvSpPr>
            <p:cNvPr id="114" name="TextBox 113">
              <a:extLst>
                <a:ext uri="{FF2B5EF4-FFF2-40B4-BE49-F238E27FC236}">
                  <a16:creationId xmlns:a16="http://schemas.microsoft.com/office/drawing/2014/main" id="{F9E1F029-F686-D446-9C2F-638E6D57DE2B}"/>
                </a:ext>
              </a:extLst>
            </p:cNvPr>
            <p:cNvSpPr txBox="1"/>
            <p:nvPr/>
          </p:nvSpPr>
          <p:spPr>
            <a:xfrm>
              <a:off x="9119235" y="4692994"/>
              <a:ext cx="1104598" cy="312393"/>
            </a:xfrm>
            <a:prstGeom prst="rect">
              <a:avLst/>
            </a:prstGeom>
            <a:noFill/>
          </p:spPr>
          <p:txBody>
            <a:bodyPr wrap="none" rtlCol="0" anchor="b">
              <a:spAutoFit/>
            </a:bodyPr>
            <a:lstStyle/>
            <a:p>
              <a:pPr algn="l"/>
              <a:r>
                <a:rPr lang="fr-FR" sz="1430">
                  <a:ea typeface="Open Sans"/>
                  <a:cs typeface="Open Sans"/>
                  <a:sym typeface="Open Sans"/>
                  <a:rtl val="0"/>
                </a:rPr>
                <a:t>May 5, 2019</a:t>
              </a:r>
            </a:p>
          </p:txBody>
        </p:sp>
      </p:grpSp>
      <p:grpSp>
        <p:nvGrpSpPr>
          <p:cNvPr id="115" name="Graphic 69">
            <a:extLst>
              <a:ext uri="{FF2B5EF4-FFF2-40B4-BE49-F238E27FC236}">
                <a16:creationId xmlns:a16="http://schemas.microsoft.com/office/drawing/2014/main" id="{064A2745-BA43-BF4A-B5F5-CD86A5616DDF}"/>
              </a:ext>
            </a:extLst>
          </p:cNvPr>
          <p:cNvGrpSpPr/>
          <p:nvPr/>
        </p:nvGrpSpPr>
        <p:grpSpPr>
          <a:xfrm>
            <a:off x="2129792" y="2165986"/>
            <a:ext cx="382415" cy="2449511"/>
            <a:chOff x="2129790" y="2165984"/>
            <a:chExt cx="382415" cy="2449511"/>
          </a:xfrm>
          <a:solidFill>
            <a:srgbClr val="2A3F5F"/>
          </a:solidFill>
        </p:grpSpPr>
        <p:sp>
          <p:nvSpPr>
            <p:cNvPr id="116" name="TextBox 115">
              <a:extLst>
                <a:ext uri="{FF2B5EF4-FFF2-40B4-BE49-F238E27FC236}">
                  <a16:creationId xmlns:a16="http://schemas.microsoft.com/office/drawing/2014/main" id="{C862EBF0-DFB0-F541-B533-E5B36C8B9976}"/>
                </a:ext>
              </a:extLst>
            </p:cNvPr>
            <p:cNvSpPr txBox="1"/>
            <p:nvPr/>
          </p:nvSpPr>
          <p:spPr>
            <a:xfrm>
              <a:off x="2234565" y="4303871"/>
              <a:ext cx="277640" cy="311624"/>
            </a:xfrm>
            <a:prstGeom prst="rect">
              <a:avLst/>
            </a:prstGeom>
            <a:noFill/>
          </p:spPr>
          <p:txBody>
            <a:bodyPr wrap="none" rtlCol="0">
              <a:spAutoFit/>
            </a:bodyPr>
            <a:lstStyle/>
            <a:p>
              <a:pPr algn="l"/>
              <a:r>
                <a:rPr lang="fr-FR" sz="1425">
                  <a:ea typeface="Open Sans"/>
                  <a:cs typeface="Open Sans"/>
                  <a:sym typeface="Open Sans"/>
                  <a:rtl val="0"/>
                </a:rPr>
                <a:t>0</a:t>
              </a:r>
            </a:p>
          </p:txBody>
        </p:sp>
        <p:sp>
          <p:nvSpPr>
            <p:cNvPr id="117" name="TextBox 116">
              <a:extLst>
                <a:ext uri="{FF2B5EF4-FFF2-40B4-BE49-F238E27FC236}">
                  <a16:creationId xmlns:a16="http://schemas.microsoft.com/office/drawing/2014/main" id="{92C4A8C9-4902-5B43-8986-7158507B44D4}"/>
                </a:ext>
              </a:extLst>
            </p:cNvPr>
            <p:cNvSpPr txBox="1"/>
            <p:nvPr/>
          </p:nvSpPr>
          <p:spPr>
            <a:xfrm>
              <a:off x="2129790" y="3947540"/>
              <a:ext cx="370614" cy="311624"/>
            </a:xfrm>
            <a:prstGeom prst="rect">
              <a:avLst/>
            </a:prstGeom>
            <a:noFill/>
          </p:spPr>
          <p:txBody>
            <a:bodyPr wrap="none" rtlCol="0">
              <a:spAutoFit/>
            </a:bodyPr>
            <a:lstStyle/>
            <a:p>
              <a:pPr algn="l"/>
              <a:r>
                <a:rPr lang="fr-FR" sz="1425">
                  <a:ea typeface="Open Sans"/>
                  <a:cs typeface="Open Sans"/>
                  <a:sym typeface="Open Sans"/>
                  <a:rtl val="0"/>
                </a:rPr>
                <a:t>10</a:t>
              </a:r>
            </a:p>
          </p:txBody>
        </p:sp>
        <p:sp>
          <p:nvSpPr>
            <p:cNvPr id="118" name="TextBox 117">
              <a:extLst>
                <a:ext uri="{FF2B5EF4-FFF2-40B4-BE49-F238E27FC236}">
                  <a16:creationId xmlns:a16="http://schemas.microsoft.com/office/drawing/2014/main" id="{41989DDA-09F8-7044-B893-91C353824BC9}"/>
                </a:ext>
              </a:extLst>
            </p:cNvPr>
            <p:cNvSpPr txBox="1"/>
            <p:nvPr/>
          </p:nvSpPr>
          <p:spPr>
            <a:xfrm>
              <a:off x="2129790" y="3591210"/>
              <a:ext cx="370614" cy="311624"/>
            </a:xfrm>
            <a:prstGeom prst="rect">
              <a:avLst/>
            </a:prstGeom>
            <a:noFill/>
          </p:spPr>
          <p:txBody>
            <a:bodyPr wrap="none" rtlCol="0">
              <a:spAutoFit/>
            </a:bodyPr>
            <a:lstStyle/>
            <a:p>
              <a:pPr algn="l"/>
              <a:r>
                <a:rPr lang="fr-FR" sz="1425">
                  <a:ea typeface="Open Sans"/>
                  <a:cs typeface="Open Sans"/>
                  <a:sym typeface="Open Sans"/>
                  <a:rtl val="0"/>
                </a:rPr>
                <a:t>20</a:t>
              </a:r>
            </a:p>
          </p:txBody>
        </p:sp>
        <p:sp>
          <p:nvSpPr>
            <p:cNvPr id="119" name="TextBox 118">
              <a:extLst>
                <a:ext uri="{FF2B5EF4-FFF2-40B4-BE49-F238E27FC236}">
                  <a16:creationId xmlns:a16="http://schemas.microsoft.com/office/drawing/2014/main" id="{0E6D840D-FDC2-0149-AF67-D5B0401BCB23}"/>
                </a:ext>
              </a:extLst>
            </p:cNvPr>
            <p:cNvSpPr txBox="1"/>
            <p:nvPr/>
          </p:nvSpPr>
          <p:spPr>
            <a:xfrm>
              <a:off x="2129790" y="3234975"/>
              <a:ext cx="370614" cy="311624"/>
            </a:xfrm>
            <a:prstGeom prst="rect">
              <a:avLst/>
            </a:prstGeom>
            <a:noFill/>
          </p:spPr>
          <p:txBody>
            <a:bodyPr wrap="none" rtlCol="0">
              <a:spAutoFit/>
            </a:bodyPr>
            <a:lstStyle/>
            <a:p>
              <a:pPr algn="l"/>
              <a:r>
                <a:rPr lang="fr-FR" sz="1425">
                  <a:ea typeface="Open Sans"/>
                  <a:cs typeface="Open Sans"/>
                  <a:sym typeface="Open Sans"/>
                  <a:rtl val="0"/>
                </a:rPr>
                <a:t>30</a:t>
              </a:r>
            </a:p>
          </p:txBody>
        </p:sp>
        <p:sp>
          <p:nvSpPr>
            <p:cNvPr id="120" name="TextBox 119">
              <a:extLst>
                <a:ext uri="{FF2B5EF4-FFF2-40B4-BE49-F238E27FC236}">
                  <a16:creationId xmlns:a16="http://schemas.microsoft.com/office/drawing/2014/main" id="{5ED0D07F-CF6E-C64E-84B8-27E1BA89BDFA}"/>
                </a:ext>
              </a:extLst>
            </p:cNvPr>
            <p:cNvSpPr txBox="1"/>
            <p:nvPr/>
          </p:nvSpPr>
          <p:spPr>
            <a:xfrm>
              <a:off x="2129790" y="2878645"/>
              <a:ext cx="370614" cy="311624"/>
            </a:xfrm>
            <a:prstGeom prst="rect">
              <a:avLst/>
            </a:prstGeom>
            <a:noFill/>
          </p:spPr>
          <p:txBody>
            <a:bodyPr wrap="none" rtlCol="0">
              <a:spAutoFit/>
            </a:bodyPr>
            <a:lstStyle/>
            <a:p>
              <a:pPr algn="l"/>
              <a:r>
                <a:rPr lang="fr-FR" sz="1425">
                  <a:ea typeface="Open Sans"/>
                  <a:cs typeface="Open Sans"/>
                  <a:sym typeface="Open Sans"/>
                  <a:rtl val="0"/>
                </a:rPr>
                <a:t>40</a:t>
              </a:r>
            </a:p>
          </p:txBody>
        </p:sp>
        <p:sp>
          <p:nvSpPr>
            <p:cNvPr id="121" name="TextBox 120">
              <a:extLst>
                <a:ext uri="{FF2B5EF4-FFF2-40B4-BE49-F238E27FC236}">
                  <a16:creationId xmlns:a16="http://schemas.microsoft.com/office/drawing/2014/main" id="{18A6C4BC-79C3-004C-BACF-E9A3EBDBE1DE}"/>
                </a:ext>
              </a:extLst>
            </p:cNvPr>
            <p:cNvSpPr txBox="1"/>
            <p:nvPr/>
          </p:nvSpPr>
          <p:spPr>
            <a:xfrm>
              <a:off x="2129790" y="2522315"/>
              <a:ext cx="370614" cy="311624"/>
            </a:xfrm>
            <a:prstGeom prst="rect">
              <a:avLst/>
            </a:prstGeom>
            <a:noFill/>
          </p:spPr>
          <p:txBody>
            <a:bodyPr wrap="none" rtlCol="0">
              <a:spAutoFit/>
            </a:bodyPr>
            <a:lstStyle/>
            <a:p>
              <a:pPr algn="l"/>
              <a:r>
                <a:rPr lang="fr-FR" sz="1425" dirty="0">
                  <a:ea typeface="Open Sans"/>
                  <a:cs typeface="Open Sans"/>
                  <a:sym typeface="Open Sans"/>
                  <a:rtl val="0"/>
                </a:rPr>
                <a:t>50</a:t>
              </a:r>
            </a:p>
          </p:txBody>
        </p:sp>
        <p:sp>
          <p:nvSpPr>
            <p:cNvPr id="122" name="TextBox 121">
              <a:extLst>
                <a:ext uri="{FF2B5EF4-FFF2-40B4-BE49-F238E27FC236}">
                  <a16:creationId xmlns:a16="http://schemas.microsoft.com/office/drawing/2014/main" id="{F75FD5D1-27A2-224C-985D-B10BDD1E62A8}"/>
                </a:ext>
              </a:extLst>
            </p:cNvPr>
            <p:cNvSpPr txBox="1"/>
            <p:nvPr/>
          </p:nvSpPr>
          <p:spPr>
            <a:xfrm>
              <a:off x="2129790" y="2165984"/>
              <a:ext cx="370614" cy="311624"/>
            </a:xfrm>
            <a:prstGeom prst="rect">
              <a:avLst/>
            </a:prstGeom>
            <a:noFill/>
          </p:spPr>
          <p:txBody>
            <a:bodyPr wrap="none" rtlCol="0">
              <a:spAutoFit/>
            </a:bodyPr>
            <a:lstStyle/>
            <a:p>
              <a:pPr algn="l"/>
              <a:r>
                <a:rPr lang="fr-FR" sz="1425" dirty="0">
                  <a:ea typeface="Open Sans"/>
                  <a:cs typeface="Open Sans"/>
                  <a:sym typeface="Open Sans"/>
                  <a:rtl val="0"/>
                </a:rPr>
                <a:t>60</a:t>
              </a:r>
            </a:p>
          </p:txBody>
        </p:sp>
      </p:grpSp>
      <p:sp>
        <p:nvSpPr>
          <p:cNvPr id="123" name="TextBox 122">
            <a:extLst>
              <a:ext uri="{FF2B5EF4-FFF2-40B4-BE49-F238E27FC236}">
                <a16:creationId xmlns:a16="http://schemas.microsoft.com/office/drawing/2014/main" id="{C8FF54E7-DAF9-194E-A3AB-C4BFECE466C8}"/>
              </a:ext>
            </a:extLst>
          </p:cNvPr>
          <p:cNvSpPr txBox="1"/>
          <p:nvPr/>
        </p:nvSpPr>
        <p:spPr>
          <a:xfrm rot="16200000">
            <a:off x="1324560" y="3054842"/>
            <a:ext cx="1237070" cy="357790"/>
          </a:xfrm>
          <a:prstGeom prst="rect">
            <a:avLst/>
          </a:prstGeom>
          <a:noFill/>
        </p:spPr>
        <p:txBody>
          <a:bodyPr wrap="none" rtlCol="0">
            <a:spAutoFit/>
          </a:bodyPr>
          <a:lstStyle/>
          <a:p>
            <a:pPr algn="l"/>
            <a:r>
              <a:rPr lang="fr-FR" sz="1700" dirty="0">
                <a:ea typeface="Open Sans"/>
                <a:cs typeface="Open Sans"/>
                <a:sym typeface="Open Sans"/>
                <a:rtl val="0"/>
              </a:rPr>
              <a:t>Power [kW]</a:t>
            </a:r>
          </a:p>
        </p:txBody>
      </p:sp>
      <p:sp>
        <p:nvSpPr>
          <p:cNvPr id="124" name="TextBox 123">
            <a:extLst>
              <a:ext uri="{FF2B5EF4-FFF2-40B4-BE49-F238E27FC236}">
                <a16:creationId xmlns:a16="http://schemas.microsoft.com/office/drawing/2014/main" id="{389A813F-2E65-864B-B1DC-74D6A2B5CD34}"/>
              </a:ext>
            </a:extLst>
          </p:cNvPr>
          <p:cNvSpPr txBox="1"/>
          <p:nvPr/>
        </p:nvSpPr>
        <p:spPr>
          <a:xfrm>
            <a:off x="2568939" y="1959077"/>
            <a:ext cx="1569532" cy="338554"/>
          </a:xfrm>
          <a:prstGeom prst="rect">
            <a:avLst/>
          </a:prstGeom>
          <a:noFill/>
        </p:spPr>
        <p:txBody>
          <a:bodyPr wrap="none" rtlCol="0">
            <a:spAutoFit/>
          </a:bodyPr>
          <a:lstStyle/>
          <a:p>
            <a:r>
              <a:rPr lang="en-AU" sz="1600" dirty="0">
                <a:solidFill>
                  <a:srgbClr val="F58518"/>
                </a:solidFill>
              </a:rPr>
              <a:t>Solar production</a:t>
            </a:r>
          </a:p>
        </p:txBody>
      </p:sp>
      <p:cxnSp>
        <p:nvCxnSpPr>
          <p:cNvPr id="125" name="Straight Arrow Connector 124">
            <a:extLst>
              <a:ext uri="{FF2B5EF4-FFF2-40B4-BE49-F238E27FC236}">
                <a16:creationId xmlns:a16="http://schemas.microsoft.com/office/drawing/2014/main" id="{D77081C0-62D1-9B49-B380-A36440DBD21B}"/>
              </a:ext>
            </a:extLst>
          </p:cNvPr>
          <p:cNvCxnSpPr>
            <a:cxnSpLocks/>
          </p:cNvCxnSpPr>
          <p:nvPr/>
        </p:nvCxnSpPr>
        <p:spPr>
          <a:xfrm>
            <a:off x="3246821" y="2243642"/>
            <a:ext cx="0" cy="608782"/>
          </a:xfrm>
          <a:prstGeom prst="straightConnector1">
            <a:avLst/>
          </a:prstGeom>
          <a:ln w="12700">
            <a:solidFill>
              <a:srgbClr val="F58518"/>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27ACFF9A-9694-5E45-82E5-B593C14650A6}"/>
              </a:ext>
            </a:extLst>
          </p:cNvPr>
          <p:cNvSpPr txBox="1"/>
          <p:nvPr/>
        </p:nvSpPr>
        <p:spPr>
          <a:xfrm>
            <a:off x="4228567" y="2990654"/>
            <a:ext cx="1175194" cy="338554"/>
          </a:xfrm>
          <a:prstGeom prst="rect">
            <a:avLst/>
          </a:prstGeom>
          <a:noFill/>
        </p:spPr>
        <p:txBody>
          <a:bodyPr wrap="none" rtlCol="0">
            <a:spAutoFit/>
          </a:bodyPr>
          <a:lstStyle/>
          <a:p>
            <a:r>
              <a:rPr lang="en-AU" sz="1600" dirty="0">
                <a:solidFill>
                  <a:srgbClr val="4C78A8"/>
                </a:solidFill>
              </a:rPr>
              <a:t>Load profile</a:t>
            </a:r>
          </a:p>
        </p:txBody>
      </p:sp>
      <p:cxnSp>
        <p:nvCxnSpPr>
          <p:cNvPr id="127" name="Straight Arrow Connector 126">
            <a:extLst>
              <a:ext uri="{FF2B5EF4-FFF2-40B4-BE49-F238E27FC236}">
                <a16:creationId xmlns:a16="http://schemas.microsoft.com/office/drawing/2014/main" id="{8834ED8F-B624-734A-A47A-6564E17BCEFE}"/>
              </a:ext>
            </a:extLst>
          </p:cNvPr>
          <p:cNvCxnSpPr>
            <a:cxnSpLocks/>
          </p:cNvCxnSpPr>
          <p:nvPr/>
        </p:nvCxnSpPr>
        <p:spPr>
          <a:xfrm>
            <a:off x="4780164" y="3316193"/>
            <a:ext cx="0" cy="427127"/>
          </a:xfrm>
          <a:prstGeom prst="straightConnector1">
            <a:avLst/>
          </a:prstGeom>
          <a:ln w="12700">
            <a:solidFill>
              <a:srgbClr val="4C78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894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2">
            <a:extLst>
              <a:ext uri="{FF2B5EF4-FFF2-40B4-BE49-F238E27FC236}">
                <a16:creationId xmlns:a16="http://schemas.microsoft.com/office/drawing/2014/main" id="{2CE84323-7721-944A-9867-33AE89DCEE9C}"/>
              </a:ext>
            </a:extLst>
          </p:cNvPr>
          <p:cNvGrpSpPr/>
          <p:nvPr/>
        </p:nvGrpSpPr>
        <p:grpSpPr>
          <a:xfrm>
            <a:off x="2384427" y="1397000"/>
            <a:ext cx="7077075" cy="3429000"/>
            <a:chOff x="2638425" y="1524000"/>
            <a:chExt cx="7077075" cy="3429000"/>
          </a:xfrm>
          <a:solidFill>
            <a:srgbClr val="000000"/>
          </a:solidFill>
        </p:grpSpPr>
        <p:grpSp>
          <p:nvGrpSpPr>
            <p:cNvPr id="8" name="Graphic 2">
              <a:extLst>
                <a:ext uri="{FF2B5EF4-FFF2-40B4-BE49-F238E27FC236}">
                  <a16:creationId xmlns:a16="http://schemas.microsoft.com/office/drawing/2014/main" id="{3622D2BD-E4A5-6246-A141-3DC993B18873}"/>
                </a:ext>
              </a:extLst>
            </p:cNvPr>
            <p:cNvGrpSpPr/>
            <p:nvPr/>
          </p:nvGrpSpPr>
          <p:grpSpPr>
            <a:xfrm>
              <a:off x="3523107" y="1524000"/>
              <a:ext cx="5307806" cy="3429000"/>
              <a:chOff x="3523107" y="1524000"/>
              <a:chExt cx="5307806" cy="3429000"/>
            </a:xfrm>
            <a:solidFill>
              <a:srgbClr val="000000"/>
            </a:solidFill>
          </p:grpSpPr>
          <p:sp>
            <p:nvSpPr>
              <p:cNvPr id="9" name="Freeform 8">
                <a:extLst>
                  <a:ext uri="{FF2B5EF4-FFF2-40B4-BE49-F238E27FC236}">
                    <a16:creationId xmlns:a16="http://schemas.microsoft.com/office/drawing/2014/main" id="{E1A3387A-BC5B-C047-8F38-6DFA50F06FC2}"/>
                  </a:ext>
                </a:extLst>
              </p:cNvPr>
              <p:cNvSpPr/>
              <p:nvPr/>
            </p:nvSpPr>
            <p:spPr>
              <a:xfrm>
                <a:off x="3523107" y="1524000"/>
                <a:ext cx="9525" cy="3429000"/>
              </a:xfrm>
              <a:custGeom>
                <a:avLst/>
                <a:gdLst>
                  <a:gd name="connsiteX0" fmla="*/ 180 w 9525"/>
                  <a:gd name="connsiteY0" fmla="*/ 0 h 3429000"/>
                  <a:gd name="connsiteX1" fmla="*/ 180 w 9525"/>
                  <a:gd name="connsiteY1" fmla="*/ 3429000 h 3429000"/>
                </a:gdLst>
                <a:ahLst/>
                <a:cxnLst>
                  <a:cxn ang="0">
                    <a:pos x="connsiteX0" y="connsiteY0"/>
                  </a:cxn>
                  <a:cxn ang="0">
                    <a:pos x="connsiteX1" y="connsiteY1"/>
                  </a:cxn>
                </a:cxnLst>
                <a:rect l="l" t="t" r="r" b="b"/>
                <a:pathLst>
                  <a:path w="9525" h="3429000">
                    <a:moveTo>
                      <a:pt x="180" y="0"/>
                    </a:moveTo>
                    <a:lnTo>
                      <a:pt x="180"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0" name="Freeform 9">
                <a:extLst>
                  <a:ext uri="{FF2B5EF4-FFF2-40B4-BE49-F238E27FC236}">
                    <a16:creationId xmlns:a16="http://schemas.microsoft.com/office/drawing/2014/main" id="{EB375EE9-0202-DC43-AA69-B746DC0BD312}"/>
                  </a:ext>
                </a:extLst>
              </p:cNvPr>
              <p:cNvSpPr/>
              <p:nvPr/>
            </p:nvSpPr>
            <p:spPr>
              <a:xfrm>
                <a:off x="4407693" y="1524000"/>
                <a:ext cx="9525" cy="3429000"/>
              </a:xfrm>
              <a:custGeom>
                <a:avLst/>
                <a:gdLst>
                  <a:gd name="connsiteX0" fmla="*/ 273 w 9525"/>
                  <a:gd name="connsiteY0" fmla="*/ 0 h 3429000"/>
                  <a:gd name="connsiteX1" fmla="*/ 273 w 9525"/>
                  <a:gd name="connsiteY1" fmla="*/ 3429000 h 3429000"/>
                </a:gdLst>
                <a:ahLst/>
                <a:cxnLst>
                  <a:cxn ang="0">
                    <a:pos x="connsiteX0" y="connsiteY0"/>
                  </a:cxn>
                  <a:cxn ang="0">
                    <a:pos x="connsiteX1" y="connsiteY1"/>
                  </a:cxn>
                </a:cxnLst>
                <a:rect l="l" t="t" r="r" b="b"/>
                <a:pathLst>
                  <a:path w="9525" h="3429000">
                    <a:moveTo>
                      <a:pt x="273" y="0"/>
                    </a:moveTo>
                    <a:lnTo>
                      <a:pt x="273"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1" name="Freeform 10">
                <a:extLst>
                  <a:ext uri="{FF2B5EF4-FFF2-40B4-BE49-F238E27FC236}">
                    <a16:creationId xmlns:a16="http://schemas.microsoft.com/office/drawing/2014/main" id="{792D5A12-D1A6-9D46-8F32-05EA6837568C}"/>
                  </a:ext>
                </a:extLst>
              </p:cNvPr>
              <p:cNvSpPr/>
              <p:nvPr/>
            </p:nvSpPr>
            <p:spPr>
              <a:xfrm>
                <a:off x="5292375" y="1524000"/>
                <a:ext cx="9525" cy="3429000"/>
              </a:xfrm>
              <a:custGeom>
                <a:avLst/>
                <a:gdLst>
                  <a:gd name="connsiteX0" fmla="*/ 366 w 9525"/>
                  <a:gd name="connsiteY0" fmla="*/ 0 h 3429000"/>
                  <a:gd name="connsiteX1" fmla="*/ 366 w 9525"/>
                  <a:gd name="connsiteY1" fmla="*/ 3429000 h 3429000"/>
                </a:gdLst>
                <a:ahLst/>
                <a:cxnLst>
                  <a:cxn ang="0">
                    <a:pos x="connsiteX0" y="connsiteY0"/>
                  </a:cxn>
                  <a:cxn ang="0">
                    <a:pos x="connsiteX1" y="connsiteY1"/>
                  </a:cxn>
                </a:cxnLst>
                <a:rect l="l" t="t" r="r" b="b"/>
                <a:pathLst>
                  <a:path w="9525" h="3429000">
                    <a:moveTo>
                      <a:pt x="366" y="0"/>
                    </a:moveTo>
                    <a:lnTo>
                      <a:pt x="366"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2" name="Freeform 11">
                <a:extLst>
                  <a:ext uri="{FF2B5EF4-FFF2-40B4-BE49-F238E27FC236}">
                    <a16:creationId xmlns:a16="http://schemas.microsoft.com/office/drawing/2014/main" id="{D294EACF-CB0B-6F45-9652-998AE8E84C2A}"/>
                  </a:ext>
                </a:extLst>
              </p:cNvPr>
              <p:cNvSpPr/>
              <p:nvPr/>
            </p:nvSpPr>
            <p:spPr>
              <a:xfrm>
                <a:off x="6176962" y="1524000"/>
                <a:ext cx="9525" cy="3429000"/>
              </a:xfrm>
              <a:custGeom>
                <a:avLst/>
                <a:gdLst>
                  <a:gd name="connsiteX0" fmla="*/ 459 w 9525"/>
                  <a:gd name="connsiteY0" fmla="*/ 0 h 3429000"/>
                  <a:gd name="connsiteX1" fmla="*/ 459 w 9525"/>
                  <a:gd name="connsiteY1" fmla="*/ 3429000 h 3429000"/>
                </a:gdLst>
                <a:ahLst/>
                <a:cxnLst>
                  <a:cxn ang="0">
                    <a:pos x="connsiteX0" y="connsiteY0"/>
                  </a:cxn>
                  <a:cxn ang="0">
                    <a:pos x="connsiteX1" y="connsiteY1"/>
                  </a:cxn>
                </a:cxnLst>
                <a:rect l="l" t="t" r="r" b="b"/>
                <a:pathLst>
                  <a:path w="9525" h="3429000">
                    <a:moveTo>
                      <a:pt x="459" y="0"/>
                    </a:moveTo>
                    <a:lnTo>
                      <a:pt x="459"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3" name="Freeform 12">
                <a:extLst>
                  <a:ext uri="{FF2B5EF4-FFF2-40B4-BE49-F238E27FC236}">
                    <a16:creationId xmlns:a16="http://schemas.microsoft.com/office/drawing/2014/main" id="{8F8C42D7-5DDB-C046-A7C5-0958E9D70394}"/>
                  </a:ext>
                </a:extLst>
              </p:cNvPr>
              <p:cNvSpPr/>
              <p:nvPr/>
            </p:nvSpPr>
            <p:spPr>
              <a:xfrm>
                <a:off x="7061644" y="1524000"/>
                <a:ext cx="9525" cy="3429000"/>
              </a:xfrm>
              <a:custGeom>
                <a:avLst/>
                <a:gdLst>
                  <a:gd name="connsiteX0" fmla="*/ 551 w 9525"/>
                  <a:gd name="connsiteY0" fmla="*/ 0 h 3429000"/>
                  <a:gd name="connsiteX1" fmla="*/ 551 w 9525"/>
                  <a:gd name="connsiteY1" fmla="*/ 3429000 h 3429000"/>
                </a:gdLst>
                <a:ahLst/>
                <a:cxnLst>
                  <a:cxn ang="0">
                    <a:pos x="connsiteX0" y="connsiteY0"/>
                  </a:cxn>
                  <a:cxn ang="0">
                    <a:pos x="connsiteX1" y="connsiteY1"/>
                  </a:cxn>
                </a:cxnLst>
                <a:rect l="l" t="t" r="r" b="b"/>
                <a:pathLst>
                  <a:path w="9525" h="3429000">
                    <a:moveTo>
                      <a:pt x="551" y="0"/>
                    </a:moveTo>
                    <a:lnTo>
                      <a:pt x="551"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4" name="Freeform 13">
                <a:extLst>
                  <a:ext uri="{FF2B5EF4-FFF2-40B4-BE49-F238E27FC236}">
                    <a16:creationId xmlns:a16="http://schemas.microsoft.com/office/drawing/2014/main" id="{2DE0127C-7BF0-5C43-AE29-6BFDA4013174}"/>
                  </a:ext>
                </a:extLst>
              </p:cNvPr>
              <p:cNvSpPr/>
              <p:nvPr/>
            </p:nvSpPr>
            <p:spPr>
              <a:xfrm>
                <a:off x="7946231" y="1524000"/>
                <a:ext cx="9525" cy="3429000"/>
              </a:xfrm>
              <a:custGeom>
                <a:avLst/>
                <a:gdLst>
                  <a:gd name="connsiteX0" fmla="*/ 644 w 9525"/>
                  <a:gd name="connsiteY0" fmla="*/ 0 h 3429000"/>
                  <a:gd name="connsiteX1" fmla="*/ 644 w 9525"/>
                  <a:gd name="connsiteY1" fmla="*/ 3429000 h 3429000"/>
                </a:gdLst>
                <a:ahLst/>
                <a:cxnLst>
                  <a:cxn ang="0">
                    <a:pos x="connsiteX0" y="connsiteY0"/>
                  </a:cxn>
                  <a:cxn ang="0">
                    <a:pos x="connsiteX1" y="connsiteY1"/>
                  </a:cxn>
                </a:cxnLst>
                <a:rect l="l" t="t" r="r" b="b"/>
                <a:pathLst>
                  <a:path w="9525" h="3429000">
                    <a:moveTo>
                      <a:pt x="644" y="0"/>
                    </a:moveTo>
                    <a:lnTo>
                      <a:pt x="644"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5" name="Freeform 14">
                <a:extLst>
                  <a:ext uri="{FF2B5EF4-FFF2-40B4-BE49-F238E27FC236}">
                    <a16:creationId xmlns:a16="http://schemas.microsoft.com/office/drawing/2014/main" id="{FEF431F4-35D7-0449-AAD4-DECCF842588A}"/>
                  </a:ext>
                </a:extLst>
              </p:cNvPr>
              <p:cNvSpPr/>
              <p:nvPr/>
            </p:nvSpPr>
            <p:spPr>
              <a:xfrm>
                <a:off x="8830913" y="1524000"/>
                <a:ext cx="9525" cy="3429000"/>
              </a:xfrm>
              <a:custGeom>
                <a:avLst/>
                <a:gdLst>
                  <a:gd name="connsiteX0" fmla="*/ 737 w 9525"/>
                  <a:gd name="connsiteY0" fmla="*/ 0 h 3429000"/>
                  <a:gd name="connsiteX1" fmla="*/ 737 w 9525"/>
                  <a:gd name="connsiteY1" fmla="*/ 3429000 h 3429000"/>
                </a:gdLst>
                <a:ahLst/>
                <a:cxnLst>
                  <a:cxn ang="0">
                    <a:pos x="connsiteX0" y="connsiteY0"/>
                  </a:cxn>
                  <a:cxn ang="0">
                    <a:pos x="connsiteX1" y="connsiteY1"/>
                  </a:cxn>
                </a:cxnLst>
                <a:rect l="l" t="t" r="r" b="b"/>
                <a:pathLst>
                  <a:path w="9525" h="3429000">
                    <a:moveTo>
                      <a:pt x="737" y="0"/>
                    </a:moveTo>
                    <a:lnTo>
                      <a:pt x="737" y="3429000"/>
                    </a:lnTo>
                  </a:path>
                </a:pathLst>
              </a:custGeom>
              <a:solidFill>
                <a:srgbClr val="000000"/>
              </a:solidFill>
              <a:ln w="9525" cap="flat">
                <a:solidFill>
                  <a:srgbClr val="EBF0F8"/>
                </a:solidFill>
                <a:prstDash val="solid"/>
                <a:miter/>
              </a:ln>
            </p:spPr>
            <p:txBody>
              <a:bodyPr rtlCol="0" anchor="ctr"/>
              <a:lstStyle/>
              <a:p>
                <a:endParaRPr lang="fr-FR"/>
              </a:p>
            </p:txBody>
          </p:sp>
        </p:grpSp>
        <p:grpSp>
          <p:nvGrpSpPr>
            <p:cNvPr id="16" name="Graphic 2">
              <a:extLst>
                <a:ext uri="{FF2B5EF4-FFF2-40B4-BE49-F238E27FC236}">
                  <a16:creationId xmlns:a16="http://schemas.microsoft.com/office/drawing/2014/main" id="{202278C5-F8F2-B34F-BC4D-F7D51A34F3C0}"/>
                </a:ext>
              </a:extLst>
            </p:cNvPr>
            <p:cNvGrpSpPr/>
            <p:nvPr/>
          </p:nvGrpSpPr>
          <p:grpSpPr>
            <a:xfrm>
              <a:off x="2638425" y="1671923"/>
              <a:ext cx="7077075" cy="3140964"/>
              <a:chOff x="2638425" y="1671923"/>
              <a:chExt cx="7077075" cy="3140964"/>
            </a:xfrm>
            <a:solidFill>
              <a:srgbClr val="000000"/>
            </a:solidFill>
          </p:grpSpPr>
          <p:sp>
            <p:nvSpPr>
              <p:cNvPr id="17" name="Freeform 16">
                <a:extLst>
                  <a:ext uri="{FF2B5EF4-FFF2-40B4-BE49-F238E27FC236}">
                    <a16:creationId xmlns:a16="http://schemas.microsoft.com/office/drawing/2014/main" id="{0225E97D-2E8D-3842-B6D0-01251D06F7D1}"/>
                  </a:ext>
                </a:extLst>
              </p:cNvPr>
              <p:cNvSpPr/>
              <p:nvPr/>
            </p:nvSpPr>
            <p:spPr>
              <a:xfrm>
                <a:off x="2638425" y="4812887"/>
                <a:ext cx="7077075" cy="9525"/>
              </a:xfrm>
              <a:custGeom>
                <a:avLst/>
                <a:gdLst>
                  <a:gd name="connsiteX0" fmla="*/ 0 w 7077075"/>
                  <a:gd name="connsiteY0" fmla="*/ 395 h 9525"/>
                  <a:gd name="connsiteX1" fmla="*/ 7077075 w 7077075"/>
                  <a:gd name="connsiteY1" fmla="*/ 395 h 9525"/>
                </a:gdLst>
                <a:ahLst/>
                <a:cxnLst>
                  <a:cxn ang="0">
                    <a:pos x="connsiteX0" y="connsiteY0"/>
                  </a:cxn>
                  <a:cxn ang="0">
                    <a:pos x="connsiteX1" y="connsiteY1"/>
                  </a:cxn>
                </a:cxnLst>
                <a:rect l="l" t="t" r="r" b="b"/>
                <a:pathLst>
                  <a:path w="7077075" h="9525">
                    <a:moveTo>
                      <a:pt x="0" y="395"/>
                    </a:moveTo>
                    <a:lnTo>
                      <a:pt x="7077075" y="395"/>
                    </a:lnTo>
                  </a:path>
                </a:pathLst>
              </a:custGeom>
              <a:solidFill>
                <a:srgbClr val="000000"/>
              </a:solidFill>
              <a:ln w="9525" cap="flat">
                <a:solidFill>
                  <a:srgbClr val="EBF0F8"/>
                </a:solidFill>
                <a:prstDash val="solid"/>
                <a:miter/>
              </a:ln>
            </p:spPr>
            <p:txBody>
              <a:bodyPr rtlCol="0" anchor="ctr"/>
              <a:lstStyle/>
              <a:p>
                <a:endParaRPr lang="fr-FR"/>
              </a:p>
            </p:txBody>
          </p:sp>
          <p:sp>
            <p:nvSpPr>
              <p:cNvPr id="18" name="Freeform 17">
                <a:extLst>
                  <a:ext uri="{FF2B5EF4-FFF2-40B4-BE49-F238E27FC236}">
                    <a16:creationId xmlns:a16="http://schemas.microsoft.com/office/drawing/2014/main" id="{CBE52E64-6068-7243-AFFD-96F2429ECE2E}"/>
                  </a:ext>
                </a:extLst>
              </p:cNvPr>
              <p:cNvSpPr/>
              <p:nvPr/>
            </p:nvSpPr>
            <p:spPr>
              <a:xfrm>
                <a:off x="2638425" y="4420266"/>
                <a:ext cx="7077075" cy="9525"/>
              </a:xfrm>
              <a:custGeom>
                <a:avLst/>
                <a:gdLst>
                  <a:gd name="connsiteX0" fmla="*/ 0 w 7077075"/>
                  <a:gd name="connsiteY0" fmla="*/ 354 h 9525"/>
                  <a:gd name="connsiteX1" fmla="*/ 7077075 w 7077075"/>
                  <a:gd name="connsiteY1" fmla="*/ 354 h 9525"/>
                </a:gdLst>
                <a:ahLst/>
                <a:cxnLst>
                  <a:cxn ang="0">
                    <a:pos x="connsiteX0" y="connsiteY0"/>
                  </a:cxn>
                  <a:cxn ang="0">
                    <a:pos x="connsiteX1" y="connsiteY1"/>
                  </a:cxn>
                </a:cxnLst>
                <a:rect l="l" t="t" r="r" b="b"/>
                <a:pathLst>
                  <a:path w="7077075" h="9525">
                    <a:moveTo>
                      <a:pt x="0" y="354"/>
                    </a:moveTo>
                    <a:lnTo>
                      <a:pt x="7077075" y="354"/>
                    </a:lnTo>
                  </a:path>
                </a:pathLst>
              </a:custGeom>
              <a:solidFill>
                <a:srgbClr val="000000"/>
              </a:solidFill>
              <a:ln w="9525" cap="flat">
                <a:solidFill>
                  <a:srgbClr val="EBF0F8"/>
                </a:solidFill>
                <a:prstDash val="solid"/>
                <a:miter/>
              </a:ln>
            </p:spPr>
            <p:txBody>
              <a:bodyPr rtlCol="0" anchor="ctr"/>
              <a:lstStyle/>
              <a:p>
                <a:endParaRPr lang="fr-FR"/>
              </a:p>
            </p:txBody>
          </p:sp>
          <p:sp>
            <p:nvSpPr>
              <p:cNvPr id="19" name="Freeform 18">
                <a:extLst>
                  <a:ext uri="{FF2B5EF4-FFF2-40B4-BE49-F238E27FC236}">
                    <a16:creationId xmlns:a16="http://schemas.microsoft.com/office/drawing/2014/main" id="{FF233A97-F15F-8F41-9CA6-32A0A42F846B}"/>
                  </a:ext>
                </a:extLst>
              </p:cNvPr>
              <p:cNvSpPr/>
              <p:nvPr/>
            </p:nvSpPr>
            <p:spPr>
              <a:xfrm>
                <a:off x="2638425" y="3635025"/>
                <a:ext cx="7077075" cy="9525"/>
              </a:xfrm>
              <a:custGeom>
                <a:avLst/>
                <a:gdLst>
                  <a:gd name="connsiteX0" fmla="*/ 0 w 7077075"/>
                  <a:gd name="connsiteY0" fmla="*/ 272 h 9525"/>
                  <a:gd name="connsiteX1" fmla="*/ 7077075 w 7077075"/>
                  <a:gd name="connsiteY1" fmla="*/ 272 h 9525"/>
                </a:gdLst>
                <a:ahLst/>
                <a:cxnLst>
                  <a:cxn ang="0">
                    <a:pos x="connsiteX0" y="connsiteY0"/>
                  </a:cxn>
                  <a:cxn ang="0">
                    <a:pos x="connsiteX1" y="connsiteY1"/>
                  </a:cxn>
                </a:cxnLst>
                <a:rect l="l" t="t" r="r" b="b"/>
                <a:pathLst>
                  <a:path w="7077075" h="9525">
                    <a:moveTo>
                      <a:pt x="0" y="272"/>
                    </a:moveTo>
                    <a:lnTo>
                      <a:pt x="7077075" y="272"/>
                    </a:lnTo>
                  </a:path>
                </a:pathLst>
              </a:custGeom>
              <a:solidFill>
                <a:srgbClr val="000000"/>
              </a:solidFill>
              <a:ln w="9525" cap="flat">
                <a:solidFill>
                  <a:srgbClr val="EBF0F8"/>
                </a:solidFill>
                <a:prstDash val="solid"/>
                <a:miter/>
              </a:ln>
            </p:spPr>
            <p:txBody>
              <a:bodyPr rtlCol="0" anchor="ctr"/>
              <a:lstStyle/>
              <a:p>
                <a:endParaRPr lang="fr-FR"/>
              </a:p>
            </p:txBody>
          </p:sp>
          <p:sp>
            <p:nvSpPr>
              <p:cNvPr id="20" name="Freeform 19">
                <a:extLst>
                  <a:ext uri="{FF2B5EF4-FFF2-40B4-BE49-F238E27FC236}">
                    <a16:creationId xmlns:a16="http://schemas.microsoft.com/office/drawing/2014/main" id="{05E1E104-2D86-A843-A591-526FB0032C30}"/>
                  </a:ext>
                </a:extLst>
              </p:cNvPr>
              <p:cNvSpPr/>
              <p:nvPr/>
            </p:nvSpPr>
            <p:spPr>
              <a:xfrm>
                <a:off x="2638425" y="3242405"/>
                <a:ext cx="7077075" cy="9525"/>
              </a:xfrm>
              <a:custGeom>
                <a:avLst/>
                <a:gdLst>
                  <a:gd name="connsiteX0" fmla="*/ 0 w 7077075"/>
                  <a:gd name="connsiteY0" fmla="*/ 230 h 9525"/>
                  <a:gd name="connsiteX1" fmla="*/ 7077075 w 7077075"/>
                  <a:gd name="connsiteY1" fmla="*/ 230 h 9525"/>
                </a:gdLst>
                <a:ahLst/>
                <a:cxnLst>
                  <a:cxn ang="0">
                    <a:pos x="connsiteX0" y="connsiteY0"/>
                  </a:cxn>
                  <a:cxn ang="0">
                    <a:pos x="connsiteX1" y="connsiteY1"/>
                  </a:cxn>
                </a:cxnLst>
                <a:rect l="l" t="t" r="r" b="b"/>
                <a:pathLst>
                  <a:path w="7077075" h="9525">
                    <a:moveTo>
                      <a:pt x="0" y="230"/>
                    </a:moveTo>
                    <a:lnTo>
                      <a:pt x="7077075" y="230"/>
                    </a:lnTo>
                  </a:path>
                </a:pathLst>
              </a:custGeom>
              <a:solidFill>
                <a:srgbClr val="000000"/>
              </a:solidFill>
              <a:ln w="9525" cap="flat">
                <a:solidFill>
                  <a:srgbClr val="EBF0F8"/>
                </a:solidFill>
                <a:prstDash val="solid"/>
                <a:miter/>
              </a:ln>
            </p:spPr>
            <p:txBody>
              <a:bodyPr rtlCol="0" anchor="ctr"/>
              <a:lstStyle/>
              <a:p>
                <a:endParaRPr lang="fr-FR"/>
              </a:p>
            </p:txBody>
          </p:sp>
          <p:sp>
            <p:nvSpPr>
              <p:cNvPr id="21" name="Freeform 20">
                <a:extLst>
                  <a:ext uri="{FF2B5EF4-FFF2-40B4-BE49-F238E27FC236}">
                    <a16:creationId xmlns:a16="http://schemas.microsoft.com/office/drawing/2014/main" id="{2D18CFAC-F63A-C540-89AC-C48B987AAC44}"/>
                  </a:ext>
                </a:extLst>
              </p:cNvPr>
              <p:cNvSpPr/>
              <p:nvPr/>
            </p:nvSpPr>
            <p:spPr>
              <a:xfrm>
                <a:off x="2638425" y="2849784"/>
                <a:ext cx="7077075" cy="9525"/>
              </a:xfrm>
              <a:custGeom>
                <a:avLst/>
                <a:gdLst>
                  <a:gd name="connsiteX0" fmla="*/ 0 w 7077075"/>
                  <a:gd name="connsiteY0" fmla="*/ 189 h 9525"/>
                  <a:gd name="connsiteX1" fmla="*/ 7077075 w 7077075"/>
                  <a:gd name="connsiteY1" fmla="*/ 189 h 9525"/>
                </a:gdLst>
                <a:ahLst/>
                <a:cxnLst>
                  <a:cxn ang="0">
                    <a:pos x="connsiteX0" y="connsiteY0"/>
                  </a:cxn>
                  <a:cxn ang="0">
                    <a:pos x="connsiteX1" y="connsiteY1"/>
                  </a:cxn>
                </a:cxnLst>
                <a:rect l="l" t="t" r="r" b="b"/>
                <a:pathLst>
                  <a:path w="7077075" h="9525">
                    <a:moveTo>
                      <a:pt x="0" y="189"/>
                    </a:moveTo>
                    <a:lnTo>
                      <a:pt x="7077075" y="189"/>
                    </a:lnTo>
                  </a:path>
                </a:pathLst>
              </a:custGeom>
              <a:solidFill>
                <a:srgbClr val="000000"/>
              </a:solidFill>
              <a:ln w="9525" cap="flat">
                <a:solidFill>
                  <a:srgbClr val="EBF0F8"/>
                </a:solidFill>
                <a:prstDash val="solid"/>
                <a:miter/>
              </a:ln>
            </p:spPr>
            <p:txBody>
              <a:bodyPr rtlCol="0" anchor="ctr"/>
              <a:lstStyle/>
              <a:p>
                <a:endParaRPr lang="fr-FR"/>
              </a:p>
            </p:txBody>
          </p:sp>
          <p:sp>
            <p:nvSpPr>
              <p:cNvPr id="22" name="Freeform 21">
                <a:extLst>
                  <a:ext uri="{FF2B5EF4-FFF2-40B4-BE49-F238E27FC236}">
                    <a16:creationId xmlns:a16="http://schemas.microsoft.com/office/drawing/2014/main" id="{662C58C6-291D-4E4F-85CA-F78E49FD1F7E}"/>
                  </a:ext>
                </a:extLst>
              </p:cNvPr>
              <p:cNvSpPr/>
              <p:nvPr/>
            </p:nvSpPr>
            <p:spPr>
              <a:xfrm>
                <a:off x="2638425" y="2457164"/>
                <a:ext cx="7077075" cy="9525"/>
              </a:xfrm>
              <a:custGeom>
                <a:avLst/>
                <a:gdLst>
                  <a:gd name="connsiteX0" fmla="*/ 0 w 7077075"/>
                  <a:gd name="connsiteY0" fmla="*/ 148 h 9525"/>
                  <a:gd name="connsiteX1" fmla="*/ 7077075 w 7077075"/>
                  <a:gd name="connsiteY1" fmla="*/ 148 h 9525"/>
                </a:gdLst>
                <a:ahLst/>
                <a:cxnLst>
                  <a:cxn ang="0">
                    <a:pos x="connsiteX0" y="connsiteY0"/>
                  </a:cxn>
                  <a:cxn ang="0">
                    <a:pos x="connsiteX1" y="connsiteY1"/>
                  </a:cxn>
                </a:cxnLst>
                <a:rect l="l" t="t" r="r" b="b"/>
                <a:pathLst>
                  <a:path w="7077075" h="9525">
                    <a:moveTo>
                      <a:pt x="0" y="148"/>
                    </a:moveTo>
                    <a:lnTo>
                      <a:pt x="7077075" y="148"/>
                    </a:lnTo>
                  </a:path>
                </a:pathLst>
              </a:custGeom>
              <a:solidFill>
                <a:srgbClr val="000000"/>
              </a:solidFill>
              <a:ln w="9525" cap="flat">
                <a:solidFill>
                  <a:srgbClr val="EBF0F8"/>
                </a:solidFill>
                <a:prstDash val="solid"/>
                <a:miter/>
              </a:ln>
            </p:spPr>
            <p:txBody>
              <a:bodyPr rtlCol="0" anchor="ctr"/>
              <a:lstStyle/>
              <a:p>
                <a:endParaRPr lang="fr-FR"/>
              </a:p>
            </p:txBody>
          </p:sp>
          <p:sp>
            <p:nvSpPr>
              <p:cNvPr id="23" name="Freeform 22">
                <a:extLst>
                  <a:ext uri="{FF2B5EF4-FFF2-40B4-BE49-F238E27FC236}">
                    <a16:creationId xmlns:a16="http://schemas.microsoft.com/office/drawing/2014/main" id="{005A09E1-19BC-4846-8825-264E41135E25}"/>
                  </a:ext>
                </a:extLst>
              </p:cNvPr>
              <p:cNvSpPr/>
              <p:nvPr/>
            </p:nvSpPr>
            <p:spPr>
              <a:xfrm>
                <a:off x="2638425" y="2064543"/>
                <a:ext cx="7077075" cy="9525"/>
              </a:xfrm>
              <a:custGeom>
                <a:avLst/>
                <a:gdLst>
                  <a:gd name="connsiteX0" fmla="*/ 0 w 7077075"/>
                  <a:gd name="connsiteY0" fmla="*/ 107 h 9525"/>
                  <a:gd name="connsiteX1" fmla="*/ 7077075 w 7077075"/>
                  <a:gd name="connsiteY1" fmla="*/ 107 h 9525"/>
                </a:gdLst>
                <a:ahLst/>
                <a:cxnLst>
                  <a:cxn ang="0">
                    <a:pos x="connsiteX0" y="connsiteY0"/>
                  </a:cxn>
                  <a:cxn ang="0">
                    <a:pos x="connsiteX1" y="connsiteY1"/>
                  </a:cxn>
                </a:cxnLst>
                <a:rect l="l" t="t" r="r" b="b"/>
                <a:pathLst>
                  <a:path w="7077075" h="9525">
                    <a:moveTo>
                      <a:pt x="0" y="107"/>
                    </a:moveTo>
                    <a:lnTo>
                      <a:pt x="7077075" y="107"/>
                    </a:lnTo>
                  </a:path>
                </a:pathLst>
              </a:custGeom>
              <a:solidFill>
                <a:srgbClr val="000000"/>
              </a:solidFill>
              <a:ln w="9525" cap="flat">
                <a:solidFill>
                  <a:srgbClr val="EBF0F8"/>
                </a:solidFill>
                <a:prstDash val="solid"/>
                <a:miter/>
              </a:ln>
            </p:spPr>
            <p:txBody>
              <a:bodyPr rtlCol="0" anchor="ctr"/>
              <a:lstStyle/>
              <a:p>
                <a:endParaRPr lang="fr-FR"/>
              </a:p>
            </p:txBody>
          </p:sp>
          <p:sp>
            <p:nvSpPr>
              <p:cNvPr id="24" name="Freeform 23">
                <a:extLst>
                  <a:ext uri="{FF2B5EF4-FFF2-40B4-BE49-F238E27FC236}">
                    <a16:creationId xmlns:a16="http://schemas.microsoft.com/office/drawing/2014/main" id="{1DA946C7-AE62-374A-A5F4-A1C17943345A}"/>
                  </a:ext>
                </a:extLst>
              </p:cNvPr>
              <p:cNvSpPr/>
              <p:nvPr/>
            </p:nvSpPr>
            <p:spPr>
              <a:xfrm>
                <a:off x="2638425" y="1671923"/>
                <a:ext cx="7077075" cy="9525"/>
              </a:xfrm>
              <a:custGeom>
                <a:avLst/>
                <a:gdLst>
                  <a:gd name="connsiteX0" fmla="*/ 0 w 7077075"/>
                  <a:gd name="connsiteY0" fmla="*/ 66 h 9525"/>
                  <a:gd name="connsiteX1" fmla="*/ 7077075 w 7077075"/>
                  <a:gd name="connsiteY1" fmla="*/ 66 h 9525"/>
                </a:gdLst>
                <a:ahLst/>
                <a:cxnLst>
                  <a:cxn ang="0">
                    <a:pos x="connsiteX0" y="connsiteY0"/>
                  </a:cxn>
                  <a:cxn ang="0">
                    <a:pos x="connsiteX1" y="connsiteY1"/>
                  </a:cxn>
                </a:cxnLst>
                <a:rect l="l" t="t" r="r" b="b"/>
                <a:pathLst>
                  <a:path w="7077075" h="9525">
                    <a:moveTo>
                      <a:pt x="0" y="66"/>
                    </a:moveTo>
                    <a:lnTo>
                      <a:pt x="7077075" y="66"/>
                    </a:lnTo>
                  </a:path>
                </a:pathLst>
              </a:custGeom>
              <a:solidFill>
                <a:srgbClr val="000000"/>
              </a:solidFill>
              <a:ln w="9525" cap="flat">
                <a:solidFill>
                  <a:srgbClr val="EBF0F8"/>
                </a:solidFill>
                <a:prstDash val="solid"/>
                <a:miter/>
              </a:ln>
            </p:spPr>
            <p:txBody>
              <a:bodyPr rtlCol="0" anchor="ctr"/>
              <a:lstStyle/>
              <a:p>
                <a:endParaRPr lang="fr-FR"/>
              </a:p>
            </p:txBody>
          </p:sp>
        </p:grpSp>
      </p:grpSp>
      <p:sp>
        <p:nvSpPr>
          <p:cNvPr id="25" name="Freeform 24">
            <a:extLst>
              <a:ext uri="{FF2B5EF4-FFF2-40B4-BE49-F238E27FC236}">
                <a16:creationId xmlns:a16="http://schemas.microsoft.com/office/drawing/2014/main" id="{EE276588-62EA-894E-A376-440B37680338}"/>
              </a:ext>
            </a:extLst>
          </p:cNvPr>
          <p:cNvSpPr/>
          <p:nvPr/>
        </p:nvSpPr>
        <p:spPr>
          <a:xfrm>
            <a:off x="2384427" y="3900648"/>
            <a:ext cx="7077075" cy="9525"/>
          </a:xfrm>
          <a:custGeom>
            <a:avLst/>
            <a:gdLst>
              <a:gd name="connsiteX0" fmla="*/ 0 w 7077075"/>
              <a:gd name="connsiteY0" fmla="*/ 313 h 9525"/>
              <a:gd name="connsiteX1" fmla="*/ 7077075 w 7077075"/>
              <a:gd name="connsiteY1" fmla="*/ 313 h 9525"/>
            </a:gdLst>
            <a:ahLst/>
            <a:cxnLst>
              <a:cxn ang="0">
                <a:pos x="connsiteX0" y="connsiteY0"/>
              </a:cxn>
              <a:cxn ang="0">
                <a:pos x="connsiteX1" y="connsiteY1"/>
              </a:cxn>
            </a:cxnLst>
            <a:rect l="l" t="t" r="r" b="b"/>
            <a:pathLst>
              <a:path w="7077075" h="9525">
                <a:moveTo>
                  <a:pt x="0" y="313"/>
                </a:moveTo>
                <a:lnTo>
                  <a:pt x="7077075" y="313"/>
                </a:lnTo>
              </a:path>
            </a:pathLst>
          </a:custGeom>
          <a:solidFill>
            <a:srgbClr val="000000"/>
          </a:solidFill>
          <a:ln w="19050" cap="flat">
            <a:solidFill>
              <a:srgbClr val="000000"/>
            </a:solidFill>
            <a:prstDash val="solid"/>
            <a:miter/>
          </a:ln>
        </p:spPr>
        <p:txBody>
          <a:bodyPr rtlCol="0" anchor="ctr"/>
          <a:lstStyle/>
          <a:p>
            <a:endParaRPr lang="fr-FR"/>
          </a:p>
        </p:txBody>
      </p:sp>
      <p:sp>
        <p:nvSpPr>
          <p:cNvPr id="26" name="Freeform 25">
            <a:extLst>
              <a:ext uri="{FF2B5EF4-FFF2-40B4-BE49-F238E27FC236}">
                <a16:creationId xmlns:a16="http://schemas.microsoft.com/office/drawing/2014/main" id="{6D4B4BBC-207A-BC47-B82C-7F1A8BE73F00}"/>
              </a:ext>
            </a:extLst>
          </p:cNvPr>
          <p:cNvSpPr/>
          <p:nvPr/>
        </p:nvSpPr>
        <p:spPr>
          <a:xfrm>
            <a:off x="1555752" y="92075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fr-FR"/>
          </a:p>
        </p:txBody>
      </p:sp>
      <p:sp>
        <p:nvSpPr>
          <p:cNvPr id="27" name="Freeform 26">
            <a:extLst>
              <a:ext uri="{FF2B5EF4-FFF2-40B4-BE49-F238E27FC236}">
                <a16:creationId xmlns:a16="http://schemas.microsoft.com/office/drawing/2014/main" id="{A4185EE9-330E-2041-8AB1-DBCD8BAA1886}"/>
              </a:ext>
            </a:extLst>
          </p:cNvPr>
          <p:cNvSpPr/>
          <p:nvPr/>
        </p:nvSpPr>
        <p:spPr>
          <a:xfrm>
            <a:off x="1555752" y="92075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fr-FR"/>
          </a:p>
        </p:txBody>
      </p:sp>
      <p:sp>
        <p:nvSpPr>
          <p:cNvPr id="29" name="Freeform 28">
            <a:extLst>
              <a:ext uri="{FF2B5EF4-FFF2-40B4-BE49-F238E27FC236}">
                <a16:creationId xmlns:a16="http://schemas.microsoft.com/office/drawing/2014/main" id="{76F5A1C4-5AC3-3343-A07A-36A114E068B0}"/>
              </a:ext>
            </a:extLst>
          </p:cNvPr>
          <p:cNvSpPr/>
          <p:nvPr/>
        </p:nvSpPr>
        <p:spPr>
          <a:xfrm>
            <a:off x="2384427" y="2988341"/>
            <a:ext cx="7077075" cy="667416"/>
          </a:xfrm>
          <a:custGeom>
            <a:avLst/>
            <a:gdLst>
              <a:gd name="connsiteX0" fmla="*/ 87 w 7077075"/>
              <a:gd name="connsiteY0" fmla="*/ 399052 h 667416"/>
              <a:gd name="connsiteX1" fmla="*/ 36949 w 7077075"/>
              <a:gd name="connsiteY1" fmla="*/ 387241 h 667416"/>
              <a:gd name="connsiteX2" fmla="*/ 73811 w 7077075"/>
              <a:gd name="connsiteY2" fmla="*/ 359714 h 667416"/>
              <a:gd name="connsiteX3" fmla="*/ 110672 w 7077075"/>
              <a:gd name="connsiteY3" fmla="*/ 352761 h 667416"/>
              <a:gd name="connsiteX4" fmla="*/ 147534 w 7077075"/>
              <a:gd name="connsiteY4" fmla="*/ 591267 h 667416"/>
              <a:gd name="connsiteX5" fmla="*/ 184396 w 7077075"/>
              <a:gd name="connsiteY5" fmla="*/ 316375 h 667416"/>
              <a:gd name="connsiteX6" fmla="*/ 221258 w 7077075"/>
              <a:gd name="connsiteY6" fmla="*/ 625366 h 667416"/>
              <a:gd name="connsiteX7" fmla="*/ 258119 w 7077075"/>
              <a:gd name="connsiteY7" fmla="*/ 583456 h 667416"/>
              <a:gd name="connsiteX8" fmla="*/ 294981 w 7077075"/>
              <a:gd name="connsiteY8" fmla="*/ 451059 h 667416"/>
              <a:gd name="connsiteX9" fmla="*/ 331843 w 7077075"/>
              <a:gd name="connsiteY9" fmla="*/ 426103 h 667416"/>
              <a:gd name="connsiteX10" fmla="*/ 368705 w 7077075"/>
              <a:gd name="connsiteY10" fmla="*/ 543356 h 667416"/>
              <a:gd name="connsiteX11" fmla="*/ 442428 w 7077075"/>
              <a:gd name="connsiteY11" fmla="*/ 556501 h 667416"/>
              <a:gd name="connsiteX12" fmla="*/ 479290 w 7077075"/>
              <a:gd name="connsiteY12" fmla="*/ 561644 h 667416"/>
              <a:gd name="connsiteX13" fmla="*/ 516152 w 7077075"/>
              <a:gd name="connsiteY13" fmla="*/ 667467 h 667416"/>
              <a:gd name="connsiteX14" fmla="*/ 553013 w 7077075"/>
              <a:gd name="connsiteY14" fmla="*/ 658227 h 667416"/>
              <a:gd name="connsiteX15" fmla="*/ 589875 w 7077075"/>
              <a:gd name="connsiteY15" fmla="*/ 496207 h 667416"/>
              <a:gd name="connsiteX16" fmla="*/ 626737 w 7077075"/>
              <a:gd name="connsiteY16" fmla="*/ 562025 h 667416"/>
              <a:gd name="connsiteX17" fmla="*/ 663599 w 7077075"/>
              <a:gd name="connsiteY17" fmla="*/ 532688 h 667416"/>
              <a:gd name="connsiteX18" fmla="*/ 700460 w 7077075"/>
              <a:gd name="connsiteY18" fmla="*/ 567168 h 667416"/>
              <a:gd name="connsiteX19" fmla="*/ 737322 w 7077075"/>
              <a:gd name="connsiteY19" fmla="*/ 636225 h 667416"/>
              <a:gd name="connsiteX20" fmla="*/ 774184 w 7077075"/>
              <a:gd name="connsiteY20" fmla="*/ 523449 h 667416"/>
              <a:gd name="connsiteX21" fmla="*/ 811046 w 7077075"/>
              <a:gd name="connsiteY21" fmla="*/ 435819 h 667416"/>
              <a:gd name="connsiteX22" fmla="*/ 847907 w 7077075"/>
              <a:gd name="connsiteY22" fmla="*/ 560596 h 667416"/>
              <a:gd name="connsiteX23" fmla="*/ 884769 w 7077075"/>
              <a:gd name="connsiteY23" fmla="*/ 306469 h 667416"/>
              <a:gd name="connsiteX24" fmla="*/ 921536 w 7077075"/>
              <a:gd name="connsiteY24" fmla="*/ 410673 h 667416"/>
              <a:gd name="connsiteX25" fmla="*/ 958397 w 7077075"/>
              <a:gd name="connsiteY25" fmla="*/ 283228 h 667416"/>
              <a:gd name="connsiteX26" fmla="*/ 995259 w 7077075"/>
              <a:gd name="connsiteY26" fmla="*/ 433628 h 667416"/>
              <a:gd name="connsiteX27" fmla="*/ 1032121 w 7077075"/>
              <a:gd name="connsiteY27" fmla="*/ 370287 h 667416"/>
              <a:gd name="connsiteX28" fmla="*/ 1068983 w 7077075"/>
              <a:gd name="connsiteY28" fmla="*/ 146830 h 667416"/>
              <a:gd name="connsiteX29" fmla="*/ 1105844 w 7077075"/>
              <a:gd name="connsiteY29" fmla="*/ 399719 h 667416"/>
              <a:gd name="connsiteX30" fmla="*/ 1142706 w 7077075"/>
              <a:gd name="connsiteY30" fmla="*/ 332663 h 667416"/>
              <a:gd name="connsiteX31" fmla="*/ 1179568 w 7077075"/>
              <a:gd name="connsiteY31" fmla="*/ 226269 h 667416"/>
              <a:gd name="connsiteX32" fmla="*/ 1216430 w 7077075"/>
              <a:gd name="connsiteY32" fmla="*/ 368001 h 667416"/>
              <a:gd name="connsiteX33" fmla="*/ 1290153 w 7077075"/>
              <a:gd name="connsiteY33" fmla="*/ 282847 h 667416"/>
              <a:gd name="connsiteX34" fmla="*/ 1327015 w 7077075"/>
              <a:gd name="connsiteY34" fmla="*/ 412768 h 667416"/>
              <a:gd name="connsiteX35" fmla="*/ 1363876 w 7077075"/>
              <a:gd name="connsiteY35" fmla="*/ 428770 h 667416"/>
              <a:gd name="connsiteX36" fmla="*/ 1400738 w 7077075"/>
              <a:gd name="connsiteY36" fmla="*/ 479634 h 667416"/>
              <a:gd name="connsiteX37" fmla="*/ 1437600 w 7077075"/>
              <a:gd name="connsiteY37" fmla="*/ 476205 h 667416"/>
              <a:gd name="connsiteX38" fmla="*/ 1474462 w 7077075"/>
              <a:gd name="connsiteY38" fmla="*/ 562501 h 667416"/>
              <a:gd name="connsiteX39" fmla="*/ 1511324 w 7077075"/>
              <a:gd name="connsiteY39" fmla="*/ 560025 h 667416"/>
              <a:gd name="connsiteX40" fmla="*/ 1548185 w 7077075"/>
              <a:gd name="connsiteY40" fmla="*/ 516305 h 667416"/>
              <a:gd name="connsiteX41" fmla="*/ 1585047 w 7077075"/>
              <a:gd name="connsiteY41" fmla="*/ 557929 h 667416"/>
              <a:gd name="connsiteX42" fmla="*/ 1621909 w 7077075"/>
              <a:gd name="connsiteY42" fmla="*/ 312375 h 667416"/>
              <a:gd name="connsiteX43" fmla="*/ 1658771 w 7077075"/>
              <a:gd name="connsiteY43" fmla="*/ 528402 h 667416"/>
              <a:gd name="connsiteX44" fmla="*/ 1695632 w 7077075"/>
              <a:gd name="connsiteY44" fmla="*/ 527259 h 667416"/>
              <a:gd name="connsiteX45" fmla="*/ 1732494 w 7077075"/>
              <a:gd name="connsiteY45" fmla="*/ 376002 h 667416"/>
              <a:gd name="connsiteX46" fmla="*/ 1769356 w 7077075"/>
              <a:gd name="connsiteY46" fmla="*/ 53866 h 667416"/>
              <a:gd name="connsiteX47" fmla="*/ 1806218 w 7077075"/>
              <a:gd name="connsiteY47" fmla="*/ 61391 h 667416"/>
              <a:gd name="connsiteX48" fmla="*/ 1843079 w 7077075"/>
              <a:gd name="connsiteY48" fmla="*/ 454392 h 667416"/>
              <a:gd name="connsiteX49" fmla="*/ 1879941 w 7077075"/>
              <a:gd name="connsiteY49" fmla="*/ 234555 h 667416"/>
              <a:gd name="connsiteX50" fmla="*/ 1916803 w 7077075"/>
              <a:gd name="connsiteY50" fmla="*/ 297992 h 667416"/>
              <a:gd name="connsiteX51" fmla="*/ 1953665 w 7077075"/>
              <a:gd name="connsiteY51" fmla="*/ 189216 h 667416"/>
              <a:gd name="connsiteX52" fmla="*/ 1990526 w 7077075"/>
              <a:gd name="connsiteY52" fmla="*/ 354380 h 667416"/>
              <a:gd name="connsiteX53" fmla="*/ 2027388 w 7077075"/>
              <a:gd name="connsiteY53" fmla="*/ 506494 h 667416"/>
              <a:gd name="connsiteX54" fmla="*/ 2064250 w 7077075"/>
              <a:gd name="connsiteY54" fmla="*/ 456297 h 667416"/>
              <a:gd name="connsiteX55" fmla="*/ 2101112 w 7077075"/>
              <a:gd name="connsiteY55" fmla="*/ 387527 h 667416"/>
              <a:gd name="connsiteX56" fmla="*/ 2137973 w 7077075"/>
              <a:gd name="connsiteY56" fmla="*/ 453630 h 667416"/>
              <a:gd name="connsiteX57" fmla="*/ 2174835 w 7077075"/>
              <a:gd name="connsiteY57" fmla="*/ 452678 h 667416"/>
              <a:gd name="connsiteX58" fmla="*/ 2211697 w 7077075"/>
              <a:gd name="connsiteY58" fmla="*/ 477538 h 667416"/>
              <a:gd name="connsiteX59" fmla="*/ 2248559 w 7077075"/>
              <a:gd name="connsiteY59" fmla="*/ 535926 h 667416"/>
              <a:gd name="connsiteX60" fmla="*/ 2285420 w 7077075"/>
              <a:gd name="connsiteY60" fmla="*/ 550309 h 667416"/>
              <a:gd name="connsiteX61" fmla="*/ 2322282 w 7077075"/>
              <a:gd name="connsiteY61" fmla="*/ 541260 h 667416"/>
              <a:gd name="connsiteX62" fmla="*/ 2359144 w 7077075"/>
              <a:gd name="connsiteY62" fmla="*/ 591172 h 667416"/>
              <a:gd name="connsiteX63" fmla="*/ 2396006 w 7077075"/>
              <a:gd name="connsiteY63" fmla="*/ 520877 h 667416"/>
              <a:gd name="connsiteX64" fmla="*/ 2432867 w 7077075"/>
              <a:gd name="connsiteY64" fmla="*/ 516400 h 667416"/>
              <a:gd name="connsiteX65" fmla="*/ 2469729 w 7077075"/>
              <a:gd name="connsiteY65" fmla="*/ 581265 h 667416"/>
              <a:gd name="connsiteX66" fmla="*/ 2506591 w 7077075"/>
              <a:gd name="connsiteY66" fmla="*/ 570216 h 667416"/>
              <a:gd name="connsiteX67" fmla="*/ 2543453 w 7077075"/>
              <a:gd name="connsiteY67" fmla="*/ 551547 h 667416"/>
              <a:gd name="connsiteX68" fmla="*/ 2580315 w 7077075"/>
              <a:gd name="connsiteY68" fmla="*/ 542022 h 667416"/>
              <a:gd name="connsiteX69" fmla="*/ 2617176 w 7077075"/>
              <a:gd name="connsiteY69" fmla="*/ 598030 h 667416"/>
              <a:gd name="connsiteX70" fmla="*/ 2654038 w 7077075"/>
              <a:gd name="connsiteY70" fmla="*/ 135972 h 667416"/>
              <a:gd name="connsiteX71" fmla="*/ 2690804 w 7077075"/>
              <a:gd name="connsiteY71" fmla="*/ 493635 h 667416"/>
              <a:gd name="connsiteX72" fmla="*/ 2727666 w 7077075"/>
              <a:gd name="connsiteY72" fmla="*/ 430389 h 667416"/>
              <a:gd name="connsiteX73" fmla="*/ 2764528 w 7077075"/>
              <a:gd name="connsiteY73" fmla="*/ 423913 h 667416"/>
              <a:gd name="connsiteX74" fmla="*/ 2801390 w 7077075"/>
              <a:gd name="connsiteY74" fmla="*/ 296087 h 667416"/>
              <a:gd name="connsiteX75" fmla="*/ 2838251 w 7077075"/>
              <a:gd name="connsiteY75" fmla="*/ 192074 h 667416"/>
              <a:gd name="connsiteX76" fmla="*/ 2875113 w 7077075"/>
              <a:gd name="connsiteY76" fmla="*/ 452583 h 667416"/>
              <a:gd name="connsiteX77" fmla="*/ 2911975 w 7077075"/>
              <a:gd name="connsiteY77" fmla="*/ 296659 h 667416"/>
              <a:gd name="connsiteX78" fmla="*/ 2948836 w 7077075"/>
              <a:gd name="connsiteY78" fmla="*/ 350951 h 667416"/>
              <a:gd name="connsiteX79" fmla="*/ 2985698 w 7077075"/>
              <a:gd name="connsiteY79" fmla="*/ 301326 h 667416"/>
              <a:gd name="connsiteX80" fmla="*/ 3022560 w 7077075"/>
              <a:gd name="connsiteY80" fmla="*/ 394575 h 667416"/>
              <a:gd name="connsiteX81" fmla="*/ 3059422 w 7077075"/>
              <a:gd name="connsiteY81" fmla="*/ 287514 h 667416"/>
              <a:gd name="connsiteX82" fmla="*/ 3096284 w 7077075"/>
              <a:gd name="connsiteY82" fmla="*/ 444677 h 667416"/>
              <a:gd name="connsiteX83" fmla="*/ 3133145 w 7077075"/>
              <a:gd name="connsiteY83" fmla="*/ 323424 h 667416"/>
              <a:gd name="connsiteX84" fmla="*/ 3170007 w 7077075"/>
              <a:gd name="connsiteY84" fmla="*/ 367715 h 667416"/>
              <a:gd name="connsiteX85" fmla="*/ 3206869 w 7077075"/>
              <a:gd name="connsiteY85" fmla="*/ 434295 h 667416"/>
              <a:gd name="connsiteX86" fmla="*/ 3243731 w 7077075"/>
              <a:gd name="connsiteY86" fmla="*/ 475252 h 667416"/>
              <a:gd name="connsiteX87" fmla="*/ 3280592 w 7077075"/>
              <a:gd name="connsiteY87" fmla="*/ 415530 h 667416"/>
              <a:gd name="connsiteX88" fmla="*/ 3317454 w 7077075"/>
              <a:gd name="connsiteY88" fmla="*/ 302564 h 667416"/>
              <a:gd name="connsiteX89" fmla="*/ 3354316 w 7077075"/>
              <a:gd name="connsiteY89" fmla="*/ 50 h 667416"/>
              <a:gd name="connsiteX90" fmla="*/ 3391178 w 7077075"/>
              <a:gd name="connsiteY90" fmla="*/ 237603 h 667416"/>
              <a:gd name="connsiteX91" fmla="*/ 3428040 w 7077075"/>
              <a:gd name="connsiteY91" fmla="*/ 471918 h 667416"/>
              <a:gd name="connsiteX92" fmla="*/ 3464901 w 7077075"/>
              <a:gd name="connsiteY92" fmla="*/ 409720 h 667416"/>
              <a:gd name="connsiteX93" fmla="*/ 3501763 w 7077075"/>
              <a:gd name="connsiteY93" fmla="*/ 320947 h 667416"/>
              <a:gd name="connsiteX94" fmla="*/ 3538625 w 7077075"/>
              <a:gd name="connsiteY94" fmla="*/ 585838 h 667416"/>
              <a:gd name="connsiteX95" fmla="*/ 3612348 w 7077075"/>
              <a:gd name="connsiteY95" fmla="*/ 448868 h 667416"/>
              <a:gd name="connsiteX96" fmla="*/ 3649210 w 7077075"/>
              <a:gd name="connsiteY96" fmla="*/ 460203 h 667416"/>
              <a:gd name="connsiteX97" fmla="*/ 3686072 w 7077075"/>
              <a:gd name="connsiteY97" fmla="*/ 591934 h 667416"/>
              <a:gd name="connsiteX98" fmla="*/ 3722933 w 7077075"/>
              <a:gd name="connsiteY98" fmla="*/ 455821 h 667416"/>
              <a:gd name="connsiteX99" fmla="*/ 3759795 w 7077075"/>
              <a:gd name="connsiteY99" fmla="*/ 381050 h 667416"/>
              <a:gd name="connsiteX100" fmla="*/ 3796657 w 7077075"/>
              <a:gd name="connsiteY100" fmla="*/ 599744 h 667416"/>
              <a:gd name="connsiteX101" fmla="*/ 3870380 w 7077075"/>
              <a:gd name="connsiteY101" fmla="*/ 480681 h 667416"/>
              <a:gd name="connsiteX102" fmla="*/ 3907242 w 7077075"/>
              <a:gd name="connsiteY102" fmla="*/ 548309 h 667416"/>
              <a:gd name="connsiteX103" fmla="*/ 3944104 w 7077075"/>
              <a:gd name="connsiteY103" fmla="*/ 566597 h 667416"/>
              <a:gd name="connsiteX104" fmla="*/ 3980966 w 7077075"/>
              <a:gd name="connsiteY104" fmla="*/ 414768 h 667416"/>
              <a:gd name="connsiteX105" fmla="*/ 4017827 w 7077075"/>
              <a:gd name="connsiteY105" fmla="*/ 530688 h 667416"/>
              <a:gd name="connsiteX106" fmla="*/ 4054689 w 7077075"/>
              <a:gd name="connsiteY106" fmla="*/ 426484 h 667416"/>
              <a:gd name="connsiteX107" fmla="*/ 4091551 w 7077075"/>
              <a:gd name="connsiteY107" fmla="*/ 493255 h 667416"/>
              <a:gd name="connsiteX108" fmla="*/ 4128413 w 7077075"/>
              <a:gd name="connsiteY108" fmla="*/ 472585 h 667416"/>
              <a:gd name="connsiteX109" fmla="*/ 4165274 w 7077075"/>
              <a:gd name="connsiteY109" fmla="*/ 349046 h 667416"/>
              <a:gd name="connsiteX110" fmla="*/ 4202136 w 7077075"/>
              <a:gd name="connsiteY110" fmla="*/ 547166 h 667416"/>
              <a:gd name="connsiteX111" fmla="*/ 4238998 w 7077075"/>
              <a:gd name="connsiteY111" fmla="*/ 579551 h 667416"/>
              <a:gd name="connsiteX112" fmla="*/ 4275860 w 7077075"/>
              <a:gd name="connsiteY112" fmla="*/ 478395 h 667416"/>
              <a:gd name="connsiteX113" fmla="*/ 4312721 w 7077075"/>
              <a:gd name="connsiteY113" fmla="*/ 629557 h 667416"/>
              <a:gd name="connsiteX114" fmla="*/ 4349583 w 7077075"/>
              <a:gd name="connsiteY114" fmla="*/ 565263 h 667416"/>
              <a:gd name="connsiteX115" fmla="*/ 4386445 w 7077075"/>
              <a:gd name="connsiteY115" fmla="*/ 618794 h 667416"/>
              <a:gd name="connsiteX116" fmla="*/ 4423307 w 7077075"/>
              <a:gd name="connsiteY116" fmla="*/ 378478 h 667416"/>
              <a:gd name="connsiteX117" fmla="*/ 4460073 w 7077075"/>
              <a:gd name="connsiteY117" fmla="*/ 328472 h 667416"/>
              <a:gd name="connsiteX118" fmla="*/ 4496935 w 7077075"/>
              <a:gd name="connsiteY118" fmla="*/ 130257 h 667416"/>
              <a:gd name="connsiteX119" fmla="*/ 4533797 w 7077075"/>
              <a:gd name="connsiteY119" fmla="*/ 478967 h 667416"/>
              <a:gd name="connsiteX120" fmla="*/ 4570659 w 7077075"/>
              <a:gd name="connsiteY120" fmla="*/ 455345 h 667416"/>
              <a:gd name="connsiteX121" fmla="*/ 4607520 w 7077075"/>
              <a:gd name="connsiteY121" fmla="*/ 468013 h 667416"/>
              <a:gd name="connsiteX122" fmla="*/ 4644382 w 7077075"/>
              <a:gd name="connsiteY122" fmla="*/ 347713 h 667416"/>
              <a:gd name="connsiteX123" fmla="*/ 4681244 w 7077075"/>
              <a:gd name="connsiteY123" fmla="*/ 473728 h 667416"/>
              <a:gd name="connsiteX124" fmla="*/ 4718105 w 7077075"/>
              <a:gd name="connsiteY124" fmla="*/ 435247 h 667416"/>
              <a:gd name="connsiteX125" fmla="*/ 4754967 w 7077075"/>
              <a:gd name="connsiteY125" fmla="*/ 519353 h 667416"/>
              <a:gd name="connsiteX126" fmla="*/ 4791829 w 7077075"/>
              <a:gd name="connsiteY126" fmla="*/ 541356 h 667416"/>
              <a:gd name="connsiteX127" fmla="*/ 4828691 w 7077075"/>
              <a:gd name="connsiteY127" fmla="*/ 438486 h 667416"/>
              <a:gd name="connsiteX128" fmla="*/ 4865552 w 7077075"/>
              <a:gd name="connsiteY128" fmla="*/ 549547 h 667416"/>
              <a:gd name="connsiteX129" fmla="*/ 4902414 w 7077075"/>
              <a:gd name="connsiteY129" fmla="*/ 419340 h 667416"/>
              <a:gd name="connsiteX130" fmla="*/ 4939276 w 7077075"/>
              <a:gd name="connsiteY130" fmla="*/ 481443 h 667416"/>
              <a:gd name="connsiteX131" fmla="*/ 4976138 w 7077075"/>
              <a:gd name="connsiteY131" fmla="*/ 351522 h 667416"/>
              <a:gd name="connsiteX132" fmla="*/ 5012999 w 7077075"/>
              <a:gd name="connsiteY132" fmla="*/ 481253 h 667416"/>
              <a:gd name="connsiteX133" fmla="*/ 5049861 w 7077075"/>
              <a:gd name="connsiteY133" fmla="*/ 450678 h 667416"/>
              <a:gd name="connsiteX134" fmla="*/ 5086723 w 7077075"/>
              <a:gd name="connsiteY134" fmla="*/ 522401 h 667416"/>
              <a:gd name="connsiteX135" fmla="*/ 5123585 w 7077075"/>
              <a:gd name="connsiteY135" fmla="*/ 552595 h 667416"/>
              <a:gd name="connsiteX136" fmla="*/ 5160447 w 7077075"/>
              <a:gd name="connsiteY136" fmla="*/ 221506 h 667416"/>
              <a:gd name="connsiteX137" fmla="*/ 5197308 w 7077075"/>
              <a:gd name="connsiteY137" fmla="*/ 410863 h 667416"/>
              <a:gd name="connsiteX138" fmla="*/ 5234170 w 7077075"/>
              <a:gd name="connsiteY138" fmla="*/ 409339 h 667416"/>
              <a:gd name="connsiteX139" fmla="*/ 5271032 w 7077075"/>
              <a:gd name="connsiteY139" fmla="*/ 452011 h 667416"/>
              <a:gd name="connsiteX140" fmla="*/ 5307893 w 7077075"/>
              <a:gd name="connsiteY140" fmla="*/ 483253 h 667416"/>
              <a:gd name="connsiteX141" fmla="*/ 5344755 w 7077075"/>
              <a:gd name="connsiteY141" fmla="*/ 383050 h 667416"/>
              <a:gd name="connsiteX142" fmla="*/ 5381617 w 7077075"/>
              <a:gd name="connsiteY142" fmla="*/ 420388 h 667416"/>
              <a:gd name="connsiteX143" fmla="*/ 5418479 w 7077075"/>
              <a:gd name="connsiteY143" fmla="*/ 319328 h 667416"/>
              <a:gd name="connsiteX144" fmla="*/ 5455340 w 7077075"/>
              <a:gd name="connsiteY144" fmla="*/ 246747 h 667416"/>
              <a:gd name="connsiteX145" fmla="*/ 5492202 w 7077075"/>
              <a:gd name="connsiteY145" fmla="*/ 396004 h 667416"/>
              <a:gd name="connsiteX146" fmla="*/ 5529064 w 7077075"/>
              <a:gd name="connsiteY146" fmla="*/ 346950 h 667416"/>
              <a:gd name="connsiteX147" fmla="*/ 5565926 w 7077075"/>
              <a:gd name="connsiteY147" fmla="*/ 421817 h 667416"/>
              <a:gd name="connsiteX148" fmla="*/ 5602788 w 7077075"/>
              <a:gd name="connsiteY148" fmla="*/ 391051 h 667416"/>
              <a:gd name="connsiteX149" fmla="*/ 5639649 w 7077075"/>
              <a:gd name="connsiteY149" fmla="*/ 374097 h 667416"/>
              <a:gd name="connsiteX150" fmla="*/ 5676511 w 7077075"/>
              <a:gd name="connsiteY150" fmla="*/ 512495 h 667416"/>
              <a:gd name="connsiteX151" fmla="*/ 5713373 w 7077075"/>
              <a:gd name="connsiteY151" fmla="*/ 387336 h 667416"/>
              <a:gd name="connsiteX152" fmla="*/ 5750235 w 7077075"/>
              <a:gd name="connsiteY152" fmla="*/ 454392 h 667416"/>
              <a:gd name="connsiteX153" fmla="*/ 5787096 w 7077075"/>
              <a:gd name="connsiteY153" fmla="*/ 581265 h 667416"/>
              <a:gd name="connsiteX154" fmla="*/ 5823958 w 7077075"/>
              <a:gd name="connsiteY154" fmla="*/ 434295 h 667416"/>
              <a:gd name="connsiteX155" fmla="*/ 5860820 w 7077075"/>
              <a:gd name="connsiteY155" fmla="*/ 580694 h 667416"/>
              <a:gd name="connsiteX156" fmla="*/ 5897681 w 7077075"/>
              <a:gd name="connsiteY156" fmla="*/ 584980 h 667416"/>
              <a:gd name="connsiteX157" fmla="*/ 5934543 w 7077075"/>
              <a:gd name="connsiteY157" fmla="*/ 645940 h 667416"/>
              <a:gd name="connsiteX158" fmla="*/ 5971405 w 7077075"/>
              <a:gd name="connsiteY158" fmla="*/ 581837 h 667416"/>
              <a:gd name="connsiteX159" fmla="*/ 6008267 w 7077075"/>
              <a:gd name="connsiteY159" fmla="*/ 553834 h 667416"/>
              <a:gd name="connsiteX160" fmla="*/ 6045129 w 7077075"/>
              <a:gd name="connsiteY160" fmla="*/ 581742 h 667416"/>
              <a:gd name="connsiteX161" fmla="*/ 6081990 w 7077075"/>
              <a:gd name="connsiteY161" fmla="*/ 385241 h 667416"/>
              <a:gd name="connsiteX162" fmla="*/ 6118852 w 7077075"/>
              <a:gd name="connsiteY162" fmla="*/ 651084 h 667416"/>
              <a:gd name="connsiteX163" fmla="*/ 6155714 w 7077075"/>
              <a:gd name="connsiteY163" fmla="*/ 544213 h 667416"/>
              <a:gd name="connsiteX164" fmla="*/ 6192576 w 7077075"/>
              <a:gd name="connsiteY164" fmla="*/ 510685 h 667416"/>
              <a:gd name="connsiteX165" fmla="*/ 6229342 w 7077075"/>
              <a:gd name="connsiteY165" fmla="*/ 503256 h 667416"/>
              <a:gd name="connsiteX166" fmla="*/ 6266204 w 7077075"/>
              <a:gd name="connsiteY166" fmla="*/ 453726 h 667416"/>
              <a:gd name="connsiteX167" fmla="*/ 6303065 w 7077075"/>
              <a:gd name="connsiteY167" fmla="*/ 564311 h 667416"/>
              <a:gd name="connsiteX168" fmla="*/ 6339927 w 7077075"/>
              <a:gd name="connsiteY168" fmla="*/ 492207 h 667416"/>
              <a:gd name="connsiteX169" fmla="*/ 6376789 w 7077075"/>
              <a:gd name="connsiteY169" fmla="*/ 415054 h 667416"/>
              <a:gd name="connsiteX170" fmla="*/ 6413651 w 7077075"/>
              <a:gd name="connsiteY170" fmla="*/ 434295 h 667416"/>
              <a:gd name="connsiteX171" fmla="*/ 6450513 w 7077075"/>
              <a:gd name="connsiteY171" fmla="*/ 531164 h 667416"/>
              <a:gd name="connsiteX172" fmla="*/ 6487374 w 7077075"/>
              <a:gd name="connsiteY172" fmla="*/ 479634 h 667416"/>
              <a:gd name="connsiteX173" fmla="*/ 6524236 w 7077075"/>
              <a:gd name="connsiteY173" fmla="*/ 544594 h 667416"/>
              <a:gd name="connsiteX174" fmla="*/ 6561098 w 7077075"/>
              <a:gd name="connsiteY174" fmla="*/ 528973 h 667416"/>
              <a:gd name="connsiteX175" fmla="*/ 6597960 w 7077075"/>
              <a:gd name="connsiteY175" fmla="*/ 497731 h 667416"/>
              <a:gd name="connsiteX176" fmla="*/ 6634821 w 7077075"/>
              <a:gd name="connsiteY176" fmla="*/ 503065 h 667416"/>
              <a:gd name="connsiteX177" fmla="*/ 6671683 w 7077075"/>
              <a:gd name="connsiteY177" fmla="*/ 473538 h 667416"/>
              <a:gd name="connsiteX178" fmla="*/ 6708545 w 7077075"/>
              <a:gd name="connsiteY178" fmla="*/ 391432 h 667416"/>
              <a:gd name="connsiteX179" fmla="*/ 6745406 w 7077075"/>
              <a:gd name="connsiteY179" fmla="*/ 342378 h 667416"/>
              <a:gd name="connsiteX180" fmla="*/ 6782268 w 7077075"/>
              <a:gd name="connsiteY180" fmla="*/ 26434 h 667416"/>
              <a:gd name="connsiteX181" fmla="*/ 6819130 w 7077075"/>
              <a:gd name="connsiteY181" fmla="*/ 408291 h 667416"/>
              <a:gd name="connsiteX182" fmla="*/ 6855992 w 7077075"/>
              <a:gd name="connsiteY182" fmla="*/ 435438 h 667416"/>
              <a:gd name="connsiteX183" fmla="*/ 6892854 w 7077075"/>
              <a:gd name="connsiteY183" fmla="*/ 412768 h 667416"/>
              <a:gd name="connsiteX184" fmla="*/ 6929715 w 7077075"/>
              <a:gd name="connsiteY184" fmla="*/ 340855 h 667416"/>
              <a:gd name="connsiteX185" fmla="*/ 6966577 w 7077075"/>
              <a:gd name="connsiteY185" fmla="*/ 320280 h 667416"/>
              <a:gd name="connsiteX186" fmla="*/ 7003439 w 7077075"/>
              <a:gd name="connsiteY186" fmla="*/ 255987 h 667416"/>
              <a:gd name="connsiteX187" fmla="*/ 7040301 w 7077075"/>
              <a:gd name="connsiteY187" fmla="*/ 497826 h 667416"/>
              <a:gd name="connsiteX188" fmla="*/ 7077162 w 7077075"/>
              <a:gd name="connsiteY188" fmla="*/ 583837 h 66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077075" h="667416">
                <a:moveTo>
                  <a:pt x="87" y="399052"/>
                </a:moveTo>
                <a:lnTo>
                  <a:pt x="36949" y="387241"/>
                </a:lnTo>
                <a:lnTo>
                  <a:pt x="73811" y="359714"/>
                </a:lnTo>
                <a:lnTo>
                  <a:pt x="110672" y="352761"/>
                </a:lnTo>
                <a:lnTo>
                  <a:pt x="147534" y="591267"/>
                </a:lnTo>
                <a:lnTo>
                  <a:pt x="184396" y="316375"/>
                </a:lnTo>
                <a:lnTo>
                  <a:pt x="221258" y="625366"/>
                </a:lnTo>
                <a:lnTo>
                  <a:pt x="258119" y="583456"/>
                </a:lnTo>
                <a:lnTo>
                  <a:pt x="294981" y="451059"/>
                </a:lnTo>
                <a:lnTo>
                  <a:pt x="331843" y="426103"/>
                </a:lnTo>
                <a:lnTo>
                  <a:pt x="368705" y="543356"/>
                </a:lnTo>
                <a:lnTo>
                  <a:pt x="442428" y="556501"/>
                </a:lnTo>
                <a:lnTo>
                  <a:pt x="479290" y="561644"/>
                </a:lnTo>
                <a:lnTo>
                  <a:pt x="516152" y="667467"/>
                </a:lnTo>
                <a:lnTo>
                  <a:pt x="553013" y="658227"/>
                </a:lnTo>
                <a:lnTo>
                  <a:pt x="589875" y="496207"/>
                </a:lnTo>
                <a:lnTo>
                  <a:pt x="626737" y="562025"/>
                </a:lnTo>
                <a:lnTo>
                  <a:pt x="663599" y="532688"/>
                </a:lnTo>
                <a:lnTo>
                  <a:pt x="700460" y="567168"/>
                </a:lnTo>
                <a:lnTo>
                  <a:pt x="737322" y="636225"/>
                </a:lnTo>
                <a:lnTo>
                  <a:pt x="774184" y="523449"/>
                </a:lnTo>
                <a:lnTo>
                  <a:pt x="811046" y="435819"/>
                </a:lnTo>
                <a:lnTo>
                  <a:pt x="847907" y="560596"/>
                </a:lnTo>
                <a:lnTo>
                  <a:pt x="884769" y="306469"/>
                </a:lnTo>
                <a:lnTo>
                  <a:pt x="921536" y="410673"/>
                </a:lnTo>
                <a:lnTo>
                  <a:pt x="958397" y="283228"/>
                </a:lnTo>
                <a:lnTo>
                  <a:pt x="995259" y="433628"/>
                </a:lnTo>
                <a:lnTo>
                  <a:pt x="1032121" y="370287"/>
                </a:lnTo>
                <a:lnTo>
                  <a:pt x="1068983" y="146830"/>
                </a:lnTo>
                <a:lnTo>
                  <a:pt x="1105844" y="399719"/>
                </a:lnTo>
                <a:lnTo>
                  <a:pt x="1142706" y="332663"/>
                </a:lnTo>
                <a:lnTo>
                  <a:pt x="1179568" y="226269"/>
                </a:lnTo>
                <a:lnTo>
                  <a:pt x="1216430" y="368001"/>
                </a:lnTo>
                <a:lnTo>
                  <a:pt x="1290153" y="282847"/>
                </a:lnTo>
                <a:lnTo>
                  <a:pt x="1327015" y="412768"/>
                </a:lnTo>
                <a:lnTo>
                  <a:pt x="1363876" y="428770"/>
                </a:lnTo>
                <a:lnTo>
                  <a:pt x="1400738" y="479634"/>
                </a:lnTo>
                <a:lnTo>
                  <a:pt x="1437600" y="476205"/>
                </a:lnTo>
                <a:lnTo>
                  <a:pt x="1474462" y="562501"/>
                </a:lnTo>
                <a:lnTo>
                  <a:pt x="1511324" y="560025"/>
                </a:lnTo>
                <a:lnTo>
                  <a:pt x="1548185" y="516305"/>
                </a:lnTo>
                <a:lnTo>
                  <a:pt x="1585047" y="557929"/>
                </a:lnTo>
                <a:lnTo>
                  <a:pt x="1621909" y="312375"/>
                </a:lnTo>
                <a:lnTo>
                  <a:pt x="1658771" y="528402"/>
                </a:lnTo>
                <a:lnTo>
                  <a:pt x="1695632" y="527259"/>
                </a:lnTo>
                <a:lnTo>
                  <a:pt x="1732494" y="376002"/>
                </a:lnTo>
                <a:lnTo>
                  <a:pt x="1769356" y="53866"/>
                </a:lnTo>
                <a:lnTo>
                  <a:pt x="1806218" y="61391"/>
                </a:lnTo>
                <a:lnTo>
                  <a:pt x="1843079" y="454392"/>
                </a:lnTo>
                <a:lnTo>
                  <a:pt x="1879941" y="234555"/>
                </a:lnTo>
                <a:lnTo>
                  <a:pt x="1916803" y="297992"/>
                </a:lnTo>
                <a:lnTo>
                  <a:pt x="1953665" y="189216"/>
                </a:lnTo>
                <a:lnTo>
                  <a:pt x="1990526" y="354380"/>
                </a:lnTo>
                <a:lnTo>
                  <a:pt x="2027388" y="506494"/>
                </a:lnTo>
                <a:lnTo>
                  <a:pt x="2064250" y="456297"/>
                </a:lnTo>
                <a:lnTo>
                  <a:pt x="2101112" y="387527"/>
                </a:lnTo>
                <a:lnTo>
                  <a:pt x="2137973" y="453630"/>
                </a:lnTo>
                <a:lnTo>
                  <a:pt x="2174835" y="452678"/>
                </a:lnTo>
                <a:lnTo>
                  <a:pt x="2211697" y="477538"/>
                </a:lnTo>
                <a:lnTo>
                  <a:pt x="2248559" y="535926"/>
                </a:lnTo>
                <a:lnTo>
                  <a:pt x="2285420" y="550309"/>
                </a:lnTo>
                <a:lnTo>
                  <a:pt x="2322282" y="541260"/>
                </a:lnTo>
                <a:lnTo>
                  <a:pt x="2359144" y="591172"/>
                </a:lnTo>
                <a:lnTo>
                  <a:pt x="2396006" y="520877"/>
                </a:lnTo>
                <a:lnTo>
                  <a:pt x="2432867" y="516400"/>
                </a:lnTo>
                <a:lnTo>
                  <a:pt x="2469729" y="581265"/>
                </a:lnTo>
                <a:lnTo>
                  <a:pt x="2506591" y="570216"/>
                </a:lnTo>
                <a:lnTo>
                  <a:pt x="2543453" y="551547"/>
                </a:lnTo>
                <a:lnTo>
                  <a:pt x="2580315" y="542022"/>
                </a:lnTo>
                <a:lnTo>
                  <a:pt x="2617176" y="598030"/>
                </a:lnTo>
                <a:lnTo>
                  <a:pt x="2654038" y="135972"/>
                </a:lnTo>
                <a:lnTo>
                  <a:pt x="2690804" y="493635"/>
                </a:lnTo>
                <a:lnTo>
                  <a:pt x="2727666" y="430389"/>
                </a:lnTo>
                <a:lnTo>
                  <a:pt x="2764528" y="423913"/>
                </a:lnTo>
                <a:lnTo>
                  <a:pt x="2801390" y="296087"/>
                </a:lnTo>
                <a:lnTo>
                  <a:pt x="2838251" y="192074"/>
                </a:lnTo>
                <a:lnTo>
                  <a:pt x="2875113" y="452583"/>
                </a:lnTo>
                <a:lnTo>
                  <a:pt x="2911975" y="296659"/>
                </a:lnTo>
                <a:lnTo>
                  <a:pt x="2948836" y="350951"/>
                </a:lnTo>
                <a:lnTo>
                  <a:pt x="2985698" y="301326"/>
                </a:lnTo>
                <a:lnTo>
                  <a:pt x="3022560" y="394575"/>
                </a:lnTo>
                <a:lnTo>
                  <a:pt x="3059422" y="287514"/>
                </a:lnTo>
                <a:lnTo>
                  <a:pt x="3096284" y="444677"/>
                </a:lnTo>
                <a:lnTo>
                  <a:pt x="3133145" y="323424"/>
                </a:lnTo>
                <a:lnTo>
                  <a:pt x="3170007" y="367715"/>
                </a:lnTo>
                <a:lnTo>
                  <a:pt x="3206869" y="434295"/>
                </a:lnTo>
                <a:lnTo>
                  <a:pt x="3243731" y="475252"/>
                </a:lnTo>
                <a:lnTo>
                  <a:pt x="3280592" y="415530"/>
                </a:lnTo>
                <a:lnTo>
                  <a:pt x="3317454" y="302564"/>
                </a:lnTo>
                <a:lnTo>
                  <a:pt x="3354316" y="50"/>
                </a:lnTo>
                <a:lnTo>
                  <a:pt x="3391178" y="237603"/>
                </a:lnTo>
                <a:lnTo>
                  <a:pt x="3428040" y="471918"/>
                </a:lnTo>
                <a:lnTo>
                  <a:pt x="3464901" y="409720"/>
                </a:lnTo>
                <a:lnTo>
                  <a:pt x="3501763" y="320947"/>
                </a:lnTo>
                <a:lnTo>
                  <a:pt x="3538625" y="585838"/>
                </a:lnTo>
                <a:lnTo>
                  <a:pt x="3612348" y="448868"/>
                </a:lnTo>
                <a:lnTo>
                  <a:pt x="3649210" y="460203"/>
                </a:lnTo>
                <a:lnTo>
                  <a:pt x="3686072" y="591934"/>
                </a:lnTo>
                <a:lnTo>
                  <a:pt x="3722933" y="455821"/>
                </a:lnTo>
                <a:lnTo>
                  <a:pt x="3759795" y="381050"/>
                </a:lnTo>
                <a:lnTo>
                  <a:pt x="3796657" y="599744"/>
                </a:lnTo>
                <a:lnTo>
                  <a:pt x="3870380" y="480681"/>
                </a:lnTo>
                <a:lnTo>
                  <a:pt x="3907242" y="548309"/>
                </a:lnTo>
                <a:lnTo>
                  <a:pt x="3944104" y="566597"/>
                </a:lnTo>
                <a:lnTo>
                  <a:pt x="3980966" y="414768"/>
                </a:lnTo>
                <a:lnTo>
                  <a:pt x="4017827" y="530688"/>
                </a:lnTo>
                <a:lnTo>
                  <a:pt x="4054689" y="426484"/>
                </a:lnTo>
                <a:lnTo>
                  <a:pt x="4091551" y="493255"/>
                </a:lnTo>
                <a:lnTo>
                  <a:pt x="4128413" y="472585"/>
                </a:lnTo>
                <a:lnTo>
                  <a:pt x="4165274" y="349046"/>
                </a:lnTo>
                <a:lnTo>
                  <a:pt x="4202136" y="547166"/>
                </a:lnTo>
                <a:lnTo>
                  <a:pt x="4238998" y="579551"/>
                </a:lnTo>
                <a:lnTo>
                  <a:pt x="4275860" y="478395"/>
                </a:lnTo>
                <a:lnTo>
                  <a:pt x="4312721" y="629557"/>
                </a:lnTo>
                <a:lnTo>
                  <a:pt x="4349583" y="565263"/>
                </a:lnTo>
                <a:lnTo>
                  <a:pt x="4386445" y="618794"/>
                </a:lnTo>
                <a:lnTo>
                  <a:pt x="4423307" y="378478"/>
                </a:lnTo>
                <a:lnTo>
                  <a:pt x="4460073" y="328472"/>
                </a:lnTo>
                <a:lnTo>
                  <a:pt x="4496935" y="130257"/>
                </a:lnTo>
                <a:lnTo>
                  <a:pt x="4533797" y="478967"/>
                </a:lnTo>
                <a:lnTo>
                  <a:pt x="4570659" y="455345"/>
                </a:lnTo>
                <a:lnTo>
                  <a:pt x="4607520" y="468013"/>
                </a:lnTo>
                <a:lnTo>
                  <a:pt x="4644382" y="347713"/>
                </a:lnTo>
                <a:lnTo>
                  <a:pt x="4681244" y="473728"/>
                </a:lnTo>
                <a:lnTo>
                  <a:pt x="4718105" y="435247"/>
                </a:lnTo>
                <a:lnTo>
                  <a:pt x="4754967" y="519353"/>
                </a:lnTo>
                <a:lnTo>
                  <a:pt x="4791829" y="541356"/>
                </a:lnTo>
                <a:lnTo>
                  <a:pt x="4828691" y="438486"/>
                </a:lnTo>
                <a:lnTo>
                  <a:pt x="4865552" y="549547"/>
                </a:lnTo>
                <a:lnTo>
                  <a:pt x="4902414" y="419340"/>
                </a:lnTo>
                <a:lnTo>
                  <a:pt x="4939276" y="481443"/>
                </a:lnTo>
                <a:lnTo>
                  <a:pt x="4976138" y="351522"/>
                </a:lnTo>
                <a:lnTo>
                  <a:pt x="5012999" y="481253"/>
                </a:lnTo>
                <a:lnTo>
                  <a:pt x="5049861" y="450678"/>
                </a:lnTo>
                <a:lnTo>
                  <a:pt x="5086723" y="522401"/>
                </a:lnTo>
                <a:lnTo>
                  <a:pt x="5123585" y="552595"/>
                </a:lnTo>
                <a:lnTo>
                  <a:pt x="5160447" y="221506"/>
                </a:lnTo>
                <a:lnTo>
                  <a:pt x="5197308" y="410863"/>
                </a:lnTo>
                <a:lnTo>
                  <a:pt x="5234170" y="409339"/>
                </a:lnTo>
                <a:lnTo>
                  <a:pt x="5271032" y="452011"/>
                </a:lnTo>
                <a:lnTo>
                  <a:pt x="5307893" y="483253"/>
                </a:lnTo>
                <a:lnTo>
                  <a:pt x="5344755" y="383050"/>
                </a:lnTo>
                <a:lnTo>
                  <a:pt x="5381617" y="420388"/>
                </a:lnTo>
                <a:lnTo>
                  <a:pt x="5418479" y="319328"/>
                </a:lnTo>
                <a:lnTo>
                  <a:pt x="5455340" y="246747"/>
                </a:lnTo>
                <a:lnTo>
                  <a:pt x="5492202" y="396004"/>
                </a:lnTo>
                <a:lnTo>
                  <a:pt x="5529064" y="346950"/>
                </a:lnTo>
                <a:lnTo>
                  <a:pt x="5565926" y="421817"/>
                </a:lnTo>
                <a:lnTo>
                  <a:pt x="5602788" y="391051"/>
                </a:lnTo>
                <a:lnTo>
                  <a:pt x="5639649" y="374097"/>
                </a:lnTo>
                <a:lnTo>
                  <a:pt x="5676511" y="512495"/>
                </a:lnTo>
                <a:lnTo>
                  <a:pt x="5713373" y="387336"/>
                </a:lnTo>
                <a:lnTo>
                  <a:pt x="5750235" y="454392"/>
                </a:lnTo>
                <a:lnTo>
                  <a:pt x="5787096" y="581265"/>
                </a:lnTo>
                <a:lnTo>
                  <a:pt x="5823958" y="434295"/>
                </a:lnTo>
                <a:lnTo>
                  <a:pt x="5860820" y="580694"/>
                </a:lnTo>
                <a:lnTo>
                  <a:pt x="5897681" y="584980"/>
                </a:lnTo>
                <a:lnTo>
                  <a:pt x="5934543" y="645940"/>
                </a:lnTo>
                <a:lnTo>
                  <a:pt x="5971405" y="581837"/>
                </a:lnTo>
                <a:lnTo>
                  <a:pt x="6008267" y="553834"/>
                </a:lnTo>
                <a:lnTo>
                  <a:pt x="6045129" y="581742"/>
                </a:lnTo>
                <a:lnTo>
                  <a:pt x="6081990" y="385241"/>
                </a:lnTo>
                <a:lnTo>
                  <a:pt x="6118852" y="651084"/>
                </a:lnTo>
                <a:lnTo>
                  <a:pt x="6155714" y="544213"/>
                </a:lnTo>
                <a:lnTo>
                  <a:pt x="6192576" y="510685"/>
                </a:lnTo>
                <a:lnTo>
                  <a:pt x="6229342" y="503256"/>
                </a:lnTo>
                <a:lnTo>
                  <a:pt x="6266204" y="453726"/>
                </a:lnTo>
                <a:lnTo>
                  <a:pt x="6303065" y="564311"/>
                </a:lnTo>
                <a:lnTo>
                  <a:pt x="6339927" y="492207"/>
                </a:lnTo>
                <a:lnTo>
                  <a:pt x="6376789" y="415054"/>
                </a:lnTo>
                <a:lnTo>
                  <a:pt x="6413651" y="434295"/>
                </a:lnTo>
                <a:lnTo>
                  <a:pt x="6450513" y="531164"/>
                </a:lnTo>
                <a:lnTo>
                  <a:pt x="6487374" y="479634"/>
                </a:lnTo>
                <a:lnTo>
                  <a:pt x="6524236" y="544594"/>
                </a:lnTo>
                <a:lnTo>
                  <a:pt x="6561098" y="528973"/>
                </a:lnTo>
                <a:lnTo>
                  <a:pt x="6597960" y="497731"/>
                </a:lnTo>
                <a:lnTo>
                  <a:pt x="6634821" y="503065"/>
                </a:lnTo>
                <a:lnTo>
                  <a:pt x="6671683" y="473538"/>
                </a:lnTo>
                <a:lnTo>
                  <a:pt x="6708545" y="391432"/>
                </a:lnTo>
                <a:lnTo>
                  <a:pt x="6745406" y="342378"/>
                </a:lnTo>
                <a:lnTo>
                  <a:pt x="6782268" y="26434"/>
                </a:lnTo>
                <a:lnTo>
                  <a:pt x="6819130" y="408291"/>
                </a:lnTo>
                <a:lnTo>
                  <a:pt x="6855992" y="435438"/>
                </a:lnTo>
                <a:lnTo>
                  <a:pt x="6892854" y="412768"/>
                </a:lnTo>
                <a:lnTo>
                  <a:pt x="6929715" y="340855"/>
                </a:lnTo>
                <a:lnTo>
                  <a:pt x="6966577" y="320280"/>
                </a:lnTo>
                <a:lnTo>
                  <a:pt x="7003439" y="255987"/>
                </a:lnTo>
                <a:lnTo>
                  <a:pt x="7040301" y="497826"/>
                </a:lnTo>
                <a:lnTo>
                  <a:pt x="7077162" y="583837"/>
                </a:lnTo>
              </a:path>
            </a:pathLst>
          </a:custGeom>
          <a:noFill/>
          <a:ln w="19050" cap="flat">
            <a:solidFill>
              <a:srgbClr val="4C78A8"/>
            </a:solidFill>
            <a:prstDash val="solid"/>
            <a:miter/>
          </a:ln>
        </p:spPr>
        <p:txBody>
          <a:bodyPr rtlCol="0" anchor="ctr"/>
          <a:lstStyle/>
          <a:p>
            <a:endParaRPr lang="fr-FR"/>
          </a:p>
        </p:txBody>
      </p:sp>
      <p:sp>
        <p:nvSpPr>
          <p:cNvPr id="30" name="Freeform 29">
            <a:extLst>
              <a:ext uri="{FF2B5EF4-FFF2-40B4-BE49-F238E27FC236}">
                <a16:creationId xmlns:a16="http://schemas.microsoft.com/office/drawing/2014/main" id="{8B3BC03A-4055-BB48-A9CF-0AFF70696B8F}"/>
              </a:ext>
            </a:extLst>
          </p:cNvPr>
          <p:cNvSpPr/>
          <p:nvPr/>
        </p:nvSpPr>
        <p:spPr>
          <a:xfrm>
            <a:off x="2384427" y="2027842"/>
            <a:ext cx="7077075" cy="1872805"/>
          </a:xfrm>
          <a:custGeom>
            <a:avLst/>
            <a:gdLst>
              <a:gd name="connsiteX0" fmla="*/ 87 w 7077075"/>
              <a:gd name="connsiteY0" fmla="*/ 1872856 h 1872805"/>
              <a:gd name="connsiteX1" fmla="*/ 663599 w 7077075"/>
              <a:gd name="connsiteY1" fmla="*/ 1865902 h 1872805"/>
              <a:gd name="connsiteX2" fmla="*/ 700460 w 7077075"/>
              <a:gd name="connsiteY2" fmla="*/ 1862378 h 1872805"/>
              <a:gd name="connsiteX3" fmla="*/ 737322 w 7077075"/>
              <a:gd name="connsiteY3" fmla="*/ 1858854 h 1872805"/>
              <a:gd name="connsiteX4" fmla="*/ 774184 w 7077075"/>
              <a:gd name="connsiteY4" fmla="*/ 1799894 h 1872805"/>
              <a:gd name="connsiteX5" fmla="*/ 884769 w 7077075"/>
              <a:gd name="connsiteY5" fmla="*/ 1623015 h 1872805"/>
              <a:gd name="connsiteX6" fmla="*/ 921536 w 7077075"/>
              <a:gd name="connsiteY6" fmla="*/ 1517287 h 1872805"/>
              <a:gd name="connsiteX7" fmla="*/ 1327015 w 7077075"/>
              <a:gd name="connsiteY7" fmla="*/ 356761 h 1872805"/>
              <a:gd name="connsiteX8" fmla="*/ 1363876 w 7077075"/>
              <a:gd name="connsiteY8" fmla="*/ 299802 h 1872805"/>
              <a:gd name="connsiteX9" fmla="*/ 1474462 w 7077075"/>
              <a:gd name="connsiteY9" fmla="*/ 128638 h 1872805"/>
              <a:gd name="connsiteX10" fmla="*/ 1511324 w 7077075"/>
              <a:gd name="connsiteY10" fmla="*/ 207695 h 1872805"/>
              <a:gd name="connsiteX11" fmla="*/ 1621909 w 7077075"/>
              <a:gd name="connsiteY11" fmla="*/ 444867 h 1872805"/>
              <a:gd name="connsiteX12" fmla="*/ 1658771 w 7077075"/>
              <a:gd name="connsiteY12" fmla="*/ 333711 h 1872805"/>
              <a:gd name="connsiteX13" fmla="*/ 1769356 w 7077075"/>
              <a:gd name="connsiteY13" fmla="*/ 50 h 1872805"/>
              <a:gd name="connsiteX14" fmla="*/ 1806218 w 7077075"/>
              <a:gd name="connsiteY14" fmla="*/ 28530 h 1872805"/>
              <a:gd name="connsiteX15" fmla="*/ 1916803 w 7077075"/>
              <a:gd name="connsiteY15" fmla="*/ 114064 h 1872805"/>
              <a:gd name="connsiteX16" fmla="*/ 1953665 w 7077075"/>
              <a:gd name="connsiteY16" fmla="*/ 207981 h 1872805"/>
              <a:gd name="connsiteX17" fmla="*/ 2101112 w 7077075"/>
              <a:gd name="connsiteY17" fmla="*/ 594696 h 1872805"/>
              <a:gd name="connsiteX18" fmla="*/ 2137973 w 7077075"/>
              <a:gd name="connsiteY18" fmla="*/ 699375 h 1872805"/>
              <a:gd name="connsiteX19" fmla="*/ 2211697 w 7077075"/>
              <a:gd name="connsiteY19" fmla="*/ 908925 h 1872805"/>
              <a:gd name="connsiteX20" fmla="*/ 2248559 w 7077075"/>
              <a:gd name="connsiteY20" fmla="*/ 989221 h 1872805"/>
              <a:gd name="connsiteX21" fmla="*/ 2359144 w 7077075"/>
              <a:gd name="connsiteY21" fmla="*/ 1230108 h 1872805"/>
              <a:gd name="connsiteX22" fmla="*/ 2396006 w 7077075"/>
              <a:gd name="connsiteY22" fmla="*/ 1364602 h 1872805"/>
              <a:gd name="connsiteX23" fmla="*/ 2506591 w 7077075"/>
              <a:gd name="connsiteY23" fmla="*/ 1768176 h 1872805"/>
              <a:gd name="connsiteX24" fmla="*/ 2543453 w 7077075"/>
              <a:gd name="connsiteY24" fmla="*/ 1788750 h 1872805"/>
              <a:gd name="connsiteX25" fmla="*/ 2654038 w 7077075"/>
              <a:gd name="connsiteY25" fmla="*/ 1850376 h 1872805"/>
              <a:gd name="connsiteX26" fmla="*/ 2690804 w 7077075"/>
              <a:gd name="connsiteY26" fmla="*/ 1855996 h 1872805"/>
              <a:gd name="connsiteX27" fmla="*/ 2838251 w 7077075"/>
              <a:gd name="connsiteY27" fmla="*/ 1872856 h 1872805"/>
              <a:gd name="connsiteX28" fmla="*/ 2875113 w 7077075"/>
              <a:gd name="connsiteY28" fmla="*/ 1872856 h 1872805"/>
              <a:gd name="connsiteX29" fmla="*/ 4275860 w 7077075"/>
              <a:gd name="connsiteY29" fmla="*/ 1872856 h 1872805"/>
              <a:gd name="connsiteX30" fmla="*/ 4312721 w 7077075"/>
              <a:gd name="connsiteY30" fmla="*/ 1830755 h 1872805"/>
              <a:gd name="connsiteX31" fmla="*/ 4423307 w 7077075"/>
              <a:gd name="connsiteY31" fmla="*/ 1704358 h 1872805"/>
              <a:gd name="connsiteX32" fmla="*/ 4460073 w 7077075"/>
              <a:gd name="connsiteY32" fmla="*/ 1692738 h 1872805"/>
              <a:gd name="connsiteX33" fmla="*/ 4570659 w 7077075"/>
              <a:gd name="connsiteY33" fmla="*/ 1657781 h 1872805"/>
              <a:gd name="connsiteX34" fmla="*/ 4607520 w 7077075"/>
              <a:gd name="connsiteY34" fmla="*/ 1615871 h 1872805"/>
              <a:gd name="connsiteX35" fmla="*/ 4718105 w 7077075"/>
              <a:gd name="connsiteY35" fmla="*/ 1489950 h 1872805"/>
              <a:gd name="connsiteX36" fmla="*/ 4754967 w 7077075"/>
              <a:gd name="connsiteY36" fmla="*/ 1480140 h 1872805"/>
              <a:gd name="connsiteX37" fmla="*/ 4865552 w 7077075"/>
              <a:gd name="connsiteY37" fmla="*/ 1450612 h 1872805"/>
              <a:gd name="connsiteX38" fmla="*/ 4902414 w 7077075"/>
              <a:gd name="connsiteY38" fmla="*/ 1472329 h 1872805"/>
              <a:gd name="connsiteX39" fmla="*/ 5012999 w 7077075"/>
              <a:gd name="connsiteY39" fmla="*/ 1537671 h 1872805"/>
              <a:gd name="connsiteX40" fmla="*/ 5049861 w 7077075"/>
              <a:gd name="connsiteY40" fmla="*/ 1449183 h 1872805"/>
              <a:gd name="connsiteX41" fmla="*/ 5160447 w 7077075"/>
              <a:gd name="connsiteY41" fmla="*/ 1183531 h 1872805"/>
              <a:gd name="connsiteX42" fmla="*/ 5197308 w 7077075"/>
              <a:gd name="connsiteY42" fmla="*/ 1247254 h 1872805"/>
              <a:gd name="connsiteX43" fmla="*/ 5307893 w 7077075"/>
              <a:gd name="connsiteY43" fmla="*/ 1438611 h 1872805"/>
              <a:gd name="connsiteX44" fmla="*/ 5344755 w 7077075"/>
              <a:gd name="connsiteY44" fmla="*/ 1394891 h 1872805"/>
              <a:gd name="connsiteX45" fmla="*/ 5455340 w 7077075"/>
              <a:gd name="connsiteY45" fmla="*/ 1263732 h 1872805"/>
              <a:gd name="connsiteX46" fmla="*/ 5492202 w 7077075"/>
              <a:gd name="connsiteY46" fmla="*/ 1326502 h 1872805"/>
              <a:gd name="connsiteX47" fmla="*/ 5750235 w 7077075"/>
              <a:gd name="connsiteY47" fmla="*/ 1763508 h 1872805"/>
              <a:gd name="connsiteX48" fmla="*/ 5787096 w 7077075"/>
              <a:gd name="connsiteY48" fmla="*/ 1778749 h 1872805"/>
              <a:gd name="connsiteX49" fmla="*/ 5897681 w 7077075"/>
              <a:gd name="connsiteY49" fmla="*/ 1824468 h 1872805"/>
              <a:gd name="connsiteX50" fmla="*/ 5934543 w 7077075"/>
              <a:gd name="connsiteY50" fmla="*/ 1828755 h 1872805"/>
              <a:gd name="connsiteX51" fmla="*/ 6118852 w 7077075"/>
              <a:gd name="connsiteY51" fmla="*/ 1856663 h 1872805"/>
              <a:gd name="connsiteX52" fmla="*/ 6155714 w 7077075"/>
              <a:gd name="connsiteY52" fmla="*/ 1864283 h 1872805"/>
              <a:gd name="connsiteX53" fmla="*/ 6229342 w 7077075"/>
              <a:gd name="connsiteY53" fmla="*/ 1872093 h 1872805"/>
              <a:gd name="connsiteX54" fmla="*/ 6266204 w 7077075"/>
              <a:gd name="connsiteY54" fmla="*/ 1872284 h 1872805"/>
              <a:gd name="connsiteX55" fmla="*/ 7077162 w 7077075"/>
              <a:gd name="connsiteY55" fmla="*/ 1872856 h 1872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77075" h="1872805">
                <a:moveTo>
                  <a:pt x="87" y="1872856"/>
                </a:moveTo>
                <a:lnTo>
                  <a:pt x="663599" y="1865902"/>
                </a:lnTo>
                <a:lnTo>
                  <a:pt x="700460" y="1862378"/>
                </a:lnTo>
                <a:lnTo>
                  <a:pt x="737322" y="1858854"/>
                </a:lnTo>
                <a:lnTo>
                  <a:pt x="774184" y="1799894"/>
                </a:lnTo>
                <a:lnTo>
                  <a:pt x="884769" y="1623015"/>
                </a:lnTo>
                <a:lnTo>
                  <a:pt x="921536" y="1517287"/>
                </a:lnTo>
                <a:lnTo>
                  <a:pt x="1327015" y="356761"/>
                </a:lnTo>
                <a:lnTo>
                  <a:pt x="1363876" y="299802"/>
                </a:lnTo>
                <a:lnTo>
                  <a:pt x="1474462" y="128638"/>
                </a:lnTo>
                <a:lnTo>
                  <a:pt x="1511324" y="207695"/>
                </a:lnTo>
                <a:lnTo>
                  <a:pt x="1621909" y="444867"/>
                </a:lnTo>
                <a:lnTo>
                  <a:pt x="1658771" y="333711"/>
                </a:lnTo>
                <a:lnTo>
                  <a:pt x="1769356" y="50"/>
                </a:lnTo>
                <a:lnTo>
                  <a:pt x="1806218" y="28530"/>
                </a:lnTo>
                <a:lnTo>
                  <a:pt x="1916803" y="114064"/>
                </a:lnTo>
                <a:lnTo>
                  <a:pt x="1953665" y="207981"/>
                </a:lnTo>
                <a:lnTo>
                  <a:pt x="2101112" y="594696"/>
                </a:lnTo>
                <a:lnTo>
                  <a:pt x="2137973" y="699375"/>
                </a:lnTo>
                <a:lnTo>
                  <a:pt x="2211697" y="908925"/>
                </a:lnTo>
                <a:lnTo>
                  <a:pt x="2248559" y="989221"/>
                </a:lnTo>
                <a:lnTo>
                  <a:pt x="2359144" y="1230108"/>
                </a:lnTo>
                <a:lnTo>
                  <a:pt x="2396006" y="1364602"/>
                </a:lnTo>
                <a:lnTo>
                  <a:pt x="2506591" y="1768176"/>
                </a:lnTo>
                <a:lnTo>
                  <a:pt x="2543453" y="1788750"/>
                </a:lnTo>
                <a:lnTo>
                  <a:pt x="2654038" y="1850376"/>
                </a:lnTo>
                <a:lnTo>
                  <a:pt x="2690804" y="1855996"/>
                </a:lnTo>
                <a:lnTo>
                  <a:pt x="2838251" y="1872856"/>
                </a:lnTo>
                <a:lnTo>
                  <a:pt x="2875113" y="1872856"/>
                </a:lnTo>
                <a:lnTo>
                  <a:pt x="4275860" y="1872856"/>
                </a:lnTo>
                <a:lnTo>
                  <a:pt x="4312721" y="1830755"/>
                </a:lnTo>
                <a:lnTo>
                  <a:pt x="4423307" y="1704358"/>
                </a:lnTo>
                <a:lnTo>
                  <a:pt x="4460073" y="1692738"/>
                </a:lnTo>
                <a:lnTo>
                  <a:pt x="4570659" y="1657781"/>
                </a:lnTo>
                <a:lnTo>
                  <a:pt x="4607520" y="1615871"/>
                </a:lnTo>
                <a:lnTo>
                  <a:pt x="4718105" y="1489950"/>
                </a:lnTo>
                <a:lnTo>
                  <a:pt x="4754967" y="1480140"/>
                </a:lnTo>
                <a:lnTo>
                  <a:pt x="4865552" y="1450612"/>
                </a:lnTo>
                <a:lnTo>
                  <a:pt x="4902414" y="1472329"/>
                </a:lnTo>
                <a:lnTo>
                  <a:pt x="5012999" y="1537671"/>
                </a:lnTo>
                <a:lnTo>
                  <a:pt x="5049861" y="1449183"/>
                </a:lnTo>
                <a:lnTo>
                  <a:pt x="5160447" y="1183531"/>
                </a:lnTo>
                <a:lnTo>
                  <a:pt x="5197308" y="1247254"/>
                </a:lnTo>
                <a:lnTo>
                  <a:pt x="5307893" y="1438611"/>
                </a:lnTo>
                <a:lnTo>
                  <a:pt x="5344755" y="1394891"/>
                </a:lnTo>
                <a:lnTo>
                  <a:pt x="5455340" y="1263732"/>
                </a:lnTo>
                <a:lnTo>
                  <a:pt x="5492202" y="1326502"/>
                </a:lnTo>
                <a:lnTo>
                  <a:pt x="5750235" y="1763508"/>
                </a:lnTo>
                <a:lnTo>
                  <a:pt x="5787096" y="1778749"/>
                </a:lnTo>
                <a:lnTo>
                  <a:pt x="5897681" y="1824468"/>
                </a:lnTo>
                <a:lnTo>
                  <a:pt x="5934543" y="1828755"/>
                </a:lnTo>
                <a:lnTo>
                  <a:pt x="6118852" y="1856663"/>
                </a:lnTo>
                <a:lnTo>
                  <a:pt x="6155714" y="1864283"/>
                </a:lnTo>
                <a:lnTo>
                  <a:pt x="6229342" y="1872093"/>
                </a:lnTo>
                <a:lnTo>
                  <a:pt x="6266204" y="1872284"/>
                </a:lnTo>
                <a:lnTo>
                  <a:pt x="7077162" y="1872856"/>
                </a:lnTo>
              </a:path>
            </a:pathLst>
          </a:custGeom>
          <a:noFill/>
          <a:ln w="19050" cap="flat">
            <a:solidFill>
              <a:srgbClr val="F58518"/>
            </a:solidFill>
            <a:prstDash val="solid"/>
            <a:miter/>
          </a:ln>
        </p:spPr>
        <p:txBody>
          <a:bodyPr rtlCol="0" anchor="ctr"/>
          <a:lstStyle/>
          <a:p>
            <a:endParaRPr lang="fr-FR"/>
          </a:p>
        </p:txBody>
      </p:sp>
      <p:grpSp>
        <p:nvGrpSpPr>
          <p:cNvPr id="31" name="Graphic 2">
            <a:extLst>
              <a:ext uri="{FF2B5EF4-FFF2-40B4-BE49-F238E27FC236}">
                <a16:creationId xmlns:a16="http://schemas.microsoft.com/office/drawing/2014/main" id="{D2A3125E-7E26-5C4D-86C3-F0DBEB1674A7}"/>
              </a:ext>
            </a:extLst>
          </p:cNvPr>
          <p:cNvGrpSpPr/>
          <p:nvPr/>
        </p:nvGrpSpPr>
        <p:grpSpPr>
          <a:xfrm>
            <a:off x="2384427" y="2722786"/>
            <a:ext cx="7077075" cy="1931765"/>
            <a:chOff x="2638425" y="2849784"/>
            <a:chExt cx="7077075" cy="1931765"/>
          </a:xfrm>
        </p:grpSpPr>
        <p:sp>
          <p:nvSpPr>
            <p:cNvPr id="32" name="Freeform 31">
              <a:extLst>
                <a:ext uri="{FF2B5EF4-FFF2-40B4-BE49-F238E27FC236}">
                  <a16:creationId xmlns:a16="http://schemas.microsoft.com/office/drawing/2014/main" id="{0C446093-C008-DD47-95AF-90A5C7DA27FB}"/>
                </a:ext>
              </a:extLst>
            </p:cNvPr>
            <p:cNvSpPr/>
            <p:nvPr/>
          </p:nvSpPr>
          <p:spPr>
            <a:xfrm>
              <a:off x="2638425" y="2849784"/>
              <a:ext cx="7077075" cy="1931765"/>
            </a:xfrm>
            <a:custGeom>
              <a:avLst/>
              <a:gdLst>
                <a:gd name="connsiteX0" fmla="*/ 7077162 w 7077075"/>
                <a:gd name="connsiteY0" fmla="*/ 1177912 h 1931765"/>
                <a:gd name="connsiteX1" fmla="*/ 87 w 7077075"/>
                <a:gd name="connsiteY1" fmla="*/ 1177912 h 1931765"/>
                <a:gd name="connsiteX2" fmla="*/ 87 w 7077075"/>
                <a:gd name="connsiteY2" fmla="*/ 1177912 h 1931765"/>
                <a:gd name="connsiteX3" fmla="*/ 958397 w 7077075"/>
                <a:gd name="connsiteY3" fmla="*/ 1177912 h 1931765"/>
                <a:gd name="connsiteX4" fmla="*/ 995259 w 7077075"/>
                <a:gd name="connsiteY4" fmla="*/ 1089520 h 1931765"/>
                <a:gd name="connsiteX5" fmla="*/ 1032121 w 7077075"/>
                <a:gd name="connsiteY5" fmla="*/ 1047038 h 1931765"/>
                <a:gd name="connsiteX6" fmla="*/ 1068983 w 7077075"/>
                <a:gd name="connsiteY6" fmla="*/ 1163529 h 1931765"/>
                <a:gd name="connsiteX7" fmla="*/ 1105844 w 7077075"/>
                <a:gd name="connsiteY7" fmla="*/ 803674 h 1931765"/>
                <a:gd name="connsiteX8" fmla="*/ 1142706 w 7077075"/>
                <a:gd name="connsiteY8" fmla="*/ 763669 h 1931765"/>
                <a:gd name="connsiteX9" fmla="*/ 1179568 w 7077075"/>
                <a:gd name="connsiteY9" fmla="*/ 763098 h 1931765"/>
                <a:gd name="connsiteX10" fmla="*/ 1216430 w 7077075"/>
                <a:gd name="connsiteY10" fmla="*/ 517543 h 1931765"/>
                <a:gd name="connsiteX11" fmla="*/ 1290153 w 7077075"/>
                <a:gd name="connsiteY11" fmla="*/ 395147 h 1931765"/>
                <a:gd name="connsiteX12" fmla="*/ 1327015 w 7077075"/>
                <a:gd name="connsiteY12" fmla="*/ 161404 h 1931765"/>
                <a:gd name="connsiteX13" fmla="*/ 1400738 w 7077075"/>
                <a:gd name="connsiteY13" fmla="*/ 50 h 1931765"/>
                <a:gd name="connsiteX14" fmla="*/ 1437600 w 7077075"/>
                <a:gd name="connsiteY14" fmla="*/ 50 h 1931765"/>
                <a:gd name="connsiteX15" fmla="*/ 1474462 w 7077075"/>
                <a:gd name="connsiteY15" fmla="*/ 50 h 1931765"/>
                <a:gd name="connsiteX16" fmla="*/ 1511324 w 7077075"/>
                <a:gd name="connsiteY16" fmla="*/ 702614 h 1931765"/>
                <a:gd name="connsiteX17" fmla="*/ 1548185 w 7077075"/>
                <a:gd name="connsiteY17" fmla="*/ 1177912 h 1931765"/>
                <a:gd name="connsiteX18" fmla="*/ 1585047 w 7077075"/>
                <a:gd name="connsiteY18" fmla="*/ 1177912 h 1931765"/>
                <a:gd name="connsiteX19" fmla="*/ 2396006 w 7077075"/>
                <a:gd name="connsiteY19" fmla="*/ 1177912 h 1931765"/>
                <a:gd name="connsiteX20" fmla="*/ 2432867 w 7077075"/>
                <a:gd name="connsiteY20" fmla="*/ 1200105 h 1931765"/>
                <a:gd name="connsiteX21" fmla="*/ 2469729 w 7077075"/>
                <a:gd name="connsiteY21" fmla="*/ 1269828 h 1931765"/>
                <a:gd name="connsiteX22" fmla="*/ 2506591 w 7077075"/>
                <a:gd name="connsiteY22" fmla="*/ 1415370 h 1931765"/>
                <a:gd name="connsiteX23" fmla="*/ 2580315 w 7077075"/>
                <a:gd name="connsiteY23" fmla="*/ 1484616 h 1931765"/>
                <a:gd name="connsiteX24" fmla="*/ 2617176 w 7077075"/>
                <a:gd name="connsiteY24" fmla="*/ 1449279 h 1931765"/>
                <a:gd name="connsiteX25" fmla="*/ 2654038 w 7077075"/>
                <a:gd name="connsiteY25" fmla="*/ 1931815 h 1931765"/>
                <a:gd name="connsiteX26" fmla="*/ 2690804 w 7077075"/>
                <a:gd name="connsiteY26" fmla="*/ 1579771 h 1931765"/>
                <a:gd name="connsiteX27" fmla="*/ 2727666 w 7077075"/>
                <a:gd name="connsiteY27" fmla="*/ 1648637 h 1931765"/>
                <a:gd name="connsiteX28" fmla="*/ 2764528 w 7077075"/>
                <a:gd name="connsiteY28" fmla="*/ 1660639 h 1931765"/>
                <a:gd name="connsiteX29" fmla="*/ 2838251 w 7077075"/>
                <a:gd name="connsiteY29" fmla="*/ 1898097 h 1931765"/>
                <a:gd name="connsiteX30" fmla="*/ 2875113 w 7077075"/>
                <a:gd name="connsiteY30" fmla="*/ 1637683 h 1931765"/>
                <a:gd name="connsiteX31" fmla="*/ 2911975 w 7077075"/>
                <a:gd name="connsiteY31" fmla="*/ 1793512 h 1931765"/>
                <a:gd name="connsiteX32" fmla="*/ 2948836 w 7077075"/>
                <a:gd name="connsiteY32" fmla="*/ 1739315 h 1931765"/>
                <a:gd name="connsiteX33" fmla="*/ 2985698 w 7077075"/>
                <a:gd name="connsiteY33" fmla="*/ 1788845 h 1931765"/>
                <a:gd name="connsiteX34" fmla="*/ 3022560 w 7077075"/>
                <a:gd name="connsiteY34" fmla="*/ 1695690 h 1931765"/>
                <a:gd name="connsiteX35" fmla="*/ 3059422 w 7077075"/>
                <a:gd name="connsiteY35" fmla="*/ 1802752 h 1931765"/>
                <a:gd name="connsiteX36" fmla="*/ 3096284 w 7077075"/>
                <a:gd name="connsiteY36" fmla="*/ 1645494 h 1931765"/>
                <a:gd name="connsiteX37" fmla="*/ 3133145 w 7077075"/>
                <a:gd name="connsiteY37" fmla="*/ 1440325 h 1931765"/>
                <a:gd name="connsiteX38" fmla="*/ 3170007 w 7077075"/>
                <a:gd name="connsiteY38" fmla="*/ 1177912 h 1931765"/>
                <a:gd name="connsiteX39" fmla="*/ 4754967 w 7077075"/>
                <a:gd name="connsiteY39" fmla="*/ 1177912 h 1931765"/>
                <a:gd name="connsiteX40" fmla="*/ 4791829 w 7077075"/>
                <a:gd name="connsiteY40" fmla="*/ 1146289 h 1931765"/>
                <a:gd name="connsiteX41" fmla="*/ 4828691 w 7077075"/>
                <a:gd name="connsiteY41" fmla="*/ 1206391 h 1931765"/>
                <a:gd name="connsiteX42" fmla="*/ 4865552 w 7077075"/>
                <a:gd name="connsiteY42" fmla="*/ 1118475 h 1931765"/>
                <a:gd name="connsiteX43" fmla="*/ 4902414 w 7077075"/>
                <a:gd name="connsiteY43" fmla="*/ 1231537 h 1931765"/>
                <a:gd name="connsiteX44" fmla="*/ 4939276 w 7077075"/>
                <a:gd name="connsiteY44" fmla="*/ 1177912 h 1931765"/>
                <a:gd name="connsiteX45" fmla="*/ 5049861 w 7077075"/>
                <a:gd name="connsiteY45" fmla="*/ 1177912 h 1931765"/>
                <a:gd name="connsiteX46" fmla="*/ 5086723 w 7077075"/>
                <a:gd name="connsiteY46" fmla="*/ 1055515 h 1931765"/>
                <a:gd name="connsiteX47" fmla="*/ 5123585 w 7077075"/>
                <a:gd name="connsiteY47" fmla="*/ 936834 h 1931765"/>
                <a:gd name="connsiteX48" fmla="*/ 5160447 w 7077075"/>
                <a:gd name="connsiteY48" fmla="*/ 1179436 h 1931765"/>
                <a:gd name="connsiteX49" fmla="*/ 5197308 w 7077075"/>
                <a:gd name="connsiteY49" fmla="*/ 1053801 h 1931765"/>
                <a:gd name="connsiteX50" fmla="*/ 5234170 w 7077075"/>
                <a:gd name="connsiteY50" fmla="*/ 1119142 h 1931765"/>
                <a:gd name="connsiteX51" fmla="*/ 5271032 w 7077075"/>
                <a:gd name="connsiteY51" fmla="*/ 1140193 h 1931765"/>
                <a:gd name="connsiteX52" fmla="*/ 5307893 w 7077075"/>
                <a:gd name="connsiteY52" fmla="*/ 1172768 h 1931765"/>
                <a:gd name="connsiteX53" fmla="*/ 5344755 w 7077075"/>
                <a:gd name="connsiteY53" fmla="*/ 1229251 h 1931765"/>
                <a:gd name="connsiteX54" fmla="*/ 5381617 w 7077075"/>
                <a:gd name="connsiteY54" fmla="*/ 1148194 h 1931765"/>
                <a:gd name="connsiteX55" fmla="*/ 5418479 w 7077075"/>
                <a:gd name="connsiteY55" fmla="*/ 1205534 h 1931765"/>
                <a:gd name="connsiteX56" fmla="*/ 5455340 w 7077075"/>
                <a:gd name="connsiteY56" fmla="*/ 1234395 h 1931765"/>
                <a:gd name="connsiteX57" fmla="*/ 5492202 w 7077075"/>
                <a:gd name="connsiteY57" fmla="*/ 1147813 h 1931765"/>
                <a:gd name="connsiteX58" fmla="*/ 5529064 w 7077075"/>
                <a:gd name="connsiteY58" fmla="*/ 1259636 h 1931765"/>
                <a:gd name="connsiteX59" fmla="*/ 5565926 w 7077075"/>
                <a:gd name="connsiteY59" fmla="*/ 1247635 h 1931765"/>
                <a:gd name="connsiteX60" fmla="*/ 5602788 w 7077075"/>
                <a:gd name="connsiteY60" fmla="*/ 1341075 h 1931765"/>
                <a:gd name="connsiteX61" fmla="*/ 5639649 w 7077075"/>
                <a:gd name="connsiteY61" fmla="*/ 1311833 h 1931765"/>
                <a:gd name="connsiteX62" fmla="*/ 5676511 w 7077075"/>
                <a:gd name="connsiteY62" fmla="*/ 1177912 h 1931765"/>
                <a:gd name="connsiteX63" fmla="*/ 7077162 w 7077075"/>
                <a:gd name="connsiteY63" fmla="*/ 1177912 h 193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7077075" h="1931765">
                  <a:moveTo>
                    <a:pt x="7077162" y="1177912"/>
                  </a:moveTo>
                  <a:lnTo>
                    <a:pt x="87" y="1177912"/>
                  </a:lnTo>
                  <a:lnTo>
                    <a:pt x="87" y="1177912"/>
                  </a:lnTo>
                  <a:lnTo>
                    <a:pt x="958397" y="1177912"/>
                  </a:lnTo>
                  <a:lnTo>
                    <a:pt x="995259" y="1089520"/>
                  </a:lnTo>
                  <a:lnTo>
                    <a:pt x="1032121" y="1047038"/>
                  </a:lnTo>
                  <a:lnTo>
                    <a:pt x="1068983" y="1163529"/>
                  </a:lnTo>
                  <a:lnTo>
                    <a:pt x="1105844" y="803674"/>
                  </a:lnTo>
                  <a:lnTo>
                    <a:pt x="1142706" y="763669"/>
                  </a:lnTo>
                  <a:lnTo>
                    <a:pt x="1179568" y="763098"/>
                  </a:lnTo>
                  <a:lnTo>
                    <a:pt x="1216430" y="517543"/>
                  </a:lnTo>
                  <a:lnTo>
                    <a:pt x="1290153" y="395147"/>
                  </a:lnTo>
                  <a:lnTo>
                    <a:pt x="1327015" y="161404"/>
                  </a:lnTo>
                  <a:lnTo>
                    <a:pt x="1400738" y="50"/>
                  </a:lnTo>
                  <a:lnTo>
                    <a:pt x="1437600" y="50"/>
                  </a:lnTo>
                  <a:lnTo>
                    <a:pt x="1474462" y="50"/>
                  </a:lnTo>
                  <a:lnTo>
                    <a:pt x="1511324" y="702614"/>
                  </a:lnTo>
                  <a:lnTo>
                    <a:pt x="1548185" y="1177912"/>
                  </a:lnTo>
                  <a:lnTo>
                    <a:pt x="1585047" y="1177912"/>
                  </a:lnTo>
                  <a:lnTo>
                    <a:pt x="2396006" y="1177912"/>
                  </a:lnTo>
                  <a:lnTo>
                    <a:pt x="2432867" y="1200105"/>
                  </a:lnTo>
                  <a:lnTo>
                    <a:pt x="2469729" y="1269828"/>
                  </a:lnTo>
                  <a:lnTo>
                    <a:pt x="2506591" y="1415370"/>
                  </a:lnTo>
                  <a:lnTo>
                    <a:pt x="2580315" y="1484616"/>
                  </a:lnTo>
                  <a:lnTo>
                    <a:pt x="2617176" y="1449279"/>
                  </a:lnTo>
                  <a:lnTo>
                    <a:pt x="2654038" y="1931815"/>
                  </a:lnTo>
                  <a:lnTo>
                    <a:pt x="2690804" y="1579771"/>
                  </a:lnTo>
                  <a:lnTo>
                    <a:pt x="2727666" y="1648637"/>
                  </a:lnTo>
                  <a:lnTo>
                    <a:pt x="2764528" y="1660639"/>
                  </a:lnTo>
                  <a:lnTo>
                    <a:pt x="2838251" y="1898097"/>
                  </a:lnTo>
                  <a:lnTo>
                    <a:pt x="2875113" y="1637683"/>
                  </a:lnTo>
                  <a:lnTo>
                    <a:pt x="2911975" y="1793512"/>
                  </a:lnTo>
                  <a:lnTo>
                    <a:pt x="2948836" y="1739315"/>
                  </a:lnTo>
                  <a:lnTo>
                    <a:pt x="2985698" y="1788845"/>
                  </a:lnTo>
                  <a:lnTo>
                    <a:pt x="3022560" y="1695690"/>
                  </a:lnTo>
                  <a:lnTo>
                    <a:pt x="3059422" y="1802752"/>
                  </a:lnTo>
                  <a:lnTo>
                    <a:pt x="3096284" y="1645494"/>
                  </a:lnTo>
                  <a:lnTo>
                    <a:pt x="3133145" y="1440325"/>
                  </a:lnTo>
                  <a:lnTo>
                    <a:pt x="3170007" y="1177912"/>
                  </a:lnTo>
                  <a:lnTo>
                    <a:pt x="4754967" y="1177912"/>
                  </a:lnTo>
                  <a:lnTo>
                    <a:pt x="4791829" y="1146289"/>
                  </a:lnTo>
                  <a:lnTo>
                    <a:pt x="4828691" y="1206391"/>
                  </a:lnTo>
                  <a:lnTo>
                    <a:pt x="4865552" y="1118475"/>
                  </a:lnTo>
                  <a:lnTo>
                    <a:pt x="4902414" y="1231537"/>
                  </a:lnTo>
                  <a:lnTo>
                    <a:pt x="4939276" y="1177912"/>
                  </a:lnTo>
                  <a:lnTo>
                    <a:pt x="5049861" y="1177912"/>
                  </a:lnTo>
                  <a:lnTo>
                    <a:pt x="5086723" y="1055515"/>
                  </a:lnTo>
                  <a:lnTo>
                    <a:pt x="5123585" y="936834"/>
                  </a:lnTo>
                  <a:lnTo>
                    <a:pt x="5160447" y="1179436"/>
                  </a:lnTo>
                  <a:lnTo>
                    <a:pt x="5197308" y="1053801"/>
                  </a:lnTo>
                  <a:lnTo>
                    <a:pt x="5234170" y="1119142"/>
                  </a:lnTo>
                  <a:lnTo>
                    <a:pt x="5271032" y="1140193"/>
                  </a:lnTo>
                  <a:lnTo>
                    <a:pt x="5307893" y="1172768"/>
                  </a:lnTo>
                  <a:lnTo>
                    <a:pt x="5344755" y="1229251"/>
                  </a:lnTo>
                  <a:lnTo>
                    <a:pt x="5381617" y="1148194"/>
                  </a:lnTo>
                  <a:lnTo>
                    <a:pt x="5418479" y="1205534"/>
                  </a:lnTo>
                  <a:lnTo>
                    <a:pt x="5455340" y="1234395"/>
                  </a:lnTo>
                  <a:lnTo>
                    <a:pt x="5492202" y="1147813"/>
                  </a:lnTo>
                  <a:lnTo>
                    <a:pt x="5529064" y="1259636"/>
                  </a:lnTo>
                  <a:lnTo>
                    <a:pt x="5565926" y="1247635"/>
                  </a:lnTo>
                  <a:lnTo>
                    <a:pt x="5602788" y="1341075"/>
                  </a:lnTo>
                  <a:lnTo>
                    <a:pt x="5639649" y="1311833"/>
                  </a:lnTo>
                  <a:lnTo>
                    <a:pt x="5676511" y="1177912"/>
                  </a:lnTo>
                  <a:lnTo>
                    <a:pt x="7077162" y="1177912"/>
                  </a:lnTo>
                </a:path>
              </a:pathLst>
            </a:custGeom>
            <a:solidFill>
              <a:srgbClr val="D62728">
                <a:alpha val="10000"/>
              </a:srgbClr>
            </a:solidFill>
            <a:ln w="0" cap="flat">
              <a:noFill/>
              <a:prstDash val="solid"/>
              <a:miter/>
            </a:ln>
          </p:spPr>
          <p:txBody>
            <a:bodyPr rtlCol="0" anchor="ctr"/>
            <a:lstStyle/>
            <a:p>
              <a:endParaRPr lang="fr-FR"/>
            </a:p>
          </p:txBody>
        </p:sp>
        <p:sp>
          <p:nvSpPr>
            <p:cNvPr id="33" name="Freeform 32">
              <a:extLst>
                <a:ext uri="{FF2B5EF4-FFF2-40B4-BE49-F238E27FC236}">
                  <a16:creationId xmlns:a16="http://schemas.microsoft.com/office/drawing/2014/main" id="{41A5B161-E1EB-554F-A2EE-64FB785345D0}"/>
                </a:ext>
              </a:extLst>
            </p:cNvPr>
            <p:cNvSpPr/>
            <p:nvPr/>
          </p:nvSpPr>
          <p:spPr>
            <a:xfrm>
              <a:off x="2638425" y="2849784"/>
              <a:ext cx="7077075" cy="1931765"/>
            </a:xfrm>
            <a:custGeom>
              <a:avLst/>
              <a:gdLst>
                <a:gd name="connsiteX0" fmla="*/ 87 w 7077075"/>
                <a:gd name="connsiteY0" fmla="*/ 1177912 h 1931765"/>
                <a:gd name="connsiteX1" fmla="*/ 958397 w 7077075"/>
                <a:gd name="connsiteY1" fmla="*/ 1177912 h 1931765"/>
                <a:gd name="connsiteX2" fmla="*/ 995259 w 7077075"/>
                <a:gd name="connsiteY2" fmla="*/ 1089520 h 1931765"/>
                <a:gd name="connsiteX3" fmla="*/ 1032121 w 7077075"/>
                <a:gd name="connsiteY3" fmla="*/ 1047038 h 1931765"/>
                <a:gd name="connsiteX4" fmla="*/ 1068983 w 7077075"/>
                <a:gd name="connsiteY4" fmla="*/ 1163529 h 1931765"/>
                <a:gd name="connsiteX5" fmla="*/ 1105844 w 7077075"/>
                <a:gd name="connsiteY5" fmla="*/ 803674 h 1931765"/>
                <a:gd name="connsiteX6" fmla="*/ 1142706 w 7077075"/>
                <a:gd name="connsiteY6" fmla="*/ 763669 h 1931765"/>
                <a:gd name="connsiteX7" fmla="*/ 1179568 w 7077075"/>
                <a:gd name="connsiteY7" fmla="*/ 763098 h 1931765"/>
                <a:gd name="connsiteX8" fmla="*/ 1216430 w 7077075"/>
                <a:gd name="connsiteY8" fmla="*/ 517543 h 1931765"/>
                <a:gd name="connsiteX9" fmla="*/ 1290153 w 7077075"/>
                <a:gd name="connsiteY9" fmla="*/ 395147 h 1931765"/>
                <a:gd name="connsiteX10" fmla="*/ 1327015 w 7077075"/>
                <a:gd name="connsiteY10" fmla="*/ 161404 h 1931765"/>
                <a:gd name="connsiteX11" fmla="*/ 1400738 w 7077075"/>
                <a:gd name="connsiteY11" fmla="*/ 50 h 1931765"/>
                <a:gd name="connsiteX12" fmla="*/ 1437600 w 7077075"/>
                <a:gd name="connsiteY12" fmla="*/ 50 h 1931765"/>
                <a:gd name="connsiteX13" fmla="*/ 1474462 w 7077075"/>
                <a:gd name="connsiteY13" fmla="*/ 50 h 1931765"/>
                <a:gd name="connsiteX14" fmla="*/ 1511324 w 7077075"/>
                <a:gd name="connsiteY14" fmla="*/ 702614 h 1931765"/>
                <a:gd name="connsiteX15" fmla="*/ 1548185 w 7077075"/>
                <a:gd name="connsiteY15" fmla="*/ 1177912 h 1931765"/>
                <a:gd name="connsiteX16" fmla="*/ 1585047 w 7077075"/>
                <a:gd name="connsiteY16" fmla="*/ 1177912 h 1931765"/>
                <a:gd name="connsiteX17" fmla="*/ 2396006 w 7077075"/>
                <a:gd name="connsiteY17" fmla="*/ 1177912 h 1931765"/>
                <a:gd name="connsiteX18" fmla="*/ 2432867 w 7077075"/>
                <a:gd name="connsiteY18" fmla="*/ 1200105 h 1931765"/>
                <a:gd name="connsiteX19" fmla="*/ 2469729 w 7077075"/>
                <a:gd name="connsiteY19" fmla="*/ 1269828 h 1931765"/>
                <a:gd name="connsiteX20" fmla="*/ 2506591 w 7077075"/>
                <a:gd name="connsiteY20" fmla="*/ 1415370 h 1931765"/>
                <a:gd name="connsiteX21" fmla="*/ 2580315 w 7077075"/>
                <a:gd name="connsiteY21" fmla="*/ 1484616 h 1931765"/>
                <a:gd name="connsiteX22" fmla="*/ 2617176 w 7077075"/>
                <a:gd name="connsiteY22" fmla="*/ 1449279 h 1931765"/>
                <a:gd name="connsiteX23" fmla="*/ 2654038 w 7077075"/>
                <a:gd name="connsiteY23" fmla="*/ 1931815 h 1931765"/>
                <a:gd name="connsiteX24" fmla="*/ 2690804 w 7077075"/>
                <a:gd name="connsiteY24" fmla="*/ 1579771 h 1931765"/>
                <a:gd name="connsiteX25" fmla="*/ 2727666 w 7077075"/>
                <a:gd name="connsiteY25" fmla="*/ 1648637 h 1931765"/>
                <a:gd name="connsiteX26" fmla="*/ 2764528 w 7077075"/>
                <a:gd name="connsiteY26" fmla="*/ 1660639 h 1931765"/>
                <a:gd name="connsiteX27" fmla="*/ 2838251 w 7077075"/>
                <a:gd name="connsiteY27" fmla="*/ 1898097 h 1931765"/>
                <a:gd name="connsiteX28" fmla="*/ 2875113 w 7077075"/>
                <a:gd name="connsiteY28" fmla="*/ 1637683 h 1931765"/>
                <a:gd name="connsiteX29" fmla="*/ 2911975 w 7077075"/>
                <a:gd name="connsiteY29" fmla="*/ 1793512 h 1931765"/>
                <a:gd name="connsiteX30" fmla="*/ 2948836 w 7077075"/>
                <a:gd name="connsiteY30" fmla="*/ 1739315 h 1931765"/>
                <a:gd name="connsiteX31" fmla="*/ 2985698 w 7077075"/>
                <a:gd name="connsiteY31" fmla="*/ 1788845 h 1931765"/>
                <a:gd name="connsiteX32" fmla="*/ 3022560 w 7077075"/>
                <a:gd name="connsiteY32" fmla="*/ 1695690 h 1931765"/>
                <a:gd name="connsiteX33" fmla="*/ 3059422 w 7077075"/>
                <a:gd name="connsiteY33" fmla="*/ 1802752 h 1931765"/>
                <a:gd name="connsiteX34" fmla="*/ 3096284 w 7077075"/>
                <a:gd name="connsiteY34" fmla="*/ 1645494 h 1931765"/>
                <a:gd name="connsiteX35" fmla="*/ 3133145 w 7077075"/>
                <a:gd name="connsiteY35" fmla="*/ 1440325 h 1931765"/>
                <a:gd name="connsiteX36" fmla="*/ 3170007 w 7077075"/>
                <a:gd name="connsiteY36" fmla="*/ 1177912 h 1931765"/>
                <a:gd name="connsiteX37" fmla="*/ 4754967 w 7077075"/>
                <a:gd name="connsiteY37" fmla="*/ 1177912 h 1931765"/>
                <a:gd name="connsiteX38" fmla="*/ 4791829 w 7077075"/>
                <a:gd name="connsiteY38" fmla="*/ 1146289 h 1931765"/>
                <a:gd name="connsiteX39" fmla="*/ 4828691 w 7077075"/>
                <a:gd name="connsiteY39" fmla="*/ 1206391 h 1931765"/>
                <a:gd name="connsiteX40" fmla="*/ 4865552 w 7077075"/>
                <a:gd name="connsiteY40" fmla="*/ 1118475 h 1931765"/>
                <a:gd name="connsiteX41" fmla="*/ 4902414 w 7077075"/>
                <a:gd name="connsiteY41" fmla="*/ 1231537 h 1931765"/>
                <a:gd name="connsiteX42" fmla="*/ 4939276 w 7077075"/>
                <a:gd name="connsiteY42" fmla="*/ 1177912 h 1931765"/>
                <a:gd name="connsiteX43" fmla="*/ 5049861 w 7077075"/>
                <a:gd name="connsiteY43" fmla="*/ 1177912 h 1931765"/>
                <a:gd name="connsiteX44" fmla="*/ 5086723 w 7077075"/>
                <a:gd name="connsiteY44" fmla="*/ 1055515 h 1931765"/>
                <a:gd name="connsiteX45" fmla="*/ 5123585 w 7077075"/>
                <a:gd name="connsiteY45" fmla="*/ 936834 h 1931765"/>
                <a:gd name="connsiteX46" fmla="*/ 5160447 w 7077075"/>
                <a:gd name="connsiteY46" fmla="*/ 1179436 h 1931765"/>
                <a:gd name="connsiteX47" fmla="*/ 5197308 w 7077075"/>
                <a:gd name="connsiteY47" fmla="*/ 1053801 h 1931765"/>
                <a:gd name="connsiteX48" fmla="*/ 5234170 w 7077075"/>
                <a:gd name="connsiteY48" fmla="*/ 1119142 h 1931765"/>
                <a:gd name="connsiteX49" fmla="*/ 5271032 w 7077075"/>
                <a:gd name="connsiteY49" fmla="*/ 1140193 h 1931765"/>
                <a:gd name="connsiteX50" fmla="*/ 5307893 w 7077075"/>
                <a:gd name="connsiteY50" fmla="*/ 1172768 h 1931765"/>
                <a:gd name="connsiteX51" fmla="*/ 5344755 w 7077075"/>
                <a:gd name="connsiteY51" fmla="*/ 1229251 h 1931765"/>
                <a:gd name="connsiteX52" fmla="*/ 5381617 w 7077075"/>
                <a:gd name="connsiteY52" fmla="*/ 1148194 h 1931765"/>
                <a:gd name="connsiteX53" fmla="*/ 5418479 w 7077075"/>
                <a:gd name="connsiteY53" fmla="*/ 1205534 h 1931765"/>
                <a:gd name="connsiteX54" fmla="*/ 5455340 w 7077075"/>
                <a:gd name="connsiteY54" fmla="*/ 1234395 h 1931765"/>
                <a:gd name="connsiteX55" fmla="*/ 5492202 w 7077075"/>
                <a:gd name="connsiteY55" fmla="*/ 1147813 h 1931765"/>
                <a:gd name="connsiteX56" fmla="*/ 5529064 w 7077075"/>
                <a:gd name="connsiteY56" fmla="*/ 1259636 h 1931765"/>
                <a:gd name="connsiteX57" fmla="*/ 5565926 w 7077075"/>
                <a:gd name="connsiteY57" fmla="*/ 1247635 h 1931765"/>
                <a:gd name="connsiteX58" fmla="*/ 5602788 w 7077075"/>
                <a:gd name="connsiteY58" fmla="*/ 1341075 h 1931765"/>
                <a:gd name="connsiteX59" fmla="*/ 5639649 w 7077075"/>
                <a:gd name="connsiteY59" fmla="*/ 1311833 h 1931765"/>
                <a:gd name="connsiteX60" fmla="*/ 5676511 w 7077075"/>
                <a:gd name="connsiteY60" fmla="*/ 1177912 h 1931765"/>
                <a:gd name="connsiteX61" fmla="*/ 7077162 w 7077075"/>
                <a:gd name="connsiteY61" fmla="*/ 1177912 h 193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077075" h="1931765">
                  <a:moveTo>
                    <a:pt x="87" y="1177912"/>
                  </a:moveTo>
                  <a:lnTo>
                    <a:pt x="958397" y="1177912"/>
                  </a:lnTo>
                  <a:lnTo>
                    <a:pt x="995259" y="1089520"/>
                  </a:lnTo>
                  <a:lnTo>
                    <a:pt x="1032121" y="1047038"/>
                  </a:lnTo>
                  <a:lnTo>
                    <a:pt x="1068983" y="1163529"/>
                  </a:lnTo>
                  <a:lnTo>
                    <a:pt x="1105844" y="803674"/>
                  </a:lnTo>
                  <a:lnTo>
                    <a:pt x="1142706" y="763669"/>
                  </a:lnTo>
                  <a:lnTo>
                    <a:pt x="1179568" y="763098"/>
                  </a:lnTo>
                  <a:lnTo>
                    <a:pt x="1216430" y="517543"/>
                  </a:lnTo>
                  <a:lnTo>
                    <a:pt x="1290153" y="395147"/>
                  </a:lnTo>
                  <a:lnTo>
                    <a:pt x="1327015" y="161404"/>
                  </a:lnTo>
                  <a:lnTo>
                    <a:pt x="1400738" y="50"/>
                  </a:lnTo>
                  <a:lnTo>
                    <a:pt x="1437600" y="50"/>
                  </a:lnTo>
                  <a:lnTo>
                    <a:pt x="1474462" y="50"/>
                  </a:lnTo>
                  <a:lnTo>
                    <a:pt x="1511324" y="702614"/>
                  </a:lnTo>
                  <a:lnTo>
                    <a:pt x="1548185" y="1177912"/>
                  </a:lnTo>
                  <a:lnTo>
                    <a:pt x="1585047" y="1177912"/>
                  </a:lnTo>
                  <a:lnTo>
                    <a:pt x="2396006" y="1177912"/>
                  </a:lnTo>
                  <a:lnTo>
                    <a:pt x="2432867" y="1200105"/>
                  </a:lnTo>
                  <a:lnTo>
                    <a:pt x="2469729" y="1269828"/>
                  </a:lnTo>
                  <a:lnTo>
                    <a:pt x="2506591" y="1415370"/>
                  </a:lnTo>
                  <a:lnTo>
                    <a:pt x="2580315" y="1484616"/>
                  </a:lnTo>
                  <a:lnTo>
                    <a:pt x="2617176" y="1449279"/>
                  </a:lnTo>
                  <a:lnTo>
                    <a:pt x="2654038" y="1931815"/>
                  </a:lnTo>
                  <a:lnTo>
                    <a:pt x="2690804" y="1579771"/>
                  </a:lnTo>
                  <a:lnTo>
                    <a:pt x="2727666" y="1648637"/>
                  </a:lnTo>
                  <a:lnTo>
                    <a:pt x="2764528" y="1660639"/>
                  </a:lnTo>
                  <a:lnTo>
                    <a:pt x="2838251" y="1898097"/>
                  </a:lnTo>
                  <a:lnTo>
                    <a:pt x="2875113" y="1637683"/>
                  </a:lnTo>
                  <a:lnTo>
                    <a:pt x="2911975" y="1793512"/>
                  </a:lnTo>
                  <a:lnTo>
                    <a:pt x="2948836" y="1739315"/>
                  </a:lnTo>
                  <a:lnTo>
                    <a:pt x="2985698" y="1788845"/>
                  </a:lnTo>
                  <a:lnTo>
                    <a:pt x="3022560" y="1695690"/>
                  </a:lnTo>
                  <a:lnTo>
                    <a:pt x="3059422" y="1802752"/>
                  </a:lnTo>
                  <a:lnTo>
                    <a:pt x="3096284" y="1645494"/>
                  </a:lnTo>
                  <a:lnTo>
                    <a:pt x="3133145" y="1440325"/>
                  </a:lnTo>
                  <a:lnTo>
                    <a:pt x="3170007" y="1177912"/>
                  </a:lnTo>
                  <a:lnTo>
                    <a:pt x="4754967" y="1177912"/>
                  </a:lnTo>
                  <a:lnTo>
                    <a:pt x="4791829" y="1146289"/>
                  </a:lnTo>
                  <a:lnTo>
                    <a:pt x="4828691" y="1206391"/>
                  </a:lnTo>
                  <a:lnTo>
                    <a:pt x="4865552" y="1118475"/>
                  </a:lnTo>
                  <a:lnTo>
                    <a:pt x="4902414" y="1231537"/>
                  </a:lnTo>
                  <a:lnTo>
                    <a:pt x="4939276" y="1177912"/>
                  </a:lnTo>
                  <a:lnTo>
                    <a:pt x="5049861" y="1177912"/>
                  </a:lnTo>
                  <a:lnTo>
                    <a:pt x="5086723" y="1055515"/>
                  </a:lnTo>
                  <a:lnTo>
                    <a:pt x="5123585" y="936834"/>
                  </a:lnTo>
                  <a:lnTo>
                    <a:pt x="5160447" y="1179436"/>
                  </a:lnTo>
                  <a:lnTo>
                    <a:pt x="5197308" y="1053801"/>
                  </a:lnTo>
                  <a:lnTo>
                    <a:pt x="5234170" y="1119142"/>
                  </a:lnTo>
                  <a:lnTo>
                    <a:pt x="5271032" y="1140193"/>
                  </a:lnTo>
                  <a:lnTo>
                    <a:pt x="5307893" y="1172768"/>
                  </a:lnTo>
                  <a:lnTo>
                    <a:pt x="5344755" y="1229251"/>
                  </a:lnTo>
                  <a:lnTo>
                    <a:pt x="5381617" y="1148194"/>
                  </a:lnTo>
                  <a:lnTo>
                    <a:pt x="5418479" y="1205534"/>
                  </a:lnTo>
                  <a:lnTo>
                    <a:pt x="5455340" y="1234395"/>
                  </a:lnTo>
                  <a:lnTo>
                    <a:pt x="5492202" y="1147813"/>
                  </a:lnTo>
                  <a:lnTo>
                    <a:pt x="5529064" y="1259636"/>
                  </a:lnTo>
                  <a:lnTo>
                    <a:pt x="5565926" y="1247635"/>
                  </a:lnTo>
                  <a:lnTo>
                    <a:pt x="5602788" y="1341075"/>
                  </a:lnTo>
                  <a:lnTo>
                    <a:pt x="5639649" y="1311833"/>
                  </a:lnTo>
                  <a:lnTo>
                    <a:pt x="5676511" y="1177912"/>
                  </a:lnTo>
                  <a:lnTo>
                    <a:pt x="7077162" y="1177912"/>
                  </a:lnTo>
                </a:path>
              </a:pathLst>
            </a:custGeom>
            <a:noFill/>
            <a:ln w="38100" cap="flat">
              <a:solidFill>
                <a:srgbClr val="E45756"/>
              </a:solidFill>
              <a:prstDash val="solid"/>
              <a:miter/>
            </a:ln>
          </p:spPr>
          <p:txBody>
            <a:bodyPr rtlCol="0" anchor="ctr"/>
            <a:lstStyle/>
            <a:p>
              <a:endParaRPr lang="fr-FR"/>
            </a:p>
          </p:txBody>
        </p:sp>
      </p:grpSp>
      <p:sp>
        <p:nvSpPr>
          <p:cNvPr id="34" name="Freeform 33">
            <a:extLst>
              <a:ext uri="{FF2B5EF4-FFF2-40B4-BE49-F238E27FC236}">
                <a16:creationId xmlns:a16="http://schemas.microsoft.com/office/drawing/2014/main" id="{ABF8CA10-6210-6F45-82FA-D2A558E0681D}"/>
              </a:ext>
            </a:extLst>
          </p:cNvPr>
          <p:cNvSpPr/>
          <p:nvPr/>
        </p:nvSpPr>
        <p:spPr>
          <a:xfrm>
            <a:off x="2384427" y="1568450"/>
            <a:ext cx="7077075" cy="2308574"/>
          </a:xfrm>
          <a:custGeom>
            <a:avLst/>
            <a:gdLst>
              <a:gd name="connsiteX0" fmla="*/ 87 w 7077075"/>
              <a:gd name="connsiteY0" fmla="*/ 2308624 h 2308574"/>
              <a:gd name="connsiteX1" fmla="*/ 958397 w 7077075"/>
              <a:gd name="connsiteY1" fmla="*/ 2308624 h 2308574"/>
              <a:gd name="connsiteX2" fmla="*/ 995259 w 7077075"/>
              <a:gd name="connsiteY2" fmla="*/ 2287670 h 2308574"/>
              <a:gd name="connsiteX3" fmla="*/ 1032121 w 7077075"/>
              <a:gd name="connsiteY3" fmla="*/ 2256618 h 2308574"/>
              <a:gd name="connsiteX4" fmla="*/ 1068983 w 7077075"/>
              <a:gd name="connsiteY4" fmla="*/ 2253189 h 2308574"/>
              <a:gd name="connsiteX5" fmla="*/ 1179568 w 7077075"/>
              <a:gd name="connsiteY5" fmla="*/ 1967439 h 2308574"/>
              <a:gd name="connsiteX6" fmla="*/ 1216430 w 7077075"/>
              <a:gd name="connsiteY6" fmla="*/ 1810562 h 2308574"/>
              <a:gd name="connsiteX7" fmla="*/ 1290153 w 7077075"/>
              <a:gd name="connsiteY7" fmla="*/ 1452327 h 2308574"/>
              <a:gd name="connsiteX8" fmla="*/ 1327015 w 7077075"/>
              <a:gd name="connsiteY8" fmla="*/ 1210963 h 2308574"/>
              <a:gd name="connsiteX9" fmla="*/ 1474462 w 7077075"/>
              <a:gd name="connsiteY9" fmla="*/ 112921 h 2308574"/>
              <a:gd name="connsiteX10" fmla="*/ 1511324 w 7077075"/>
              <a:gd name="connsiteY10" fmla="*/ 50 h 2308574"/>
              <a:gd name="connsiteX11" fmla="*/ 2432867 w 7077075"/>
              <a:gd name="connsiteY11" fmla="*/ 5860 h 2308574"/>
              <a:gd name="connsiteX12" fmla="*/ 2469729 w 7077075"/>
              <a:gd name="connsiteY12" fmla="*/ 30054 h 2308574"/>
              <a:gd name="connsiteX13" fmla="*/ 2543453 w 7077075"/>
              <a:gd name="connsiteY13" fmla="*/ 165404 h 2308574"/>
              <a:gd name="connsiteX14" fmla="*/ 2580315 w 7077075"/>
              <a:gd name="connsiteY14" fmla="*/ 246081 h 2308574"/>
              <a:gd name="connsiteX15" fmla="*/ 2617176 w 7077075"/>
              <a:gd name="connsiteY15" fmla="*/ 317518 h 2308574"/>
              <a:gd name="connsiteX16" fmla="*/ 2654038 w 7077075"/>
              <a:gd name="connsiteY16" fmla="*/ 515924 h 2308574"/>
              <a:gd name="connsiteX17" fmla="*/ 2727666 w 7077075"/>
              <a:gd name="connsiteY17" fmla="*/ 745572 h 2308574"/>
              <a:gd name="connsiteX18" fmla="*/ 2764528 w 7077075"/>
              <a:gd name="connsiteY18" fmla="*/ 872635 h 2308574"/>
              <a:gd name="connsiteX19" fmla="*/ 2911975 w 7077075"/>
              <a:gd name="connsiteY19" fmla="*/ 1507286 h 2308574"/>
              <a:gd name="connsiteX20" fmla="*/ 2948836 w 7077075"/>
              <a:gd name="connsiteY20" fmla="*/ 1655114 h 2308574"/>
              <a:gd name="connsiteX21" fmla="*/ 3059422 w 7077075"/>
              <a:gd name="connsiteY21" fmla="*/ 2116505 h 2308574"/>
              <a:gd name="connsiteX22" fmla="*/ 3096284 w 7077075"/>
              <a:gd name="connsiteY22" fmla="*/ 2239568 h 2308574"/>
              <a:gd name="connsiteX23" fmla="*/ 3133145 w 7077075"/>
              <a:gd name="connsiteY23" fmla="*/ 2308624 h 2308574"/>
              <a:gd name="connsiteX24" fmla="*/ 3170007 w 7077075"/>
              <a:gd name="connsiteY24" fmla="*/ 2308624 h 2308574"/>
              <a:gd name="connsiteX25" fmla="*/ 4828691 w 7077075"/>
              <a:gd name="connsiteY25" fmla="*/ 2308624 h 2308574"/>
              <a:gd name="connsiteX26" fmla="*/ 4865552 w 7077075"/>
              <a:gd name="connsiteY26" fmla="*/ 2294528 h 2308574"/>
              <a:gd name="connsiteX27" fmla="*/ 4902414 w 7077075"/>
              <a:gd name="connsiteY27" fmla="*/ 2308624 h 2308574"/>
              <a:gd name="connsiteX28" fmla="*/ 4939276 w 7077075"/>
              <a:gd name="connsiteY28" fmla="*/ 2308624 h 2308574"/>
              <a:gd name="connsiteX29" fmla="*/ 5049861 w 7077075"/>
              <a:gd name="connsiteY29" fmla="*/ 2308624 h 2308574"/>
              <a:gd name="connsiteX30" fmla="*/ 5086723 w 7077075"/>
              <a:gd name="connsiteY30" fmla="*/ 2279573 h 2308574"/>
              <a:gd name="connsiteX31" fmla="*/ 5123585 w 7077075"/>
              <a:gd name="connsiteY31" fmla="*/ 2222328 h 2308574"/>
              <a:gd name="connsiteX32" fmla="*/ 5160447 w 7077075"/>
              <a:gd name="connsiteY32" fmla="*/ 2222804 h 2308574"/>
              <a:gd name="connsiteX33" fmla="*/ 5197308 w 7077075"/>
              <a:gd name="connsiteY33" fmla="*/ 2193277 h 2308574"/>
              <a:gd name="connsiteX34" fmla="*/ 5234170 w 7077075"/>
              <a:gd name="connsiteY34" fmla="*/ 2179370 h 2308574"/>
              <a:gd name="connsiteX35" fmla="*/ 5307893 w 7077075"/>
              <a:gd name="connsiteY35" fmla="*/ 2169178 h 2308574"/>
              <a:gd name="connsiteX36" fmla="*/ 5344755 w 7077075"/>
              <a:gd name="connsiteY36" fmla="*/ 2182704 h 2308574"/>
              <a:gd name="connsiteX37" fmla="*/ 5381617 w 7077075"/>
              <a:gd name="connsiteY37" fmla="*/ 2175560 h 2308574"/>
              <a:gd name="connsiteX38" fmla="*/ 5418479 w 7077075"/>
              <a:gd name="connsiteY38" fmla="*/ 2182894 h 2308574"/>
              <a:gd name="connsiteX39" fmla="*/ 5455340 w 7077075"/>
              <a:gd name="connsiteY39" fmla="*/ 2197753 h 2308574"/>
              <a:gd name="connsiteX40" fmla="*/ 5492202 w 7077075"/>
              <a:gd name="connsiteY40" fmla="*/ 2190610 h 2308574"/>
              <a:gd name="connsiteX41" fmla="*/ 5565926 w 7077075"/>
              <a:gd name="connsiteY41" fmla="*/ 2230519 h 2308574"/>
              <a:gd name="connsiteX42" fmla="*/ 5602788 w 7077075"/>
              <a:gd name="connsiteY42" fmla="*/ 2273382 h 2308574"/>
              <a:gd name="connsiteX43" fmla="*/ 5639649 w 7077075"/>
              <a:gd name="connsiteY43" fmla="*/ 2308624 h 2308574"/>
              <a:gd name="connsiteX44" fmla="*/ 5676511 w 7077075"/>
              <a:gd name="connsiteY44" fmla="*/ 2308624 h 2308574"/>
              <a:gd name="connsiteX45" fmla="*/ 7077162 w 7077075"/>
              <a:gd name="connsiteY45" fmla="*/ 2308624 h 230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077075" h="2308574">
                <a:moveTo>
                  <a:pt x="87" y="2308624"/>
                </a:moveTo>
                <a:lnTo>
                  <a:pt x="958397" y="2308624"/>
                </a:lnTo>
                <a:lnTo>
                  <a:pt x="995259" y="2287670"/>
                </a:lnTo>
                <a:lnTo>
                  <a:pt x="1032121" y="2256618"/>
                </a:lnTo>
                <a:lnTo>
                  <a:pt x="1068983" y="2253189"/>
                </a:lnTo>
                <a:lnTo>
                  <a:pt x="1179568" y="1967439"/>
                </a:lnTo>
                <a:lnTo>
                  <a:pt x="1216430" y="1810562"/>
                </a:lnTo>
                <a:lnTo>
                  <a:pt x="1290153" y="1452327"/>
                </a:lnTo>
                <a:lnTo>
                  <a:pt x="1327015" y="1210963"/>
                </a:lnTo>
                <a:lnTo>
                  <a:pt x="1474462" y="112921"/>
                </a:lnTo>
                <a:lnTo>
                  <a:pt x="1511324" y="50"/>
                </a:lnTo>
                <a:lnTo>
                  <a:pt x="2432867" y="5860"/>
                </a:lnTo>
                <a:lnTo>
                  <a:pt x="2469729" y="30054"/>
                </a:lnTo>
                <a:lnTo>
                  <a:pt x="2543453" y="165404"/>
                </a:lnTo>
                <a:lnTo>
                  <a:pt x="2580315" y="246081"/>
                </a:lnTo>
                <a:lnTo>
                  <a:pt x="2617176" y="317518"/>
                </a:lnTo>
                <a:lnTo>
                  <a:pt x="2654038" y="515924"/>
                </a:lnTo>
                <a:lnTo>
                  <a:pt x="2727666" y="745572"/>
                </a:lnTo>
                <a:lnTo>
                  <a:pt x="2764528" y="872635"/>
                </a:lnTo>
                <a:lnTo>
                  <a:pt x="2911975" y="1507286"/>
                </a:lnTo>
                <a:lnTo>
                  <a:pt x="2948836" y="1655114"/>
                </a:lnTo>
                <a:lnTo>
                  <a:pt x="3059422" y="2116505"/>
                </a:lnTo>
                <a:lnTo>
                  <a:pt x="3096284" y="2239568"/>
                </a:lnTo>
                <a:lnTo>
                  <a:pt x="3133145" y="2308624"/>
                </a:lnTo>
                <a:lnTo>
                  <a:pt x="3170007" y="2308624"/>
                </a:lnTo>
                <a:lnTo>
                  <a:pt x="4828691" y="2308624"/>
                </a:lnTo>
                <a:lnTo>
                  <a:pt x="4865552" y="2294528"/>
                </a:lnTo>
                <a:lnTo>
                  <a:pt x="4902414" y="2308624"/>
                </a:lnTo>
                <a:lnTo>
                  <a:pt x="4939276" y="2308624"/>
                </a:lnTo>
                <a:lnTo>
                  <a:pt x="5049861" y="2308624"/>
                </a:lnTo>
                <a:lnTo>
                  <a:pt x="5086723" y="2279573"/>
                </a:lnTo>
                <a:lnTo>
                  <a:pt x="5123585" y="2222328"/>
                </a:lnTo>
                <a:lnTo>
                  <a:pt x="5160447" y="2222804"/>
                </a:lnTo>
                <a:lnTo>
                  <a:pt x="5197308" y="2193277"/>
                </a:lnTo>
                <a:lnTo>
                  <a:pt x="5234170" y="2179370"/>
                </a:lnTo>
                <a:lnTo>
                  <a:pt x="5307893" y="2169178"/>
                </a:lnTo>
                <a:lnTo>
                  <a:pt x="5344755" y="2182704"/>
                </a:lnTo>
                <a:lnTo>
                  <a:pt x="5381617" y="2175560"/>
                </a:lnTo>
                <a:lnTo>
                  <a:pt x="5418479" y="2182894"/>
                </a:lnTo>
                <a:lnTo>
                  <a:pt x="5455340" y="2197753"/>
                </a:lnTo>
                <a:lnTo>
                  <a:pt x="5492202" y="2190610"/>
                </a:lnTo>
                <a:lnTo>
                  <a:pt x="5565926" y="2230519"/>
                </a:lnTo>
                <a:lnTo>
                  <a:pt x="5602788" y="2273382"/>
                </a:lnTo>
                <a:lnTo>
                  <a:pt x="5639649" y="2308624"/>
                </a:lnTo>
                <a:lnTo>
                  <a:pt x="5676511" y="2308624"/>
                </a:lnTo>
                <a:lnTo>
                  <a:pt x="7077162" y="2308624"/>
                </a:lnTo>
              </a:path>
            </a:pathLst>
          </a:custGeom>
          <a:noFill/>
          <a:ln w="38100" cap="flat">
            <a:solidFill>
              <a:srgbClr val="72B7B2"/>
            </a:solidFill>
            <a:prstDash val="sysDot"/>
            <a:miter/>
          </a:ln>
        </p:spPr>
        <p:txBody>
          <a:bodyPr rtlCol="0" anchor="ctr"/>
          <a:lstStyle/>
          <a:p>
            <a:endParaRPr lang="fr-FR"/>
          </a:p>
        </p:txBody>
      </p:sp>
      <p:sp>
        <p:nvSpPr>
          <p:cNvPr id="35" name="Freeform 34">
            <a:extLst>
              <a:ext uri="{FF2B5EF4-FFF2-40B4-BE49-F238E27FC236}">
                <a16:creationId xmlns:a16="http://schemas.microsoft.com/office/drawing/2014/main" id="{3367097F-3FB2-BE44-A030-CA66E9B25E4A}"/>
              </a:ext>
            </a:extLst>
          </p:cNvPr>
          <p:cNvSpPr/>
          <p:nvPr/>
        </p:nvSpPr>
        <p:spPr>
          <a:xfrm>
            <a:off x="1555752" y="920752"/>
            <a:ext cx="9525" cy="9525"/>
          </a:xfrm>
          <a:custGeom>
            <a:avLst/>
            <a:gdLst/>
            <a:ahLst/>
            <a:cxnLst/>
            <a:rect l="l" t="t" r="r" b="b"/>
            <a:pathLst>
              <a:path w="9525" h="9525"/>
            </a:pathLst>
          </a:custGeom>
          <a:noFill/>
          <a:ln w="9525" cap="flat">
            <a:noFill/>
            <a:prstDash val="solid"/>
            <a:miter/>
          </a:ln>
        </p:spPr>
        <p:txBody>
          <a:bodyPr rtlCol="0" anchor="ctr"/>
          <a:lstStyle/>
          <a:p>
            <a:endParaRPr lang="fr-FR"/>
          </a:p>
        </p:txBody>
      </p:sp>
      <p:sp>
        <p:nvSpPr>
          <p:cNvPr id="36" name="Freeform 35">
            <a:extLst>
              <a:ext uri="{FF2B5EF4-FFF2-40B4-BE49-F238E27FC236}">
                <a16:creationId xmlns:a16="http://schemas.microsoft.com/office/drawing/2014/main" id="{3C19865E-9294-004C-A5E9-9D222E4CBBF2}"/>
              </a:ext>
            </a:extLst>
          </p:cNvPr>
          <p:cNvSpPr/>
          <p:nvPr/>
        </p:nvSpPr>
        <p:spPr>
          <a:xfrm>
            <a:off x="2374902" y="1397000"/>
            <a:ext cx="9525" cy="3429000"/>
          </a:xfrm>
          <a:custGeom>
            <a:avLst/>
            <a:gdLst>
              <a:gd name="connsiteX0" fmla="*/ 0 w 9525"/>
              <a:gd name="connsiteY0" fmla="*/ 0 h 3429000"/>
              <a:gd name="connsiteX1" fmla="*/ 0 w 9525"/>
              <a:gd name="connsiteY1" fmla="*/ 3429000 h 3429000"/>
            </a:gdLst>
            <a:ahLst/>
            <a:cxnLst>
              <a:cxn ang="0">
                <a:pos x="connsiteX0" y="connsiteY0"/>
              </a:cxn>
              <a:cxn ang="0">
                <a:pos x="connsiteX1" y="connsiteY1"/>
              </a:cxn>
            </a:cxnLst>
            <a:rect l="l" t="t" r="r" b="b"/>
            <a:pathLst>
              <a:path w="9525" h="3429000">
                <a:moveTo>
                  <a:pt x="0" y="0"/>
                </a:moveTo>
                <a:lnTo>
                  <a:pt x="0" y="3429000"/>
                </a:lnTo>
              </a:path>
            </a:pathLst>
          </a:custGeom>
          <a:noFill/>
          <a:ln w="19050" cap="flat">
            <a:solidFill>
              <a:srgbClr val="000000"/>
            </a:solidFill>
            <a:prstDash val="solid"/>
            <a:miter/>
          </a:ln>
        </p:spPr>
        <p:txBody>
          <a:bodyPr rtlCol="0" anchor="ctr"/>
          <a:lstStyle/>
          <a:p>
            <a:endParaRPr lang="fr-FR"/>
          </a:p>
        </p:txBody>
      </p:sp>
      <p:grpSp>
        <p:nvGrpSpPr>
          <p:cNvPr id="37" name="Graphic 2">
            <a:extLst>
              <a:ext uri="{FF2B5EF4-FFF2-40B4-BE49-F238E27FC236}">
                <a16:creationId xmlns:a16="http://schemas.microsoft.com/office/drawing/2014/main" id="{D4C6A0B4-6824-4B40-8478-569ACA69344F}"/>
              </a:ext>
            </a:extLst>
          </p:cNvPr>
          <p:cNvGrpSpPr/>
          <p:nvPr/>
        </p:nvGrpSpPr>
        <p:grpSpPr>
          <a:xfrm>
            <a:off x="1788162" y="4780282"/>
            <a:ext cx="8181673" cy="574357"/>
            <a:chOff x="2042160" y="4907280"/>
            <a:chExt cx="8181673" cy="574357"/>
          </a:xfrm>
          <a:solidFill>
            <a:srgbClr val="2A3F5F"/>
          </a:solidFill>
        </p:grpSpPr>
        <p:sp>
          <p:nvSpPr>
            <p:cNvPr id="38" name="TextBox 37">
              <a:extLst>
                <a:ext uri="{FF2B5EF4-FFF2-40B4-BE49-F238E27FC236}">
                  <a16:creationId xmlns:a16="http://schemas.microsoft.com/office/drawing/2014/main" id="{D23BE810-73DE-C146-B10A-3E326D577B15}"/>
                </a:ext>
              </a:extLst>
            </p:cNvPr>
            <p:cNvSpPr txBox="1"/>
            <p:nvPr/>
          </p:nvSpPr>
          <p:spPr>
            <a:xfrm>
              <a:off x="2313622" y="4907280"/>
              <a:ext cx="606256" cy="311624"/>
            </a:xfrm>
            <a:prstGeom prst="rect">
              <a:avLst/>
            </a:prstGeom>
            <a:noFill/>
          </p:spPr>
          <p:txBody>
            <a:bodyPr wrap="none" rtlCol="0">
              <a:spAutoFit/>
            </a:bodyPr>
            <a:lstStyle/>
            <a:p>
              <a:pPr algn="l"/>
              <a:r>
                <a:rPr lang="fr-FR" sz="1425">
                  <a:ea typeface="Open Sans"/>
                  <a:cs typeface="Open Sans"/>
                  <a:sym typeface="Open Sans"/>
                  <a:rtl val="0"/>
                </a:rPr>
                <a:t>00:00</a:t>
              </a:r>
            </a:p>
          </p:txBody>
        </p:sp>
        <p:sp>
          <p:nvSpPr>
            <p:cNvPr id="39" name="TextBox 38">
              <a:extLst>
                <a:ext uri="{FF2B5EF4-FFF2-40B4-BE49-F238E27FC236}">
                  <a16:creationId xmlns:a16="http://schemas.microsoft.com/office/drawing/2014/main" id="{60C56B2B-F4B7-6249-A837-478A15A0D83F}"/>
                </a:ext>
              </a:extLst>
            </p:cNvPr>
            <p:cNvSpPr txBox="1"/>
            <p:nvPr/>
          </p:nvSpPr>
          <p:spPr>
            <a:xfrm>
              <a:off x="2042160" y="5169244"/>
              <a:ext cx="1104598" cy="312393"/>
            </a:xfrm>
            <a:prstGeom prst="rect">
              <a:avLst/>
            </a:prstGeom>
            <a:noFill/>
          </p:spPr>
          <p:txBody>
            <a:bodyPr wrap="none" rtlCol="0" anchor="b">
              <a:spAutoFit/>
            </a:bodyPr>
            <a:lstStyle/>
            <a:p>
              <a:pPr algn="l"/>
              <a:r>
                <a:rPr lang="fr-FR" sz="1430" dirty="0">
                  <a:ea typeface="Open Sans"/>
                  <a:cs typeface="Open Sans"/>
                  <a:sym typeface="Open Sans"/>
                  <a:rtl val="0"/>
                </a:rPr>
                <a:t>May 1, 2019</a:t>
              </a:r>
            </a:p>
          </p:txBody>
        </p:sp>
        <p:sp>
          <p:nvSpPr>
            <p:cNvPr id="40" name="TextBox 39">
              <a:extLst>
                <a:ext uri="{FF2B5EF4-FFF2-40B4-BE49-F238E27FC236}">
                  <a16:creationId xmlns:a16="http://schemas.microsoft.com/office/drawing/2014/main" id="{82A4BA91-F673-D84E-A6C2-1CB71BBC6910}"/>
                </a:ext>
              </a:extLst>
            </p:cNvPr>
            <p:cNvSpPr txBox="1"/>
            <p:nvPr/>
          </p:nvSpPr>
          <p:spPr>
            <a:xfrm>
              <a:off x="3198304" y="4907280"/>
              <a:ext cx="606256" cy="311624"/>
            </a:xfrm>
            <a:prstGeom prst="rect">
              <a:avLst/>
            </a:prstGeom>
            <a:noFill/>
          </p:spPr>
          <p:txBody>
            <a:bodyPr wrap="none" rtlCol="0">
              <a:spAutoFit/>
            </a:bodyPr>
            <a:lstStyle/>
            <a:p>
              <a:pPr algn="l"/>
              <a:r>
                <a:rPr lang="fr-FR" sz="1425">
                  <a:ea typeface="Open Sans"/>
                  <a:cs typeface="Open Sans"/>
                  <a:sym typeface="Open Sans"/>
                  <a:rtl val="0"/>
                </a:rPr>
                <a:t>06:00</a:t>
              </a:r>
            </a:p>
          </p:txBody>
        </p:sp>
        <p:sp>
          <p:nvSpPr>
            <p:cNvPr id="41" name="TextBox 40">
              <a:extLst>
                <a:ext uri="{FF2B5EF4-FFF2-40B4-BE49-F238E27FC236}">
                  <a16:creationId xmlns:a16="http://schemas.microsoft.com/office/drawing/2014/main" id="{E2709193-69F2-7645-BB1B-7BF1F633CF66}"/>
                </a:ext>
              </a:extLst>
            </p:cNvPr>
            <p:cNvSpPr txBox="1"/>
            <p:nvPr/>
          </p:nvSpPr>
          <p:spPr>
            <a:xfrm>
              <a:off x="4082891" y="4907280"/>
              <a:ext cx="606256" cy="312393"/>
            </a:xfrm>
            <a:prstGeom prst="rect">
              <a:avLst/>
            </a:prstGeom>
            <a:noFill/>
          </p:spPr>
          <p:txBody>
            <a:bodyPr wrap="none" rtlCol="0">
              <a:spAutoFit/>
            </a:bodyPr>
            <a:lstStyle/>
            <a:p>
              <a:pPr algn="l"/>
              <a:r>
                <a:rPr lang="fr-FR" sz="1430" dirty="0">
                  <a:ea typeface="Open Sans"/>
                  <a:cs typeface="Open Sans"/>
                  <a:sym typeface="Open Sans"/>
                  <a:rtl val="0"/>
                </a:rPr>
                <a:t>12:00</a:t>
              </a:r>
            </a:p>
          </p:txBody>
        </p:sp>
        <p:sp>
          <p:nvSpPr>
            <p:cNvPr id="42" name="TextBox 41">
              <a:extLst>
                <a:ext uri="{FF2B5EF4-FFF2-40B4-BE49-F238E27FC236}">
                  <a16:creationId xmlns:a16="http://schemas.microsoft.com/office/drawing/2014/main" id="{2E0A49C1-D357-254E-8E03-501269AA21D0}"/>
                </a:ext>
              </a:extLst>
            </p:cNvPr>
            <p:cNvSpPr txBox="1"/>
            <p:nvPr/>
          </p:nvSpPr>
          <p:spPr>
            <a:xfrm>
              <a:off x="4967573" y="4907280"/>
              <a:ext cx="606256" cy="311624"/>
            </a:xfrm>
            <a:prstGeom prst="rect">
              <a:avLst/>
            </a:prstGeom>
            <a:noFill/>
          </p:spPr>
          <p:txBody>
            <a:bodyPr wrap="none" rtlCol="0">
              <a:spAutoFit/>
            </a:bodyPr>
            <a:lstStyle/>
            <a:p>
              <a:pPr algn="l"/>
              <a:r>
                <a:rPr lang="fr-FR" sz="1425">
                  <a:ea typeface="Open Sans"/>
                  <a:cs typeface="Open Sans"/>
                  <a:sym typeface="Open Sans"/>
                  <a:rtl val="0"/>
                </a:rPr>
                <a:t>18:00</a:t>
              </a:r>
            </a:p>
          </p:txBody>
        </p:sp>
        <p:sp>
          <p:nvSpPr>
            <p:cNvPr id="43" name="TextBox 42">
              <a:extLst>
                <a:ext uri="{FF2B5EF4-FFF2-40B4-BE49-F238E27FC236}">
                  <a16:creationId xmlns:a16="http://schemas.microsoft.com/office/drawing/2014/main" id="{B0AD4D13-F653-144B-AACD-8E53BE401EA1}"/>
                </a:ext>
              </a:extLst>
            </p:cNvPr>
            <p:cNvSpPr txBox="1"/>
            <p:nvPr/>
          </p:nvSpPr>
          <p:spPr>
            <a:xfrm>
              <a:off x="5852160" y="4907280"/>
              <a:ext cx="606256" cy="311624"/>
            </a:xfrm>
            <a:prstGeom prst="rect">
              <a:avLst/>
            </a:prstGeom>
            <a:noFill/>
          </p:spPr>
          <p:txBody>
            <a:bodyPr wrap="none" rtlCol="0">
              <a:spAutoFit/>
            </a:bodyPr>
            <a:lstStyle/>
            <a:p>
              <a:pPr algn="l"/>
              <a:r>
                <a:rPr lang="fr-FR" sz="1425">
                  <a:ea typeface="Open Sans"/>
                  <a:cs typeface="Open Sans"/>
                  <a:sym typeface="Open Sans"/>
                  <a:rtl val="0"/>
                </a:rPr>
                <a:t>00:00</a:t>
              </a:r>
            </a:p>
          </p:txBody>
        </p:sp>
        <p:sp>
          <p:nvSpPr>
            <p:cNvPr id="44" name="TextBox 43">
              <a:extLst>
                <a:ext uri="{FF2B5EF4-FFF2-40B4-BE49-F238E27FC236}">
                  <a16:creationId xmlns:a16="http://schemas.microsoft.com/office/drawing/2014/main" id="{263D3B50-A924-E047-9C40-1C25002B006F}"/>
                </a:ext>
              </a:extLst>
            </p:cNvPr>
            <p:cNvSpPr txBox="1"/>
            <p:nvPr/>
          </p:nvSpPr>
          <p:spPr>
            <a:xfrm>
              <a:off x="5580697" y="5169244"/>
              <a:ext cx="1104598" cy="312393"/>
            </a:xfrm>
            <a:prstGeom prst="rect">
              <a:avLst/>
            </a:prstGeom>
            <a:noFill/>
          </p:spPr>
          <p:txBody>
            <a:bodyPr wrap="none" rtlCol="0" anchor="b">
              <a:spAutoFit/>
            </a:bodyPr>
            <a:lstStyle/>
            <a:p>
              <a:pPr algn="l"/>
              <a:r>
                <a:rPr lang="fr-FR" sz="1430">
                  <a:ea typeface="Open Sans"/>
                  <a:cs typeface="Open Sans"/>
                  <a:sym typeface="Open Sans"/>
                  <a:rtl val="0"/>
                </a:rPr>
                <a:t>May 2, 2019</a:t>
              </a:r>
            </a:p>
          </p:txBody>
        </p:sp>
        <p:sp>
          <p:nvSpPr>
            <p:cNvPr id="45" name="TextBox 44">
              <a:extLst>
                <a:ext uri="{FF2B5EF4-FFF2-40B4-BE49-F238E27FC236}">
                  <a16:creationId xmlns:a16="http://schemas.microsoft.com/office/drawing/2014/main" id="{84A416CC-AFEC-1B42-AE64-6D57218AB492}"/>
                </a:ext>
              </a:extLst>
            </p:cNvPr>
            <p:cNvSpPr txBox="1"/>
            <p:nvPr/>
          </p:nvSpPr>
          <p:spPr>
            <a:xfrm>
              <a:off x="6736842" y="4907280"/>
              <a:ext cx="606256" cy="311624"/>
            </a:xfrm>
            <a:prstGeom prst="rect">
              <a:avLst/>
            </a:prstGeom>
            <a:noFill/>
          </p:spPr>
          <p:txBody>
            <a:bodyPr wrap="none" rtlCol="0">
              <a:spAutoFit/>
            </a:bodyPr>
            <a:lstStyle/>
            <a:p>
              <a:pPr algn="l"/>
              <a:r>
                <a:rPr lang="fr-FR" sz="1425">
                  <a:ea typeface="Open Sans"/>
                  <a:cs typeface="Open Sans"/>
                  <a:sym typeface="Open Sans"/>
                  <a:rtl val="0"/>
                </a:rPr>
                <a:t>06:00</a:t>
              </a:r>
            </a:p>
          </p:txBody>
        </p:sp>
        <p:sp>
          <p:nvSpPr>
            <p:cNvPr id="46" name="TextBox 45">
              <a:extLst>
                <a:ext uri="{FF2B5EF4-FFF2-40B4-BE49-F238E27FC236}">
                  <a16:creationId xmlns:a16="http://schemas.microsoft.com/office/drawing/2014/main" id="{6FA757B5-0CC8-F545-8DEF-1C7FD257B18A}"/>
                </a:ext>
              </a:extLst>
            </p:cNvPr>
            <p:cNvSpPr txBox="1"/>
            <p:nvPr/>
          </p:nvSpPr>
          <p:spPr>
            <a:xfrm>
              <a:off x="7621428" y="4907280"/>
              <a:ext cx="606256" cy="311624"/>
            </a:xfrm>
            <a:prstGeom prst="rect">
              <a:avLst/>
            </a:prstGeom>
            <a:noFill/>
          </p:spPr>
          <p:txBody>
            <a:bodyPr wrap="none" rtlCol="0">
              <a:spAutoFit/>
            </a:bodyPr>
            <a:lstStyle/>
            <a:p>
              <a:pPr algn="l"/>
              <a:r>
                <a:rPr lang="fr-FR" sz="1425">
                  <a:ea typeface="Open Sans"/>
                  <a:cs typeface="Open Sans"/>
                  <a:sym typeface="Open Sans"/>
                  <a:rtl val="0"/>
                </a:rPr>
                <a:t>12:00</a:t>
              </a:r>
            </a:p>
          </p:txBody>
        </p:sp>
        <p:sp>
          <p:nvSpPr>
            <p:cNvPr id="47" name="TextBox 46">
              <a:extLst>
                <a:ext uri="{FF2B5EF4-FFF2-40B4-BE49-F238E27FC236}">
                  <a16:creationId xmlns:a16="http://schemas.microsoft.com/office/drawing/2014/main" id="{5F425AEB-DD13-4148-93ED-459598811648}"/>
                </a:ext>
              </a:extLst>
            </p:cNvPr>
            <p:cNvSpPr txBox="1"/>
            <p:nvPr/>
          </p:nvSpPr>
          <p:spPr>
            <a:xfrm>
              <a:off x="8506110" y="4907280"/>
              <a:ext cx="606256" cy="311624"/>
            </a:xfrm>
            <a:prstGeom prst="rect">
              <a:avLst/>
            </a:prstGeom>
            <a:noFill/>
          </p:spPr>
          <p:txBody>
            <a:bodyPr wrap="none" rtlCol="0">
              <a:spAutoFit/>
            </a:bodyPr>
            <a:lstStyle/>
            <a:p>
              <a:pPr algn="l"/>
              <a:r>
                <a:rPr lang="fr-FR" sz="1425">
                  <a:ea typeface="Open Sans"/>
                  <a:cs typeface="Open Sans"/>
                  <a:sym typeface="Open Sans"/>
                  <a:rtl val="0"/>
                </a:rPr>
                <a:t>18:00</a:t>
              </a:r>
            </a:p>
          </p:txBody>
        </p:sp>
        <p:sp>
          <p:nvSpPr>
            <p:cNvPr id="48" name="TextBox 47">
              <a:extLst>
                <a:ext uri="{FF2B5EF4-FFF2-40B4-BE49-F238E27FC236}">
                  <a16:creationId xmlns:a16="http://schemas.microsoft.com/office/drawing/2014/main" id="{C7F76125-9148-1D44-9BA8-7AAA40CE4AE9}"/>
                </a:ext>
              </a:extLst>
            </p:cNvPr>
            <p:cNvSpPr txBox="1"/>
            <p:nvPr/>
          </p:nvSpPr>
          <p:spPr>
            <a:xfrm>
              <a:off x="9390697" y="4907280"/>
              <a:ext cx="606256" cy="311624"/>
            </a:xfrm>
            <a:prstGeom prst="rect">
              <a:avLst/>
            </a:prstGeom>
            <a:noFill/>
          </p:spPr>
          <p:txBody>
            <a:bodyPr wrap="none" rtlCol="0">
              <a:spAutoFit/>
            </a:bodyPr>
            <a:lstStyle/>
            <a:p>
              <a:pPr algn="l"/>
              <a:r>
                <a:rPr lang="fr-FR" sz="1425">
                  <a:ea typeface="Open Sans"/>
                  <a:cs typeface="Open Sans"/>
                  <a:sym typeface="Open Sans"/>
                  <a:rtl val="0"/>
                </a:rPr>
                <a:t>00:00</a:t>
              </a:r>
            </a:p>
          </p:txBody>
        </p:sp>
        <p:sp>
          <p:nvSpPr>
            <p:cNvPr id="49" name="TextBox 48">
              <a:extLst>
                <a:ext uri="{FF2B5EF4-FFF2-40B4-BE49-F238E27FC236}">
                  <a16:creationId xmlns:a16="http://schemas.microsoft.com/office/drawing/2014/main" id="{44175AC8-D30F-B94F-85F6-02BB7C930E55}"/>
                </a:ext>
              </a:extLst>
            </p:cNvPr>
            <p:cNvSpPr txBox="1"/>
            <p:nvPr/>
          </p:nvSpPr>
          <p:spPr>
            <a:xfrm>
              <a:off x="9119235" y="5169244"/>
              <a:ext cx="1104598" cy="312393"/>
            </a:xfrm>
            <a:prstGeom prst="rect">
              <a:avLst/>
            </a:prstGeom>
            <a:noFill/>
          </p:spPr>
          <p:txBody>
            <a:bodyPr wrap="none" rtlCol="0" anchor="b">
              <a:spAutoFit/>
            </a:bodyPr>
            <a:lstStyle/>
            <a:p>
              <a:pPr algn="l"/>
              <a:r>
                <a:rPr lang="fr-FR" sz="1430">
                  <a:ea typeface="Open Sans"/>
                  <a:cs typeface="Open Sans"/>
                  <a:sym typeface="Open Sans"/>
                  <a:rtl val="0"/>
                </a:rPr>
                <a:t>May 3, 2019</a:t>
              </a:r>
            </a:p>
          </p:txBody>
        </p:sp>
      </p:grpSp>
      <p:grpSp>
        <p:nvGrpSpPr>
          <p:cNvPr id="50" name="Graphic 2">
            <a:extLst>
              <a:ext uri="{FF2B5EF4-FFF2-40B4-BE49-F238E27FC236}">
                <a16:creationId xmlns:a16="http://schemas.microsoft.com/office/drawing/2014/main" id="{B71DC58C-F375-D640-BA19-7BFF221606A2}"/>
              </a:ext>
            </a:extLst>
          </p:cNvPr>
          <p:cNvGrpSpPr/>
          <p:nvPr/>
        </p:nvGrpSpPr>
        <p:grpSpPr>
          <a:xfrm>
            <a:off x="1923417" y="1372044"/>
            <a:ext cx="487189" cy="3452588"/>
            <a:chOff x="2177415" y="1499044"/>
            <a:chExt cx="487189" cy="3452588"/>
          </a:xfrm>
          <a:solidFill>
            <a:srgbClr val="2A3F5F"/>
          </a:solidFill>
        </p:grpSpPr>
        <p:sp>
          <p:nvSpPr>
            <p:cNvPr id="51" name="TextBox 50">
              <a:extLst>
                <a:ext uri="{FF2B5EF4-FFF2-40B4-BE49-F238E27FC236}">
                  <a16:creationId xmlns:a16="http://schemas.microsoft.com/office/drawing/2014/main" id="{2EC40687-92A4-614E-9002-2958B925217B}"/>
                </a:ext>
              </a:extLst>
            </p:cNvPr>
            <p:cNvSpPr txBox="1"/>
            <p:nvPr/>
          </p:nvSpPr>
          <p:spPr>
            <a:xfrm>
              <a:off x="2177415" y="4640008"/>
              <a:ext cx="461986" cy="311624"/>
            </a:xfrm>
            <a:prstGeom prst="rect">
              <a:avLst/>
            </a:prstGeom>
            <a:noFill/>
          </p:spPr>
          <p:txBody>
            <a:bodyPr wrap="none" rtlCol="0">
              <a:spAutoFit/>
            </a:bodyPr>
            <a:lstStyle/>
            <a:p>
              <a:pPr algn="l"/>
              <a:r>
                <a:rPr lang="fr-FR" sz="1425">
                  <a:ea typeface="Open Sans"/>
                  <a:cs typeface="Open Sans"/>
                  <a:sym typeface="Open Sans"/>
                  <a:rtl val="0"/>
                </a:rPr>
                <a:t>−20</a:t>
              </a:r>
            </a:p>
          </p:txBody>
        </p:sp>
        <p:sp>
          <p:nvSpPr>
            <p:cNvPr id="52" name="TextBox 51">
              <a:extLst>
                <a:ext uri="{FF2B5EF4-FFF2-40B4-BE49-F238E27FC236}">
                  <a16:creationId xmlns:a16="http://schemas.microsoft.com/office/drawing/2014/main" id="{0F898EFB-771F-5245-80A2-81C882B95BF1}"/>
                </a:ext>
              </a:extLst>
            </p:cNvPr>
            <p:cNvSpPr txBox="1"/>
            <p:nvPr/>
          </p:nvSpPr>
          <p:spPr>
            <a:xfrm>
              <a:off x="2177415" y="4247387"/>
              <a:ext cx="461986" cy="311624"/>
            </a:xfrm>
            <a:prstGeom prst="rect">
              <a:avLst/>
            </a:prstGeom>
            <a:noFill/>
          </p:spPr>
          <p:txBody>
            <a:bodyPr wrap="none" rtlCol="0">
              <a:spAutoFit/>
            </a:bodyPr>
            <a:lstStyle/>
            <a:p>
              <a:pPr algn="l"/>
              <a:r>
                <a:rPr lang="fr-FR" sz="1425">
                  <a:ea typeface="Open Sans"/>
                  <a:cs typeface="Open Sans"/>
                  <a:sym typeface="Open Sans"/>
                  <a:rtl val="0"/>
                </a:rPr>
                <a:t>−10</a:t>
              </a:r>
            </a:p>
          </p:txBody>
        </p:sp>
        <p:sp>
          <p:nvSpPr>
            <p:cNvPr id="53" name="TextBox 52">
              <a:extLst>
                <a:ext uri="{FF2B5EF4-FFF2-40B4-BE49-F238E27FC236}">
                  <a16:creationId xmlns:a16="http://schemas.microsoft.com/office/drawing/2014/main" id="{FBFC1C17-20CC-9544-A728-9777A9BD58EA}"/>
                </a:ext>
              </a:extLst>
            </p:cNvPr>
            <p:cNvSpPr txBox="1"/>
            <p:nvPr/>
          </p:nvSpPr>
          <p:spPr>
            <a:xfrm>
              <a:off x="2386964" y="3854767"/>
              <a:ext cx="277640" cy="311624"/>
            </a:xfrm>
            <a:prstGeom prst="rect">
              <a:avLst/>
            </a:prstGeom>
            <a:noFill/>
          </p:spPr>
          <p:txBody>
            <a:bodyPr wrap="none" rtlCol="0">
              <a:spAutoFit/>
            </a:bodyPr>
            <a:lstStyle/>
            <a:p>
              <a:pPr algn="l"/>
              <a:r>
                <a:rPr lang="fr-FR" sz="1425">
                  <a:ea typeface="Open Sans"/>
                  <a:cs typeface="Open Sans"/>
                  <a:sym typeface="Open Sans"/>
                  <a:rtl val="0"/>
                </a:rPr>
                <a:t>0</a:t>
              </a:r>
            </a:p>
          </p:txBody>
        </p:sp>
        <p:sp>
          <p:nvSpPr>
            <p:cNvPr id="54" name="TextBox 53">
              <a:extLst>
                <a:ext uri="{FF2B5EF4-FFF2-40B4-BE49-F238E27FC236}">
                  <a16:creationId xmlns:a16="http://schemas.microsoft.com/office/drawing/2014/main" id="{584DC6C3-9DDF-3B45-864E-9441F330F585}"/>
                </a:ext>
              </a:extLst>
            </p:cNvPr>
            <p:cNvSpPr txBox="1"/>
            <p:nvPr/>
          </p:nvSpPr>
          <p:spPr>
            <a:xfrm>
              <a:off x="2282190" y="3462146"/>
              <a:ext cx="370614" cy="311624"/>
            </a:xfrm>
            <a:prstGeom prst="rect">
              <a:avLst/>
            </a:prstGeom>
            <a:noFill/>
          </p:spPr>
          <p:txBody>
            <a:bodyPr wrap="none" rtlCol="0">
              <a:spAutoFit/>
            </a:bodyPr>
            <a:lstStyle/>
            <a:p>
              <a:pPr algn="l"/>
              <a:r>
                <a:rPr lang="fr-FR" sz="1425">
                  <a:ea typeface="Open Sans"/>
                  <a:cs typeface="Open Sans"/>
                  <a:sym typeface="Open Sans"/>
                  <a:rtl val="0"/>
                </a:rPr>
                <a:t>10</a:t>
              </a:r>
            </a:p>
          </p:txBody>
        </p:sp>
        <p:sp>
          <p:nvSpPr>
            <p:cNvPr id="55" name="TextBox 54">
              <a:extLst>
                <a:ext uri="{FF2B5EF4-FFF2-40B4-BE49-F238E27FC236}">
                  <a16:creationId xmlns:a16="http://schemas.microsoft.com/office/drawing/2014/main" id="{DDB692BB-FDCF-4949-9381-4CF2587ED54B}"/>
                </a:ext>
              </a:extLst>
            </p:cNvPr>
            <p:cNvSpPr txBox="1"/>
            <p:nvPr/>
          </p:nvSpPr>
          <p:spPr>
            <a:xfrm>
              <a:off x="2282190" y="3069526"/>
              <a:ext cx="370614" cy="311624"/>
            </a:xfrm>
            <a:prstGeom prst="rect">
              <a:avLst/>
            </a:prstGeom>
            <a:noFill/>
          </p:spPr>
          <p:txBody>
            <a:bodyPr wrap="none" rtlCol="0">
              <a:spAutoFit/>
            </a:bodyPr>
            <a:lstStyle/>
            <a:p>
              <a:pPr algn="l"/>
              <a:r>
                <a:rPr lang="fr-FR" sz="1425">
                  <a:ea typeface="Open Sans"/>
                  <a:cs typeface="Open Sans"/>
                  <a:sym typeface="Open Sans"/>
                  <a:rtl val="0"/>
                </a:rPr>
                <a:t>20</a:t>
              </a:r>
            </a:p>
          </p:txBody>
        </p:sp>
        <p:sp>
          <p:nvSpPr>
            <p:cNvPr id="56" name="TextBox 55">
              <a:extLst>
                <a:ext uri="{FF2B5EF4-FFF2-40B4-BE49-F238E27FC236}">
                  <a16:creationId xmlns:a16="http://schemas.microsoft.com/office/drawing/2014/main" id="{704A8E68-9ABC-3F44-ADFC-AEC6728EFBE4}"/>
                </a:ext>
              </a:extLst>
            </p:cNvPr>
            <p:cNvSpPr txBox="1"/>
            <p:nvPr/>
          </p:nvSpPr>
          <p:spPr>
            <a:xfrm>
              <a:off x="2282190" y="2676905"/>
              <a:ext cx="370614" cy="311624"/>
            </a:xfrm>
            <a:prstGeom prst="rect">
              <a:avLst/>
            </a:prstGeom>
            <a:noFill/>
          </p:spPr>
          <p:txBody>
            <a:bodyPr wrap="none" rtlCol="0">
              <a:spAutoFit/>
            </a:bodyPr>
            <a:lstStyle/>
            <a:p>
              <a:pPr algn="l"/>
              <a:r>
                <a:rPr lang="fr-FR" sz="1425">
                  <a:ea typeface="Open Sans"/>
                  <a:cs typeface="Open Sans"/>
                  <a:sym typeface="Open Sans"/>
                  <a:rtl val="0"/>
                </a:rPr>
                <a:t>30</a:t>
              </a:r>
            </a:p>
          </p:txBody>
        </p:sp>
        <p:sp>
          <p:nvSpPr>
            <p:cNvPr id="57" name="TextBox 56">
              <a:extLst>
                <a:ext uri="{FF2B5EF4-FFF2-40B4-BE49-F238E27FC236}">
                  <a16:creationId xmlns:a16="http://schemas.microsoft.com/office/drawing/2014/main" id="{E2579282-4A2A-AC4D-9B60-1952628A1E65}"/>
                </a:ext>
              </a:extLst>
            </p:cNvPr>
            <p:cNvSpPr txBox="1"/>
            <p:nvPr/>
          </p:nvSpPr>
          <p:spPr>
            <a:xfrm>
              <a:off x="2282190" y="2284285"/>
              <a:ext cx="370614" cy="311624"/>
            </a:xfrm>
            <a:prstGeom prst="rect">
              <a:avLst/>
            </a:prstGeom>
            <a:noFill/>
          </p:spPr>
          <p:txBody>
            <a:bodyPr wrap="none" rtlCol="0">
              <a:spAutoFit/>
            </a:bodyPr>
            <a:lstStyle/>
            <a:p>
              <a:pPr algn="l"/>
              <a:r>
                <a:rPr lang="fr-FR" sz="1425">
                  <a:ea typeface="Open Sans"/>
                  <a:cs typeface="Open Sans"/>
                  <a:sym typeface="Open Sans"/>
                  <a:rtl val="0"/>
                </a:rPr>
                <a:t>40</a:t>
              </a:r>
            </a:p>
          </p:txBody>
        </p:sp>
        <p:sp>
          <p:nvSpPr>
            <p:cNvPr id="58" name="TextBox 57">
              <a:extLst>
                <a:ext uri="{FF2B5EF4-FFF2-40B4-BE49-F238E27FC236}">
                  <a16:creationId xmlns:a16="http://schemas.microsoft.com/office/drawing/2014/main" id="{C55565BF-17F1-2846-8A2C-8D93600A787E}"/>
                </a:ext>
              </a:extLst>
            </p:cNvPr>
            <p:cNvSpPr txBox="1"/>
            <p:nvPr/>
          </p:nvSpPr>
          <p:spPr>
            <a:xfrm>
              <a:off x="2282190" y="1891664"/>
              <a:ext cx="370614" cy="311624"/>
            </a:xfrm>
            <a:prstGeom prst="rect">
              <a:avLst/>
            </a:prstGeom>
            <a:noFill/>
          </p:spPr>
          <p:txBody>
            <a:bodyPr wrap="none" rtlCol="0">
              <a:spAutoFit/>
            </a:bodyPr>
            <a:lstStyle/>
            <a:p>
              <a:pPr algn="l"/>
              <a:r>
                <a:rPr lang="fr-FR" sz="1425">
                  <a:ea typeface="Open Sans"/>
                  <a:cs typeface="Open Sans"/>
                  <a:sym typeface="Open Sans"/>
                  <a:rtl val="0"/>
                </a:rPr>
                <a:t>50</a:t>
              </a:r>
            </a:p>
          </p:txBody>
        </p:sp>
        <p:sp>
          <p:nvSpPr>
            <p:cNvPr id="59" name="TextBox 58">
              <a:extLst>
                <a:ext uri="{FF2B5EF4-FFF2-40B4-BE49-F238E27FC236}">
                  <a16:creationId xmlns:a16="http://schemas.microsoft.com/office/drawing/2014/main" id="{471B96A8-19CC-9345-A2A1-482782F80B6E}"/>
                </a:ext>
              </a:extLst>
            </p:cNvPr>
            <p:cNvSpPr txBox="1"/>
            <p:nvPr/>
          </p:nvSpPr>
          <p:spPr>
            <a:xfrm>
              <a:off x="2282190" y="1499044"/>
              <a:ext cx="370614" cy="311624"/>
            </a:xfrm>
            <a:prstGeom prst="rect">
              <a:avLst/>
            </a:prstGeom>
            <a:noFill/>
          </p:spPr>
          <p:txBody>
            <a:bodyPr wrap="none" rtlCol="0">
              <a:spAutoFit/>
            </a:bodyPr>
            <a:lstStyle/>
            <a:p>
              <a:pPr algn="l"/>
              <a:r>
                <a:rPr lang="fr-FR" sz="1425">
                  <a:ea typeface="Open Sans"/>
                  <a:cs typeface="Open Sans"/>
                  <a:sym typeface="Open Sans"/>
                  <a:rtl val="0"/>
                </a:rPr>
                <a:t>60</a:t>
              </a:r>
            </a:p>
          </p:txBody>
        </p:sp>
      </p:grpSp>
      <p:sp>
        <p:nvSpPr>
          <p:cNvPr id="60" name="TextBox 59">
            <a:extLst>
              <a:ext uri="{FF2B5EF4-FFF2-40B4-BE49-F238E27FC236}">
                <a16:creationId xmlns:a16="http://schemas.microsoft.com/office/drawing/2014/main" id="{AF50E34F-E3DB-B749-8891-01ACAC550EBC}"/>
              </a:ext>
            </a:extLst>
          </p:cNvPr>
          <p:cNvSpPr txBox="1"/>
          <p:nvPr/>
        </p:nvSpPr>
        <p:spPr>
          <a:xfrm rot="16200000">
            <a:off x="438178" y="2927842"/>
            <a:ext cx="2501839" cy="357790"/>
          </a:xfrm>
          <a:prstGeom prst="rect">
            <a:avLst/>
          </a:prstGeom>
          <a:noFill/>
        </p:spPr>
        <p:txBody>
          <a:bodyPr wrap="none" rtlCol="0">
            <a:spAutoFit/>
          </a:bodyPr>
          <a:lstStyle/>
          <a:p>
            <a:pPr algn="l"/>
            <a:r>
              <a:rPr lang="fr-FR" sz="1725" dirty="0">
                <a:ea typeface="Open Sans"/>
                <a:cs typeface="Open Sans"/>
                <a:sym typeface="Open Sans"/>
                <a:rtl val="0"/>
              </a:rPr>
              <a:t>Power [kW] — </a:t>
            </a:r>
            <a:r>
              <a:rPr lang="fr-FR" sz="1725" dirty="0">
                <a:solidFill>
                  <a:srgbClr val="4F7F7E"/>
                </a:solidFill>
                <a:ea typeface="Open Sans"/>
                <a:cs typeface="Open Sans"/>
                <a:sym typeface="Open Sans"/>
                <a:rtl val="0"/>
              </a:rPr>
              <a:t>SOC [kWh]</a:t>
            </a:r>
          </a:p>
        </p:txBody>
      </p:sp>
      <p:sp>
        <p:nvSpPr>
          <p:cNvPr id="61" name="TextBox 60">
            <a:extLst>
              <a:ext uri="{FF2B5EF4-FFF2-40B4-BE49-F238E27FC236}">
                <a16:creationId xmlns:a16="http://schemas.microsoft.com/office/drawing/2014/main" id="{CE5FA815-DF7D-7347-A759-8A55B9B9CDDC}"/>
              </a:ext>
            </a:extLst>
          </p:cNvPr>
          <p:cNvSpPr txBox="1"/>
          <p:nvPr/>
        </p:nvSpPr>
        <p:spPr>
          <a:xfrm>
            <a:off x="6304332" y="4230015"/>
            <a:ext cx="1569532" cy="338554"/>
          </a:xfrm>
          <a:prstGeom prst="rect">
            <a:avLst/>
          </a:prstGeom>
          <a:noFill/>
        </p:spPr>
        <p:txBody>
          <a:bodyPr wrap="none" rtlCol="0">
            <a:spAutoFit/>
          </a:bodyPr>
          <a:lstStyle/>
          <a:p>
            <a:r>
              <a:rPr lang="en-AU" sz="1600" dirty="0">
                <a:solidFill>
                  <a:srgbClr val="F58518"/>
                </a:solidFill>
              </a:rPr>
              <a:t>Solar production</a:t>
            </a:r>
          </a:p>
        </p:txBody>
      </p:sp>
      <p:cxnSp>
        <p:nvCxnSpPr>
          <p:cNvPr id="62" name="Straight Arrow Connector 61">
            <a:extLst>
              <a:ext uri="{FF2B5EF4-FFF2-40B4-BE49-F238E27FC236}">
                <a16:creationId xmlns:a16="http://schemas.microsoft.com/office/drawing/2014/main" id="{DAF6118D-C753-504E-A983-00DE3BE97590}"/>
              </a:ext>
            </a:extLst>
          </p:cNvPr>
          <p:cNvCxnSpPr>
            <a:cxnSpLocks/>
          </p:cNvCxnSpPr>
          <p:nvPr/>
        </p:nvCxnSpPr>
        <p:spPr>
          <a:xfrm flipV="1">
            <a:off x="6916832" y="3729982"/>
            <a:ext cx="0" cy="565597"/>
          </a:xfrm>
          <a:prstGeom prst="straightConnector1">
            <a:avLst/>
          </a:prstGeom>
          <a:ln w="12700">
            <a:solidFill>
              <a:srgbClr val="F58518"/>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71382C8-DC3E-884C-8B51-25FB524A7647}"/>
              </a:ext>
            </a:extLst>
          </p:cNvPr>
          <p:cNvSpPr txBox="1"/>
          <p:nvPr/>
        </p:nvSpPr>
        <p:spPr>
          <a:xfrm>
            <a:off x="6329235" y="2297475"/>
            <a:ext cx="1175194" cy="338554"/>
          </a:xfrm>
          <a:prstGeom prst="rect">
            <a:avLst/>
          </a:prstGeom>
          <a:noFill/>
        </p:spPr>
        <p:txBody>
          <a:bodyPr wrap="none" rtlCol="0">
            <a:spAutoFit/>
          </a:bodyPr>
          <a:lstStyle/>
          <a:p>
            <a:r>
              <a:rPr lang="en-AU" sz="1600" dirty="0">
                <a:solidFill>
                  <a:srgbClr val="4C78A8"/>
                </a:solidFill>
              </a:rPr>
              <a:t>Load profile</a:t>
            </a:r>
          </a:p>
        </p:txBody>
      </p:sp>
      <p:cxnSp>
        <p:nvCxnSpPr>
          <p:cNvPr id="64" name="Straight Arrow Connector 63">
            <a:extLst>
              <a:ext uri="{FF2B5EF4-FFF2-40B4-BE49-F238E27FC236}">
                <a16:creationId xmlns:a16="http://schemas.microsoft.com/office/drawing/2014/main" id="{B48EBAFE-9F18-7C45-A50B-FC9ED8941831}"/>
              </a:ext>
            </a:extLst>
          </p:cNvPr>
          <p:cNvCxnSpPr>
            <a:cxnSpLocks/>
          </p:cNvCxnSpPr>
          <p:nvPr/>
        </p:nvCxnSpPr>
        <p:spPr>
          <a:xfrm>
            <a:off x="6880832" y="2623014"/>
            <a:ext cx="0" cy="427127"/>
          </a:xfrm>
          <a:prstGeom prst="straightConnector1">
            <a:avLst/>
          </a:prstGeom>
          <a:ln w="12700">
            <a:solidFill>
              <a:srgbClr val="4C78A8"/>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A255A77-AFF2-BC42-97C1-AE10901DCAD0}"/>
              </a:ext>
            </a:extLst>
          </p:cNvPr>
          <p:cNvSpPr txBox="1"/>
          <p:nvPr/>
        </p:nvSpPr>
        <p:spPr>
          <a:xfrm>
            <a:off x="2712350" y="4265990"/>
            <a:ext cx="1966500" cy="338554"/>
          </a:xfrm>
          <a:prstGeom prst="rect">
            <a:avLst/>
          </a:prstGeom>
          <a:noFill/>
        </p:spPr>
        <p:txBody>
          <a:bodyPr wrap="none" rtlCol="0">
            <a:spAutoFit/>
          </a:bodyPr>
          <a:lstStyle/>
          <a:p>
            <a:r>
              <a:rPr lang="en-AU" sz="1600" dirty="0">
                <a:solidFill>
                  <a:srgbClr val="E45755"/>
                </a:solidFill>
              </a:rPr>
              <a:t>Battery power profile</a:t>
            </a:r>
          </a:p>
        </p:txBody>
      </p:sp>
      <p:cxnSp>
        <p:nvCxnSpPr>
          <p:cNvPr id="67" name="Straight Arrow Connector 66">
            <a:extLst>
              <a:ext uri="{FF2B5EF4-FFF2-40B4-BE49-F238E27FC236}">
                <a16:creationId xmlns:a16="http://schemas.microsoft.com/office/drawing/2014/main" id="{5805EC5F-1326-3D43-922D-1ED571E46A9A}"/>
              </a:ext>
            </a:extLst>
          </p:cNvPr>
          <p:cNvCxnSpPr>
            <a:cxnSpLocks/>
          </p:cNvCxnSpPr>
          <p:nvPr/>
        </p:nvCxnSpPr>
        <p:spPr>
          <a:xfrm flipV="1">
            <a:off x="3695600" y="3916606"/>
            <a:ext cx="0" cy="407562"/>
          </a:xfrm>
          <a:prstGeom prst="straightConnector1">
            <a:avLst/>
          </a:prstGeom>
          <a:ln w="12700">
            <a:solidFill>
              <a:srgbClr val="E45755"/>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0170D4E-091B-A741-8D8A-CE09CA329732}"/>
              </a:ext>
            </a:extLst>
          </p:cNvPr>
          <p:cNvSpPr txBox="1"/>
          <p:nvPr/>
        </p:nvSpPr>
        <p:spPr>
          <a:xfrm>
            <a:off x="3844857" y="1021823"/>
            <a:ext cx="1180580" cy="338554"/>
          </a:xfrm>
          <a:prstGeom prst="rect">
            <a:avLst/>
          </a:prstGeom>
          <a:noFill/>
        </p:spPr>
        <p:txBody>
          <a:bodyPr wrap="none" rtlCol="0">
            <a:spAutoFit/>
          </a:bodyPr>
          <a:lstStyle/>
          <a:p>
            <a:r>
              <a:rPr lang="en-AU" sz="1600" dirty="0">
                <a:solidFill>
                  <a:srgbClr val="72B7B3"/>
                </a:solidFill>
              </a:rPr>
              <a:t>Battery SOC</a:t>
            </a:r>
          </a:p>
        </p:txBody>
      </p:sp>
      <p:cxnSp>
        <p:nvCxnSpPr>
          <p:cNvPr id="71" name="Straight Arrow Connector 70">
            <a:extLst>
              <a:ext uri="{FF2B5EF4-FFF2-40B4-BE49-F238E27FC236}">
                <a16:creationId xmlns:a16="http://schemas.microsoft.com/office/drawing/2014/main" id="{4954D265-D758-C34F-8475-AFCC6D8D8691}"/>
              </a:ext>
            </a:extLst>
          </p:cNvPr>
          <p:cNvCxnSpPr>
            <a:cxnSpLocks/>
          </p:cNvCxnSpPr>
          <p:nvPr/>
        </p:nvCxnSpPr>
        <p:spPr>
          <a:xfrm>
            <a:off x="4435147" y="1285276"/>
            <a:ext cx="0" cy="259649"/>
          </a:xfrm>
          <a:prstGeom prst="straightConnector1">
            <a:avLst/>
          </a:prstGeom>
          <a:ln w="12700">
            <a:solidFill>
              <a:srgbClr val="72B7B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7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riangle 93">
            <a:extLst>
              <a:ext uri="{FF2B5EF4-FFF2-40B4-BE49-F238E27FC236}">
                <a16:creationId xmlns:a16="http://schemas.microsoft.com/office/drawing/2014/main" id="{E0D4CDAC-3387-4B43-ABAE-F1EFD3EF9DD4}"/>
              </a:ext>
            </a:extLst>
          </p:cNvPr>
          <p:cNvSpPr/>
          <p:nvPr/>
        </p:nvSpPr>
        <p:spPr>
          <a:xfrm>
            <a:off x="3235835" y="1467803"/>
            <a:ext cx="5488938" cy="3494500"/>
          </a:xfrm>
          <a:custGeom>
            <a:avLst/>
            <a:gdLst>
              <a:gd name="connsiteX0" fmla="*/ 0 w 10977876"/>
              <a:gd name="connsiteY0" fmla="*/ 3469100 h 3469100"/>
              <a:gd name="connsiteX1" fmla="*/ 5488938 w 10977876"/>
              <a:gd name="connsiteY1" fmla="*/ 0 h 3469100"/>
              <a:gd name="connsiteX2" fmla="*/ 10977876 w 10977876"/>
              <a:gd name="connsiteY2" fmla="*/ 3469100 h 3469100"/>
              <a:gd name="connsiteX3" fmla="*/ 0 w 10977876"/>
              <a:gd name="connsiteY3" fmla="*/ 3469100 h 3469100"/>
              <a:gd name="connsiteX0" fmla="*/ 0 w 5491476"/>
              <a:gd name="connsiteY0" fmla="*/ 3469100 h 3469100"/>
              <a:gd name="connsiteX1" fmla="*/ 5488938 w 5491476"/>
              <a:gd name="connsiteY1" fmla="*/ 0 h 3469100"/>
              <a:gd name="connsiteX2" fmla="*/ 5491476 w 5491476"/>
              <a:gd name="connsiteY2" fmla="*/ 2357930 h 3469100"/>
              <a:gd name="connsiteX3" fmla="*/ 0 w 5491476"/>
              <a:gd name="connsiteY3" fmla="*/ 3469100 h 3469100"/>
              <a:gd name="connsiteX0" fmla="*/ 0 w 5491476"/>
              <a:gd name="connsiteY0" fmla="*/ 3469100 h 3469100"/>
              <a:gd name="connsiteX1" fmla="*/ 5488938 w 5491476"/>
              <a:gd name="connsiteY1" fmla="*/ 0 h 3469100"/>
              <a:gd name="connsiteX2" fmla="*/ 5491476 w 5491476"/>
              <a:gd name="connsiteY2" fmla="*/ 2357930 h 3469100"/>
              <a:gd name="connsiteX3" fmla="*/ 0 w 5491476"/>
              <a:gd name="connsiteY3" fmla="*/ 3469100 h 3469100"/>
              <a:gd name="connsiteX0" fmla="*/ 0 w 5491476"/>
              <a:gd name="connsiteY0" fmla="*/ 3469100 h 3469100"/>
              <a:gd name="connsiteX1" fmla="*/ 5488938 w 5491476"/>
              <a:gd name="connsiteY1" fmla="*/ 0 h 3469100"/>
              <a:gd name="connsiteX2" fmla="*/ 5491476 w 5491476"/>
              <a:gd name="connsiteY2" fmla="*/ 2357930 h 3469100"/>
              <a:gd name="connsiteX3" fmla="*/ 0 w 5491476"/>
              <a:gd name="connsiteY3" fmla="*/ 3469100 h 3469100"/>
              <a:gd name="connsiteX0" fmla="*/ 0 w 5491476"/>
              <a:gd name="connsiteY0" fmla="*/ 3469100 h 3469100"/>
              <a:gd name="connsiteX1" fmla="*/ 5488938 w 5491476"/>
              <a:gd name="connsiteY1" fmla="*/ 0 h 3469100"/>
              <a:gd name="connsiteX2" fmla="*/ 5491476 w 5491476"/>
              <a:gd name="connsiteY2" fmla="*/ 2357930 h 3469100"/>
              <a:gd name="connsiteX3" fmla="*/ 0 w 5491476"/>
              <a:gd name="connsiteY3" fmla="*/ 3469100 h 3469100"/>
              <a:gd name="connsiteX0" fmla="*/ 0 w 5491476"/>
              <a:gd name="connsiteY0" fmla="*/ 3469100 h 3469100"/>
              <a:gd name="connsiteX1" fmla="*/ 5488938 w 5491476"/>
              <a:gd name="connsiteY1" fmla="*/ 0 h 3469100"/>
              <a:gd name="connsiteX2" fmla="*/ 5491476 w 5491476"/>
              <a:gd name="connsiteY2" fmla="*/ 2357930 h 3469100"/>
              <a:gd name="connsiteX3" fmla="*/ 0 w 5491476"/>
              <a:gd name="connsiteY3" fmla="*/ 3469100 h 3469100"/>
              <a:gd name="connsiteX0" fmla="*/ 0 w 5488938"/>
              <a:gd name="connsiteY0" fmla="*/ 3469100 h 3469100"/>
              <a:gd name="connsiteX1" fmla="*/ 5488938 w 5488938"/>
              <a:gd name="connsiteY1" fmla="*/ 0 h 3469100"/>
              <a:gd name="connsiteX2" fmla="*/ 5478776 w 5488938"/>
              <a:gd name="connsiteY2" fmla="*/ 2383330 h 3469100"/>
              <a:gd name="connsiteX3" fmla="*/ 0 w 5488938"/>
              <a:gd name="connsiteY3" fmla="*/ 3469100 h 3469100"/>
              <a:gd name="connsiteX0" fmla="*/ 0 w 5488938"/>
              <a:gd name="connsiteY0" fmla="*/ 3469100 h 3469100"/>
              <a:gd name="connsiteX1" fmla="*/ 5488938 w 5488938"/>
              <a:gd name="connsiteY1" fmla="*/ 0 h 3469100"/>
              <a:gd name="connsiteX2" fmla="*/ 5453376 w 5488938"/>
              <a:gd name="connsiteY2" fmla="*/ 2364280 h 3469100"/>
              <a:gd name="connsiteX3" fmla="*/ 0 w 5488938"/>
              <a:gd name="connsiteY3" fmla="*/ 3469100 h 3469100"/>
              <a:gd name="connsiteX0" fmla="*/ 0 w 5488938"/>
              <a:gd name="connsiteY0" fmla="*/ 3469100 h 3469100"/>
              <a:gd name="connsiteX1" fmla="*/ 5488938 w 5488938"/>
              <a:gd name="connsiteY1" fmla="*/ 0 h 3469100"/>
              <a:gd name="connsiteX2" fmla="*/ 5466076 w 5488938"/>
              <a:gd name="connsiteY2" fmla="*/ 2396030 h 3469100"/>
              <a:gd name="connsiteX3" fmla="*/ 0 w 5488938"/>
              <a:gd name="connsiteY3" fmla="*/ 3469100 h 3469100"/>
              <a:gd name="connsiteX0" fmla="*/ 0 w 5488938"/>
              <a:gd name="connsiteY0" fmla="*/ 3469100 h 3469100"/>
              <a:gd name="connsiteX1" fmla="*/ 5488938 w 5488938"/>
              <a:gd name="connsiteY1" fmla="*/ 0 h 3469100"/>
              <a:gd name="connsiteX2" fmla="*/ 5466076 w 5488938"/>
              <a:gd name="connsiteY2" fmla="*/ 2396030 h 3469100"/>
              <a:gd name="connsiteX3" fmla="*/ 0 w 5488938"/>
              <a:gd name="connsiteY3" fmla="*/ 3469100 h 3469100"/>
              <a:gd name="connsiteX0" fmla="*/ 0 w 5488938"/>
              <a:gd name="connsiteY0" fmla="*/ 3469100 h 3469100"/>
              <a:gd name="connsiteX1" fmla="*/ 5488938 w 5488938"/>
              <a:gd name="connsiteY1" fmla="*/ 0 h 3469100"/>
              <a:gd name="connsiteX2" fmla="*/ 5466076 w 5488938"/>
              <a:gd name="connsiteY2" fmla="*/ 2396030 h 3469100"/>
              <a:gd name="connsiteX3" fmla="*/ 0 w 5488938"/>
              <a:gd name="connsiteY3" fmla="*/ 3469100 h 3469100"/>
              <a:gd name="connsiteX0" fmla="*/ 0 w 5482588"/>
              <a:gd name="connsiteY0" fmla="*/ 3494500 h 3494500"/>
              <a:gd name="connsiteX1" fmla="*/ 5482588 w 5482588"/>
              <a:gd name="connsiteY1" fmla="*/ 0 h 3494500"/>
              <a:gd name="connsiteX2" fmla="*/ 5459726 w 5482588"/>
              <a:gd name="connsiteY2" fmla="*/ 2396030 h 3494500"/>
              <a:gd name="connsiteX3" fmla="*/ 0 w 5482588"/>
              <a:gd name="connsiteY3" fmla="*/ 3494500 h 3494500"/>
              <a:gd name="connsiteX0" fmla="*/ 0 w 5482588"/>
              <a:gd name="connsiteY0" fmla="*/ 3494500 h 3494500"/>
              <a:gd name="connsiteX1" fmla="*/ 5482588 w 5482588"/>
              <a:gd name="connsiteY1" fmla="*/ 0 h 3494500"/>
              <a:gd name="connsiteX2" fmla="*/ 5459726 w 5482588"/>
              <a:gd name="connsiteY2" fmla="*/ 2396030 h 3494500"/>
              <a:gd name="connsiteX3" fmla="*/ 0 w 5482588"/>
              <a:gd name="connsiteY3" fmla="*/ 3494500 h 3494500"/>
              <a:gd name="connsiteX0" fmla="*/ 0 w 5482588"/>
              <a:gd name="connsiteY0" fmla="*/ 3494500 h 3494500"/>
              <a:gd name="connsiteX1" fmla="*/ 5482588 w 5482588"/>
              <a:gd name="connsiteY1" fmla="*/ 0 h 3494500"/>
              <a:gd name="connsiteX2" fmla="*/ 5466076 w 5482588"/>
              <a:gd name="connsiteY2" fmla="*/ 2370630 h 3494500"/>
              <a:gd name="connsiteX3" fmla="*/ 0 w 5482588"/>
              <a:gd name="connsiteY3" fmla="*/ 3494500 h 3494500"/>
              <a:gd name="connsiteX0" fmla="*/ 0 w 5482588"/>
              <a:gd name="connsiteY0" fmla="*/ 3494500 h 3494500"/>
              <a:gd name="connsiteX1" fmla="*/ 5482588 w 5482588"/>
              <a:gd name="connsiteY1" fmla="*/ 0 h 3494500"/>
              <a:gd name="connsiteX2" fmla="*/ 5466076 w 5482588"/>
              <a:gd name="connsiteY2" fmla="*/ 2370630 h 3494500"/>
              <a:gd name="connsiteX3" fmla="*/ 0 w 5482588"/>
              <a:gd name="connsiteY3" fmla="*/ 3494500 h 3494500"/>
              <a:gd name="connsiteX0" fmla="*/ 0 w 5482588"/>
              <a:gd name="connsiteY0" fmla="*/ 3494500 h 3494500"/>
              <a:gd name="connsiteX1" fmla="*/ 5482588 w 5482588"/>
              <a:gd name="connsiteY1" fmla="*/ 0 h 3494500"/>
              <a:gd name="connsiteX2" fmla="*/ 5466076 w 5482588"/>
              <a:gd name="connsiteY2" fmla="*/ 2370630 h 3494500"/>
              <a:gd name="connsiteX3" fmla="*/ 0 w 5482588"/>
              <a:gd name="connsiteY3" fmla="*/ 3494500 h 3494500"/>
              <a:gd name="connsiteX0" fmla="*/ 0 w 5482588"/>
              <a:gd name="connsiteY0" fmla="*/ 3494500 h 3494500"/>
              <a:gd name="connsiteX1" fmla="*/ 3977765 w 5482588"/>
              <a:gd name="connsiteY1" fmla="*/ 373951 h 3494500"/>
              <a:gd name="connsiteX2" fmla="*/ 5482588 w 5482588"/>
              <a:gd name="connsiteY2" fmla="*/ 0 h 3494500"/>
              <a:gd name="connsiteX3" fmla="*/ 5466076 w 5482588"/>
              <a:gd name="connsiteY3" fmla="*/ 2370630 h 3494500"/>
              <a:gd name="connsiteX4" fmla="*/ 0 w 5482588"/>
              <a:gd name="connsiteY4" fmla="*/ 3494500 h 3494500"/>
              <a:gd name="connsiteX0" fmla="*/ 0 w 5482588"/>
              <a:gd name="connsiteY0" fmla="*/ 3494500 h 3494500"/>
              <a:gd name="connsiteX1" fmla="*/ 3977765 w 5482588"/>
              <a:gd name="connsiteY1" fmla="*/ 373951 h 3494500"/>
              <a:gd name="connsiteX2" fmla="*/ 5482588 w 5482588"/>
              <a:gd name="connsiteY2" fmla="*/ 0 h 3494500"/>
              <a:gd name="connsiteX3" fmla="*/ 5466076 w 5482588"/>
              <a:gd name="connsiteY3" fmla="*/ 2370630 h 3494500"/>
              <a:gd name="connsiteX4" fmla="*/ 0 w 5482588"/>
              <a:gd name="connsiteY4" fmla="*/ 3494500 h 3494500"/>
              <a:gd name="connsiteX0" fmla="*/ 0 w 5482588"/>
              <a:gd name="connsiteY0" fmla="*/ 3494500 h 3494500"/>
              <a:gd name="connsiteX1" fmla="*/ 3977765 w 5482588"/>
              <a:gd name="connsiteY1" fmla="*/ 373951 h 3494500"/>
              <a:gd name="connsiteX2" fmla="*/ 5482588 w 5482588"/>
              <a:gd name="connsiteY2" fmla="*/ 0 h 3494500"/>
              <a:gd name="connsiteX3" fmla="*/ 5466076 w 5482588"/>
              <a:gd name="connsiteY3" fmla="*/ 2370630 h 3494500"/>
              <a:gd name="connsiteX4" fmla="*/ 0 w 5482588"/>
              <a:gd name="connsiteY4" fmla="*/ 3494500 h 3494500"/>
              <a:gd name="connsiteX0" fmla="*/ 0 w 5482588"/>
              <a:gd name="connsiteY0" fmla="*/ 3494500 h 3494500"/>
              <a:gd name="connsiteX1" fmla="*/ 3977765 w 5482588"/>
              <a:gd name="connsiteY1" fmla="*/ 373951 h 3494500"/>
              <a:gd name="connsiteX2" fmla="*/ 5482588 w 5482588"/>
              <a:gd name="connsiteY2" fmla="*/ 0 h 3494500"/>
              <a:gd name="connsiteX3" fmla="*/ 5466076 w 5482588"/>
              <a:gd name="connsiteY3" fmla="*/ 2370630 h 3494500"/>
              <a:gd name="connsiteX4" fmla="*/ 0 w 5482588"/>
              <a:gd name="connsiteY4" fmla="*/ 3494500 h 3494500"/>
              <a:gd name="connsiteX0" fmla="*/ 0 w 5488938"/>
              <a:gd name="connsiteY0" fmla="*/ 3494500 h 3494500"/>
              <a:gd name="connsiteX1" fmla="*/ 3984115 w 5488938"/>
              <a:gd name="connsiteY1" fmla="*/ 373951 h 3494500"/>
              <a:gd name="connsiteX2" fmla="*/ 5488938 w 5488938"/>
              <a:gd name="connsiteY2" fmla="*/ 0 h 3494500"/>
              <a:gd name="connsiteX3" fmla="*/ 5472426 w 5488938"/>
              <a:gd name="connsiteY3" fmla="*/ 2370630 h 3494500"/>
              <a:gd name="connsiteX4" fmla="*/ 0 w 5488938"/>
              <a:gd name="connsiteY4" fmla="*/ 3494500 h 3494500"/>
              <a:gd name="connsiteX0" fmla="*/ 0 w 5488938"/>
              <a:gd name="connsiteY0" fmla="*/ 3494500 h 3494500"/>
              <a:gd name="connsiteX1" fmla="*/ 3984115 w 5488938"/>
              <a:gd name="connsiteY1" fmla="*/ 373951 h 3494500"/>
              <a:gd name="connsiteX2" fmla="*/ 5488938 w 5488938"/>
              <a:gd name="connsiteY2" fmla="*/ 0 h 3494500"/>
              <a:gd name="connsiteX3" fmla="*/ 5472426 w 5488938"/>
              <a:gd name="connsiteY3" fmla="*/ 2370630 h 3494500"/>
              <a:gd name="connsiteX4" fmla="*/ 0 w 5488938"/>
              <a:gd name="connsiteY4" fmla="*/ 3494500 h 3494500"/>
              <a:gd name="connsiteX0" fmla="*/ 0 w 5488938"/>
              <a:gd name="connsiteY0" fmla="*/ 3494500 h 3494500"/>
              <a:gd name="connsiteX1" fmla="*/ 3984115 w 5488938"/>
              <a:gd name="connsiteY1" fmla="*/ 373951 h 3494500"/>
              <a:gd name="connsiteX2" fmla="*/ 5488938 w 5488938"/>
              <a:gd name="connsiteY2" fmla="*/ 0 h 3494500"/>
              <a:gd name="connsiteX3" fmla="*/ 5472426 w 5488938"/>
              <a:gd name="connsiteY3" fmla="*/ 2370630 h 3494500"/>
              <a:gd name="connsiteX4" fmla="*/ 0 w 5488938"/>
              <a:gd name="connsiteY4" fmla="*/ 3494500 h 3494500"/>
              <a:gd name="connsiteX0" fmla="*/ 0 w 5488938"/>
              <a:gd name="connsiteY0" fmla="*/ 3494500 h 3494500"/>
              <a:gd name="connsiteX1" fmla="*/ 3984115 w 5488938"/>
              <a:gd name="connsiteY1" fmla="*/ 373951 h 3494500"/>
              <a:gd name="connsiteX2" fmla="*/ 5488938 w 5488938"/>
              <a:gd name="connsiteY2" fmla="*/ 0 h 3494500"/>
              <a:gd name="connsiteX3" fmla="*/ 5472426 w 5488938"/>
              <a:gd name="connsiteY3" fmla="*/ 2370630 h 3494500"/>
              <a:gd name="connsiteX4" fmla="*/ 0 w 5488938"/>
              <a:gd name="connsiteY4" fmla="*/ 3494500 h 3494500"/>
              <a:gd name="connsiteX0" fmla="*/ 0 w 5488938"/>
              <a:gd name="connsiteY0" fmla="*/ 3494500 h 3494500"/>
              <a:gd name="connsiteX1" fmla="*/ 3984115 w 5488938"/>
              <a:gd name="connsiteY1" fmla="*/ 373951 h 3494500"/>
              <a:gd name="connsiteX2" fmla="*/ 5488938 w 5488938"/>
              <a:gd name="connsiteY2" fmla="*/ 0 h 3494500"/>
              <a:gd name="connsiteX3" fmla="*/ 5472426 w 5488938"/>
              <a:gd name="connsiteY3" fmla="*/ 2370630 h 3494500"/>
              <a:gd name="connsiteX4" fmla="*/ 0 w 5488938"/>
              <a:gd name="connsiteY4" fmla="*/ 3494500 h 3494500"/>
              <a:gd name="connsiteX0" fmla="*/ 0 w 5488938"/>
              <a:gd name="connsiteY0" fmla="*/ 3494500 h 3494500"/>
              <a:gd name="connsiteX1" fmla="*/ 3990465 w 5488938"/>
              <a:gd name="connsiteY1" fmla="*/ 393001 h 3494500"/>
              <a:gd name="connsiteX2" fmla="*/ 5488938 w 5488938"/>
              <a:gd name="connsiteY2" fmla="*/ 0 h 3494500"/>
              <a:gd name="connsiteX3" fmla="*/ 5472426 w 5488938"/>
              <a:gd name="connsiteY3" fmla="*/ 2370630 h 3494500"/>
              <a:gd name="connsiteX4" fmla="*/ 0 w 5488938"/>
              <a:gd name="connsiteY4" fmla="*/ 3494500 h 3494500"/>
              <a:gd name="connsiteX0" fmla="*/ 0 w 5488938"/>
              <a:gd name="connsiteY0" fmla="*/ 3494500 h 3494500"/>
              <a:gd name="connsiteX1" fmla="*/ 3990465 w 5488938"/>
              <a:gd name="connsiteY1" fmla="*/ 393001 h 3494500"/>
              <a:gd name="connsiteX2" fmla="*/ 5488938 w 5488938"/>
              <a:gd name="connsiteY2" fmla="*/ 0 h 3494500"/>
              <a:gd name="connsiteX3" fmla="*/ 5472426 w 5488938"/>
              <a:gd name="connsiteY3" fmla="*/ 2370630 h 3494500"/>
              <a:gd name="connsiteX4" fmla="*/ 0 w 5488938"/>
              <a:gd name="connsiteY4" fmla="*/ 3494500 h 349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8938" h="3494500">
                <a:moveTo>
                  <a:pt x="0" y="3494500"/>
                </a:moveTo>
                <a:cubicBezTo>
                  <a:pt x="1025355" y="2342134"/>
                  <a:pt x="2114210" y="859567"/>
                  <a:pt x="3990465" y="393001"/>
                </a:cubicBezTo>
                <a:lnTo>
                  <a:pt x="5488938" y="0"/>
                </a:lnTo>
                <a:cubicBezTo>
                  <a:pt x="5485551" y="794443"/>
                  <a:pt x="5475813" y="1576187"/>
                  <a:pt x="5472426" y="2370630"/>
                </a:cubicBezTo>
                <a:cubicBezTo>
                  <a:pt x="3127584" y="2461620"/>
                  <a:pt x="681142" y="2755810"/>
                  <a:pt x="0" y="3494500"/>
                </a:cubicBezTo>
                <a:close/>
              </a:path>
            </a:pathLst>
          </a:custGeom>
          <a:solidFill>
            <a:srgbClr val="FFE69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 name="Graphic 2">
            <a:extLst>
              <a:ext uri="{FF2B5EF4-FFF2-40B4-BE49-F238E27FC236}">
                <a16:creationId xmlns:a16="http://schemas.microsoft.com/office/drawing/2014/main" id="{72DDD03E-D11A-8943-9F42-711B11563C7C}"/>
              </a:ext>
            </a:extLst>
          </p:cNvPr>
          <p:cNvGrpSpPr/>
          <p:nvPr/>
        </p:nvGrpSpPr>
        <p:grpSpPr>
          <a:xfrm>
            <a:off x="2365377" y="165356"/>
            <a:ext cx="6353175" cy="5762625"/>
            <a:chOff x="2365375" y="476250"/>
            <a:chExt cx="6353175" cy="5762625"/>
          </a:xfrm>
          <a:solidFill>
            <a:srgbClr val="000000"/>
          </a:solidFill>
        </p:grpSpPr>
        <p:grpSp>
          <p:nvGrpSpPr>
            <p:cNvPr id="8" name="Graphic 2">
              <a:extLst>
                <a:ext uri="{FF2B5EF4-FFF2-40B4-BE49-F238E27FC236}">
                  <a16:creationId xmlns:a16="http://schemas.microsoft.com/office/drawing/2014/main" id="{C0FF04E1-9BFD-9044-9B33-8BCE23F4D57B}"/>
                </a:ext>
              </a:extLst>
            </p:cNvPr>
            <p:cNvGrpSpPr/>
            <p:nvPr/>
          </p:nvGrpSpPr>
          <p:grpSpPr>
            <a:xfrm>
              <a:off x="3636010" y="476250"/>
              <a:ext cx="3811905" cy="5762625"/>
              <a:chOff x="3636010" y="476250"/>
              <a:chExt cx="3811905" cy="5762625"/>
            </a:xfrm>
            <a:solidFill>
              <a:srgbClr val="000000"/>
            </a:solidFill>
          </p:grpSpPr>
          <p:sp>
            <p:nvSpPr>
              <p:cNvPr id="9" name="Freeform 8">
                <a:extLst>
                  <a:ext uri="{FF2B5EF4-FFF2-40B4-BE49-F238E27FC236}">
                    <a16:creationId xmlns:a16="http://schemas.microsoft.com/office/drawing/2014/main" id="{A8CB3A46-6B15-C34E-A036-ACD1D37E3EE9}"/>
                  </a:ext>
                </a:extLst>
              </p:cNvPr>
              <p:cNvSpPr/>
              <p:nvPr/>
            </p:nvSpPr>
            <p:spPr>
              <a:xfrm>
                <a:off x="3636010" y="476250"/>
                <a:ext cx="9525" cy="5762625"/>
              </a:xfrm>
              <a:custGeom>
                <a:avLst/>
                <a:gdLst>
                  <a:gd name="connsiteX0" fmla="*/ 216 w 9525"/>
                  <a:gd name="connsiteY0" fmla="*/ 0 h 5762625"/>
                  <a:gd name="connsiteX1" fmla="*/ 216 w 9525"/>
                  <a:gd name="connsiteY1" fmla="*/ 5762625 h 5762625"/>
                </a:gdLst>
                <a:ahLst/>
                <a:cxnLst>
                  <a:cxn ang="0">
                    <a:pos x="connsiteX0" y="connsiteY0"/>
                  </a:cxn>
                  <a:cxn ang="0">
                    <a:pos x="connsiteX1" y="connsiteY1"/>
                  </a:cxn>
                </a:cxnLst>
                <a:rect l="l" t="t" r="r" b="b"/>
                <a:pathLst>
                  <a:path w="9525" h="5762625">
                    <a:moveTo>
                      <a:pt x="216" y="0"/>
                    </a:moveTo>
                    <a:lnTo>
                      <a:pt x="216" y="5762625"/>
                    </a:lnTo>
                  </a:path>
                </a:pathLst>
              </a:custGeom>
              <a:solidFill>
                <a:srgbClr val="000000"/>
              </a:solidFill>
              <a:ln w="9525" cap="flat">
                <a:solidFill>
                  <a:srgbClr val="EBF0F8"/>
                </a:solidFill>
                <a:prstDash val="solid"/>
                <a:miter/>
              </a:ln>
            </p:spPr>
            <p:txBody>
              <a:bodyPr rtlCol="0" anchor="ctr"/>
              <a:lstStyle/>
              <a:p>
                <a:endParaRPr lang="en-AU"/>
              </a:p>
            </p:txBody>
          </p:sp>
          <p:sp>
            <p:nvSpPr>
              <p:cNvPr id="10" name="Freeform 9">
                <a:extLst>
                  <a:ext uri="{FF2B5EF4-FFF2-40B4-BE49-F238E27FC236}">
                    <a16:creationId xmlns:a16="http://schemas.microsoft.com/office/drawing/2014/main" id="{59C0ED70-0261-8B47-B0B8-842309582EE7}"/>
                  </a:ext>
                </a:extLst>
              </p:cNvPr>
              <p:cNvSpPr/>
              <p:nvPr/>
            </p:nvSpPr>
            <p:spPr>
              <a:xfrm>
                <a:off x="4906645" y="476250"/>
                <a:ext cx="9525" cy="5762625"/>
              </a:xfrm>
              <a:custGeom>
                <a:avLst/>
                <a:gdLst>
                  <a:gd name="connsiteX0" fmla="*/ 350 w 9525"/>
                  <a:gd name="connsiteY0" fmla="*/ 0 h 5762625"/>
                  <a:gd name="connsiteX1" fmla="*/ 350 w 9525"/>
                  <a:gd name="connsiteY1" fmla="*/ 5762625 h 5762625"/>
                </a:gdLst>
                <a:ahLst/>
                <a:cxnLst>
                  <a:cxn ang="0">
                    <a:pos x="connsiteX0" y="connsiteY0"/>
                  </a:cxn>
                  <a:cxn ang="0">
                    <a:pos x="connsiteX1" y="connsiteY1"/>
                  </a:cxn>
                </a:cxnLst>
                <a:rect l="l" t="t" r="r" b="b"/>
                <a:pathLst>
                  <a:path w="9525" h="5762625">
                    <a:moveTo>
                      <a:pt x="350" y="0"/>
                    </a:moveTo>
                    <a:lnTo>
                      <a:pt x="350" y="5762625"/>
                    </a:lnTo>
                  </a:path>
                </a:pathLst>
              </a:custGeom>
              <a:solidFill>
                <a:srgbClr val="000000"/>
              </a:solidFill>
              <a:ln w="9525" cap="flat">
                <a:solidFill>
                  <a:srgbClr val="EBF0F8"/>
                </a:solidFill>
                <a:prstDash val="solid"/>
                <a:miter/>
              </a:ln>
            </p:spPr>
            <p:txBody>
              <a:bodyPr rtlCol="0" anchor="ctr"/>
              <a:lstStyle/>
              <a:p>
                <a:endParaRPr lang="en-AU"/>
              </a:p>
            </p:txBody>
          </p:sp>
          <p:sp>
            <p:nvSpPr>
              <p:cNvPr id="11" name="Freeform 10">
                <a:extLst>
                  <a:ext uri="{FF2B5EF4-FFF2-40B4-BE49-F238E27FC236}">
                    <a16:creationId xmlns:a16="http://schemas.microsoft.com/office/drawing/2014/main" id="{AEC9989D-D0ED-E146-A85D-AB49E185B7A4}"/>
                  </a:ext>
                </a:extLst>
              </p:cNvPr>
              <p:cNvSpPr/>
              <p:nvPr/>
            </p:nvSpPr>
            <p:spPr>
              <a:xfrm>
                <a:off x="6177280" y="476250"/>
                <a:ext cx="9525" cy="5762625"/>
              </a:xfrm>
              <a:custGeom>
                <a:avLst/>
                <a:gdLst>
                  <a:gd name="connsiteX0" fmla="*/ 483 w 9525"/>
                  <a:gd name="connsiteY0" fmla="*/ 0 h 5762625"/>
                  <a:gd name="connsiteX1" fmla="*/ 483 w 9525"/>
                  <a:gd name="connsiteY1" fmla="*/ 5762625 h 5762625"/>
                </a:gdLst>
                <a:ahLst/>
                <a:cxnLst>
                  <a:cxn ang="0">
                    <a:pos x="connsiteX0" y="connsiteY0"/>
                  </a:cxn>
                  <a:cxn ang="0">
                    <a:pos x="connsiteX1" y="connsiteY1"/>
                  </a:cxn>
                </a:cxnLst>
                <a:rect l="l" t="t" r="r" b="b"/>
                <a:pathLst>
                  <a:path w="9525" h="5762625">
                    <a:moveTo>
                      <a:pt x="483" y="0"/>
                    </a:moveTo>
                    <a:lnTo>
                      <a:pt x="483" y="5762625"/>
                    </a:lnTo>
                  </a:path>
                </a:pathLst>
              </a:custGeom>
              <a:solidFill>
                <a:srgbClr val="000000"/>
              </a:solidFill>
              <a:ln w="9525" cap="flat">
                <a:solidFill>
                  <a:srgbClr val="EBF0F8"/>
                </a:solidFill>
                <a:prstDash val="solid"/>
                <a:miter/>
              </a:ln>
            </p:spPr>
            <p:txBody>
              <a:bodyPr rtlCol="0" anchor="ctr"/>
              <a:lstStyle/>
              <a:p>
                <a:endParaRPr lang="en-AU"/>
              </a:p>
            </p:txBody>
          </p:sp>
          <p:sp>
            <p:nvSpPr>
              <p:cNvPr id="12" name="Freeform 11">
                <a:extLst>
                  <a:ext uri="{FF2B5EF4-FFF2-40B4-BE49-F238E27FC236}">
                    <a16:creationId xmlns:a16="http://schemas.microsoft.com/office/drawing/2014/main" id="{26DC0CC7-B656-CB49-A6BE-870B1F5E3CEB}"/>
                  </a:ext>
                </a:extLst>
              </p:cNvPr>
              <p:cNvSpPr/>
              <p:nvPr/>
            </p:nvSpPr>
            <p:spPr>
              <a:xfrm>
                <a:off x="7447915" y="476250"/>
                <a:ext cx="9525" cy="5762625"/>
              </a:xfrm>
              <a:custGeom>
                <a:avLst/>
                <a:gdLst>
                  <a:gd name="connsiteX0" fmla="*/ 617 w 9525"/>
                  <a:gd name="connsiteY0" fmla="*/ 0 h 5762625"/>
                  <a:gd name="connsiteX1" fmla="*/ 617 w 9525"/>
                  <a:gd name="connsiteY1" fmla="*/ 5762625 h 5762625"/>
                </a:gdLst>
                <a:ahLst/>
                <a:cxnLst>
                  <a:cxn ang="0">
                    <a:pos x="connsiteX0" y="connsiteY0"/>
                  </a:cxn>
                  <a:cxn ang="0">
                    <a:pos x="connsiteX1" y="connsiteY1"/>
                  </a:cxn>
                </a:cxnLst>
                <a:rect l="l" t="t" r="r" b="b"/>
                <a:pathLst>
                  <a:path w="9525" h="5762625">
                    <a:moveTo>
                      <a:pt x="617" y="0"/>
                    </a:moveTo>
                    <a:lnTo>
                      <a:pt x="617" y="5762625"/>
                    </a:lnTo>
                  </a:path>
                </a:pathLst>
              </a:custGeom>
              <a:solidFill>
                <a:srgbClr val="000000"/>
              </a:solidFill>
              <a:ln w="9525" cap="flat">
                <a:solidFill>
                  <a:srgbClr val="EBF0F8"/>
                </a:solidFill>
                <a:prstDash val="solid"/>
                <a:miter/>
              </a:ln>
            </p:spPr>
            <p:txBody>
              <a:bodyPr rtlCol="0" anchor="ctr"/>
              <a:lstStyle/>
              <a:p>
                <a:endParaRPr lang="en-AU"/>
              </a:p>
            </p:txBody>
          </p:sp>
        </p:grpSp>
        <p:grpSp>
          <p:nvGrpSpPr>
            <p:cNvPr id="13" name="Graphic 2">
              <a:extLst>
                <a:ext uri="{FF2B5EF4-FFF2-40B4-BE49-F238E27FC236}">
                  <a16:creationId xmlns:a16="http://schemas.microsoft.com/office/drawing/2014/main" id="{F3320EA1-6FD8-044D-B041-3A163BB79DA7}"/>
                </a:ext>
              </a:extLst>
            </p:cNvPr>
            <p:cNvGrpSpPr/>
            <p:nvPr/>
          </p:nvGrpSpPr>
          <p:grpSpPr>
            <a:xfrm>
              <a:off x="2365375" y="533304"/>
              <a:ext cx="6353175" cy="5135022"/>
              <a:chOff x="2365375" y="533304"/>
              <a:chExt cx="6353175" cy="5135022"/>
            </a:xfrm>
            <a:solidFill>
              <a:srgbClr val="000000"/>
            </a:solidFill>
          </p:grpSpPr>
          <p:sp>
            <p:nvSpPr>
              <p:cNvPr id="14" name="Freeform 13">
                <a:extLst>
                  <a:ext uri="{FF2B5EF4-FFF2-40B4-BE49-F238E27FC236}">
                    <a16:creationId xmlns:a16="http://schemas.microsoft.com/office/drawing/2014/main" id="{EF65509F-CFE6-C941-BDDE-CE8ADE30DABF}"/>
                  </a:ext>
                </a:extLst>
              </p:cNvPr>
              <p:cNvSpPr/>
              <p:nvPr/>
            </p:nvSpPr>
            <p:spPr>
              <a:xfrm>
                <a:off x="2365375" y="5668327"/>
                <a:ext cx="6353175" cy="9525"/>
              </a:xfrm>
              <a:custGeom>
                <a:avLst/>
                <a:gdLst>
                  <a:gd name="connsiteX0" fmla="*/ 0 w 6353175"/>
                  <a:gd name="connsiteY0" fmla="*/ 595 h 9525"/>
                  <a:gd name="connsiteX1" fmla="*/ 6353175 w 6353175"/>
                  <a:gd name="connsiteY1" fmla="*/ 595 h 9525"/>
                </a:gdLst>
                <a:ahLst/>
                <a:cxnLst>
                  <a:cxn ang="0">
                    <a:pos x="connsiteX0" y="connsiteY0"/>
                  </a:cxn>
                  <a:cxn ang="0">
                    <a:pos x="connsiteX1" y="connsiteY1"/>
                  </a:cxn>
                </a:cxnLst>
                <a:rect l="l" t="t" r="r" b="b"/>
                <a:pathLst>
                  <a:path w="6353175" h="9525">
                    <a:moveTo>
                      <a:pt x="0" y="595"/>
                    </a:moveTo>
                    <a:lnTo>
                      <a:pt x="6353175" y="595"/>
                    </a:lnTo>
                  </a:path>
                </a:pathLst>
              </a:custGeom>
              <a:solidFill>
                <a:srgbClr val="000000"/>
              </a:solidFill>
              <a:ln w="9525" cap="flat">
                <a:solidFill>
                  <a:srgbClr val="EBF0F8"/>
                </a:solidFill>
                <a:prstDash val="solid"/>
                <a:miter/>
              </a:ln>
            </p:spPr>
            <p:txBody>
              <a:bodyPr rtlCol="0" anchor="ctr"/>
              <a:lstStyle/>
              <a:p>
                <a:endParaRPr lang="en-AU"/>
              </a:p>
            </p:txBody>
          </p:sp>
          <p:sp>
            <p:nvSpPr>
              <p:cNvPr id="15" name="Freeform 14">
                <a:extLst>
                  <a:ext uri="{FF2B5EF4-FFF2-40B4-BE49-F238E27FC236}">
                    <a16:creationId xmlns:a16="http://schemas.microsoft.com/office/drawing/2014/main" id="{41DD870C-585D-C54A-B5E5-614920C82203}"/>
                  </a:ext>
                </a:extLst>
              </p:cNvPr>
              <p:cNvSpPr/>
              <p:nvPr/>
            </p:nvSpPr>
            <p:spPr>
              <a:xfrm>
                <a:off x="2365375" y="5097780"/>
                <a:ext cx="6353175" cy="9525"/>
              </a:xfrm>
              <a:custGeom>
                <a:avLst/>
                <a:gdLst>
                  <a:gd name="connsiteX0" fmla="*/ 0 w 6353175"/>
                  <a:gd name="connsiteY0" fmla="*/ 535 h 9525"/>
                  <a:gd name="connsiteX1" fmla="*/ 6353175 w 6353175"/>
                  <a:gd name="connsiteY1" fmla="*/ 535 h 9525"/>
                </a:gdLst>
                <a:ahLst/>
                <a:cxnLst>
                  <a:cxn ang="0">
                    <a:pos x="connsiteX0" y="connsiteY0"/>
                  </a:cxn>
                  <a:cxn ang="0">
                    <a:pos x="connsiteX1" y="connsiteY1"/>
                  </a:cxn>
                </a:cxnLst>
                <a:rect l="l" t="t" r="r" b="b"/>
                <a:pathLst>
                  <a:path w="6353175" h="9525">
                    <a:moveTo>
                      <a:pt x="0" y="535"/>
                    </a:moveTo>
                    <a:lnTo>
                      <a:pt x="6353175" y="535"/>
                    </a:lnTo>
                  </a:path>
                </a:pathLst>
              </a:custGeom>
              <a:solidFill>
                <a:srgbClr val="000000"/>
              </a:solidFill>
              <a:ln w="9525" cap="flat">
                <a:solidFill>
                  <a:srgbClr val="EBF0F8"/>
                </a:solidFill>
                <a:prstDash val="solid"/>
                <a:miter/>
              </a:ln>
            </p:spPr>
            <p:txBody>
              <a:bodyPr rtlCol="0" anchor="ctr"/>
              <a:lstStyle/>
              <a:p>
                <a:endParaRPr lang="en-AU"/>
              </a:p>
            </p:txBody>
          </p:sp>
          <p:sp>
            <p:nvSpPr>
              <p:cNvPr id="16" name="Freeform 15">
                <a:extLst>
                  <a:ext uri="{FF2B5EF4-FFF2-40B4-BE49-F238E27FC236}">
                    <a16:creationId xmlns:a16="http://schemas.microsoft.com/office/drawing/2014/main" id="{7B32620D-D617-B243-A40C-DD510BA0C0F2}"/>
                  </a:ext>
                </a:extLst>
              </p:cNvPr>
              <p:cNvSpPr/>
              <p:nvPr/>
            </p:nvSpPr>
            <p:spPr>
              <a:xfrm>
                <a:off x="2365375" y="4527232"/>
                <a:ext cx="6353175" cy="9525"/>
              </a:xfrm>
              <a:custGeom>
                <a:avLst/>
                <a:gdLst>
                  <a:gd name="connsiteX0" fmla="*/ 0 w 6353175"/>
                  <a:gd name="connsiteY0" fmla="*/ 475 h 9525"/>
                  <a:gd name="connsiteX1" fmla="*/ 6353175 w 6353175"/>
                  <a:gd name="connsiteY1" fmla="*/ 475 h 9525"/>
                </a:gdLst>
                <a:ahLst/>
                <a:cxnLst>
                  <a:cxn ang="0">
                    <a:pos x="connsiteX0" y="connsiteY0"/>
                  </a:cxn>
                  <a:cxn ang="0">
                    <a:pos x="connsiteX1" y="connsiteY1"/>
                  </a:cxn>
                </a:cxnLst>
                <a:rect l="l" t="t" r="r" b="b"/>
                <a:pathLst>
                  <a:path w="6353175" h="9525">
                    <a:moveTo>
                      <a:pt x="0" y="475"/>
                    </a:moveTo>
                    <a:lnTo>
                      <a:pt x="6353175" y="475"/>
                    </a:lnTo>
                  </a:path>
                </a:pathLst>
              </a:custGeom>
              <a:solidFill>
                <a:srgbClr val="000000"/>
              </a:solidFill>
              <a:ln w="9525" cap="flat">
                <a:solidFill>
                  <a:srgbClr val="EBF0F8"/>
                </a:solidFill>
                <a:prstDash val="solid"/>
                <a:miter/>
              </a:ln>
            </p:spPr>
            <p:txBody>
              <a:bodyPr rtlCol="0" anchor="ctr"/>
              <a:lstStyle/>
              <a:p>
                <a:endParaRPr lang="en-AU"/>
              </a:p>
            </p:txBody>
          </p:sp>
          <p:sp>
            <p:nvSpPr>
              <p:cNvPr id="17" name="Freeform 16">
                <a:extLst>
                  <a:ext uri="{FF2B5EF4-FFF2-40B4-BE49-F238E27FC236}">
                    <a16:creationId xmlns:a16="http://schemas.microsoft.com/office/drawing/2014/main" id="{24425651-922B-1F44-B5D1-C6EB677D2B9E}"/>
                  </a:ext>
                </a:extLst>
              </p:cNvPr>
              <p:cNvSpPr/>
              <p:nvPr/>
            </p:nvSpPr>
            <p:spPr>
              <a:xfrm>
                <a:off x="2365375" y="3956685"/>
                <a:ext cx="6353175" cy="9525"/>
              </a:xfrm>
              <a:custGeom>
                <a:avLst/>
                <a:gdLst>
                  <a:gd name="connsiteX0" fmla="*/ 0 w 6353175"/>
                  <a:gd name="connsiteY0" fmla="*/ 415 h 9525"/>
                  <a:gd name="connsiteX1" fmla="*/ 6353175 w 6353175"/>
                  <a:gd name="connsiteY1" fmla="*/ 415 h 9525"/>
                </a:gdLst>
                <a:ahLst/>
                <a:cxnLst>
                  <a:cxn ang="0">
                    <a:pos x="connsiteX0" y="connsiteY0"/>
                  </a:cxn>
                  <a:cxn ang="0">
                    <a:pos x="connsiteX1" y="connsiteY1"/>
                  </a:cxn>
                </a:cxnLst>
                <a:rect l="l" t="t" r="r" b="b"/>
                <a:pathLst>
                  <a:path w="6353175" h="9525">
                    <a:moveTo>
                      <a:pt x="0" y="415"/>
                    </a:moveTo>
                    <a:lnTo>
                      <a:pt x="6353175" y="415"/>
                    </a:lnTo>
                  </a:path>
                </a:pathLst>
              </a:custGeom>
              <a:solidFill>
                <a:srgbClr val="000000"/>
              </a:solidFill>
              <a:ln w="9525" cap="flat">
                <a:solidFill>
                  <a:srgbClr val="EBF0F8"/>
                </a:solidFill>
                <a:prstDash val="solid"/>
                <a:miter/>
              </a:ln>
            </p:spPr>
            <p:txBody>
              <a:bodyPr rtlCol="0" anchor="ctr"/>
              <a:lstStyle/>
              <a:p>
                <a:endParaRPr lang="en-AU"/>
              </a:p>
            </p:txBody>
          </p:sp>
          <p:sp>
            <p:nvSpPr>
              <p:cNvPr id="18" name="Freeform 17">
                <a:extLst>
                  <a:ext uri="{FF2B5EF4-FFF2-40B4-BE49-F238E27FC236}">
                    <a16:creationId xmlns:a16="http://schemas.microsoft.com/office/drawing/2014/main" id="{B7B6AAC5-B78C-6F4F-868D-DC6ED1DDC825}"/>
                  </a:ext>
                </a:extLst>
              </p:cNvPr>
              <p:cNvSpPr/>
              <p:nvPr/>
            </p:nvSpPr>
            <p:spPr>
              <a:xfrm>
                <a:off x="2365375" y="3386137"/>
                <a:ext cx="6353175" cy="9525"/>
              </a:xfrm>
              <a:custGeom>
                <a:avLst/>
                <a:gdLst>
                  <a:gd name="connsiteX0" fmla="*/ 0 w 6353175"/>
                  <a:gd name="connsiteY0" fmla="*/ 356 h 9525"/>
                  <a:gd name="connsiteX1" fmla="*/ 6353175 w 6353175"/>
                  <a:gd name="connsiteY1" fmla="*/ 356 h 9525"/>
                </a:gdLst>
                <a:ahLst/>
                <a:cxnLst>
                  <a:cxn ang="0">
                    <a:pos x="connsiteX0" y="connsiteY0"/>
                  </a:cxn>
                  <a:cxn ang="0">
                    <a:pos x="connsiteX1" y="connsiteY1"/>
                  </a:cxn>
                </a:cxnLst>
                <a:rect l="l" t="t" r="r" b="b"/>
                <a:pathLst>
                  <a:path w="6353175" h="9525">
                    <a:moveTo>
                      <a:pt x="0" y="356"/>
                    </a:moveTo>
                    <a:lnTo>
                      <a:pt x="6353175" y="356"/>
                    </a:lnTo>
                  </a:path>
                </a:pathLst>
              </a:custGeom>
              <a:solidFill>
                <a:srgbClr val="000000"/>
              </a:solidFill>
              <a:ln w="9525" cap="flat">
                <a:solidFill>
                  <a:srgbClr val="EBF0F8"/>
                </a:solidFill>
                <a:prstDash val="solid"/>
                <a:miter/>
              </a:ln>
            </p:spPr>
            <p:txBody>
              <a:bodyPr rtlCol="0" anchor="ctr"/>
              <a:lstStyle/>
              <a:p>
                <a:endParaRPr lang="en-AU"/>
              </a:p>
            </p:txBody>
          </p:sp>
          <p:sp>
            <p:nvSpPr>
              <p:cNvPr id="19" name="Freeform 18">
                <a:extLst>
                  <a:ext uri="{FF2B5EF4-FFF2-40B4-BE49-F238E27FC236}">
                    <a16:creationId xmlns:a16="http://schemas.microsoft.com/office/drawing/2014/main" id="{076B9057-330C-A244-A40C-93CC889FFACA}"/>
                  </a:ext>
                </a:extLst>
              </p:cNvPr>
              <p:cNvSpPr/>
              <p:nvPr/>
            </p:nvSpPr>
            <p:spPr>
              <a:xfrm>
                <a:off x="2365375" y="2815494"/>
                <a:ext cx="6353175" cy="9525"/>
              </a:xfrm>
              <a:custGeom>
                <a:avLst/>
                <a:gdLst>
                  <a:gd name="connsiteX0" fmla="*/ 0 w 6353175"/>
                  <a:gd name="connsiteY0" fmla="*/ 296 h 9525"/>
                  <a:gd name="connsiteX1" fmla="*/ 6353175 w 6353175"/>
                  <a:gd name="connsiteY1" fmla="*/ 296 h 9525"/>
                </a:gdLst>
                <a:ahLst/>
                <a:cxnLst>
                  <a:cxn ang="0">
                    <a:pos x="connsiteX0" y="connsiteY0"/>
                  </a:cxn>
                  <a:cxn ang="0">
                    <a:pos x="connsiteX1" y="connsiteY1"/>
                  </a:cxn>
                </a:cxnLst>
                <a:rect l="l" t="t" r="r" b="b"/>
                <a:pathLst>
                  <a:path w="6353175" h="9525">
                    <a:moveTo>
                      <a:pt x="0" y="296"/>
                    </a:moveTo>
                    <a:lnTo>
                      <a:pt x="6353175" y="296"/>
                    </a:lnTo>
                  </a:path>
                </a:pathLst>
              </a:custGeom>
              <a:solidFill>
                <a:srgbClr val="000000"/>
              </a:solidFill>
              <a:ln w="9525" cap="flat">
                <a:solidFill>
                  <a:srgbClr val="EBF0F8"/>
                </a:solidFill>
                <a:prstDash val="solid"/>
                <a:miter/>
              </a:ln>
            </p:spPr>
            <p:txBody>
              <a:bodyPr rtlCol="0" anchor="ctr"/>
              <a:lstStyle/>
              <a:p>
                <a:endParaRPr lang="en-AU"/>
              </a:p>
            </p:txBody>
          </p:sp>
          <p:sp>
            <p:nvSpPr>
              <p:cNvPr id="20" name="Freeform 19">
                <a:extLst>
                  <a:ext uri="{FF2B5EF4-FFF2-40B4-BE49-F238E27FC236}">
                    <a16:creationId xmlns:a16="http://schemas.microsoft.com/office/drawing/2014/main" id="{CEC300D3-EF43-2243-A0F0-9C770835EA4F}"/>
                  </a:ext>
                </a:extLst>
              </p:cNvPr>
              <p:cNvSpPr/>
              <p:nvPr/>
            </p:nvSpPr>
            <p:spPr>
              <a:xfrm>
                <a:off x="2365375" y="2244947"/>
                <a:ext cx="6353175" cy="9525"/>
              </a:xfrm>
              <a:custGeom>
                <a:avLst/>
                <a:gdLst>
                  <a:gd name="connsiteX0" fmla="*/ 0 w 6353175"/>
                  <a:gd name="connsiteY0" fmla="*/ 236 h 9525"/>
                  <a:gd name="connsiteX1" fmla="*/ 6353175 w 6353175"/>
                  <a:gd name="connsiteY1" fmla="*/ 236 h 9525"/>
                </a:gdLst>
                <a:ahLst/>
                <a:cxnLst>
                  <a:cxn ang="0">
                    <a:pos x="connsiteX0" y="connsiteY0"/>
                  </a:cxn>
                  <a:cxn ang="0">
                    <a:pos x="connsiteX1" y="connsiteY1"/>
                  </a:cxn>
                </a:cxnLst>
                <a:rect l="l" t="t" r="r" b="b"/>
                <a:pathLst>
                  <a:path w="6353175" h="9525">
                    <a:moveTo>
                      <a:pt x="0" y="236"/>
                    </a:moveTo>
                    <a:lnTo>
                      <a:pt x="6353175" y="236"/>
                    </a:lnTo>
                  </a:path>
                </a:pathLst>
              </a:custGeom>
              <a:solidFill>
                <a:srgbClr val="000000"/>
              </a:solidFill>
              <a:ln w="9525" cap="flat">
                <a:solidFill>
                  <a:srgbClr val="EBF0F8"/>
                </a:solidFill>
                <a:prstDash val="solid"/>
                <a:miter/>
              </a:ln>
            </p:spPr>
            <p:txBody>
              <a:bodyPr rtlCol="0" anchor="ctr"/>
              <a:lstStyle/>
              <a:p>
                <a:endParaRPr lang="en-AU"/>
              </a:p>
            </p:txBody>
          </p:sp>
          <p:sp>
            <p:nvSpPr>
              <p:cNvPr id="21" name="Freeform 20">
                <a:extLst>
                  <a:ext uri="{FF2B5EF4-FFF2-40B4-BE49-F238E27FC236}">
                    <a16:creationId xmlns:a16="http://schemas.microsoft.com/office/drawing/2014/main" id="{AC8624F0-0617-D54D-A37E-C165E7814B7F}"/>
                  </a:ext>
                </a:extLst>
              </p:cNvPr>
              <p:cNvSpPr/>
              <p:nvPr/>
            </p:nvSpPr>
            <p:spPr>
              <a:xfrm>
                <a:off x="2365375" y="1674399"/>
                <a:ext cx="6353175" cy="9525"/>
              </a:xfrm>
              <a:custGeom>
                <a:avLst/>
                <a:gdLst>
                  <a:gd name="connsiteX0" fmla="*/ 0 w 6353175"/>
                  <a:gd name="connsiteY0" fmla="*/ 176 h 9525"/>
                  <a:gd name="connsiteX1" fmla="*/ 6353175 w 6353175"/>
                  <a:gd name="connsiteY1" fmla="*/ 176 h 9525"/>
                </a:gdLst>
                <a:ahLst/>
                <a:cxnLst>
                  <a:cxn ang="0">
                    <a:pos x="connsiteX0" y="connsiteY0"/>
                  </a:cxn>
                  <a:cxn ang="0">
                    <a:pos x="connsiteX1" y="connsiteY1"/>
                  </a:cxn>
                </a:cxnLst>
                <a:rect l="l" t="t" r="r" b="b"/>
                <a:pathLst>
                  <a:path w="6353175" h="9525">
                    <a:moveTo>
                      <a:pt x="0" y="176"/>
                    </a:moveTo>
                    <a:lnTo>
                      <a:pt x="6353175" y="176"/>
                    </a:lnTo>
                  </a:path>
                </a:pathLst>
              </a:custGeom>
              <a:solidFill>
                <a:srgbClr val="000000"/>
              </a:solidFill>
              <a:ln w="9525" cap="flat">
                <a:solidFill>
                  <a:srgbClr val="EBF0F8"/>
                </a:solidFill>
                <a:prstDash val="solid"/>
                <a:miter/>
              </a:ln>
            </p:spPr>
            <p:txBody>
              <a:bodyPr rtlCol="0" anchor="ctr"/>
              <a:lstStyle/>
              <a:p>
                <a:endParaRPr lang="en-AU"/>
              </a:p>
            </p:txBody>
          </p:sp>
          <p:sp>
            <p:nvSpPr>
              <p:cNvPr id="22" name="Freeform 21">
                <a:extLst>
                  <a:ext uri="{FF2B5EF4-FFF2-40B4-BE49-F238E27FC236}">
                    <a16:creationId xmlns:a16="http://schemas.microsoft.com/office/drawing/2014/main" id="{4B8FE3EB-5052-1A46-ACCB-DD470FC51232}"/>
                  </a:ext>
                </a:extLst>
              </p:cNvPr>
              <p:cNvSpPr/>
              <p:nvPr/>
            </p:nvSpPr>
            <p:spPr>
              <a:xfrm>
                <a:off x="2365375" y="1103852"/>
                <a:ext cx="6353175" cy="9525"/>
              </a:xfrm>
              <a:custGeom>
                <a:avLst/>
                <a:gdLst>
                  <a:gd name="connsiteX0" fmla="*/ 0 w 6353175"/>
                  <a:gd name="connsiteY0" fmla="*/ 116 h 9525"/>
                  <a:gd name="connsiteX1" fmla="*/ 6353175 w 6353175"/>
                  <a:gd name="connsiteY1" fmla="*/ 116 h 9525"/>
                </a:gdLst>
                <a:ahLst/>
                <a:cxnLst>
                  <a:cxn ang="0">
                    <a:pos x="connsiteX0" y="connsiteY0"/>
                  </a:cxn>
                  <a:cxn ang="0">
                    <a:pos x="connsiteX1" y="connsiteY1"/>
                  </a:cxn>
                </a:cxnLst>
                <a:rect l="l" t="t" r="r" b="b"/>
                <a:pathLst>
                  <a:path w="6353175" h="9525">
                    <a:moveTo>
                      <a:pt x="0" y="116"/>
                    </a:moveTo>
                    <a:lnTo>
                      <a:pt x="6353175" y="116"/>
                    </a:lnTo>
                  </a:path>
                </a:pathLst>
              </a:custGeom>
              <a:solidFill>
                <a:srgbClr val="000000"/>
              </a:solidFill>
              <a:ln w="9525" cap="flat">
                <a:solidFill>
                  <a:srgbClr val="EBF0F8"/>
                </a:solidFill>
                <a:prstDash val="solid"/>
                <a:miter/>
              </a:ln>
            </p:spPr>
            <p:txBody>
              <a:bodyPr rtlCol="0" anchor="ctr"/>
              <a:lstStyle/>
              <a:p>
                <a:endParaRPr lang="en-AU"/>
              </a:p>
            </p:txBody>
          </p:sp>
          <p:sp>
            <p:nvSpPr>
              <p:cNvPr id="23" name="Freeform 22">
                <a:extLst>
                  <a:ext uri="{FF2B5EF4-FFF2-40B4-BE49-F238E27FC236}">
                    <a16:creationId xmlns:a16="http://schemas.microsoft.com/office/drawing/2014/main" id="{7EEA1FCF-7D94-494A-9878-B13B9C66B285}"/>
                  </a:ext>
                </a:extLst>
              </p:cNvPr>
              <p:cNvSpPr/>
              <p:nvPr/>
            </p:nvSpPr>
            <p:spPr>
              <a:xfrm>
                <a:off x="2365375" y="533304"/>
                <a:ext cx="6353175" cy="9525"/>
              </a:xfrm>
              <a:custGeom>
                <a:avLst/>
                <a:gdLst>
                  <a:gd name="connsiteX0" fmla="*/ 0 w 6353175"/>
                  <a:gd name="connsiteY0" fmla="*/ 56 h 9525"/>
                  <a:gd name="connsiteX1" fmla="*/ 6353175 w 6353175"/>
                  <a:gd name="connsiteY1" fmla="*/ 56 h 9525"/>
                </a:gdLst>
                <a:ahLst/>
                <a:cxnLst>
                  <a:cxn ang="0">
                    <a:pos x="connsiteX0" y="connsiteY0"/>
                  </a:cxn>
                  <a:cxn ang="0">
                    <a:pos x="connsiteX1" y="connsiteY1"/>
                  </a:cxn>
                </a:cxnLst>
                <a:rect l="l" t="t" r="r" b="b"/>
                <a:pathLst>
                  <a:path w="6353175" h="9525">
                    <a:moveTo>
                      <a:pt x="0" y="56"/>
                    </a:moveTo>
                    <a:lnTo>
                      <a:pt x="6353175" y="56"/>
                    </a:lnTo>
                  </a:path>
                </a:pathLst>
              </a:custGeom>
              <a:solidFill>
                <a:srgbClr val="000000"/>
              </a:solidFill>
              <a:ln w="9525" cap="flat">
                <a:solidFill>
                  <a:srgbClr val="EBF0F8"/>
                </a:solidFill>
                <a:prstDash val="solid"/>
                <a:miter/>
              </a:ln>
            </p:spPr>
            <p:txBody>
              <a:bodyPr rtlCol="0" anchor="ctr"/>
              <a:lstStyle/>
              <a:p>
                <a:endParaRPr lang="en-AU"/>
              </a:p>
            </p:txBody>
          </p:sp>
        </p:grpSp>
      </p:grpSp>
      <p:sp>
        <p:nvSpPr>
          <p:cNvPr id="24" name="Freeform 23">
            <a:extLst>
              <a:ext uri="{FF2B5EF4-FFF2-40B4-BE49-F238E27FC236}">
                <a16:creationId xmlns:a16="http://schemas.microsoft.com/office/drawing/2014/main" id="{07A752C3-8C63-8E4D-974E-53034738555B}"/>
              </a:ext>
            </a:extLst>
          </p:cNvPr>
          <p:cNvSpPr/>
          <p:nvPr/>
        </p:nvSpPr>
        <p:spPr>
          <a:xfrm>
            <a:off x="2365377" y="5927981"/>
            <a:ext cx="6353175" cy="9525"/>
          </a:xfrm>
          <a:custGeom>
            <a:avLst/>
            <a:gdLst>
              <a:gd name="connsiteX0" fmla="*/ 0 w 6353175"/>
              <a:gd name="connsiteY0" fmla="*/ 655 h 9525"/>
              <a:gd name="connsiteX1" fmla="*/ 6353175 w 6353175"/>
              <a:gd name="connsiteY1" fmla="*/ 655 h 9525"/>
            </a:gdLst>
            <a:ahLst/>
            <a:cxnLst>
              <a:cxn ang="0">
                <a:pos x="connsiteX0" y="connsiteY0"/>
              </a:cxn>
              <a:cxn ang="0">
                <a:pos x="connsiteX1" y="connsiteY1"/>
              </a:cxn>
            </a:cxnLst>
            <a:rect l="l" t="t" r="r" b="b"/>
            <a:pathLst>
              <a:path w="6353175" h="9525">
                <a:moveTo>
                  <a:pt x="0" y="655"/>
                </a:moveTo>
                <a:lnTo>
                  <a:pt x="6353175" y="655"/>
                </a:lnTo>
              </a:path>
            </a:pathLst>
          </a:custGeom>
          <a:solidFill>
            <a:srgbClr val="000000"/>
          </a:solidFill>
          <a:ln w="19050" cap="flat">
            <a:solidFill>
              <a:srgbClr val="000000"/>
            </a:solidFill>
            <a:prstDash val="solid"/>
            <a:miter/>
          </a:ln>
        </p:spPr>
        <p:txBody>
          <a:bodyPr rtlCol="0" anchor="ctr"/>
          <a:lstStyle/>
          <a:p>
            <a:endParaRPr lang="en-AU"/>
          </a:p>
        </p:txBody>
      </p:sp>
      <p:sp>
        <p:nvSpPr>
          <p:cNvPr id="25" name="Freeform 24">
            <a:extLst>
              <a:ext uri="{FF2B5EF4-FFF2-40B4-BE49-F238E27FC236}">
                <a16:creationId xmlns:a16="http://schemas.microsoft.com/office/drawing/2014/main" id="{0BA0DE3C-C6F4-4E42-B067-98ACF64E7CD5}"/>
              </a:ext>
            </a:extLst>
          </p:cNvPr>
          <p:cNvSpPr/>
          <p:nvPr/>
        </p:nvSpPr>
        <p:spPr>
          <a:xfrm>
            <a:off x="1574802" y="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a:p>
        </p:txBody>
      </p:sp>
      <p:sp>
        <p:nvSpPr>
          <p:cNvPr id="26" name="Freeform 25">
            <a:extLst>
              <a:ext uri="{FF2B5EF4-FFF2-40B4-BE49-F238E27FC236}">
                <a16:creationId xmlns:a16="http://schemas.microsoft.com/office/drawing/2014/main" id="{E3337DD1-3DD2-A14D-97F8-16BFCDD6F7E8}"/>
              </a:ext>
            </a:extLst>
          </p:cNvPr>
          <p:cNvSpPr/>
          <p:nvPr/>
        </p:nvSpPr>
        <p:spPr>
          <a:xfrm>
            <a:off x="1574802" y="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a:p>
        </p:txBody>
      </p:sp>
      <p:sp>
        <p:nvSpPr>
          <p:cNvPr id="28" name="Freeform 27">
            <a:extLst>
              <a:ext uri="{FF2B5EF4-FFF2-40B4-BE49-F238E27FC236}">
                <a16:creationId xmlns:a16="http://schemas.microsoft.com/office/drawing/2014/main" id="{80DDAC7C-202C-C847-832F-ADEE7E17A108}"/>
              </a:ext>
            </a:extLst>
          </p:cNvPr>
          <p:cNvSpPr/>
          <p:nvPr/>
        </p:nvSpPr>
        <p:spPr>
          <a:xfrm>
            <a:off x="2492440" y="3824382"/>
            <a:ext cx="6226111" cy="1963102"/>
          </a:xfrm>
          <a:custGeom>
            <a:avLst/>
            <a:gdLst>
              <a:gd name="connsiteX0" fmla="*/ 83 w 6226111"/>
              <a:gd name="connsiteY0" fmla="*/ 1963153 h 1963102"/>
              <a:gd name="connsiteX1" fmla="*/ 629019 w 6226111"/>
              <a:gd name="connsiteY1" fmla="*/ 1275829 h 1963102"/>
              <a:gd name="connsiteX2" fmla="*/ 691884 w 6226111"/>
              <a:gd name="connsiteY2" fmla="*/ 1212964 h 1963102"/>
              <a:gd name="connsiteX3" fmla="*/ 817614 w 6226111"/>
              <a:gd name="connsiteY3" fmla="*/ 1096759 h 1963102"/>
              <a:gd name="connsiteX4" fmla="*/ 880574 w 6226111"/>
              <a:gd name="connsiteY4" fmla="*/ 1043704 h 1963102"/>
              <a:gd name="connsiteX5" fmla="*/ 1006304 w 6226111"/>
              <a:gd name="connsiteY5" fmla="*/ 947978 h 1963102"/>
              <a:gd name="connsiteX6" fmla="*/ 1069169 w 6226111"/>
              <a:gd name="connsiteY6" fmla="*/ 904830 h 1963102"/>
              <a:gd name="connsiteX7" fmla="*/ 1257859 w 6226111"/>
              <a:gd name="connsiteY7" fmla="*/ 791959 h 1963102"/>
              <a:gd name="connsiteX8" fmla="*/ 1320820 w 6226111"/>
              <a:gd name="connsiteY8" fmla="*/ 759288 h 1963102"/>
              <a:gd name="connsiteX9" fmla="*/ 1509415 w 6226111"/>
              <a:gd name="connsiteY9" fmla="*/ 672991 h 1963102"/>
              <a:gd name="connsiteX10" fmla="*/ 1572375 w 6226111"/>
              <a:gd name="connsiteY10" fmla="*/ 647369 h 1963102"/>
              <a:gd name="connsiteX11" fmla="*/ 1760970 w 6226111"/>
              <a:gd name="connsiteY11" fmla="*/ 578789 h 1963102"/>
              <a:gd name="connsiteX12" fmla="*/ 1823930 w 6226111"/>
              <a:gd name="connsiteY12" fmla="*/ 558215 h 1963102"/>
              <a:gd name="connsiteX13" fmla="*/ 2075485 w 6226111"/>
              <a:gd name="connsiteY13" fmla="*/ 485444 h 1963102"/>
              <a:gd name="connsiteX14" fmla="*/ 2138350 w 6226111"/>
              <a:gd name="connsiteY14" fmla="*/ 469156 h 1963102"/>
              <a:gd name="connsiteX15" fmla="*/ 2452771 w 6226111"/>
              <a:gd name="connsiteY15" fmla="*/ 397147 h 1963102"/>
              <a:gd name="connsiteX16" fmla="*/ 2515731 w 6226111"/>
              <a:gd name="connsiteY16" fmla="*/ 384288 h 1963102"/>
              <a:gd name="connsiteX17" fmla="*/ 2893016 w 6226111"/>
              <a:gd name="connsiteY17" fmla="*/ 316089 h 1963102"/>
              <a:gd name="connsiteX18" fmla="*/ 2955881 w 6226111"/>
              <a:gd name="connsiteY18" fmla="*/ 305993 h 1963102"/>
              <a:gd name="connsiteX19" fmla="*/ 3458992 w 6226111"/>
              <a:gd name="connsiteY19" fmla="*/ 233889 h 1963102"/>
              <a:gd name="connsiteX20" fmla="*/ 3521952 w 6226111"/>
              <a:gd name="connsiteY20" fmla="*/ 225888 h 1963102"/>
              <a:gd name="connsiteX21" fmla="*/ 4087927 w 6226111"/>
              <a:gd name="connsiteY21" fmla="*/ 162356 h 1963102"/>
              <a:gd name="connsiteX22" fmla="*/ 4150792 w 6226111"/>
              <a:gd name="connsiteY22" fmla="*/ 156070 h 1963102"/>
              <a:gd name="connsiteX23" fmla="*/ 4842593 w 6226111"/>
              <a:gd name="connsiteY23" fmla="*/ 94252 h 1963102"/>
              <a:gd name="connsiteX24" fmla="*/ 4905459 w 6226111"/>
              <a:gd name="connsiteY24" fmla="*/ 89204 h 1963102"/>
              <a:gd name="connsiteX25" fmla="*/ 5785950 w 6226111"/>
              <a:gd name="connsiteY25" fmla="*/ 26815 h 1963102"/>
              <a:gd name="connsiteX26" fmla="*/ 5848814 w 6226111"/>
              <a:gd name="connsiteY26" fmla="*/ 22815 h 1963102"/>
              <a:gd name="connsiteX27" fmla="*/ 6226195 w 6226111"/>
              <a:gd name="connsiteY27" fmla="*/ 50 h 196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26111" h="1963102">
                <a:moveTo>
                  <a:pt x="83" y="1963153"/>
                </a:moveTo>
                <a:lnTo>
                  <a:pt x="629019" y="1275829"/>
                </a:lnTo>
                <a:lnTo>
                  <a:pt x="691884" y="1212964"/>
                </a:lnTo>
                <a:lnTo>
                  <a:pt x="817614" y="1096759"/>
                </a:lnTo>
                <a:lnTo>
                  <a:pt x="880574" y="1043704"/>
                </a:lnTo>
                <a:lnTo>
                  <a:pt x="1006304" y="947978"/>
                </a:lnTo>
                <a:lnTo>
                  <a:pt x="1069169" y="904830"/>
                </a:lnTo>
                <a:lnTo>
                  <a:pt x="1257859" y="791959"/>
                </a:lnTo>
                <a:lnTo>
                  <a:pt x="1320820" y="759288"/>
                </a:lnTo>
                <a:lnTo>
                  <a:pt x="1509415" y="672991"/>
                </a:lnTo>
                <a:lnTo>
                  <a:pt x="1572375" y="647369"/>
                </a:lnTo>
                <a:lnTo>
                  <a:pt x="1760970" y="578789"/>
                </a:lnTo>
                <a:lnTo>
                  <a:pt x="1823930" y="558215"/>
                </a:lnTo>
                <a:lnTo>
                  <a:pt x="2075485" y="485444"/>
                </a:lnTo>
                <a:lnTo>
                  <a:pt x="2138350" y="469156"/>
                </a:lnTo>
                <a:lnTo>
                  <a:pt x="2452771" y="397147"/>
                </a:lnTo>
                <a:lnTo>
                  <a:pt x="2515731" y="384288"/>
                </a:lnTo>
                <a:lnTo>
                  <a:pt x="2893016" y="316089"/>
                </a:lnTo>
                <a:lnTo>
                  <a:pt x="2955881" y="305993"/>
                </a:lnTo>
                <a:lnTo>
                  <a:pt x="3458992" y="233889"/>
                </a:lnTo>
                <a:lnTo>
                  <a:pt x="3521952" y="225888"/>
                </a:lnTo>
                <a:lnTo>
                  <a:pt x="4087927" y="162356"/>
                </a:lnTo>
                <a:lnTo>
                  <a:pt x="4150792" y="156070"/>
                </a:lnTo>
                <a:lnTo>
                  <a:pt x="4842593" y="94252"/>
                </a:lnTo>
                <a:lnTo>
                  <a:pt x="4905459" y="89204"/>
                </a:lnTo>
                <a:lnTo>
                  <a:pt x="5785950" y="26815"/>
                </a:lnTo>
                <a:lnTo>
                  <a:pt x="5848814" y="22815"/>
                </a:lnTo>
                <a:lnTo>
                  <a:pt x="6226195" y="50"/>
                </a:lnTo>
              </a:path>
            </a:pathLst>
          </a:custGeom>
          <a:noFill/>
          <a:ln w="57150" cap="flat">
            <a:solidFill>
              <a:srgbClr val="C00000"/>
            </a:solidFill>
            <a:prstDash val="sysDot"/>
            <a:miter/>
          </a:ln>
        </p:spPr>
        <p:txBody>
          <a:bodyPr rtlCol="0" anchor="ctr"/>
          <a:lstStyle/>
          <a:p>
            <a:endParaRPr lang="en-AU"/>
          </a:p>
        </p:txBody>
      </p:sp>
      <p:sp>
        <p:nvSpPr>
          <p:cNvPr id="29" name="Freeform 28">
            <a:extLst>
              <a:ext uri="{FF2B5EF4-FFF2-40B4-BE49-F238E27FC236}">
                <a16:creationId xmlns:a16="http://schemas.microsoft.com/office/drawing/2014/main" id="{7C2B0546-D9B2-FE40-AF4D-CED49FC4B6F2}"/>
              </a:ext>
            </a:extLst>
          </p:cNvPr>
          <p:cNvSpPr/>
          <p:nvPr/>
        </p:nvSpPr>
        <p:spPr>
          <a:xfrm>
            <a:off x="2492440" y="1479708"/>
            <a:ext cx="6226111" cy="4307776"/>
          </a:xfrm>
          <a:custGeom>
            <a:avLst/>
            <a:gdLst>
              <a:gd name="connsiteX0" fmla="*/ 83 w 6226111"/>
              <a:gd name="connsiteY0" fmla="*/ 4307827 h 4307776"/>
              <a:gd name="connsiteX1" fmla="*/ 2201215 w 6226111"/>
              <a:gd name="connsiteY1" fmla="*/ 1882952 h 4307776"/>
              <a:gd name="connsiteX2" fmla="*/ 2264080 w 6226111"/>
              <a:gd name="connsiteY2" fmla="*/ 1818944 h 4307776"/>
              <a:gd name="connsiteX3" fmla="*/ 2515731 w 6226111"/>
              <a:gd name="connsiteY3" fmla="*/ 1578152 h 4307776"/>
              <a:gd name="connsiteX4" fmla="*/ 2578596 w 6226111"/>
              <a:gd name="connsiteY4" fmla="*/ 1522812 h 4307776"/>
              <a:gd name="connsiteX5" fmla="*/ 2830151 w 6226111"/>
              <a:gd name="connsiteY5" fmla="*/ 1313357 h 4307776"/>
              <a:gd name="connsiteX6" fmla="*/ 2893016 w 6226111"/>
              <a:gd name="connsiteY6" fmla="*/ 1265923 h 4307776"/>
              <a:gd name="connsiteX7" fmla="*/ 3144571 w 6226111"/>
              <a:gd name="connsiteY7" fmla="*/ 1092568 h 4307776"/>
              <a:gd name="connsiteX8" fmla="*/ 3207436 w 6226111"/>
              <a:gd name="connsiteY8" fmla="*/ 1051515 h 4307776"/>
              <a:gd name="connsiteX9" fmla="*/ 3458992 w 6226111"/>
              <a:gd name="connsiteY9" fmla="*/ 902068 h 4307776"/>
              <a:gd name="connsiteX10" fmla="*/ 3521952 w 6226111"/>
              <a:gd name="connsiteY10" fmla="*/ 867873 h 4307776"/>
              <a:gd name="connsiteX11" fmla="*/ 3836372 w 6226111"/>
              <a:gd name="connsiteY11" fmla="*/ 711568 h 4307776"/>
              <a:gd name="connsiteX12" fmla="*/ 3899237 w 6226111"/>
              <a:gd name="connsiteY12" fmla="*/ 683469 h 4307776"/>
              <a:gd name="connsiteX13" fmla="*/ 4150792 w 6226111"/>
              <a:gd name="connsiteY13" fmla="*/ 580122 h 4307776"/>
              <a:gd name="connsiteX14" fmla="*/ 4213753 w 6226111"/>
              <a:gd name="connsiteY14" fmla="*/ 555453 h 4307776"/>
              <a:gd name="connsiteX15" fmla="*/ 4528173 w 6226111"/>
              <a:gd name="connsiteY15" fmla="*/ 440391 h 4307776"/>
              <a:gd name="connsiteX16" fmla="*/ 4591038 w 6226111"/>
              <a:gd name="connsiteY16" fmla="*/ 419150 h 4307776"/>
              <a:gd name="connsiteX17" fmla="*/ 4968419 w 6226111"/>
              <a:gd name="connsiteY17" fmla="*/ 302659 h 4307776"/>
              <a:gd name="connsiteX18" fmla="*/ 5031283 w 6226111"/>
              <a:gd name="connsiteY18" fmla="*/ 284467 h 4307776"/>
              <a:gd name="connsiteX19" fmla="*/ 5408664 w 6226111"/>
              <a:gd name="connsiteY19" fmla="*/ 184644 h 4307776"/>
              <a:gd name="connsiteX20" fmla="*/ 5471529 w 6226111"/>
              <a:gd name="connsiteY20" fmla="*/ 168738 h 4307776"/>
              <a:gd name="connsiteX21" fmla="*/ 5911774 w 6226111"/>
              <a:gd name="connsiteY21" fmla="*/ 66344 h 4307776"/>
              <a:gd name="connsiteX22" fmla="*/ 5974640 w 6226111"/>
              <a:gd name="connsiteY22" fmla="*/ 52818 h 4307776"/>
              <a:gd name="connsiteX23" fmla="*/ 6226195 w 6226111"/>
              <a:gd name="connsiteY23" fmla="*/ 50 h 430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26111" h="4307776">
                <a:moveTo>
                  <a:pt x="83" y="4307827"/>
                </a:moveTo>
                <a:lnTo>
                  <a:pt x="2201215" y="1882952"/>
                </a:lnTo>
                <a:lnTo>
                  <a:pt x="2264080" y="1818944"/>
                </a:lnTo>
                <a:lnTo>
                  <a:pt x="2515731" y="1578152"/>
                </a:lnTo>
                <a:lnTo>
                  <a:pt x="2578596" y="1522812"/>
                </a:lnTo>
                <a:lnTo>
                  <a:pt x="2830151" y="1313357"/>
                </a:lnTo>
                <a:lnTo>
                  <a:pt x="2893016" y="1265923"/>
                </a:lnTo>
                <a:lnTo>
                  <a:pt x="3144571" y="1092568"/>
                </a:lnTo>
                <a:lnTo>
                  <a:pt x="3207436" y="1051515"/>
                </a:lnTo>
                <a:lnTo>
                  <a:pt x="3458992" y="902068"/>
                </a:lnTo>
                <a:lnTo>
                  <a:pt x="3521952" y="867873"/>
                </a:lnTo>
                <a:lnTo>
                  <a:pt x="3836372" y="711568"/>
                </a:lnTo>
                <a:lnTo>
                  <a:pt x="3899237" y="683469"/>
                </a:lnTo>
                <a:lnTo>
                  <a:pt x="4150792" y="580122"/>
                </a:lnTo>
                <a:lnTo>
                  <a:pt x="4213753" y="555453"/>
                </a:lnTo>
                <a:lnTo>
                  <a:pt x="4528173" y="440391"/>
                </a:lnTo>
                <a:lnTo>
                  <a:pt x="4591038" y="419150"/>
                </a:lnTo>
                <a:lnTo>
                  <a:pt x="4968419" y="302659"/>
                </a:lnTo>
                <a:lnTo>
                  <a:pt x="5031283" y="284467"/>
                </a:lnTo>
                <a:lnTo>
                  <a:pt x="5408664" y="184644"/>
                </a:lnTo>
                <a:lnTo>
                  <a:pt x="5471529" y="168738"/>
                </a:lnTo>
                <a:lnTo>
                  <a:pt x="5911774" y="66344"/>
                </a:lnTo>
                <a:lnTo>
                  <a:pt x="5974640" y="52818"/>
                </a:lnTo>
                <a:lnTo>
                  <a:pt x="6226195" y="50"/>
                </a:lnTo>
              </a:path>
            </a:pathLst>
          </a:custGeom>
          <a:noFill/>
          <a:ln w="57150" cap="flat">
            <a:solidFill>
              <a:schemeClr val="accent6"/>
            </a:solidFill>
            <a:prstDash val="sysDot"/>
            <a:miter/>
          </a:ln>
        </p:spPr>
        <p:txBody>
          <a:bodyPr rtlCol="0" anchor="ctr"/>
          <a:lstStyle/>
          <a:p>
            <a:endParaRPr lang="en-AU"/>
          </a:p>
        </p:txBody>
      </p:sp>
      <p:sp>
        <p:nvSpPr>
          <p:cNvPr id="30" name="Freeform 29">
            <a:extLst>
              <a:ext uri="{FF2B5EF4-FFF2-40B4-BE49-F238E27FC236}">
                <a16:creationId xmlns:a16="http://schemas.microsoft.com/office/drawing/2014/main" id="{EC63FBD2-A702-B948-9CE7-B7B14B8761DB}"/>
              </a:ext>
            </a:extLst>
          </p:cNvPr>
          <p:cNvSpPr/>
          <p:nvPr/>
        </p:nvSpPr>
        <p:spPr>
          <a:xfrm>
            <a:off x="2492440" y="222408"/>
            <a:ext cx="6226111" cy="5565076"/>
          </a:xfrm>
          <a:custGeom>
            <a:avLst/>
            <a:gdLst>
              <a:gd name="connsiteX0" fmla="*/ 83 w 6226111"/>
              <a:gd name="connsiteY0" fmla="*/ 5565127 h 5565076"/>
              <a:gd name="connsiteX1" fmla="*/ 5031283 w 6226111"/>
              <a:gd name="connsiteY1" fmla="*/ 3098 h 5565076"/>
              <a:gd name="connsiteX2" fmla="*/ 5094149 w 6226111"/>
              <a:gd name="connsiteY2" fmla="*/ 50 h 5565076"/>
              <a:gd name="connsiteX3" fmla="*/ 6226195 w 6226111"/>
              <a:gd name="connsiteY3" fmla="*/ 50 h 5565076"/>
            </a:gdLst>
            <a:ahLst/>
            <a:cxnLst>
              <a:cxn ang="0">
                <a:pos x="connsiteX0" y="connsiteY0"/>
              </a:cxn>
              <a:cxn ang="0">
                <a:pos x="connsiteX1" y="connsiteY1"/>
              </a:cxn>
              <a:cxn ang="0">
                <a:pos x="connsiteX2" y="connsiteY2"/>
              </a:cxn>
              <a:cxn ang="0">
                <a:pos x="connsiteX3" y="connsiteY3"/>
              </a:cxn>
            </a:cxnLst>
            <a:rect l="l" t="t" r="r" b="b"/>
            <a:pathLst>
              <a:path w="6226111" h="5565076">
                <a:moveTo>
                  <a:pt x="83" y="5565127"/>
                </a:moveTo>
                <a:lnTo>
                  <a:pt x="5031283" y="3098"/>
                </a:lnTo>
                <a:lnTo>
                  <a:pt x="5094149" y="50"/>
                </a:lnTo>
                <a:lnTo>
                  <a:pt x="6226195" y="50"/>
                </a:lnTo>
              </a:path>
            </a:pathLst>
          </a:custGeom>
          <a:noFill/>
          <a:ln w="38100" cap="flat">
            <a:solidFill>
              <a:srgbClr val="000000"/>
            </a:solidFill>
            <a:prstDash val="dash"/>
            <a:miter/>
          </a:ln>
        </p:spPr>
        <p:txBody>
          <a:bodyPr rtlCol="0" anchor="ctr"/>
          <a:lstStyle/>
          <a:p>
            <a:endParaRPr lang="en-AU"/>
          </a:p>
        </p:txBody>
      </p:sp>
      <p:sp>
        <p:nvSpPr>
          <p:cNvPr id="31" name="Freeform 30">
            <a:extLst>
              <a:ext uri="{FF2B5EF4-FFF2-40B4-BE49-F238E27FC236}">
                <a16:creationId xmlns:a16="http://schemas.microsoft.com/office/drawing/2014/main" id="{7F3995B0-715A-D04F-8025-2C98CA4A3070}"/>
              </a:ext>
            </a:extLst>
          </p:cNvPr>
          <p:cNvSpPr/>
          <p:nvPr/>
        </p:nvSpPr>
        <p:spPr>
          <a:xfrm>
            <a:off x="2492440" y="3200211"/>
            <a:ext cx="6226111" cy="2587275"/>
          </a:xfrm>
          <a:custGeom>
            <a:avLst/>
            <a:gdLst>
              <a:gd name="connsiteX0" fmla="*/ 83 w 6226111"/>
              <a:gd name="connsiteY0" fmla="*/ 2587326 h 2587275"/>
              <a:gd name="connsiteX1" fmla="*/ 1006304 w 6226111"/>
              <a:gd name="connsiteY1" fmla="*/ 1484426 h 2587275"/>
              <a:gd name="connsiteX2" fmla="*/ 1069169 w 6226111"/>
              <a:gd name="connsiteY2" fmla="*/ 1417465 h 2587275"/>
              <a:gd name="connsiteX3" fmla="*/ 1320820 w 6226111"/>
              <a:gd name="connsiteY3" fmla="*/ 1155909 h 2587275"/>
              <a:gd name="connsiteX4" fmla="*/ 1383685 w 6226111"/>
              <a:gd name="connsiteY4" fmla="*/ 1096568 h 2587275"/>
              <a:gd name="connsiteX5" fmla="*/ 1572375 w 6226111"/>
              <a:gd name="connsiteY5" fmla="*/ 935786 h 2587275"/>
              <a:gd name="connsiteX6" fmla="*/ 1635240 w 6226111"/>
              <a:gd name="connsiteY6" fmla="*/ 889780 h 2587275"/>
              <a:gd name="connsiteX7" fmla="*/ 1760970 w 6226111"/>
              <a:gd name="connsiteY7" fmla="*/ 808913 h 2587275"/>
              <a:gd name="connsiteX8" fmla="*/ 1823930 w 6226111"/>
              <a:gd name="connsiteY8" fmla="*/ 772432 h 2587275"/>
              <a:gd name="connsiteX9" fmla="*/ 2012525 w 6226111"/>
              <a:gd name="connsiteY9" fmla="*/ 679563 h 2587275"/>
              <a:gd name="connsiteX10" fmla="*/ 2075485 w 6226111"/>
              <a:gd name="connsiteY10" fmla="*/ 652894 h 2587275"/>
              <a:gd name="connsiteX11" fmla="*/ 2264080 w 6226111"/>
              <a:gd name="connsiteY11" fmla="*/ 582123 h 2587275"/>
              <a:gd name="connsiteX12" fmla="*/ 2327041 w 6226111"/>
              <a:gd name="connsiteY12" fmla="*/ 560787 h 2587275"/>
              <a:gd name="connsiteX13" fmla="*/ 2641461 w 6226111"/>
              <a:gd name="connsiteY13" fmla="*/ 467251 h 2587275"/>
              <a:gd name="connsiteX14" fmla="*/ 2704326 w 6226111"/>
              <a:gd name="connsiteY14" fmla="*/ 450773 h 2587275"/>
              <a:gd name="connsiteX15" fmla="*/ 3018841 w 6226111"/>
              <a:gd name="connsiteY15" fmla="*/ 376859 h 2587275"/>
              <a:gd name="connsiteX16" fmla="*/ 3081706 w 6226111"/>
              <a:gd name="connsiteY16" fmla="*/ 363619 h 2587275"/>
              <a:gd name="connsiteX17" fmla="*/ 3458992 w 6226111"/>
              <a:gd name="connsiteY17" fmla="*/ 292658 h 2587275"/>
              <a:gd name="connsiteX18" fmla="*/ 3521952 w 6226111"/>
              <a:gd name="connsiteY18" fmla="*/ 282085 h 2587275"/>
              <a:gd name="connsiteX19" fmla="*/ 3962197 w 6226111"/>
              <a:gd name="connsiteY19" fmla="*/ 216553 h 2587275"/>
              <a:gd name="connsiteX20" fmla="*/ 4025062 w 6226111"/>
              <a:gd name="connsiteY20" fmla="*/ 208267 h 2587275"/>
              <a:gd name="connsiteX21" fmla="*/ 4653903 w 6226111"/>
              <a:gd name="connsiteY21" fmla="*/ 133114 h 2587275"/>
              <a:gd name="connsiteX22" fmla="*/ 4716863 w 6226111"/>
              <a:gd name="connsiteY22" fmla="*/ 126447 h 2587275"/>
              <a:gd name="connsiteX23" fmla="*/ 5408664 w 6226111"/>
              <a:gd name="connsiteY23" fmla="*/ 61296 h 2587275"/>
              <a:gd name="connsiteX24" fmla="*/ 5471529 w 6226111"/>
              <a:gd name="connsiteY24" fmla="*/ 56057 h 2587275"/>
              <a:gd name="connsiteX25" fmla="*/ 6226195 w 6226111"/>
              <a:gd name="connsiteY25" fmla="*/ 50 h 258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26111" h="2587275">
                <a:moveTo>
                  <a:pt x="83" y="2587326"/>
                </a:moveTo>
                <a:lnTo>
                  <a:pt x="1006304" y="1484426"/>
                </a:lnTo>
                <a:lnTo>
                  <a:pt x="1069169" y="1417465"/>
                </a:lnTo>
                <a:lnTo>
                  <a:pt x="1320820" y="1155909"/>
                </a:lnTo>
                <a:lnTo>
                  <a:pt x="1383685" y="1096568"/>
                </a:lnTo>
                <a:lnTo>
                  <a:pt x="1572375" y="935786"/>
                </a:lnTo>
                <a:lnTo>
                  <a:pt x="1635240" y="889780"/>
                </a:lnTo>
                <a:lnTo>
                  <a:pt x="1760970" y="808913"/>
                </a:lnTo>
                <a:lnTo>
                  <a:pt x="1823930" y="772432"/>
                </a:lnTo>
                <a:lnTo>
                  <a:pt x="2012525" y="679563"/>
                </a:lnTo>
                <a:lnTo>
                  <a:pt x="2075485" y="652894"/>
                </a:lnTo>
                <a:lnTo>
                  <a:pt x="2264080" y="582123"/>
                </a:lnTo>
                <a:lnTo>
                  <a:pt x="2327041" y="560787"/>
                </a:lnTo>
                <a:lnTo>
                  <a:pt x="2641461" y="467251"/>
                </a:lnTo>
                <a:lnTo>
                  <a:pt x="2704326" y="450773"/>
                </a:lnTo>
                <a:lnTo>
                  <a:pt x="3018841" y="376859"/>
                </a:lnTo>
                <a:lnTo>
                  <a:pt x="3081706" y="363619"/>
                </a:lnTo>
                <a:lnTo>
                  <a:pt x="3458992" y="292658"/>
                </a:lnTo>
                <a:lnTo>
                  <a:pt x="3521952" y="282085"/>
                </a:lnTo>
                <a:lnTo>
                  <a:pt x="3962197" y="216553"/>
                </a:lnTo>
                <a:lnTo>
                  <a:pt x="4025062" y="208267"/>
                </a:lnTo>
                <a:lnTo>
                  <a:pt x="4653903" y="133114"/>
                </a:lnTo>
                <a:lnTo>
                  <a:pt x="4716863" y="126447"/>
                </a:lnTo>
                <a:lnTo>
                  <a:pt x="5408664" y="61296"/>
                </a:lnTo>
                <a:lnTo>
                  <a:pt x="5471529" y="56057"/>
                </a:lnTo>
                <a:lnTo>
                  <a:pt x="6226195" y="50"/>
                </a:lnTo>
              </a:path>
            </a:pathLst>
          </a:custGeom>
          <a:noFill/>
          <a:ln w="28575" cap="flat">
            <a:solidFill>
              <a:srgbClr val="4C78A8"/>
            </a:solidFill>
            <a:prstDash val="solid"/>
            <a:miter/>
          </a:ln>
        </p:spPr>
        <p:txBody>
          <a:bodyPr rtlCol="0" anchor="ctr"/>
          <a:lstStyle/>
          <a:p>
            <a:endParaRPr lang="en-AU"/>
          </a:p>
        </p:txBody>
      </p:sp>
      <p:sp>
        <p:nvSpPr>
          <p:cNvPr id="32" name="Freeform 31">
            <a:extLst>
              <a:ext uri="{FF2B5EF4-FFF2-40B4-BE49-F238E27FC236}">
                <a16:creationId xmlns:a16="http://schemas.microsoft.com/office/drawing/2014/main" id="{AF91B06D-4649-874E-9679-C5414A0A8908}"/>
              </a:ext>
            </a:extLst>
          </p:cNvPr>
          <p:cNvSpPr/>
          <p:nvPr/>
        </p:nvSpPr>
        <p:spPr>
          <a:xfrm>
            <a:off x="2492440" y="2639093"/>
            <a:ext cx="6226111" cy="3148393"/>
          </a:xfrm>
          <a:custGeom>
            <a:avLst/>
            <a:gdLst>
              <a:gd name="connsiteX0" fmla="*/ 83 w 6226111"/>
              <a:gd name="connsiteY0" fmla="*/ 3148444 h 3148393"/>
              <a:gd name="connsiteX1" fmla="*/ 1006304 w 6226111"/>
              <a:gd name="connsiteY1" fmla="*/ 2045544 h 3148393"/>
              <a:gd name="connsiteX2" fmla="*/ 1069169 w 6226111"/>
              <a:gd name="connsiteY2" fmla="*/ 1978583 h 3148393"/>
              <a:gd name="connsiteX3" fmla="*/ 1698105 w 6226111"/>
              <a:gd name="connsiteY3" fmla="*/ 1321549 h 3148393"/>
              <a:gd name="connsiteX4" fmla="*/ 1760970 w 6226111"/>
              <a:gd name="connsiteY4" fmla="*/ 1257541 h 3148393"/>
              <a:gd name="connsiteX5" fmla="*/ 1949660 w 6226111"/>
              <a:gd name="connsiteY5" fmla="*/ 1082662 h 3148393"/>
              <a:gd name="connsiteX6" fmla="*/ 2012525 w 6226111"/>
              <a:gd name="connsiteY6" fmla="*/ 1029988 h 3148393"/>
              <a:gd name="connsiteX7" fmla="*/ 2138350 w 6226111"/>
              <a:gd name="connsiteY7" fmla="*/ 930738 h 3148393"/>
              <a:gd name="connsiteX8" fmla="*/ 2201215 w 6226111"/>
              <a:gd name="connsiteY8" fmla="*/ 887209 h 3148393"/>
              <a:gd name="connsiteX9" fmla="*/ 2327041 w 6226111"/>
              <a:gd name="connsiteY9" fmla="*/ 808342 h 3148393"/>
              <a:gd name="connsiteX10" fmla="*/ 2389906 w 6226111"/>
              <a:gd name="connsiteY10" fmla="*/ 773290 h 3148393"/>
              <a:gd name="connsiteX11" fmla="*/ 2578596 w 6226111"/>
              <a:gd name="connsiteY11" fmla="*/ 683564 h 3148393"/>
              <a:gd name="connsiteX12" fmla="*/ 2641461 w 6226111"/>
              <a:gd name="connsiteY12" fmla="*/ 657561 h 3148393"/>
              <a:gd name="connsiteX13" fmla="*/ 2893016 w 6226111"/>
              <a:gd name="connsiteY13" fmla="*/ 564787 h 3148393"/>
              <a:gd name="connsiteX14" fmla="*/ 2955881 w 6226111"/>
              <a:gd name="connsiteY14" fmla="*/ 544118 h 3148393"/>
              <a:gd name="connsiteX15" fmla="*/ 3207436 w 6226111"/>
              <a:gd name="connsiteY15" fmla="*/ 468204 h 3148393"/>
              <a:gd name="connsiteX16" fmla="*/ 3270397 w 6226111"/>
              <a:gd name="connsiteY16" fmla="*/ 450678 h 3148393"/>
              <a:gd name="connsiteX17" fmla="*/ 3647682 w 6226111"/>
              <a:gd name="connsiteY17" fmla="*/ 356285 h 3148393"/>
              <a:gd name="connsiteX18" fmla="*/ 3710547 w 6226111"/>
              <a:gd name="connsiteY18" fmla="*/ 342093 h 3148393"/>
              <a:gd name="connsiteX19" fmla="*/ 4087927 w 6226111"/>
              <a:gd name="connsiteY19" fmla="*/ 265607 h 3148393"/>
              <a:gd name="connsiteX20" fmla="*/ 4150792 w 6226111"/>
              <a:gd name="connsiteY20" fmla="*/ 254368 h 3148393"/>
              <a:gd name="connsiteX21" fmla="*/ 4653903 w 6226111"/>
              <a:gd name="connsiteY21" fmla="*/ 174643 h 3148393"/>
              <a:gd name="connsiteX22" fmla="*/ 4716863 w 6226111"/>
              <a:gd name="connsiteY22" fmla="*/ 165976 h 3148393"/>
              <a:gd name="connsiteX23" fmla="*/ 5282839 w 6226111"/>
              <a:gd name="connsiteY23" fmla="*/ 95871 h 3148393"/>
              <a:gd name="connsiteX24" fmla="*/ 5345704 w 6226111"/>
              <a:gd name="connsiteY24" fmla="*/ 89013 h 3148393"/>
              <a:gd name="connsiteX25" fmla="*/ 6226195 w 6226111"/>
              <a:gd name="connsiteY25" fmla="*/ 50 h 3148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26111" h="3148393">
                <a:moveTo>
                  <a:pt x="83" y="3148444"/>
                </a:moveTo>
                <a:lnTo>
                  <a:pt x="1006304" y="2045544"/>
                </a:lnTo>
                <a:lnTo>
                  <a:pt x="1069169" y="1978583"/>
                </a:lnTo>
                <a:lnTo>
                  <a:pt x="1698105" y="1321549"/>
                </a:lnTo>
                <a:lnTo>
                  <a:pt x="1760970" y="1257541"/>
                </a:lnTo>
                <a:lnTo>
                  <a:pt x="1949660" y="1082662"/>
                </a:lnTo>
                <a:lnTo>
                  <a:pt x="2012525" y="1029988"/>
                </a:lnTo>
                <a:lnTo>
                  <a:pt x="2138350" y="930738"/>
                </a:lnTo>
                <a:lnTo>
                  <a:pt x="2201215" y="887209"/>
                </a:lnTo>
                <a:lnTo>
                  <a:pt x="2327041" y="808342"/>
                </a:lnTo>
                <a:lnTo>
                  <a:pt x="2389906" y="773290"/>
                </a:lnTo>
                <a:lnTo>
                  <a:pt x="2578596" y="683564"/>
                </a:lnTo>
                <a:lnTo>
                  <a:pt x="2641461" y="657561"/>
                </a:lnTo>
                <a:lnTo>
                  <a:pt x="2893016" y="564787"/>
                </a:lnTo>
                <a:lnTo>
                  <a:pt x="2955881" y="544118"/>
                </a:lnTo>
                <a:lnTo>
                  <a:pt x="3207436" y="468204"/>
                </a:lnTo>
                <a:lnTo>
                  <a:pt x="3270397" y="450678"/>
                </a:lnTo>
                <a:lnTo>
                  <a:pt x="3647682" y="356285"/>
                </a:lnTo>
                <a:lnTo>
                  <a:pt x="3710547" y="342093"/>
                </a:lnTo>
                <a:lnTo>
                  <a:pt x="4087927" y="265607"/>
                </a:lnTo>
                <a:lnTo>
                  <a:pt x="4150792" y="254368"/>
                </a:lnTo>
                <a:lnTo>
                  <a:pt x="4653903" y="174643"/>
                </a:lnTo>
                <a:lnTo>
                  <a:pt x="4716863" y="165976"/>
                </a:lnTo>
                <a:lnTo>
                  <a:pt x="5282839" y="95871"/>
                </a:lnTo>
                <a:lnTo>
                  <a:pt x="5345704" y="89013"/>
                </a:lnTo>
                <a:lnTo>
                  <a:pt x="6226195" y="50"/>
                </a:lnTo>
              </a:path>
            </a:pathLst>
          </a:custGeom>
          <a:noFill/>
          <a:ln w="28575" cap="flat">
            <a:solidFill>
              <a:srgbClr val="F58518"/>
            </a:solidFill>
            <a:prstDash val="solid"/>
            <a:miter/>
          </a:ln>
        </p:spPr>
        <p:txBody>
          <a:bodyPr rtlCol="0" anchor="ctr"/>
          <a:lstStyle/>
          <a:p>
            <a:endParaRPr lang="en-AU"/>
          </a:p>
        </p:txBody>
      </p:sp>
      <p:sp>
        <p:nvSpPr>
          <p:cNvPr id="33" name="Freeform 32">
            <a:extLst>
              <a:ext uri="{FF2B5EF4-FFF2-40B4-BE49-F238E27FC236}">
                <a16:creationId xmlns:a16="http://schemas.microsoft.com/office/drawing/2014/main" id="{22D97C65-D450-E846-8537-9E1DC05297B9}"/>
              </a:ext>
            </a:extLst>
          </p:cNvPr>
          <p:cNvSpPr/>
          <p:nvPr/>
        </p:nvSpPr>
        <p:spPr>
          <a:xfrm>
            <a:off x="2492440" y="2141410"/>
            <a:ext cx="6226111" cy="3646074"/>
          </a:xfrm>
          <a:custGeom>
            <a:avLst/>
            <a:gdLst>
              <a:gd name="connsiteX0" fmla="*/ 83 w 6226111"/>
              <a:gd name="connsiteY0" fmla="*/ 3646125 h 3646074"/>
              <a:gd name="connsiteX1" fmla="*/ 1006304 w 6226111"/>
              <a:gd name="connsiteY1" fmla="*/ 2543320 h 3646074"/>
              <a:gd name="connsiteX2" fmla="*/ 1069169 w 6226111"/>
              <a:gd name="connsiteY2" fmla="*/ 2476360 h 3646074"/>
              <a:gd name="connsiteX3" fmla="*/ 1698105 w 6226111"/>
              <a:gd name="connsiteY3" fmla="*/ 1819135 h 3646074"/>
              <a:gd name="connsiteX4" fmla="*/ 1760970 w 6226111"/>
              <a:gd name="connsiteY4" fmla="*/ 1754365 h 3646074"/>
              <a:gd name="connsiteX5" fmla="*/ 2264080 w 6226111"/>
              <a:gd name="connsiteY5" fmla="*/ 1242872 h 3646074"/>
              <a:gd name="connsiteX6" fmla="*/ 2327041 w 6226111"/>
              <a:gd name="connsiteY6" fmla="*/ 1183817 h 3646074"/>
              <a:gd name="connsiteX7" fmla="*/ 2515731 w 6226111"/>
              <a:gd name="connsiteY7" fmla="*/ 1023035 h 3646074"/>
              <a:gd name="connsiteX8" fmla="*/ 2578596 w 6226111"/>
              <a:gd name="connsiteY8" fmla="*/ 973695 h 3646074"/>
              <a:gd name="connsiteX9" fmla="*/ 2767286 w 6226111"/>
              <a:gd name="connsiteY9" fmla="*/ 843584 h 3646074"/>
              <a:gd name="connsiteX10" fmla="*/ 2830151 w 6226111"/>
              <a:gd name="connsiteY10" fmla="*/ 805675 h 3646074"/>
              <a:gd name="connsiteX11" fmla="*/ 2955881 w 6226111"/>
              <a:gd name="connsiteY11" fmla="*/ 737094 h 3646074"/>
              <a:gd name="connsiteX12" fmla="*/ 3018841 w 6226111"/>
              <a:gd name="connsiteY12" fmla="*/ 707472 h 3646074"/>
              <a:gd name="connsiteX13" fmla="*/ 3207436 w 6226111"/>
              <a:gd name="connsiteY13" fmla="*/ 626985 h 3646074"/>
              <a:gd name="connsiteX14" fmla="*/ 3270397 w 6226111"/>
              <a:gd name="connsiteY14" fmla="*/ 602887 h 3646074"/>
              <a:gd name="connsiteX15" fmla="*/ 3521952 w 6226111"/>
              <a:gd name="connsiteY15" fmla="*/ 515829 h 3646074"/>
              <a:gd name="connsiteX16" fmla="*/ 3584817 w 6226111"/>
              <a:gd name="connsiteY16" fmla="*/ 496017 h 3646074"/>
              <a:gd name="connsiteX17" fmla="*/ 3962197 w 6226111"/>
              <a:gd name="connsiteY17" fmla="*/ 387146 h 3646074"/>
              <a:gd name="connsiteX18" fmla="*/ 4025062 w 6226111"/>
              <a:gd name="connsiteY18" fmla="*/ 371049 h 3646074"/>
              <a:gd name="connsiteX19" fmla="*/ 4465308 w 6226111"/>
              <a:gd name="connsiteY19" fmla="*/ 267321 h 3646074"/>
              <a:gd name="connsiteX20" fmla="*/ 4528173 w 6226111"/>
              <a:gd name="connsiteY20" fmla="*/ 253891 h 3646074"/>
              <a:gd name="connsiteX21" fmla="*/ 4905459 w 6226111"/>
              <a:gd name="connsiteY21" fmla="*/ 181977 h 3646074"/>
              <a:gd name="connsiteX22" fmla="*/ 4968419 w 6226111"/>
              <a:gd name="connsiteY22" fmla="*/ 171309 h 3646074"/>
              <a:gd name="connsiteX23" fmla="*/ 5534394 w 6226111"/>
              <a:gd name="connsiteY23" fmla="*/ 83965 h 3646074"/>
              <a:gd name="connsiteX24" fmla="*/ 5597259 w 6226111"/>
              <a:gd name="connsiteY24" fmla="*/ 75202 h 3646074"/>
              <a:gd name="connsiteX25" fmla="*/ 6163330 w 6226111"/>
              <a:gd name="connsiteY25" fmla="*/ 6813 h 3646074"/>
              <a:gd name="connsiteX26" fmla="*/ 6226195 w 6226111"/>
              <a:gd name="connsiteY26" fmla="*/ 50 h 364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226111" h="3646074">
                <a:moveTo>
                  <a:pt x="83" y="3646125"/>
                </a:moveTo>
                <a:lnTo>
                  <a:pt x="1006304" y="2543320"/>
                </a:lnTo>
                <a:lnTo>
                  <a:pt x="1069169" y="2476360"/>
                </a:lnTo>
                <a:lnTo>
                  <a:pt x="1698105" y="1819135"/>
                </a:lnTo>
                <a:lnTo>
                  <a:pt x="1760970" y="1754365"/>
                </a:lnTo>
                <a:lnTo>
                  <a:pt x="2264080" y="1242872"/>
                </a:lnTo>
                <a:lnTo>
                  <a:pt x="2327041" y="1183817"/>
                </a:lnTo>
                <a:lnTo>
                  <a:pt x="2515731" y="1023035"/>
                </a:lnTo>
                <a:lnTo>
                  <a:pt x="2578596" y="973695"/>
                </a:lnTo>
                <a:lnTo>
                  <a:pt x="2767286" y="843584"/>
                </a:lnTo>
                <a:lnTo>
                  <a:pt x="2830151" y="805675"/>
                </a:lnTo>
                <a:lnTo>
                  <a:pt x="2955881" y="737094"/>
                </a:lnTo>
                <a:lnTo>
                  <a:pt x="3018841" y="707472"/>
                </a:lnTo>
                <a:lnTo>
                  <a:pt x="3207436" y="626985"/>
                </a:lnTo>
                <a:lnTo>
                  <a:pt x="3270397" y="602887"/>
                </a:lnTo>
                <a:lnTo>
                  <a:pt x="3521952" y="515829"/>
                </a:lnTo>
                <a:lnTo>
                  <a:pt x="3584817" y="496017"/>
                </a:lnTo>
                <a:lnTo>
                  <a:pt x="3962197" y="387146"/>
                </a:lnTo>
                <a:lnTo>
                  <a:pt x="4025062" y="371049"/>
                </a:lnTo>
                <a:lnTo>
                  <a:pt x="4465308" y="267321"/>
                </a:lnTo>
                <a:lnTo>
                  <a:pt x="4528173" y="253891"/>
                </a:lnTo>
                <a:lnTo>
                  <a:pt x="4905459" y="181977"/>
                </a:lnTo>
                <a:lnTo>
                  <a:pt x="4968419" y="171309"/>
                </a:lnTo>
                <a:lnTo>
                  <a:pt x="5534394" y="83965"/>
                </a:lnTo>
                <a:lnTo>
                  <a:pt x="5597259" y="75202"/>
                </a:lnTo>
                <a:lnTo>
                  <a:pt x="6163330" y="6813"/>
                </a:lnTo>
                <a:lnTo>
                  <a:pt x="6226195" y="50"/>
                </a:lnTo>
              </a:path>
            </a:pathLst>
          </a:custGeom>
          <a:noFill/>
          <a:ln w="28575" cap="flat">
            <a:solidFill>
              <a:srgbClr val="E45756"/>
            </a:solidFill>
            <a:prstDash val="solid"/>
            <a:miter/>
          </a:ln>
        </p:spPr>
        <p:txBody>
          <a:bodyPr rtlCol="0" anchor="ctr"/>
          <a:lstStyle/>
          <a:p>
            <a:endParaRPr lang="en-AU"/>
          </a:p>
        </p:txBody>
      </p:sp>
      <p:sp>
        <p:nvSpPr>
          <p:cNvPr id="34" name="Freeform 33">
            <a:extLst>
              <a:ext uri="{FF2B5EF4-FFF2-40B4-BE49-F238E27FC236}">
                <a16:creationId xmlns:a16="http://schemas.microsoft.com/office/drawing/2014/main" id="{4AC913BE-35D9-8F40-AC46-D07C12CCBA41}"/>
              </a:ext>
            </a:extLst>
          </p:cNvPr>
          <p:cNvSpPr/>
          <p:nvPr/>
        </p:nvSpPr>
        <p:spPr>
          <a:xfrm>
            <a:off x="2492440" y="1813179"/>
            <a:ext cx="6226111" cy="3974306"/>
          </a:xfrm>
          <a:custGeom>
            <a:avLst/>
            <a:gdLst>
              <a:gd name="connsiteX0" fmla="*/ 83 w 6226111"/>
              <a:gd name="connsiteY0" fmla="*/ 3974356 h 3974306"/>
              <a:gd name="connsiteX1" fmla="*/ 1006304 w 6226111"/>
              <a:gd name="connsiteY1" fmla="*/ 2871552 h 3974306"/>
              <a:gd name="connsiteX2" fmla="*/ 1069169 w 6226111"/>
              <a:gd name="connsiteY2" fmla="*/ 2804591 h 3974306"/>
              <a:gd name="connsiteX3" fmla="*/ 1698105 w 6226111"/>
              <a:gd name="connsiteY3" fmla="*/ 2147461 h 3974306"/>
              <a:gd name="connsiteX4" fmla="*/ 1760970 w 6226111"/>
              <a:gd name="connsiteY4" fmla="*/ 2082596 h 3974306"/>
              <a:gd name="connsiteX5" fmla="*/ 2452771 w 6226111"/>
              <a:gd name="connsiteY5" fmla="*/ 1378698 h 3974306"/>
              <a:gd name="connsiteX6" fmla="*/ 2515731 w 6226111"/>
              <a:gd name="connsiteY6" fmla="*/ 1317834 h 3974306"/>
              <a:gd name="connsiteX7" fmla="*/ 2704326 w 6226111"/>
              <a:gd name="connsiteY7" fmla="*/ 1147431 h 3974306"/>
              <a:gd name="connsiteX8" fmla="*/ 2767286 w 6226111"/>
              <a:gd name="connsiteY8" fmla="*/ 1095425 h 3974306"/>
              <a:gd name="connsiteX9" fmla="*/ 2955881 w 6226111"/>
              <a:gd name="connsiteY9" fmla="*/ 955788 h 3974306"/>
              <a:gd name="connsiteX10" fmla="*/ 3018841 w 6226111"/>
              <a:gd name="connsiteY10" fmla="*/ 912259 h 3974306"/>
              <a:gd name="connsiteX11" fmla="*/ 3207436 w 6226111"/>
              <a:gd name="connsiteY11" fmla="*/ 795197 h 3974306"/>
              <a:gd name="connsiteX12" fmla="*/ 3270397 w 6226111"/>
              <a:gd name="connsiteY12" fmla="*/ 760336 h 3974306"/>
              <a:gd name="connsiteX13" fmla="*/ 3458992 w 6226111"/>
              <a:gd name="connsiteY13" fmla="*/ 665276 h 3974306"/>
              <a:gd name="connsiteX14" fmla="*/ 3521952 w 6226111"/>
              <a:gd name="connsiteY14" fmla="*/ 637368 h 3974306"/>
              <a:gd name="connsiteX15" fmla="*/ 3773507 w 6226111"/>
              <a:gd name="connsiteY15" fmla="*/ 538403 h 3974306"/>
              <a:gd name="connsiteX16" fmla="*/ 3836372 w 6226111"/>
              <a:gd name="connsiteY16" fmla="*/ 516114 h 3974306"/>
              <a:gd name="connsiteX17" fmla="*/ 4150792 w 6226111"/>
              <a:gd name="connsiteY17" fmla="*/ 417912 h 3974306"/>
              <a:gd name="connsiteX18" fmla="*/ 4213753 w 6226111"/>
              <a:gd name="connsiteY18" fmla="*/ 399814 h 3974306"/>
              <a:gd name="connsiteX19" fmla="*/ 4653903 w 6226111"/>
              <a:gd name="connsiteY19" fmla="*/ 283419 h 3974306"/>
              <a:gd name="connsiteX20" fmla="*/ 4716863 w 6226111"/>
              <a:gd name="connsiteY20" fmla="*/ 268750 h 3974306"/>
              <a:gd name="connsiteX21" fmla="*/ 5219974 w 6226111"/>
              <a:gd name="connsiteY21" fmla="*/ 159879 h 3974306"/>
              <a:gd name="connsiteX22" fmla="*/ 5282839 w 6226111"/>
              <a:gd name="connsiteY22" fmla="*/ 147592 h 3974306"/>
              <a:gd name="connsiteX23" fmla="*/ 5785950 w 6226111"/>
              <a:gd name="connsiteY23" fmla="*/ 62915 h 3974306"/>
              <a:gd name="connsiteX24" fmla="*/ 5848814 w 6226111"/>
              <a:gd name="connsiteY24" fmla="*/ 53676 h 3974306"/>
              <a:gd name="connsiteX25" fmla="*/ 6226195 w 6226111"/>
              <a:gd name="connsiteY25" fmla="*/ 50 h 397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26111" h="3974306">
                <a:moveTo>
                  <a:pt x="83" y="3974356"/>
                </a:moveTo>
                <a:lnTo>
                  <a:pt x="1006304" y="2871552"/>
                </a:lnTo>
                <a:lnTo>
                  <a:pt x="1069169" y="2804591"/>
                </a:lnTo>
                <a:lnTo>
                  <a:pt x="1698105" y="2147461"/>
                </a:lnTo>
                <a:lnTo>
                  <a:pt x="1760970" y="2082596"/>
                </a:lnTo>
                <a:lnTo>
                  <a:pt x="2452771" y="1378698"/>
                </a:lnTo>
                <a:lnTo>
                  <a:pt x="2515731" y="1317834"/>
                </a:lnTo>
                <a:lnTo>
                  <a:pt x="2704326" y="1147431"/>
                </a:lnTo>
                <a:lnTo>
                  <a:pt x="2767286" y="1095425"/>
                </a:lnTo>
                <a:lnTo>
                  <a:pt x="2955881" y="955788"/>
                </a:lnTo>
                <a:lnTo>
                  <a:pt x="3018841" y="912259"/>
                </a:lnTo>
                <a:lnTo>
                  <a:pt x="3207436" y="795197"/>
                </a:lnTo>
                <a:lnTo>
                  <a:pt x="3270397" y="760336"/>
                </a:lnTo>
                <a:lnTo>
                  <a:pt x="3458992" y="665276"/>
                </a:lnTo>
                <a:lnTo>
                  <a:pt x="3521952" y="637368"/>
                </a:lnTo>
                <a:lnTo>
                  <a:pt x="3773507" y="538403"/>
                </a:lnTo>
                <a:lnTo>
                  <a:pt x="3836372" y="516114"/>
                </a:lnTo>
                <a:lnTo>
                  <a:pt x="4150792" y="417912"/>
                </a:lnTo>
                <a:lnTo>
                  <a:pt x="4213753" y="399814"/>
                </a:lnTo>
                <a:lnTo>
                  <a:pt x="4653903" y="283419"/>
                </a:lnTo>
                <a:lnTo>
                  <a:pt x="4716863" y="268750"/>
                </a:lnTo>
                <a:lnTo>
                  <a:pt x="5219974" y="159879"/>
                </a:lnTo>
                <a:lnTo>
                  <a:pt x="5282839" y="147592"/>
                </a:lnTo>
                <a:lnTo>
                  <a:pt x="5785950" y="62915"/>
                </a:lnTo>
                <a:lnTo>
                  <a:pt x="5848814" y="53676"/>
                </a:lnTo>
                <a:lnTo>
                  <a:pt x="6226195" y="50"/>
                </a:lnTo>
              </a:path>
            </a:pathLst>
          </a:custGeom>
          <a:noFill/>
          <a:ln w="28575" cap="flat">
            <a:solidFill>
              <a:srgbClr val="72B7B2"/>
            </a:solidFill>
            <a:prstDash val="solid"/>
            <a:miter/>
          </a:ln>
        </p:spPr>
        <p:txBody>
          <a:bodyPr rtlCol="0" anchor="ctr"/>
          <a:lstStyle/>
          <a:p>
            <a:endParaRPr lang="en-AU"/>
          </a:p>
        </p:txBody>
      </p:sp>
      <p:sp>
        <p:nvSpPr>
          <p:cNvPr id="35" name="Freeform 34">
            <a:extLst>
              <a:ext uri="{FF2B5EF4-FFF2-40B4-BE49-F238E27FC236}">
                <a16:creationId xmlns:a16="http://schemas.microsoft.com/office/drawing/2014/main" id="{7CC396B0-EDBF-AB44-BBA3-3429F31C38FD}"/>
              </a:ext>
            </a:extLst>
          </p:cNvPr>
          <p:cNvSpPr/>
          <p:nvPr/>
        </p:nvSpPr>
        <p:spPr>
          <a:xfrm>
            <a:off x="1574802" y="2"/>
            <a:ext cx="9525" cy="9525"/>
          </a:xfrm>
          <a:custGeom>
            <a:avLst/>
            <a:gdLst/>
            <a:ahLst/>
            <a:cxnLst/>
            <a:rect l="l" t="t" r="r" b="b"/>
            <a:pathLst>
              <a:path w="9525" h="9525"/>
            </a:pathLst>
          </a:custGeom>
          <a:noFill/>
          <a:ln w="9525" cap="flat">
            <a:noFill/>
            <a:prstDash val="solid"/>
            <a:miter/>
          </a:ln>
        </p:spPr>
        <p:txBody>
          <a:bodyPr rtlCol="0" anchor="ctr"/>
          <a:lstStyle/>
          <a:p>
            <a:endParaRPr lang="en-AU"/>
          </a:p>
        </p:txBody>
      </p:sp>
      <p:sp>
        <p:nvSpPr>
          <p:cNvPr id="36" name="Freeform 35">
            <a:extLst>
              <a:ext uri="{FF2B5EF4-FFF2-40B4-BE49-F238E27FC236}">
                <a16:creationId xmlns:a16="http://schemas.microsoft.com/office/drawing/2014/main" id="{3E584CB2-64C2-9941-8AFE-B5396EBC1EB6}"/>
              </a:ext>
            </a:extLst>
          </p:cNvPr>
          <p:cNvSpPr/>
          <p:nvPr/>
        </p:nvSpPr>
        <p:spPr>
          <a:xfrm>
            <a:off x="2355852" y="165356"/>
            <a:ext cx="9525" cy="5762625"/>
          </a:xfrm>
          <a:custGeom>
            <a:avLst/>
            <a:gdLst>
              <a:gd name="connsiteX0" fmla="*/ 0 w 9525"/>
              <a:gd name="connsiteY0" fmla="*/ 0 h 5762625"/>
              <a:gd name="connsiteX1" fmla="*/ 0 w 9525"/>
              <a:gd name="connsiteY1" fmla="*/ 5762625 h 5762625"/>
            </a:gdLst>
            <a:ahLst/>
            <a:cxnLst>
              <a:cxn ang="0">
                <a:pos x="connsiteX0" y="connsiteY0"/>
              </a:cxn>
              <a:cxn ang="0">
                <a:pos x="connsiteX1" y="connsiteY1"/>
              </a:cxn>
            </a:cxnLst>
            <a:rect l="l" t="t" r="r" b="b"/>
            <a:pathLst>
              <a:path w="9525" h="5762625">
                <a:moveTo>
                  <a:pt x="0" y="0"/>
                </a:moveTo>
                <a:lnTo>
                  <a:pt x="0" y="5762625"/>
                </a:lnTo>
              </a:path>
            </a:pathLst>
          </a:custGeom>
          <a:noFill/>
          <a:ln w="19050" cap="flat">
            <a:solidFill>
              <a:srgbClr val="000000"/>
            </a:solidFill>
            <a:prstDash val="solid"/>
            <a:miter/>
          </a:ln>
        </p:spPr>
        <p:txBody>
          <a:bodyPr rtlCol="0" anchor="ctr"/>
          <a:lstStyle/>
          <a:p>
            <a:endParaRPr lang="en-AU"/>
          </a:p>
        </p:txBody>
      </p:sp>
      <p:grpSp>
        <p:nvGrpSpPr>
          <p:cNvPr id="37" name="Graphic 2">
            <a:extLst>
              <a:ext uri="{FF2B5EF4-FFF2-40B4-BE49-F238E27FC236}">
                <a16:creationId xmlns:a16="http://schemas.microsoft.com/office/drawing/2014/main" id="{F1365B08-F727-F34E-A8AF-ADB72A5B60B2}"/>
              </a:ext>
            </a:extLst>
          </p:cNvPr>
          <p:cNvGrpSpPr/>
          <p:nvPr/>
        </p:nvGrpSpPr>
        <p:grpSpPr>
          <a:xfrm>
            <a:off x="2221549" y="5882259"/>
            <a:ext cx="6630815" cy="311624"/>
            <a:chOff x="2221547" y="6193155"/>
            <a:chExt cx="6630815" cy="311624"/>
          </a:xfrm>
          <a:solidFill>
            <a:srgbClr val="2A3F5F"/>
          </a:solidFill>
        </p:grpSpPr>
        <p:sp>
          <p:nvSpPr>
            <p:cNvPr id="38" name="TextBox 37">
              <a:extLst>
                <a:ext uri="{FF2B5EF4-FFF2-40B4-BE49-F238E27FC236}">
                  <a16:creationId xmlns:a16="http://schemas.microsoft.com/office/drawing/2014/main" id="{A3CE7D7E-E296-2F46-8FE7-BD60FDEB4D85}"/>
                </a:ext>
              </a:extLst>
            </p:cNvPr>
            <p:cNvSpPr txBox="1"/>
            <p:nvPr/>
          </p:nvSpPr>
          <p:spPr>
            <a:xfrm>
              <a:off x="2221547" y="6193155"/>
              <a:ext cx="277640" cy="311624"/>
            </a:xfrm>
            <a:prstGeom prst="rect">
              <a:avLst/>
            </a:prstGeom>
            <a:noFill/>
          </p:spPr>
          <p:txBody>
            <a:bodyPr wrap="none" rtlCol="0">
              <a:spAutoFit/>
            </a:bodyPr>
            <a:lstStyle/>
            <a:p>
              <a:pPr algn="l"/>
              <a:r>
                <a:rPr lang="en-AU" sz="1425">
                  <a:ea typeface="Open Sans"/>
                  <a:cs typeface="Open Sans"/>
                  <a:sym typeface="Open Sans"/>
                  <a:rtl val="0"/>
                </a:rPr>
                <a:t>0</a:t>
              </a:r>
            </a:p>
          </p:txBody>
        </p:sp>
        <p:sp>
          <p:nvSpPr>
            <p:cNvPr id="39" name="TextBox 38">
              <a:extLst>
                <a:ext uri="{FF2B5EF4-FFF2-40B4-BE49-F238E27FC236}">
                  <a16:creationId xmlns:a16="http://schemas.microsoft.com/office/drawing/2014/main" id="{89AF97BC-30B9-5846-8AD7-B603EC8CBB15}"/>
                </a:ext>
              </a:extLst>
            </p:cNvPr>
            <p:cNvSpPr txBox="1"/>
            <p:nvPr/>
          </p:nvSpPr>
          <p:spPr>
            <a:xfrm>
              <a:off x="3492182" y="6193155"/>
              <a:ext cx="277640" cy="311624"/>
            </a:xfrm>
            <a:prstGeom prst="rect">
              <a:avLst/>
            </a:prstGeom>
            <a:noFill/>
          </p:spPr>
          <p:txBody>
            <a:bodyPr wrap="none" rtlCol="0">
              <a:spAutoFit/>
            </a:bodyPr>
            <a:lstStyle/>
            <a:p>
              <a:pPr algn="l"/>
              <a:r>
                <a:rPr lang="en-AU" sz="1425" dirty="0">
                  <a:ea typeface="Open Sans"/>
                  <a:cs typeface="Open Sans"/>
                  <a:sym typeface="Open Sans"/>
                  <a:rtl val="0"/>
                </a:rPr>
                <a:t>1</a:t>
              </a:r>
            </a:p>
          </p:txBody>
        </p:sp>
        <p:sp>
          <p:nvSpPr>
            <p:cNvPr id="40" name="TextBox 39">
              <a:extLst>
                <a:ext uri="{FF2B5EF4-FFF2-40B4-BE49-F238E27FC236}">
                  <a16:creationId xmlns:a16="http://schemas.microsoft.com/office/drawing/2014/main" id="{7A3C5767-779D-CA48-B5A6-F4655C4F2615}"/>
                </a:ext>
              </a:extLst>
            </p:cNvPr>
            <p:cNvSpPr txBox="1"/>
            <p:nvPr/>
          </p:nvSpPr>
          <p:spPr>
            <a:xfrm>
              <a:off x="4762817" y="6193155"/>
              <a:ext cx="277640" cy="311624"/>
            </a:xfrm>
            <a:prstGeom prst="rect">
              <a:avLst/>
            </a:prstGeom>
            <a:noFill/>
          </p:spPr>
          <p:txBody>
            <a:bodyPr wrap="none" rtlCol="0">
              <a:spAutoFit/>
            </a:bodyPr>
            <a:lstStyle/>
            <a:p>
              <a:pPr algn="l"/>
              <a:r>
                <a:rPr lang="en-AU" sz="1425">
                  <a:ea typeface="Open Sans"/>
                  <a:cs typeface="Open Sans"/>
                  <a:sym typeface="Open Sans"/>
                  <a:rtl val="0"/>
                </a:rPr>
                <a:t>2</a:t>
              </a:r>
            </a:p>
          </p:txBody>
        </p:sp>
        <p:sp>
          <p:nvSpPr>
            <p:cNvPr id="41" name="TextBox 40">
              <a:extLst>
                <a:ext uri="{FF2B5EF4-FFF2-40B4-BE49-F238E27FC236}">
                  <a16:creationId xmlns:a16="http://schemas.microsoft.com/office/drawing/2014/main" id="{D31516B0-2F70-1D44-A0A4-F557B0487B21}"/>
                </a:ext>
              </a:extLst>
            </p:cNvPr>
            <p:cNvSpPr txBox="1"/>
            <p:nvPr/>
          </p:nvSpPr>
          <p:spPr>
            <a:xfrm>
              <a:off x="6033452" y="6193155"/>
              <a:ext cx="277640" cy="311624"/>
            </a:xfrm>
            <a:prstGeom prst="rect">
              <a:avLst/>
            </a:prstGeom>
            <a:noFill/>
          </p:spPr>
          <p:txBody>
            <a:bodyPr wrap="none" rtlCol="0">
              <a:spAutoFit/>
            </a:bodyPr>
            <a:lstStyle/>
            <a:p>
              <a:pPr algn="l"/>
              <a:r>
                <a:rPr lang="en-AU" sz="1425" b="1" dirty="0">
                  <a:solidFill>
                    <a:schemeClr val="bg1">
                      <a:lumMod val="50000"/>
                    </a:schemeClr>
                  </a:solidFill>
                  <a:ea typeface="Open Sans"/>
                  <a:cs typeface="Open Sans"/>
                  <a:sym typeface="Open Sans"/>
                  <a:rtl val="0"/>
                </a:rPr>
                <a:t>3</a:t>
              </a:r>
            </a:p>
          </p:txBody>
        </p:sp>
        <p:sp>
          <p:nvSpPr>
            <p:cNvPr id="42" name="TextBox 41">
              <a:extLst>
                <a:ext uri="{FF2B5EF4-FFF2-40B4-BE49-F238E27FC236}">
                  <a16:creationId xmlns:a16="http://schemas.microsoft.com/office/drawing/2014/main" id="{77F5B742-7B9A-6B45-87B9-A51760EFD97D}"/>
                </a:ext>
              </a:extLst>
            </p:cNvPr>
            <p:cNvSpPr txBox="1"/>
            <p:nvPr/>
          </p:nvSpPr>
          <p:spPr>
            <a:xfrm>
              <a:off x="7304087" y="6193155"/>
              <a:ext cx="277640" cy="311624"/>
            </a:xfrm>
            <a:prstGeom prst="rect">
              <a:avLst/>
            </a:prstGeom>
            <a:noFill/>
          </p:spPr>
          <p:txBody>
            <a:bodyPr wrap="none" rtlCol="0">
              <a:spAutoFit/>
            </a:bodyPr>
            <a:lstStyle/>
            <a:p>
              <a:pPr algn="l"/>
              <a:r>
                <a:rPr lang="en-AU" sz="1425">
                  <a:ea typeface="Open Sans"/>
                  <a:cs typeface="Open Sans"/>
                  <a:sym typeface="Open Sans"/>
                  <a:rtl val="0"/>
                </a:rPr>
                <a:t>4</a:t>
              </a:r>
            </a:p>
          </p:txBody>
        </p:sp>
        <p:sp>
          <p:nvSpPr>
            <p:cNvPr id="43" name="TextBox 42">
              <a:extLst>
                <a:ext uri="{FF2B5EF4-FFF2-40B4-BE49-F238E27FC236}">
                  <a16:creationId xmlns:a16="http://schemas.microsoft.com/office/drawing/2014/main" id="{483DE8A7-025F-D948-953C-DF7E3721D7C4}"/>
                </a:ext>
              </a:extLst>
            </p:cNvPr>
            <p:cNvSpPr txBox="1"/>
            <p:nvPr/>
          </p:nvSpPr>
          <p:spPr>
            <a:xfrm>
              <a:off x="8574722" y="6193155"/>
              <a:ext cx="277640" cy="311624"/>
            </a:xfrm>
            <a:prstGeom prst="rect">
              <a:avLst/>
            </a:prstGeom>
            <a:noFill/>
          </p:spPr>
          <p:txBody>
            <a:bodyPr wrap="none" rtlCol="0">
              <a:spAutoFit/>
            </a:bodyPr>
            <a:lstStyle/>
            <a:p>
              <a:pPr algn="l"/>
              <a:r>
                <a:rPr lang="en-AU" sz="1425">
                  <a:ea typeface="Open Sans"/>
                  <a:cs typeface="Open Sans"/>
                  <a:sym typeface="Open Sans"/>
                  <a:rtl val="0"/>
                </a:rPr>
                <a:t>5</a:t>
              </a:r>
            </a:p>
          </p:txBody>
        </p:sp>
      </p:grpSp>
      <p:grpSp>
        <p:nvGrpSpPr>
          <p:cNvPr id="44" name="Graphic 2">
            <a:extLst>
              <a:ext uri="{FF2B5EF4-FFF2-40B4-BE49-F238E27FC236}">
                <a16:creationId xmlns:a16="http://schemas.microsoft.com/office/drawing/2014/main" id="{C4BC62EE-9325-094F-80C8-005602E718AF}"/>
              </a:ext>
            </a:extLst>
          </p:cNvPr>
          <p:cNvGrpSpPr/>
          <p:nvPr/>
        </p:nvGrpSpPr>
        <p:grpSpPr>
          <a:xfrm>
            <a:off x="1904367" y="49531"/>
            <a:ext cx="487189" cy="6017195"/>
            <a:chOff x="1904365" y="360425"/>
            <a:chExt cx="487189" cy="6017195"/>
          </a:xfrm>
          <a:solidFill>
            <a:srgbClr val="2A3F5F"/>
          </a:solidFill>
        </p:grpSpPr>
        <p:sp>
          <p:nvSpPr>
            <p:cNvPr id="45" name="TextBox 44">
              <a:extLst>
                <a:ext uri="{FF2B5EF4-FFF2-40B4-BE49-F238E27FC236}">
                  <a16:creationId xmlns:a16="http://schemas.microsoft.com/office/drawing/2014/main" id="{EC01C9BF-9E1A-D342-925D-197118D73BCE}"/>
                </a:ext>
              </a:extLst>
            </p:cNvPr>
            <p:cNvSpPr txBox="1"/>
            <p:nvPr/>
          </p:nvSpPr>
          <p:spPr>
            <a:xfrm>
              <a:off x="2113914" y="6065996"/>
              <a:ext cx="277640" cy="311624"/>
            </a:xfrm>
            <a:prstGeom prst="rect">
              <a:avLst/>
            </a:prstGeom>
            <a:noFill/>
          </p:spPr>
          <p:txBody>
            <a:bodyPr wrap="none" rtlCol="0">
              <a:spAutoFit/>
            </a:bodyPr>
            <a:lstStyle/>
            <a:p>
              <a:pPr algn="l"/>
              <a:r>
                <a:rPr lang="en-AU" sz="1425">
                  <a:ea typeface="Open Sans"/>
                  <a:cs typeface="Open Sans"/>
                  <a:sym typeface="Open Sans"/>
                  <a:rtl val="0"/>
                </a:rPr>
                <a:t>0</a:t>
              </a:r>
            </a:p>
          </p:txBody>
        </p:sp>
        <p:sp>
          <p:nvSpPr>
            <p:cNvPr id="46" name="TextBox 45">
              <a:extLst>
                <a:ext uri="{FF2B5EF4-FFF2-40B4-BE49-F238E27FC236}">
                  <a16:creationId xmlns:a16="http://schemas.microsoft.com/office/drawing/2014/main" id="{40C1D207-4247-BC41-8D06-98530B25D85E}"/>
                </a:ext>
              </a:extLst>
            </p:cNvPr>
            <p:cNvSpPr txBox="1"/>
            <p:nvPr/>
          </p:nvSpPr>
          <p:spPr>
            <a:xfrm>
              <a:off x="2009140" y="5495448"/>
              <a:ext cx="370614" cy="311624"/>
            </a:xfrm>
            <a:prstGeom prst="rect">
              <a:avLst/>
            </a:prstGeom>
            <a:noFill/>
          </p:spPr>
          <p:txBody>
            <a:bodyPr wrap="none" rtlCol="0">
              <a:spAutoFit/>
            </a:bodyPr>
            <a:lstStyle/>
            <a:p>
              <a:pPr algn="l"/>
              <a:r>
                <a:rPr lang="en-AU" sz="1425">
                  <a:ea typeface="Open Sans"/>
                  <a:cs typeface="Open Sans"/>
                  <a:sym typeface="Open Sans"/>
                  <a:rtl val="0"/>
                </a:rPr>
                <a:t>10</a:t>
              </a:r>
            </a:p>
          </p:txBody>
        </p:sp>
        <p:sp>
          <p:nvSpPr>
            <p:cNvPr id="47" name="TextBox 46">
              <a:extLst>
                <a:ext uri="{FF2B5EF4-FFF2-40B4-BE49-F238E27FC236}">
                  <a16:creationId xmlns:a16="http://schemas.microsoft.com/office/drawing/2014/main" id="{352C198B-C500-974D-BCB8-D07B4D237160}"/>
                </a:ext>
              </a:extLst>
            </p:cNvPr>
            <p:cNvSpPr txBox="1"/>
            <p:nvPr/>
          </p:nvSpPr>
          <p:spPr>
            <a:xfrm>
              <a:off x="2009140" y="4924901"/>
              <a:ext cx="370614" cy="311624"/>
            </a:xfrm>
            <a:prstGeom prst="rect">
              <a:avLst/>
            </a:prstGeom>
            <a:noFill/>
          </p:spPr>
          <p:txBody>
            <a:bodyPr wrap="none" rtlCol="0">
              <a:spAutoFit/>
            </a:bodyPr>
            <a:lstStyle/>
            <a:p>
              <a:pPr algn="l"/>
              <a:r>
                <a:rPr lang="en-AU" sz="1425">
                  <a:ea typeface="Open Sans"/>
                  <a:cs typeface="Open Sans"/>
                  <a:sym typeface="Open Sans"/>
                  <a:rtl val="0"/>
                </a:rPr>
                <a:t>20</a:t>
              </a:r>
            </a:p>
          </p:txBody>
        </p:sp>
        <p:sp>
          <p:nvSpPr>
            <p:cNvPr id="48" name="TextBox 47">
              <a:extLst>
                <a:ext uri="{FF2B5EF4-FFF2-40B4-BE49-F238E27FC236}">
                  <a16:creationId xmlns:a16="http://schemas.microsoft.com/office/drawing/2014/main" id="{4D61F0FA-FAF9-9A43-8AB3-ED8915840D54}"/>
                </a:ext>
              </a:extLst>
            </p:cNvPr>
            <p:cNvSpPr txBox="1"/>
            <p:nvPr/>
          </p:nvSpPr>
          <p:spPr>
            <a:xfrm>
              <a:off x="2009140" y="4354353"/>
              <a:ext cx="370614" cy="311624"/>
            </a:xfrm>
            <a:prstGeom prst="rect">
              <a:avLst/>
            </a:prstGeom>
            <a:noFill/>
          </p:spPr>
          <p:txBody>
            <a:bodyPr wrap="none" rtlCol="0">
              <a:spAutoFit/>
            </a:bodyPr>
            <a:lstStyle/>
            <a:p>
              <a:pPr algn="l"/>
              <a:r>
                <a:rPr lang="en-AU" sz="1425">
                  <a:ea typeface="Open Sans"/>
                  <a:cs typeface="Open Sans"/>
                  <a:sym typeface="Open Sans"/>
                  <a:rtl val="0"/>
                </a:rPr>
                <a:t>30</a:t>
              </a:r>
            </a:p>
          </p:txBody>
        </p:sp>
        <p:sp>
          <p:nvSpPr>
            <p:cNvPr id="49" name="TextBox 48">
              <a:extLst>
                <a:ext uri="{FF2B5EF4-FFF2-40B4-BE49-F238E27FC236}">
                  <a16:creationId xmlns:a16="http://schemas.microsoft.com/office/drawing/2014/main" id="{B188ABAC-26F5-4240-9E10-9D7ADD9080EB}"/>
                </a:ext>
              </a:extLst>
            </p:cNvPr>
            <p:cNvSpPr txBox="1"/>
            <p:nvPr/>
          </p:nvSpPr>
          <p:spPr>
            <a:xfrm>
              <a:off x="2009140" y="3783806"/>
              <a:ext cx="370614" cy="311624"/>
            </a:xfrm>
            <a:prstGeom prst="rect">
              <a:avLst/>
            </a:prstGeom>
            <a:noFill/>
          </p:spPr>
          <p:txBody>
            <a:bodyPr wrap="none" rtlCol="0">
              <a:spAutoFit/>
            </a:bodyPr>
            <a:lstStyle/>
            <a:p>
              <a:pPr algn="l"/>
              <a:r>
                <a:rPr lang="en-AU" sz="1425">
                  <a:ea typeface="Open Sans"/>
                  <a:cs typeface="Open Sans"/>
                  <a:sym typeface="Open Sans"/>
                  <a:rtl val="0"/>
                </a:rPr>
                <a:t>40</a:t>
              </a:r>
            </a:p>
          </p:txBody>
        </p:sp>
        <p:sp>
          <p:nvSpPr>
            <p:cNvPr id="50" name="TextBox 49">
              <a:extLst>
                <a:ext uri="{FF2B5EF4-FFF2-40B4-BE49-F238E27FC236}">
                  <a16:creationId xmlns:a16="http://schemas.microsoft.com/office/drawing/2014/main" id="{651C8FDB-2D12-9540-AE0E-ED540F6DCE9B}"/>
                </a:ext>
              </a:extLst>
            </p:cNvPr>
            <p:cNvSpPr txBox="1"/>
            <p:nvPr/>
          </p:nvSpPr>
          <p:spPr>
            <a:xfrm>
              <a:off x="2009140" y="3213258"/>
              <a:ext cx="370614" cy="311624"/>
            </a:xfrm>
            <a:prstGeom prst="rect">
              <a:avLst/>
            </a:prstGeom>
            <a:noFill/>
          </p:spPr>
          <p:txBody>
            <a:bodyPr wrap="none" rtlCol="0">
              <a:spAutoFit/>
            </a:bodyPr>
            <a:lstStyle/>
            <a:p>
              <a:pPr algn="l"/>
              <a:r>
                <a:rPr lang="en-AU" sz="1425">
                  <a:ea typeface="Open Sans"/>
                  <a:cs typeface="Open Sans"/>
                  <a:sym typeface="Open Sans"/>
                  <a:rtl val="0"/>
                </a:rPr>
                <a:t>50</a:t>
              </a:r>
            </a:p>
          </p:txBody>
        </p:sp>
        <p:sp>
          <p:nvSpPr>
            <p:cNvPr id="51" name="TextBox 50">
              <a:extLst>
                <a:ext uri="{FF2B5EF4-FFF2-40B4-BE49-F238E27FC236}">
                  <a16:creationId xmlns:a16="http://schemas.microsoft.com/office/drawing/2014/main" id="{68FB35D4-AA22-4748-B6AA-045F831DB869}"/>
                </a:ext>
              </a:extLst>
            </p:cNvPr>
            <p:cNvSpPr txBox="1"/>
            <p:nvPr/>
          </p:nvSpPr>
          <p:spPr>
            <a:xfrm>
              <a:off x="2009140" y="2642615"/>
              <a:ext cx="370614" cy="311624"/>
            </a:xfrm>
            <a:prstGeom prst="rect">
              <a:avLst/>
            </a:prstGeom>
            <a:noFill/>
          </p:spPr>
          <p:txBody>
            <a:bodyPr wrap="none" rtlCol="0">
              <a:spAutoFit/>
            </a:bodyPr>
            <a:lstStyle/>
            <a:p>
              <a:pPr algn="l"/>
              <a:r>
                <a:rPr lang="en-AU" sz="1425">
                  <a:ea typeface="Open Sans"/>
                  <a:cs typeface="Open Sans"/>
                  <a:sym typeface="Open Sans"/>
                  <a:rtl val="0"/>
                </a:rPr>
                <a:t>60</a:t>
              </a:r>
            </a:p>
          </p:txBody>
        </p:sp>
        <p:sp>
          <p:nvSpPr>
            <p:cNvPr id="52" name="TextBox 51">
              <a:extLst>
                <a:ext uri="{FF2B5EF4-FFF2-40B4-BE49-F238E27FC236}">
                  <a16:creationId xmlns:a16="http://schemas.microsoft.com/office/drawing/2014/main" id="{7B3BC32A-030F-DE45-8155-DF7C51022819}"/>
                </a:ext>
              </a:extLst>
            </p:cNvPr>
            <p:cNvSpPr txBox="1"/>
            <p:nvPr/>
          </p:nvSpPr>
          <p:spPr>
            <a:xfrm>
              <a:off x="2009140" y="2072068"/>
              <a:ext cx="370614" cy="311624"/>
            </a:xfrm>
            <a:prstGeom prst="rect">
              <a:avLst/>
            </a:prstGeom>
            <a:noFill/>
          </p:spPr>
          <p:txBody>
            <a:bodyPr wrap="none" rtlCol="0">
              <a:spAutoFit/>
            </a:bodyPr>
            <a:lstStyle/>
            <a:p>
              <a:pPr algn="l"/>
              <a:r>
                <a:rPr lang="en-AU" sz="1425">
                  <a:ea typeface="Open Sans"/>
                  <a:cs typeface="Open Sans"/>
                  <a:sym typeface="Open Sans"/>
                  <a:rtl val="0"/>
                </a:rPr>
                <a:t>70</a:t>
              </a:r>
            </a:p>
          </p:txBody>
        </p:sp>
        <p:sp>
          <p:nvSpPr>
            <p:cNvPr id="53" name="TextBox 52">
              <a:extLst>
                <a:ext uri="{FF2B5EF4-FFF2-40B4-BE49-F238E27FC236}">
                  <a16:creationId xmlns:a16="http://schemas.microsoft.com/office/drawing/2014/main" id="{E0AD2A7A-C51A-714C-8425-22CCD03F2016}"/>
                </a:ext>
              </a:extLst>
            </p:cNvPr>
            <p:cNvSpPr txBox="1"/>
            <p:nvPr/>
          </p:nvSpPr>
          <p:spPr>
            <a:xfrm>
              <a:off x="2009140" y="1501520"/>
              <a:ext cx="370614" cy="311624"/>
            </a:xfrm>
            <a:prstGeom prst="rect">
              <a:avLst/>
            </a:prstGeom>
            <a:noFill/>
          </p:spPr>
          <p:txBody>
            <a:bodyPr wrap="none" rtlCol="0">
              <a:spAutoFit/>
            </a:bodyPr>
            <a:lstStyle/>
            <a:p>
              <a:pPr algn="l"/>
              <a:r>
                <a:rPr lang="en-AU" sz="1425">
                  <a:ea typeface="Open Sans"/>
                  <a:cs typeface="Open Sans"/>
                  <a:sym typeface="Open Sans"/>
                  <a:rtl val="0"/>
                </a:rPr>
                <a:t>80</a:t>
              </a:r>
            </a:p>
          </p:txBody>
        </p:sp>
        <p:sp>
          <p:nvSpPr>
            <p:cNvPr id="54" name="TextBox 53">
              <a:extLst>
                <a:ext uri="{FF2B5EF4-FFF2-40B4-BE49-F238E27FC236}">
                  <a16:creationId xmlns:a16="http://schemas.microsoft.com/office/drawing/2014/main" id="{4AE333AB-4F71-0549-BB83-A7A9460510A0}"/>
                </a:ext>
              </a:extLst>
            </p:cNvPr>
            <p:cNvSpPr txBox="1"/>
            <p:nvPr/>
          </p:nvSpPr>
          <p:spPr>
            <a:xfrm>
              <a:off x="2009140" y="930973"/>
              <a:ext cx="370614" cy="311624"/>
            </a:xfrm>
            <a:prstGeom prst="rect">
              <a:avLst/>
            </a:prstGeom>
            <a:noFill/>
          </p:spPr>
          <p:txBody>
            <a:bodyPr wrap="none" rtlCol="0">
              <a:spAutoFit/>
            </a:bodyPr>
            <a:lstStyle/>
            <a:p>
              <a:pPr algn="l"/>
              <a:r>
                <a:rPr lang="en-AU" sz="1425">
                  <a:ea typeface="Open Sans"/>
                  <a:cs typeface="Open Sans"/>
                  <a:sym typeface="Open Sans"/>
                  <a:rtl val="0"/>
                </a:rPr>
                <a:t>90</a:t>
              </a:r>
            </a:p>
          </p:txBody>
        </p:sp>
        <p:sp>
          <p:nvSpPr>
            <p:cNvPr id="55" name="TextBox 54">
              <a:extLst>
                <a:ext uri="{FF2B5EF4-FFF2-40B4-BE49-F238E27FC236}">
                  <a16:creationId xmlns:a16="http://schemas.microsoft.com/office/drawing/2014/main" id="{56816C34-9EBF-514F-BAA8-47F41374934C}"/>
                </a:ext>
              </a:extLst>
            </p:cNvPr>
            <p:cNvSpPr txBox="1"/>
            <p:nvPr/>
          </p:nvSpPr>
          <p:spPr>
            <a:xfrm>
              <a:off x="1904365" y="360425"/>
              <a:ext cx="463588" cy="311624"/>
            </a:xfrm>
            <a:prstGeom prst="rect">
              <a:avLst/>
            </a:prstGeom>
            <a:noFill/>
          </p:spPr>
          <p:txBody>
            <a:bodyPr wrap="none" rtlCol="0">
              <a:spAutoFit/>
            </a:bodyPr>
            <a:lstStyle/>
            <a:p>
              <a:pPr algn="l"/>
              <a:r>
                <a:rPr lang="en-AU" sz="1425">
                  <a:ea typeface="Open Sans"/>
                  <a:cs typeface="Open Sans"/>
                  <a:sym typeface="Open Sans"/>
                  <a:rtl val="0"/>
                </a:rPr>
                <a:t>100</a:t>
              </a:r>
            </a:p>
          </p:txBody>
        </p:sp>
      </p:grpSp>
      <p:sp>
        <p:nvSpPr>
          <p:cNvPr id="89" name="TextBox 88">
            <a:extLst>
              <a:ext uri="{FF2B5EF4-FFF2-40B4-BE49-F238E27FC236}">
                <a16:creationId xmlns:a16="http://schemas.microsoft.com/office/drawing/2014/main" id="{F5717438-D125-5D45-9160-16E034FF24B6}"/>
              </a:ext>
            </a:extLst>
          </p:cNvPr>
          <p:cNvSpPr txBox="1"/>
          <p:nvPr/>
        </p:nvSpPr>
        <p:spPr>
          <a:xfrm>
            <a:off x="4168841" y="6159726"/>
            <a:ext cx="2786212" cy="400110"/>
          </a:xfrm>
          <a:prstGeom prst="rect">
            <a:avLst/>
          </a:prstGeom>
          <a:noFill/>
        </p:spPr>
        <p:txBody>
          <a:bodyPr wrap="none" rtlCol="0">
            <a:spAutoFit/>
          </a:bodyPr>
          <a:lstStyle/>
          <a:p>
            <a:pPr algn="l"/>
            <a:r>
              <a:rPr lang="en-AU" sz="2000" dirty="0">
                <a:ea typeface="Open Sans"/>
                <a:cs typeface="Open Sans"/>
                <a:sym typeface="Open Sans"/>
                <a:rtl val="0"/>
              </a:rPr>
              <a:t>PV size [kWp/household]</a:t>
            </a:r>
          </a:p>
        </p:txBody>
      </p:sp>
      <p:sp>
        <p:nvSpPr>
          <p:cNvPr id="90" name="TextBox 89">
            <a:extLst>
              <a:ext uri="{FF2B5EF4-FFF2-40B4-BE49-F238E27FC236}">
                <a16:creationId xmlns:a16="http://schemas.microsoft.com/office/drawing/2014/main" id="{4DD93006-E30D-2A44-BEBA-797D90583CDE}"/>
              </a:ext>
            </a:extLst>
          </p:cNvPr>
          <p:cNvSpPr txBox="1"/>
          <p:nvPr/>
        </p:nvSpPr>
        <p:spPr>
          <a:xfrm rot="16200000">
            <a:off x="698280" y="2837654"/>
            <a:ext cx="2143792" cy="400110"/>
          </a:xfrm>
          <a:prstGeom prst="rect">
            <a:avLst/>
          </a:prstGeom>
          <a:noFill/>
        </p:spPr>
        <p:txBody>
          <a:bodyPr wrap="none" rtlCol="0">
            <a:spAutoFit/>
          </a:bodyPr>
          <a:lstStyle/>
          <a:p>
            <a:pPr algn="l"/>
            <a:r>
              <a:rPr lang="en-AU" sz="2000" dirty="0">
                <a:ea typeface="Open Sans"/>
                <a:cs typeface="Open Sans"/>
                <a:sym typeface="Open Sans"/>
                <a:rtl val="0"/>
              </a:rPr>
              <a:t>Self-sufficiency [%]</a:t>
            </a:r>
          </a:p>
        </p:txBody>
      </p:sp>
      <p:sp>
        <p:nvSpPr>
          <p:cNvPr id="91" name="Right Triangle 90">
            <a:extLst>
              <a:ext uri="{FF2B5EF4-FFF2-40B4-BE49-F238E27FC236}">
                <a16:creationId xmlns:a16="http://schemas.microsoft.com/office/drawing/2014/main" id="{40C92747-14CB-134B-99D6-1B62B36C1C1E}"/>
              </a:ext>
            </a:extLst>
          </p:cNvPr>
          <p:cNvSpPr/>
          <p:nvPr/>
        </p:nvSpPr>
        <p:spPr>
          <a:xfrm rot="5400000">
            <a:off x="2105669" y="480494"/>
            <a:ext cx="5716716" cy="5178256"/>
          </a:xfrm>
          <a:prstGeom prst="rtTriangle">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TextBox 94">
            <a:extLst>
              <a:ext uri="{FF2B5EF4-FFF2-40B4-BE49-F238E27FC236}">
                <a16:creationId xmlns:a16="http://schemas.microsoft.com/office/drawing/2014/main" id="{819AF203-3F11-C045-818B-928C148ABCD5}"/>
              </a:ext>
            </a:extLst>
          </p:cNvPr>
          <p:cNvSpPr txBox="1"/>
          <p:nvPr/>
        </p:nvSpPr>
        <p:spPr>
          <a:xfrm>
            <a:off x="8648522" y="2994266"/>
            <a:ext cx="838691" cy="369332"/>
          </a:xfrm>
          <a:prstGeom prst="rect">
            <a:avLst/>
          </a:prstGeom>
          <a:noFill/>
        </p:spPr>
        <p:txBody>
          <a:bodyPr wrap="none" rtlCol="0">
            <a:spAutoFit/>
          </a:bodyPr>
          <a:lstStyle/>
          <a:p>
            <a:r>
              <a:rPr lang="en-US" dirty="0">
                <a:solidFill>
                  <a:srgbClr val="4C78A8"/>
                </a:solidFill>
                <a:latin typeface=""/>
              </a:rPr>
              <a:t>2 kWh</a:t>
            </a:r>
          </a:p>
        </p:txBody>
      </p:sp>
      <p:sp>
        <p:nvSpPr>
          <p:cNvPr id="96" name="TextBox 95">
            <a:extLst>
              <a:ext uri="{FF2B5EF4-FFF2-40B4-BE49-F238E27FC236}">
                <a16:creationId xmlns:a16="http://schemas.microsoft.com/office/drawing/2014/main" id="{4297ACC6-F75F-E44E-885D-29A96DECAAD3}"/>
              </a:ext>
            </a:extLst>
          </p:cNvPr>
          <p:cNvSpPr txBox="1"/>
          <p:nvPr/>
        </p:nvSpPr>
        <p:spPr>
          <a:xfrm>
            <a:off x="8648522" y="2454424"/>
            <a:ext cx="838691" cy="369332"/>
          </a:xfrm>
          <a:prstGeom prst="rect">
            <a:avLst/>
          </a:prstGeom>
          <a:noFill/>
        </p:spPr>
        <p:txBody>
          <a:bodyPr wrap="none" rtlCol="0">
            <a:spAutoFit/>
          </a:bodyPr>
          <a:lstStyle/>
          <a:p>
            <a:r>
              <a:rPr lang="en-US" dirty="0">
                <a:solidFill>
                  <a:srgbClr val="F58518"/>
                </a:solidFill>
                <a:latin typeface=""/>
              </a:rPr>
              <a:t>4 kWh</a:t>
            </a:r>
          </a:p>
        </p:txBody>
      </p:sp>
      <p:sp>
        <p:nvSpPr>
          <p:cNvPr id="97" name="TextBox 96">
            <a:extLst>
              <a:ext uri="{FF2B5EF4-FFF2-40B4-BE49-F238E27FC236}">
                <a16:creationId xmlns:a16="http://schemas.microsoft.com/office/drawing/2014/main" id="{5173F3A8-66D3-B543-8FCF-20DA0BA06D1B}"/>
              </a:ext>
            </a:extLst>
          </p:cNvPr>
          <p:cNvSpPr txBox="1"/>
          <p:nvPr/>
        </p:nvSpPr>
        <p:spPr>
          <a:xfrm>
            <a:off x="8648522" y="1962116"/>
            <a:ext cx="838691" cy="369332"/>
          </a:xfrm>
          <a:prstGeom prst="rect">
            <a:avLst/>
          </a:prstGeom>
          <a:noFill/>
        </p:spPr>
        <p:txBody>
          <a:bodyPr wrap="none" rtlCol="0">
            <a:spAutoFit/>
          </a:bodyPr>
          <a:lstStyle/>
          <a:p>
            <a:r>
              <a:rPr lang="en-US" dirty="0">
                <a:solidFill>
                  <a:srgbClr val="E55756"/>
                </a:solidFill>
                <a:latin typeface=""/>
              </a:rPr>
              <a:t>6 kWh</a:t>
            </a:r>
          </a:p>
        </p:txBody>
      </p:sp>
      <p:sp>
        <p:nvSpPr>
          <p:cNvPr id="98" name="TextBox 97">
            <a:extLst>
              <a:ext uri="{FF2B5EF4-FFF2-40B4-BE49-F238E27FC236}">
                <a16:creationId xmlns:a16="http://schemas.microsoft.com/office/drawing/2014/main" id="{7767AA83-4E2F-194B-BB73-FD4E43D6E21E}"/>
              </a:ext>
            </a:extLst>
          </p:cNvPr>
          <p:cNvSpPr txBox="1"/>
          <p:nvPr/>
        </p:nvSpPr>
        <p:spPr>
          <a:xfrm>
            <a:off x="8653785" y="1588627"/>
            <a:ext cx="838691" cy="369332"/>
          </a:xfrm>
          <a:prstGeom prst="rect">
            <a:avLst/>
          </a:prstGeom>
          <a:noFill/>
        </p:spPr>
        <p:txBody>
          <a:bodyPr wrap="none" rtlCol="0">
            <a:spAutoFit/>
          </a:bodyPr>
          <a:lstStyle/>
          <a:p>
            <a:r>
              <a:rPr lang="en-US" dirty="0">
                <a:solidFill>
                  <a:srgbClr val="72B7B3"/>
                </a:solidFill>
                <a:latin typeface=""/>
              </a:rPr>
              <a:t>8 kWh</a:t>
            </a:r>
          </a:p>
        </p:txBody>
      </p:sp>
      <p:sp>
        <p:nvSpPr>
          <p:cNvPr id="99" name="TextBox 98">
            <a:extLst>
              <a:ext uri="{FF2B5EF4-FFF2-40B4-BE49-F238E27FC236}">
                <a16:creationId xmlns:a16="http://schemas.microsoft.com/office/drawing/2014/main" id="{416E1C05-C8F8-A04E-8EA1-E5810AE086F8}"/>
              </a:ext>
            </a:extLst>
          </p:cNvPr>
          <p:cNvSpPr txBox="1"/>
          <p:nvPr/>
        </p:nvSpPr>
        <p:spPr>
          <a:xfrm>
            <a:off x="8668964" y="3631103"/>
            <a:ext cx="1390124" cy="369332"/>
          </a:xfrm>
          <a:prstGeom prst="rect">
            <a:avLst/>
          </a:prstGeom>
          <a:noFill/>
        </p:spPr>
        <p:txBody>
          <a:bodyPr wrap="none" rtlCol="0">
            <a:spAutoFit/>
          </a:bodyPr>
          <a:lstStyle/>
          <a:p>
            <a:r>
              <a:rPr lang="en-US" b="1" dirty="0">
                <a:solidFill>
                  <a:srgbClr val="C00000"/>
                </a:solidFill>
                <a:latin typeface=""/>
              </a:rPr>
              <a:t>No storage</a:t>
            </a:r>
          </a:p>
        </p:txBody>
      </p:sp>
      <p:sp>
        <p:nvSpPr>
          <p:cNvPr id="100" name="TextBox 99">
            <a:extLst>
              <a:ext uri="{FF2B5EF4-FFF2-40B4-BE49-F238E27FC236}">
                <a16:creationId xmlns:a16="http://schemas.microsoft.com/office/drawing/2014/main" id="{4F0602C2-6AAC-D141-A08F-27F99D7EBBD0}"/>
              </a:ext>
            </a:extLst>
          </p:cNvPr>
          <p:cNvSpPr txBox="1"/>
          <p:nvPr/>
        </p:nvSpPr>
        <p:spPr>
          <a:xfrm>
            <a:off x="8651031" y="1205953"/>
            <a:ext cx="774571" cy="369332"/>
          </a:xfrm>
          <a:prstGeom prst="rect">
            <a:avLst/>
          </a:prstGeom>
          <a:noFill/>
        </p:spPr>
        <p:txBody>
          <a:bodyPr wrap="none" rtlCol="0">
            <a:spAutoFit/>
          </a:bodyPr>
          <a:lstStyle/>
          <a:p>
            <a:r>
              <a:rPr lang="en-US" b="1" dirty="0">
                <a:solidFill>
                  <a:schemeClr val="accent6">
                    <a:lumMod val="75000"/>
                  </a:schemeClr>
                </a:solidFill>
                <a:latin typeface=""/>
              </a:rPr>
              <a:t>1 day</a:t>
            </a:r>
          </a:p>
        </p:txBody>
      </p:sp>
      <p:sp>
        <p:nvSpPr>
          <p:cNvPr id="101" name="TextBox 100">
            <a:extLst>
              <a:ext uri="{FF2B5EF4-FFF2-40B4-BE49-F238E27FC236}">
                <a16:creationId xmlns:a16="http://schemas.microsoft.com/office/drawing/2014/main" id="{78B28522-0E7D-A748-8274-653A1B457457}"/>
              </a:ext>
            </a:extLst>
          </p:cNvPr>
          <p:cNvSpPr txBox="1"/>
          <p:nvPr/>
        </p:nvSpPr>
        <p:spPr>
          <a:xfrm>
            <a:off x="8676179" y="6507"/>
            <a:ext cx="851515" cy="369332"/>
          </a:xfrm>
          <a:prstGeom prst="rect">
            <a:avLst/>
          </a:prstGeom>
          <a:noFill/>
        </p:spPr>
        <p:txBody>
          <a:bodyPr wrap="none" rtlCol="0">
            <a:spAutoFit/>
          </a:bodyPr>
          <a:lstStyle/>
          <a:p>
            <a:r>
              <a:rPr lang="en-US" b="1" dirty="0">
                <a:latin typeface=""/>
              </a:rPr>
              <a:t>1 year</a:t>
            </a:r>
          </a:p>
        </p:txBody>
      </p:sp>
      <p:cxnSp>
        <p:nvCxnSpPr>
          <p:cNvPr id="103" name="Straight Connector 102">
            <a:extLst>
              <a:ext uri="{FF2B5EF4-FFF2-40B4-BE49-F238E27FC236}">
                <a16:creationId xmlns:a16="http://schemas.microsoft.com/office/drawing/2014/main" id="{E86EA183-9E6E-F647-B216-17743AC0B288}"/>
              </a:ext>
            </a:extLst>
          </p:cNvPr>
          <p:cNvCxnSpPr>
            <a:cxnSpLocks/>
          </p:cNvCxnSpPr>
          <p:nvPr/>
        </p:nvCxnSpPr>
        <p:spPr>
          <a:xfrm flipV="1">
            <a:off x="4279392" y="231933"/>
            <a:ext cx="0" cy="569604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EB9841A-5D22-3D4D-89D1-A0A773E71C3E}"/>
              </a:ext>
            </a:extLst>
          </p:cNvPr>
          <p:cNvCxnSpPr>
            <a:cxnSpLocks/>
          </p:cNvCxnSpPr>
          <p:nvPr/>
        </p:nvCxnSpPr>
        <p:spPr>
          <a:xfrm flipV="1">
            <a:off x="6170684" y="231935"/>
            <a:ext cx="0" cy="566847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106C605D-9D64-8D47-9095-11FA62400EC4}"/>
              </a:ext>
            </a:extLst>
          </p:cNvPr>
          <p:cNvSpPr/>
          <p:nvPr/>
        </p:nvSpPr>
        <p:spPr>
          <a:xfrm>
            <a:off x="4993597" y="783560"/>
            <a:ext cx="566928" cy="566928"/>
          </a:xfrm>
          <a:prstGeom prst="rect">
            <a:avLst/>
          </a:prstGeom>
          <a:solidFill>
            <a:schemeClr val="bg1"/>
          </a:solidFill>
          <a:ln>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B</a:t>
            </a:r>
          </a:p>
        </p:txBody>
      </p:sp>
      <p:sp>
        <p:nvSpPr>
          <p:cNvPr id="108" name="Rectangle 107">
            <a:extLst>
              <a:ext uri="{FF2B5EF4-FFF2-40B4-BE49-F238E27FC236}">
                <a16:creationId xmlns:a16="http://schemas.microsoft.com/office/drawing/2014/main" id="{7BAEB4AC-7949-C344-8578-EA526FA18596}"/>
              </a:ext>
            </a:extLst>
          </p:cNvPr>
          <p:cNvSpPr/>
          <p:nvPr/>
        </p:nvSpPr>
        <p:spPr>
          <a:xfrm>
            <a:off x="7185944" y="790075"/>
            <a:ext cx="566928" cy="566928"/>
          </a:xfrm>
          <a:prstGeom prst="rect">
            <a:avLst/>
          </a:prstGeom>
          <a:solidFill>
            <a:schemeClr val="bg1"/>
          </a:solidFill>
          <a:ln>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a:t>
            </a:r>
          </a:p>
        </p:txBody>
      </p:sp>
      <p:sp>
        <p:nvSpPr>
          <p:cNvPr id="127" name="Rectangle 126">
            <a:extLst>
              <a:ext uri="{FF2B5EF4-FFF2-40B4-BE49-F238E27FC236}">
                <a16:creationId xmlns:a16="http://schemas.microsoft.com/office/drawing/2014/main" id="{FA329B68-B51E-3046-90C6-541136A08465}"/>
              </a:ext>
            </a:extLst>
          </p:cNvPr>
          <p:cNvSpPr/>
          <p:nvPr/>
        </p:nvSpPr>
        <p:spPr>
          <a:xfrm>
            <a:off x="3030369" y="790075"/>
            <a:ext cx="566928" cy="566928"/>
          </a:xfrm>
          <a:prstGeom prst="rect">
            <a:avLst/>
          </a:prstGeom>
          <a:solidFill>
            <a:schemeClr val="bg1"/>
          </a:solidFill>
          <a:ln>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a:t>
            </a:r>
          </a:p>
        </p:txBody>
      </p:sp>
      <p:sp>
        <p:nvSpPr>
          <p:cNvPr id="66" name="TextBox 65">
            <a:extLst>
              <a:ext uri="{FF2B5EF4-FFF2-40B4-BE49-F238E27FC236}">
                <a16:creationId xmlns:a16="http://schemas.microsoft.com/office/drawing/2014/main" id="{ED96CE3F-3281-2745-A12B-365B552AEDF4}"/>
              </a:ext>
            </a:extLst>
          </p:cNvPr>
          <p:cNvSpPr txBox="1"/>
          <p:nvPr/>
        </p:nvSpPr>
        <p:spPr>
          <a:xfrm>
            <a:off x="4083192" y="5884023"/>
            <a:ext cx="417102" cy="311624"/>
          </a:xfrm>
          <a:prstGeom prst="rect">
            <a:avLst/>
          </a:prstGeom>
          <a:noFill/>
        </p:spPr>
        <p:txBody>
          <a:bodyPr wrap="none" rtlCol="0">
            <a:spAutoFit/>
          </a:bodyPr>
          <a:lstStyle/>
          <a:p>
            <a:pPr algn="l"/>
            <a:r>
              <a:rPr lang="en-AU" sz="1425" b="1" dirty="0">
                <a:solidFill>
                  <a:schemeClr val="bg1">
                    <a:lumMod val="50000"/>
                  </a:schemeClr>
                </a:solidFill>
                <a:ea typeface="Open Sans"/>
                <a:cs typeface="Open Sans"/>
                <a:sym typeface="Open Sans"/>
                <a:rtl val="0"/>
              </a:rPr>
              <a:t>1.5</a:t>
            </a:r>
          </a:p>
        </p:txBody>
      </p:sp>
      <p:cxnSp>
        <p:nvCxnSpPr>
          <p:cNvPr id="67" name="Straight Arrow Connector 66">
            <a:extLst>
              <a:ext uri="{FF2B5EF4-FFF2-40B4-BE49-F238E27FC236}">
                <a16:creationId xmlns:a16="http://schemas.microsoft.com/office/drawing/2014/main" id="{900DF9E7-5EBE-4144-9A1D-B480AF0437B9}"/>
              </a:ext>
            </a:extLst>
          </p:cNvPr>
          <p:cNvCxnSpPr>
            <a:cxnSpLocks/>
          </p:cNvCxnSpPr>
          <p:nvPr/>
        </p:nvCxnSpPr>
        <p:spPr>
          <a:xfrm>
            <a:off x="4395131" y="3824382"/>
            <a:ext cx="0" cy="487762"/>
          </a:xfrm>
          <a:prstGeom prst="straightConnector1">
            <a:avLst/>
          </a:prstGeom>
          <a:ln w="28575">
            <a:solidFill>
              <a:schemeClr val="tx1">
                <a:lumMod val="50000"/>
                <a:lumOff val="50000"/>
              </a:schemeClr>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40BF97-1DFF-1B4E-8A97-9D996F010DE4}"/>
              </a:ext>
            </a:extLst>
          </p:cNvPr>
          <p:cNvSpPr txBox="1"/>
          <p:nvPr/>
        </p:nvSpPr>
        <p:spPr>
          <a:xfrm>
            <a:off x="4395132" y="3874733"/>
            <a:ext cx="540533" cy="338554"/>
          </a:xfrm>
          <a:prstGeom prst="rect">
            <a:avLst/>
          </a:prstGeom>
          <a:noFill/>
        </p:spPr>
        <p:txBody>
          <a:bodyPr wrap="none" rtlCol="0">
            <a:spAutoFit/>
          </a:bodyPr>
          <a:lstStyle/>
          <a:p>
            <a:r>
              <a:rPr lang="fr-FR" sz="1600" dirty="0">
                <a:solidFill>
                  <a:schemeClr val="bg1">
                    <a:lumMod val="50000"/>
                  </a:schemeClr>
                </a:solidFill>
              </a:rPr>
              <a:t>10%</a:t>
            </a:r>
          </a:p>
        </p:txBody>
      </p:sp>
      <p:cxnSp>
        <p:nvCxnSpPr>
          <p:cNvPr id="72" name="Straight Arrow Connector 71">
            <a:extLst>
              <a:ext uri="{FF2B5EF4-FFF2-40B4-BE49-F238E27FC236}">
                <a16:creationId xmlns:a16="http://schemas.microsoft.com/office/drawing/2014/main" id="{A3B75E0B-1289-444B-B5FB-92625F4C40CF}"/>
              </a:ext>
            </a:extLst>
          </p:cNvPr>
          <p:cNvCxnSpPr>
            <a:cxnSpLocks/>
          </p:cNvCxnSpPr>
          <p:nvPr/>
        </p:nvCxnSpPr>
        <p:spPr>
          <a:xfrm>
            <a:off x="6266953" y="1699165"/>
            <a:ext cx="0" cy="487762"/>
          </a:xfrm>
          <a:prstGeom prst="straightConnector1">
            <a:avLst/>
          </a:prstGeom>
          <a:ln w="28575">
            <a:solidFill>
              <a:schemeClr val="tx1">
                <a:lumMod val="50000"/>
                <a:lumOff val="50000"/>
              </a:schemeClr>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6B75E810-0BC4-7F46-8B30-3441740EA622}"/>
              </a:ext>
            </a:extLst>
          </p:cNvPr>
          <p:cNvSpPr txBox="1"/>
          <p:nvPr/>
        </p:nvSpPr>
        <p:spPr>
          <a:xfrm>
            <a:off x="6274105" y="1668078"/>
            <a:ext cx="540533" cy="338554"/>
          </a:xfrm>
          <a:prstGeom prst="rect">
            <a:avLst/>
          </a:prstGeom>
          <a:noFill/>
        </p:spPr>
        <p:txBody>
          <a:bodyPr wrap="none" rtlCol="0">
            <a:spAutoFit/>
          </a:bodyPr>
          <a:lstStyle/>
          <a:p>
            <a:r>
              <a:rPr lang="fr-FR" sz="1600" dirty="0">
                <a:solidFill>
                  <a:schemeClr val="bg1">
                    <a:lumMod val="50000"/>
                  </a:schemeClr>
                </a:solidFill>
              </a:rPr>
              <a:t>10%</a:t>
            </a:r>
          </a:p>
        </p:txBody>
      </p:sp>
    </p:spTree>
    <p:extLst>
      <p:ext uri="{BB962C8B-B14F-4D97-AF65-F5344CB8AC3E}">
        <p14:creationId xmlns:p14="http://schemas.microsoft.com/office/powerpoint/2010/main" val="4237722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What is the impact of load on self-sufficiency ?</a:t>
            </a:r>
          </a:p>
        </p:txBody>
      </p:sp>
    </p:spTree>
    <p:extLst>
      <p:ext uri="{BB962C8B-B14F-4D97-AF65-F5344CB8AC3E}">
        <p14:creationId xmlns:p14="http://schemas.microsoft.com/office/powerpoint/2010/main" val="208508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aphic 70">
            <a:extLst>
              <a:ext uri="{FF2B5EF4-FFF2-40B4-BE49-F238E27FC236}">
                <a16:creationId xmlns:a16="http://schemas.microsoft.com/office/drawing/2014/main" id="{992CF9F5-1F35-6F4E-B4F7-33073E777ABE}"/>
              </a:ext>
            </a:extLst>
          </p:cNvPr>
          <p:cNvGrpSpPr/>
          <p:nvPr/>
        </p:nvGrpSpPr>
        <p:grpSpPr>
          <a:xfrm>
            <a:off x="3076577" y="1524002"/>
            <a:ext cx="6353175" cy="3667125"/>
            <a:chOff x="3076575" y="1524000"/>
            <a:chExt cx="6353175" cy="3667125"/>
          </a:xfrm>
          <a:solidFill>
            <a:srgbClr val="000000"/>
          </a:solidFill>
        </p:grpSpPr>
        <p:grpSp>
          <p:nvGrpSpPr>
            <p:cNvPr id="76" name="Graphic 70">
              <a:extLst>
                <a:ext uri="{FF2B5EF4-FFF2-40B4-BE49-F238E27FC236}">
                  <a16:creationId xmlns:a16="http://schemas.microsoft.com/office/drawing/2014/main" id="{4E4A5A19-75B9-2640-98E6-FB2A040276B1}"/>
                </a:ext>
              </a:extLst>
            </p:cNvPr>
            <p:cNvGrpSpPr/>
            <p:nvPr/>
          </p:nvGrpSpPr>
          <p:grpSpPr>
            <a:xfrm>
              <a:off x="4347210" y="1524000"/>
              <a:ext cx="3811905" cy="3667125"/>
              <a:chOff x="4347210" y="1524000"/>
              <a:chExt cx="3811905" cy="3667125"/>
            </a:xfrm>
            <a:solidFill>
              <a:srgbClr val="000000"/>
            </a:solidFill>
          </p:grpSpPr>
          <p:sp>
            <p:nvSpPr>
              <p:cNvPr id="77" name="Freeform 76">
                <a:extLst>
                  <a:ext uri="{FF2B5EF4-FFF2-40B4-BE49-F238E27FC236}">
                    <a16:creationId xmlns:a16="http://schemas.microsoft.com/office/drawing/2014/main" id="{12D5299D-0E4C-BF4C-85FA-C1135B492BC8}"/>
                  </a:ext>
                </a:extLst>
              </p:cNvPr>
              <p:cNvSpPr/>
              <p:nvPr/>
            </p:nvSpPr>
            <p:spPr>
              <a:xfrm>
                <a:off x="4347210" y="1524000"/>
                <a:ext cx="9525" cy="3667125"/>
              </a:xfrm>
              <a:custGeom>
                <a:avLst/>
                <a:gdLst>
                  <a:gd name="connsiteX0" fmla="*/ 216 w 9525"/>
                  <a:gd name="connsiteY0" fmla="*/ 0 h 3667125"/>
                  <a:gd name="connsiteX1" fmla="*/ 216 w 9525"/>
                  <a:gd name="connsiteY1" fmla="*/ 3667125 h 3667125"/>
                </a:gdLst>
                <a:ahLst/>
                <a:cxnLst>
                  <a:cxn ang="0">
                    <a:pos x="connsiteX0" y="connsiteY0"/>
                  </a:cxn>
                  <a:cxn ang="0">
                    <a:pos x="connsiteX1" y="connsiteY1"/>
                  </a:cxn>
                </a:cxnLst>
                <a:rect l="l" t="t" r="r" b="b"/>
                <a:pathLst>
                  <a:path w="9525" h="3667125">
                    <a:moveTo>
                      <a:pt x="216" y="0"/>
                    </a:moveTo>
                    <a:lnTo>
                      <a:pt x="216" y="3667125"/>
                    </a:lnTo>
                  </a:path>
                </a:pathLst>
              </a:custGeom>
              <a:solidFill>
                <a:srgbClr val="000000"/>
              </a:solidFill>
              <a:ln w="9525" cap="flat">
                <a:solidFill>
                  <a:srgbClr val="EBF0F8"/>
                </a:solidFill>
                <a:prstDash val="solid"/>
                <a:miter/>
              </a:ln>
            </p:spPr>
            <p:txBody>
              <a:bodyPr rtlCol="0" anchor="ctr"/>
              <a:lstStyle/>
              <a:p>
                <a:endParaRPr lang="en-CA"/>
              </a:p>
            </p:txBody>
          </p:sp>
          <p:sp>
            <p:nvSpPr>
              <p:cNvPr id="78" name="Freeform 77">
                <a:extLst>
                  <a:ext uri="{FF2B5EF4-FFF2-40B4-BE49-F238E27FC236}">
                    <a16:creationId xmlns:a16="http://schemas.microsoft.com/office/drawing/2014/main" id="{DC4D6DE0-85A9-3D44-89C5-4ED7218E69B4}"/>
                  </a:ext>
                </a:extLst>
              </p:cNvPr>
              <p:cNvSpPr/>
              <p:nvPr/>
            </p:nvSpPr>
            <p:spPr>
              <a:xfrm>
                <a:off x="5617845" y="1524000"/>
                <a:ext cx="9525" cy="3667125"/>
              </a:xfrm>
              <a:custGeom>
                <a:avLst/>
                <a:gdLst>
                  <a:gd name="connsiteX0" fmla="*/ 350 w 9525"/>
                  <a:gd name="connsiteY0" fmla="*/ 0 h 3667125"/>
                  <a:gd name="connsiteX1" fmla="*/ 350 w 9525"/>
                  <a:gd name="connsiteY1" fmla="*/ 3667125 h 3667125"/>
                </a:gdLst>
                <a:ahLst/>
                <a:cxnLst>
                  <a:cxn ang="0">
                    <a:pos x="connsiteX0" y="connsiteY0"/>
                  </a:cxn>
                  <a:cxn ang="0">
                    <a:pos x="connsiteX1" y="connsiteY1"/>
                  </a:cxn>
                </a:cxnLst>
                <a:rect l="l" t="t" r="r" b="b"/>
                <a:pathLst>
                  <a:path w="9525" h="3667125">
                    <a:moveTo>
                      <a:pt x="350" y="0"/>
                    </a:moveTo>
                    <a:lnTo>
                      <a:pt x="350" y="3667125"/>
                    </a:lnTo>
                  </a:path>
                </a:pathLst>
              </a:custGeom>
              <a:solidFill>
                <a:srgbClr val="000000"/>
              </a:solidFill>
              <a:ln w="9525" cap="flat">
                <a:solidFill>
                  <a:srgbClr val="EBF0F8"/>
                </a:solidFill>
                <a:prstDash val="solid"/>
                <a:miter/>
              </a:ln>
            </p:spPr>
            <p:txBody>
              <a:bodyPr rtlCol="0" anchor="ctr"/>
              <a:lstStyle/>
              <a:p>
                <a:endParaRPr lang="en-CA"/>
              </a:p>
            </p:txBody>
          </p:sp>
          <p:sp>
            <p:nvSpPr>
              <p:cNvPr id="79" name="Freeform 78">
                <a:extLst>
                  <a:ext uri="{FF2B5EF4-FFF2-40B4-BE49-F238E27FC236}">
                    <a16:creationId xmlns:a16="http://schemas.microsoft.com/office/drawing/2014/main" id="{0FC212ED-B9DC-7C49-8BC8-97F0B846BA16}"/>
                  </a:ext>
                </a:extLst>
              </p:cNvPr>
              <p:cNvSpPr/>
              <p:nvPr/>
            </p:nvSpPr>
            <p:spPr>
              <a:xfrm>
                <a:off x="6888480" y="1524000"/>
                <a:ext cx="9525" cy="3667125"/>
              </a:xfrm>
              <a:custGeom>
                <a:avLst/>
                <a:gdLst>
                  <a:gd name="connsiteX0" fmla="*/ 483 w 9525"/>
                  <a:gd name="connsiteY0" fmla="*/ 0 h 3667125"/>
                  <a:gd name="connsiteX1" fmla="*/ 483 w 9525"/>
                  <a:gd name="connsiteY1" fmla="*/ 3667125 h 3667125"/>
                </a:gdLst>
                <a:ahLst/>
                <a:cxnLst>
                  <a:cxn ang="0">
                    <a:pos x="connsiteX0" y="connsiteY0"/>
                  </a:cxn>
                  <a:cxn ang="0">
                    <a:pos x="connsiteX1" y="connsiteY1"/>
                  </a:cxn>
                </a:cxnLst>
                <a:rect l="l" t="t" r="r" b="b"/>
                <a:pathLst>
                  <a:path w="9525" h="3667125">
                    <a:moveTo>
                      <a:pt x="483" y="0"/>
                    </a:moveTo>
                    <a:lnTo>
                      <a:pt x="483" y="3667125"/>
                    </a:lnTo>
                  </a:path>
                </a:pathLst>
              </a:custGeom>
              <a:solidFill>
                <a:srgbClr val="000000"/>
              </a:solidFill>
              <a:ln w="9525" cap="flat">
                <a:solidFill>
                  <a:srgbClr val="EBF0F8"/>
                </a:solidFill>
                <a:prstDash val="solid"/>
                <a:miter/>
              </a:ln>
            </p:spPr>
            <p:txBody>
              <a:bodyPr rtlCol="0" anchor="ctr"/>
              <a:lstStyle/>
              <a:p>
                <a:endParaRPr lang="en-CA"/>
              </a:p>
            </p:txBody>
          </p:sp>
          <p:sp>
            <p:nvSpPr>
              <p:cNvPr id="80" name="Freeform 79">
                <a:extLst>
                  <a:ext uri="{FF2B5EF4-FFF2-40B4-BE49-F238E27FC236}">
                    <a16:creationId xmlns:a16="http://schemas.microsoft.com/office/drawing/2014/main" id="{FC1FB34C-8070-E141-9063-ACA31A566FE4}"/>
                  </a:ext>
                </a:extLst>
              </p:cNvPr>
              <p:cNvSpPr/>
              <p:nvPr/>
            </p:nvSpPr>
            <p:spPr>
              <a:xfrm>
                <a:off x="8159115" y="1524000"/>
                <a:ext cx="9525" cy="3667125"/>
              </a:xfrm>
              <a:custGeom>
                <a:avLst/>
                <a:gdLst>
                  <a:gd name="connsiteX0" fmla="*/ 617 w 9525"/>
                  <a:gd name="connsiteY0" fmla="*/ 0 h 3667125"/>
                  <a:gd name="connsiteX1" fmla="*/ 617 w 9525"/>
                  <a:gd name="connsiteY1" fmla="*/ 3667125 h 3667125"/>
                </a:gdLst>
                <a:ahLst/>
                <a:cxnLst>
                  <a:cxn ang="0">
                    <a:pos x="connsiteX0" y="connsiteY0"/>
                  </a:cxn>
                  <a:cxn ang="0">
                    <a:pos x="connsiteX1" y="connsiteY1"/>
                  </a:cxn>
                </a:cxnLst>
                <a:rect l="l" t="t" r="r" b="b"/>
                <a:pathLst>
                  <a:path w="9525" h="3667125">
                    <a:moveTo>
                      <a:pt x="617" y="0"/>
                    </a:moveTo>
                    <a:lnTo>
                      <a:pt x="617" y="3667125"/>
                    </a:lnTo>
                  </a:path>
                </a:pathLst>
              </a:custGeom>
              <a:solidFill>
                <a:srgbClr val="000000"/>
              </a:solidFill>
              <a:ln w="9525" cap="flat">
                <a:solidFill>
                  <a:srgbClr val="EBF0F8"/>
                </a:solidFill>
                <a:prstDash val="solid"/>
                <a:miter/>
              </a:ln>
            </p:spPr>
            <p:txBody>
              <a:bodyPr rtlCol="0" anchor="ctr"/>
              <a:lstStyle/>
              <a:p>
                <a:endParaRPr lang="en-CA"/>
              </a:p>
            </p:txBody>
          </p:sp>
        </p:grpSp>
        <p:grpSp>
          <p:nvGrpSpPr>
            <p:cNvPr id="81" name="Graphic 70">
              <a:extLst>
                <a:ext uri="{FF2B5EF4-FFF2-40B4-BE49-F238E27FC236}">
                  <a16:creationId xmlns:a16="http://schemas.microsoft.com/office/drawing/2014/main" id="{9F6E4BBD-FC72-1B40-B5E3-F8FE771B4418}"/>
                </a:ext>
              </a:extLst>
            </p:cNvPr>
            <p:cNvGrpSpPr/>
            <p:nvPr/>
          </p:nvGrpSpPr>
          <p:grpSpPr>
            <a:xfrm>
              <a:off x="3076575" y="1560290"/>
              <a:ext cx="6353175" cy="3267741"/>
              <a:chOff x="3076575" y="1560290"/>
              <a:chExt cx="6353175" cy="3267741"/>
            </a:xfrm>
            <a:solidFill>
              <a:srgbClr val="000000"/>
            </a:solidFill>
          </p:grpSpPr>
          <p:sp>
            <p:nvSpPr>
              <p:cNvPr id="82" name="Freeform 81">
                <a:extLst>
                  <a:ext uri="{FF2B5EF4-FFF2-40B4-BE49-F238E27FC236}">
                    <a16:creationId xmlns:a16="http://schemas.microsoft.com/office/drawing/2014/main" id="{79400D53-0764-D04E-85A7-ABAFBCEB2820}"/>
                  </a:ext>
                </a:extLst>
              </p:cNvPr>
              <p:cNvSpPr/>
              <p:nvPr/>
            </p:nvSpPr>
            <p:spPr>
              <a:xfrm>
                <a:off x="3076575" y="4828032"/>
                <a:ext cx="6353175" cy="9525"/>
              </a:xfrm>
              <a:custGeom>
                <a:avLst/>
                <a:gdLst>
                  <a:gd name="connsiteX0" fmla="*/ 0 w 6353175"/>
                  <a:gd name="connsiteY0" fmla="*/ 397 h 9525"/>
                  <a:gd name="connsiteX1" fmla="*/ 6353175 w 6353175"/>
                  <a:gd name="connsiteY1" fmla="*/ 397 h 9525"/>
                </a:gdLst>
                <a:ahLst/>
                <a:cxnLst>
                  <a:cxn ang="0">
                    <a:pos x="connsiteX0" y="connsiteY0"/>
                  </a:cxn>
                  <a:cxn ang="0">
                    <a:pos x="connsiteX1" y="connsiteY1"/>
                  </a:cxn>
                </a:cxnLst>
                <a:rect l="l" t="t" r="r" b="b"/>
                <a:pathLst>
                  <a:path w="6353175" h="9525">
                    <a:moveTo>
                      <a:pt x="0" y="397"/>
                    </a:moveTo>
                    <a:lnTo>
                      <a:pt x="6353175" y="397"/>
                    </a:lnTo>
                  </a:path>
                </a:pathLst>
              </a:custGeom>
              <a:solidFill>
                <a:srgbClr val="000000"/>
              </a:solidFill>
              <a:ln w="9525" cap="flat">
                <a:solidFill>
                  <a:srgbClr val="EBF0F8"/>
                </a:solidFill>
                <a:prstDash val="solid"/>
                <a:miter/>
              </a:ln>
            </p:spPr>
            <p:txBody>
              <a:bodyPr rtlCol="0" anchor="ctr"/>
              <a:lstStyle/>
              <a:p>
                <a:endParaRPr lang="en-CA"/>
              </a:p>
            </p:txBody>
          </p:sp>
          <p:sp>
            <p:nvSpPr>
              <p:cNvPr id="83" name="Freeform 82">
                <a:extLst>
                  <a:ext uri="{FF2B5EF4-FFF2-40B4-BE49-F238E27FC236}">
                    <a16:creationId xmlns:a16="http://schemas.microsoft.com/office/drawing/2014/main" id="{DBD882C9-17C1-CE47-9AAD-7FD43E33E5D5}"/>
                  </a:ext>
                </a:extLst>
              </p:cNvPr>
              <p:cNvSpPr/>
              <p:nvPr/>
            </p:nvSpPr>
            <p:spPr>
              <a:xfrm>
                <a:off x="3076575" y="4464939"/>
                <a:ext cx="6353175" cy="9525"/>
              </a:xfrm>
              <a:custGeom>
                <a:avLst/>
                <a:gdLst>
                  <a:gd name="connsiteX0" fmla="*/ 0 w 6353175"/>
                  <a:gd name="connsiteY0" fmla="*/ 359 h 9525"/>
                  <a:gd name="connsiteX1" fmla="*/ 6353175 w 6353175"/>
                  <a:gd name="connsiteY1" fmla="*/ 359 h 9525"/>
                </a:gdLst>
                <a:ahLst/>
                <a:cxnLst>
                  <a:cxn ang="0">
                    <a:pos x="connsiteX0" y="connsiteY0"/>
                  </a:cxn>
                  <a:cxn ang="0">
                    <a:pos x="connsiteX1" y="connsiteY1"/>
                  </a:cxn>
                </a:cxnLst>
                <a:rect l="l" t="t" r="r" b="b"/>
                <a:pathLst>
                  <a:path w="6353175" h="9525">
                    <a:moveTo>
                      <a:pt x="0" y="359"/>
                    </a:moveTo>
                    <a:lnTo>
                      <a:pt x="6353175" y="359"/>
                    </a:lnTo>
                  </a:path>
                </a:pathLst>
              </a:custGeom>
              <a:solidFill>
                <a:srgbClr val="000000"/>
              </a:solidFill>
              <a:ln w="9525" cap="flat">
                <a:solidFill>
                  <a:srgbClr val="EBF0F8"/>
                </a:solidFill>
                <a:prstDash val="solid"/>
                <a:miter/>
              </a:ln>
            </p:spPr>
            <p:txBody>
              <a:bodyPr rtlCol="0" anchor="ctr"/>
              <a:lstStyle/>
              <a:p>
                <a:endParaRPr lang="en-CA"/>
              </a:p>
            </p:txBody>
          </p:sp>
          <p:sp>
            <p:nvSpPr>
              <p:cNvPr id="84" name="Freeform 83">
                <a:extLst>
                  <a:ext uri="{FF2B5EF4-FFF2-40B4-BE49-F238E27FC236}">
                    <a16:creationId xmlns:a16="http://schemas.microsoft.com/office/drawing/2014/main" id="{7E041BC7-ACB6-5648-ADED-C3F86637BAAE}"/>
                  </a:ext>
                </a:extLst>
              </p:cNvPr>
              <p:cNvSpPr/>
              <p:nvPr/>
            </p:nvSpPr>
            <p:spPr>
              <a:xfrm>
                <a:off x="3076575" y="4101846"/>
                <a:ext cx="6353175" cy="9525"/>
              </a:xfrm>
              <a:custGeom>
                <a:avLst/>
                <a:gdLst>
                  <a:gd name="connsiteX0" fmla="*/ 0 w 6353175"/>
                  <a:gd name="connsiteY0" fmla="*/ 321 h 9525"/>
                  <a:gd name="connsiteX1" fmla="*/ 6353175 w 6353175"/>
                  <a:gd name="connsiteY1" fmla="*/ 321 h 9525"/>
                </a:gdLst>
                <a:ahLst/>
                <a:cxnLst>
                  <a:cxn ang="0">
                    <a:pos x="connsiteX0" y="connsiteY0"/>
                  </a:cxn>
                  <a:cxn ang="0">
                    <a:pos x="connsiteX1" y="connsiteY1"/>
                  </a:cxn>
                </a:cxnLst>
                <a:rect l="l" t="t" r="r" b="b"/>
                <a:pathLst>
                  <a:path w="6353175" h="9525">
                    <a:moveTo>
                      <a:pt x="0" y="321"/>
                    </a:moveTo>
                    <a:lnTo>
                      <a:pt x="6353175" y="321"/>
                    </a:lnTo>
                  </a:path>
                </a:pathLst>
              </a:custGeom>
              <a:solidFill>
                <a:srgbClr val="000000"/>
              </a:solidFill>
              <a:ln w="9525" cap="flat">
                <a:solidFill>
                  <a:srgbClr val="EBF0F8"/>
                </a:solidFill>
                <a:prstDash val="solid"/>
                <a:miter/>
              </a:ln>
            </p:spPr>
            <p:txBody>
              <a:bodyPr rtlCol="0" anchor="ctr"/>
              <a:lstStyle/>
              <a:p>
                <a:endParaRPr lang="en-CA"/>
              </a:p>
            </p:txBody>
          </p:sp>
          <p:sp>
            <p:nvSpPr>
              <p:cNvPr id="85" name="Freeform 84">
                <a:extLst>
                  <a:ext uri="{FF2B5EF4-FFF2-40B4-BE49-F238E27FC236}">
                    <a16:creationId xmlns:a16="http://schemas.microsoft.com/office/drawing/2014/main" id="{4840704E-EB01-E541-A5A6-B6628D3AA8E0}"/>
                  </a:ext>
                </a:extLst>
              </p:cNvPr>
              <p:cNvSpPr/>
              <p:nvPr/>
            </p:nvSpPr>
            <p:spPr>
              <a:xfrm>
                <a:off x="3076575" y="3738753"/>
                <a:ext cx="6353175" cy="9525"/>
              </a:xfrm>
              <a:custGeom>
                <a:avLst/>
                <a:gdLst>
                  <a:gd name="connsiteX0" fmla="*/ 0 w 6353175"/>
                  <a:gd name="connsiteY0" fmla="*/ 283 h 9525"/>
                  <a:gd name="connsiteX1" fmla="*/ 6353175 w 6353175"/>
                  <a:gd name="connsiteY1" fmla="*/ 283 h 9525"/>
                </a:gdLst>
                <a:ahLst/>
                <a:cxnLst>
                  <a:cxn ang="0">
                    <a:pos x="connsiteX0" y="connsiteY0"/>
                  </a:cxn>
                  <a:cxn ang="0">
                    <a:pos x="connsiteX1" y="connsiteY1"/>
                  </a:cxn>
                </a:cxnLst>
                <a:rect l="l" t="t" r="r" b="b"/>
                <a:pathLst>
                  <a:path w="6353175" h="9525">
                    <a:moveTo>
                      <a:pt x="0" y="283"/>
                    </a:moveTo>
                    <a:lnTo>
                      <a:pt x="6353175" y="283"/>
                    </a:lnTo>
                  </a:path>
                </a:pathLst>
              </a:custGeom>
              <a:solidFill>
                <a:srgbClr val="000000"/>
              </a:solidFill>
              <a:ln w="9525" cap="flat">
                <a:solidFill>
                  <a:srgbClr val="EBF0F8"/>
                </a:solidFill>
                <a:prstDash val="solid"/>
                <a:miter/>
              </a:ln>
            </p:spPr>
            <p:txBody>
              <a:bodyPr rtlCol="0" anchor="ctr"/>
              <a:lstStyle/>
              <a:p>
                <a:endParaRPr lang="en-CA"/>
              </a:p>
            </p:txBody>
          </p:sp>
          <p:sp>
            <p:nvSpPr>
              <p:cNvPr id="86" name="Freeform 85">
                <a:extLst>
                  <a:ext uri="{FF2B5EF4-FFF2-40B4-BE49-F238E27FC236}">
                    <a16:creationId xmlns:a16="http://schemas.microsoft.com/office/drawing/2014/main" id="{D93C50E9-3F8B-F34C-A56F-8CCB25FAE4A2}"/>
                  </a:ext>
                </a:extLst>
              </p:cNvPr>
              <p:cNvSpPr/>
              <p:nvPr/>
            </p:nvSpPr>
            <p:spPr>
              <a:xfrm>
                <a:off x="3076575" y="3375755"/>
                <a:ext cx="6353175" cy="9525"/>
              </a:xfrm>
              <a:custGeom>
                <a:avLst/>
                <a:gdLst>
                  <a:gd name="connsiteX0" fmla="*/ 0 w 6353175"/>
                  <a:gd name="connsiteY0" fmla="*/ 244 h 9525"/>
                  <a:gd name="connsiteX1" fmla="*/ 6353175 w 6353175"/>
                  <a:gd name="connsiteY1" fmla="*/ 244 h 9525"/>
                </a:gdLst>
                <a:ahLst/>
                <a:cxnLst>
                  <a:cxn ang="0">
                    <a:pos x="connsiteX0" y="connsiteY0"/>
                  </a:cxn>
                  <a:cxn ang="0">
                    <a:pos x="connsiteX1" y="connsiteY1"/>
                  </a:cxn>
                </a:cxnLst>
                <a:rect l="l" t="t" r="r" b="b"/>
                <a:pathLst>
                  <a:path w="6353175" h="9525">
                    <a:moveTo>
                      <a:pt x="0" y="244"/>
                    </a:moveTo>
                    <a:lnTo>
                      <a:pt x="6353175" y="244"/>
                    </a:lnTo>
                  </a:path>
                </a:pathLst>
              </a:custGeom>
              <a:solidFill>
                <a:srgbClr val="000000"/>
              </a:solidFill>
              <a:ln w="9525" cap="flat">
                <a:solidFill>
                  <a:srgbClr val="EBF0F8"/>
                </a:solidFill>
                <a:prstDash val="solid"/>
                <a:miter/>
              </a:ln>
            </p:spPr>
            <p:txBody>
              <a:bodyPr rtlCol="0" anchor="ctr"/>
              <a:lstStyle/>
              <a:p>
                <a:endParaRPr lang="en-CA"/>
              </a:p>
            </p:txBody>
          </p:sp>
          <p:sp>
            <p:nvSpPr>
              <p:cNvPr id="87" name="Freeform 86">
                <a:extLst>
                  <a:ext uri="{FF2B5EF4-FFF2-40B4-BE49-F238E27FC236}">
                    <a16:creationId xmlns:a16="http://schemas.microsoft.com/office/drawing/2014/main" id="{B0741F10-146D-414A-A843-61E23FF98628}"/>
                  </a:ext>
                </a:extLst>
              </p:cNvPr>
              <p:cNvSpPr/>
              <p:nvPr/>
            </p:nvSpPr>
            <p:spPr>
              <a:xfrm>
                <a:off x="3076575" y="3012662"/>
                <a:ext cx="6353175" cy="9525"/>
              </a:xfrm>
              <a:custGeom>
                <a:avLst/>
                <a:gdLst>
                  <a:gd name="connsiteX0" fmla="*/ 0 w 6353175"/>
                  <a:gd name="connsiteY0" fmla="*/ 206 h 9525"/>
                  <a:gd name="connsiteX1" fmla="*/ 6353175 w 6353175"/>
                  <a:gd name="connsiteY1" fmla="*/ 206 h 9525"/>
                </a:gdLst>
                <a:ahLst/>
                <a:cxnLst>
                  <a:cxn ang="0">
                    <a:pos x="connsiteX0" y="connsiteY0"/>
                  </a:cxn>
                  <a:cxn ang="0">
                    <a:pos x="connsiteX1" y="connsiteY1"/>
                  </a:cxn>
                </a:cxnLst>
                <a:rect l="l" t="t" r="r" b="b"/>
                <a:pathLst>
                  <a:path w="6353175" h="9525">
                    <a:moveTo>
                      <a:pt x="0" y="206"/>
                    </a:moveTo>
                    <a:lnTo>
                      <a:pt x="6353175" y="206"/>
                    </a:lnTo>
                  </a:path>
                </a:pathLst>
              </a:custGeom>
              <a:solidFill>
                <a:srgbClr val="000000"/>
              </a:solidFill>
              <a:ln w="9525" cap="flat">
                <a:solidFill>
                  <a:srgbClr val="EBF0F8"/>
                </a:solidFill>
                <a:prstDash val="solid"/>
                <a:miter/>
              </a:ln>
            </p:spPr>
            <p:txBody>
              <a:bodyPr rtlCol="0" anchor="ctr"/>
              <a:lstStyle/>
              <a:p>
                <a:endParaRPr lang="en-CA"/>
              </a:p>
            </p:txBody>
          </p:sp>
          <p:sp>
            <p:nvSpPr>
              <p:cNvPr id="88" name="Freeform 87">
                <a:extLst>
                  <a:ext uri="{FF2B5EF4-FFF2-40B4-BE49-F238E27FC236}">
                    <a16:creationId xmlns:a16="http://schemas.microsoft.com/office/drawing/2014/main" id="{0D87A6B0-A6DB-BF44-951B-55581DAE492F}"/>
                  </a:ext>
                </a:extLst>
              </p:cNvPr>
              <p:cNvSpPr/>
              <p:nvPr/>
            </p:nvSpPr>
            <p:spPr>
              <a:xfrm>
                <a:off x="3076575" y="2649569"/>
                <a:ext cx="6353175" cy="9525"/>
              </a:xfrm>
              <a:custGeom>
                <a:avLst/>
                <a:gdLst>
                  <a:gd name="connsiteX0" fmla="*/ 0 w 6353175"/>
                  <a:gd name="connsiteY0" fmla="*/ 168 h 9525"/>
                  <a:gd name="connsiteX1" fmla="*/ 6353175 w 6353175"/>
                  <a:gd name="connsiteY1" fmla="*/ 168 h 9525"/>
                </a:gdLst>
                <a:ahLst/>
                <a:cxnLst>
                  <a:cxn ang="0">
                    <a:pos x="connsiteX0" y="connsiteY0"/>
                  </a:cxn>
                  <a:cxn ang="0">
                    <a:pos x="connsiteX1" y="connsiteY1"/>
                  </a:cxn>
                </a:cxnLst>
                <a:rect l="l" t="t" r="r" b="b"/>
                <a:pathLst>
                  <a:path w="6353175" h="9525">
                    <a:moveTo>
                      <a:pt x="0" y="168"/>
                    </a:moveTo>
                    <a:lnTo>
                      <a:pt x="6353175" y="168"/>
                    </a:lnTo>
                  </a:path>
                </a:pathLst>
              </a:custGeom>
              <a:solidFill>
                <a:srgbClr val="000000"/>
              </a:solidFill>
              <a:ln w="9525" cap="flat">
                <a:solidFill>
                  <a:srgbClr val="EBF0F8"/>
                </a:solidFill>
                <a:prstDash val="solid"/>
                <a:miter/>
              </a:ln>
            </p:spPr>
            <p:txBody>
              <a:bodyPr rtlCol="0" anchor="ctr"/>
              <a:lstStyle/>
              <a:p>
                <a:endParaRPr lang="en-CA"/>
              </a:p>
            </p:txBody>
          </p:sp>
          <p:sp>
            <p:nvSpPr>
              <p:cNvPr id="89" name="Freeform 88">
                <a:extLst>
                  <a:ext uri="{FF2B5EF4-FFF2-40B4-BE49-F238E27FC236}">
                    <a16:creationId xmlns:a16="http://schemas.microsoft.com/office/drawing/2014/main" id="{544415FD-B2C9-DC46-A308-409D0D14F113}"/>
                  </a:ext>
                </a:extLst>
              </p:cNvPr>
              <p:cNvSpPr/>
              <p:nvPr/>
            </p:nvSpPr>
            <p:spPr>
              <a:xfrm>
                <a:off x="3076575" y="2286476"/>
                <a:ext cx="6353175" cy="9525"/>
              </a:xfrm>
              <a:custGeom>
                <a:avLst/>
                <a:gdLst>
                  <a:gd name="connsiteX0" fmla="*/ 0 w 6353175"/>
                  <a:gd name="connsiteY0" fmla="*/ 130 h 9525"/>
                  <a:gd name="connsiteX1" fmla="*/ 6353175 w 6353175"/>
                  <a:gd name="connsiteY1" fmla="*/ 130 h 9525"/>
                </a:gdLst>
                <a:ahLst/>
                <a:cxnLst>
                  <a:cxn ang="0">
                    <a:pos x="connsiteX0" y="connsiteY0"/>
                  </a:cxn>
                  <a:cxn ang="0">
                    <a:pos x="connsiteX1" y="connsiteY1"/>
                  </a:cxn>
                </a:cxnLst>
                <a:rect l="l" t="t" r="r" b="b"/>
                <a:pathLst>
                  <a:path w="6353175" h="9525">
                    <a:moveTo>
                      <a:pt x="0" y="130"/>
                    </a:moveTo>
                    <a:lnTo>
                      <a:pt x="6353175" y="130"/>
                    </a:lnTo>
                  </a:path>
                </a:pathLst>
              </a:custGeom>
              <a:solidFill>
                <a:srgbClr val="000000"/>
              </a:solidFill>
              <a:ln w="9525" cap="flat">
                <a:solidFill>
                  <a:srgbClr val="EBF0F8"/>
                </a:solidFill>
                <a:prstDash val="solid"/>
                <a:miter/>
              </a:ln>
            </p:spPr>
            <p:txBody>
              <a:bodyPr rtlCol="0" anchor="ctr"/>
              <a:lstStyle/>
              <a:p>
                <a:endParaRPr lang="en-CA"/>
              </a:p>
            </p:txBody>
          </p:sp>
          <p:sp>
            <p:nvSpPr>
              <p:cNvPr id="90" name="Freeform 89">
                <a:extLst>
                  <a:ext uri="{FF2B5EF4-FFF2-40B4-BE49-F238E27FC236}">
                    <a16:creationId xmlns:a16="http://schemas.microsoft.com/office/drawing/2014/main" id="{6F5075F3-283B-DF44-9A0D-C35F2ADBD371}"/>
                  </a:ext>
                </a:extLst>
              </p:cNvPr>
              <p:cNvSpPr/>
              <p:nvPr/>
            </p:nvSpPr>
            <p:spPr>
              <a:xfrm>
                <a:off x="3076575" y="1923383"/>
                <a:ext cx="6353175" cy="9525"/>
              </a:xfrm>
              <a:custGeom>
                <a:avLst/>
                <a:gdLst>
                  <a:gd name="connsiteX0" fmla="*/ 0 w 6353175"/>
                  <a:gd name="connsiteY0" fmla="*/ 92 h 9525"/>
                  <a:gd name="connsiteX1" fmla="*/ 6353175 w 6353175"/>
                  <a:gd name="connsiteY1" fmla="*/ 92 h 9525"/>
                </a:gdLst>
                <a:ahLst/>
                <a:cxnLst>
                  <a:cxn ang="0">
                    <a:pos x="connsiteX0" y="connsiteY0"/>
                  </a:cxn>
                  <a:cxn ang="0">
                    <a:pos x="connsiteX1" y="connsiteY1"/>
                  </a:cxn>
                </a:cxnLst>
                <a:rect l="l" t="t" r="r" b="b"/>
                <a:pathLst>
                  <a:path w="6353175" h="9525">
                    <a:moveTo>
                      <a:pt x="0" y="92"/>
                    </a:moveTo>
                    <a:lnTo>
                      <a:pt x="6353175" y="92"/>
                    </a:lnTo>
                  </a:path>
                </a:pathLst>
              </a:custGeom>
              <a:solidFill>
                <a:srgbClr val="000000"/>
              </a:solidFill>
              <a:ln w="9525" cap="flat">
                <a:solidFill>
                  <a:srgbClr val="EBF0F8"/>
                </a:solidFill>
                <a:prstDash val="solid"/>
                <a:miter/>
              </a:ln>
            </p:spPr>
            <p:txBody>
              <a:bodyPr rtlCol="0" anchor="ctr"/>
              <a:lstStyle/>
              <a:p>
                <a:endParaRPr lang="en-CA"/>
              </a:p>
            </p:txBody>
          </p:sp>
          <p:sp>
            <p:nvSpPr>
              <p:cNvPr id="91" name="Freeform 90">
                <a:extLst>
                  <a:ext uri="{FF2B5EF4-FFF2-40B4-BE49-F238E27FC236}">
                    <a16:creationId xmlns:a16="http://schemas.microsoft.com/office/drawing/2014/main" id="{03DA8C03-A5FC-8F42-AC46-462D18358C5C}"/>
                  </a:ext>
                </a:extLst>
              </p:cNvPr>
              <p:cNvSpPr/>
              <p:nvPr/>
            </p:nvSpPr>
            <p:spPr>
              <a:xfrm>
                <a:off x="3076575" y="1560290"/>
                <a:ext cx="6353175" cy="9525"/>
              </a:xfrm>
              <a:custGeom>
                <a:avLst/>
                <a:gdLst>
                  <a:gd name="connsiteX0" fmla="*/ 0 w 6353175"/>
                  <a:gd name="connsiteY0" fmla="*/ 54 h 9525"/>
                  <a:gd name="connsiteX1" fmla="*/ 6353175 w 6353175"/>
                  <a:gd name="connsiteY1" fmla="*/ 54 h 9525"/>
                </a:gdLst>
                <a:ahLst/>
                <a:cxnLst>
                  <a:cxn ang="0">
                    <a:pos x="connsiteX0" y="connsiteY0"/>
                  </a:cxn>
                  <a:cxn ang="0">
                    <a:pos x="connsiteX1" y="connsiteY1"/>
                  </a:cxn>
                </a:cxnLst>
                <a:rect l="l" t="t" r="r" b="b"/>
                <a:pathLst>
                  <a:path w="6353175" h="9525">
                    <a:moveTo>
                      <a:pt x="0" y="54"/>
                    </a:moveTo>
                    <a:lnTo>
                      <a:pt x="6353175" y="54"/>
                    </a:lnTo>
                  </a:path>
                </a:pathLst>
              </a:custGeom>
              <a:solidFill>
                <a:srgbClr val="000000"/>
              </a:solidFill>
              <a:ln w="9525" cap="flat">
                <a:solidFill>
                  <a:srgbClr val="EBF0F8"/>
                </a:solidFill>
                <a:prstDash val="solid"/>
                <a:miter/>
              </a:ln>
            </p:spPr>
            <p:txBody>
              <a:bodyPr rtlCol="0" anchor="ctr"/>
              <a:lstStyle/>
              <a:p>
                <a:endParaRPr lang="en-CA"/>
              </a:p>
            </p:txBody>
          </p:sp>
        </p:grpSp>
      </p:grpSp>
      <p:sp>
        <p:nvSpPr>
          <p:cNvPr id="92" name="Freeform 91">
            <a:extLst>
              <a:ext uri="{FF2B5EF4-FFF2-40B4-BE49-F238E27FC236}">
                <a16:creationId xmlns:a16="http://schemas.microsoft.com/office/drawing/2014/main" id="{5CE3D4A3-485E-DF4F-9828-185387149ECF}"/>
              </a:ext>
            </a:extLst>
          </p:cNvPr>
          <p:cNvSpPr/>
          <p:nvPr/>
        </p:nvSpPr>
        <p:spPr>
          <a:xfrm>
            <a:off x="3076577" y="5191127"/>
            <a:ext cx="6353175" cy="9525"/>
          </a:xfrm>
          <a:custGeom>
            <a:avLst/>
            <a:gdLst>
              <a:gd name="connsiteX0" fmla="*/ 0 w 6353175"/>
              <a:gd name="connsiteY0" fmla="*/ 435 h 9525"/>
              <a:gd name="connsiteX1" fmla="*/ 6353175 w 6353175"/>
              <a:gd name="connsiteY1" fmla="*/ 435 h 9525"/>
            </a:gdLst>
            <a:ahLst/>
            <a:cxnLst>
              <a:cxn ang="0">
                <a:pos x="connsiteX0" y="connsiteY0"/>
              </a:cxn>
              <a:cxn ang="0">
                <a:pos x="connsiteX1" y="connsiteY1"/>
              </a:cxn>
            </a:cxnLst>
            <a:rect l="l" t="t" r="r" b="b"/>
            <a:pathLst>
              <a:path w="6353175" h="9525">
                <a:moveTo>
                  <a:pt x="0" y="435"/>
                </a:moveTo>
                <a:lnTo>
                  <a:pt x="6353175" y="435"/>
                </a:lnTo>
              </a:path>
            </a:pathLst>
          </a:custGeom>
          <a:solidFill>
            <a:srgbClr val="000000"/>
          </a:solidFill>
          <a:ln w="19050" cap="flat">
            <a:solidFill>
              <a:srgbClr val="000000"/>
            </a:solidFill>
            <a:prstDash val="solid"/>
            <a:miter/>
          </a:ln>
        </p:spPr>
        <p:txBody>
          <a:bodyPr rtlCol="0" anchor="ctr"/>
          <a:lstStyle/>
          <a:p>
            <a:endParaRPr lang="en-CA"/>
          </a:p>
        </p:txBody>
      </p:sp>
      <p:sp>
        <p:nvSpPr>
          <p:cNvPr id="93" name="Freeform 92">
            <a:extLst>
              <a:ext uri="{FF2B5EF4-FFF2-40B4-BE49-F238E27FC236}">
                <a16:creationId xmlns:a16="http://schemas.microsoft.com/office/drawing/2014/main" id="{E815E717-07AB-BF47-8A5C-FFA84BFDE93C}"/>
              </a:ext>
            </a:extLst>
          </p:cNvPr>
          <p:cNvSpPr/>
          <p:nvPr/>
        </p:nvSpPr>
        <p:spPr>
          <a:xfrm>
            <a:off x="2286002" y="104775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CA"/>
          </a:p>
        </p:txBody>
      </p:sp>
      <p:sp>
        <p:nvSpPr>
          <p:cNvPr id="94" name="Freeform 93">
            <a:extLst>
              <a:ext uri="{FF2B5EF4-FFF2-40B4-BE49-F238E27FC236}">
                <a16:creationId xmlns:a16="http://schemas.microsoft.com/office/drawing/2014/main" id="{50C51C8B-7019-0942-AC7A-C40580348D7B}"/>
              </a:ext>
            </a:extLst>
          </p:cNvPr>
          <p:cNvSpPr/>
          <p:nvPr/>
        </p:nvSpPr>
        <p:spPr>
          <a:xfrm>
            <a:off x="2286002" y="104775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CA"/>
          </a:p>
        </p:txBody>
      </p:sp>
      <p:sp>
        <p:nvSpPr>
          <p:cNvPr id="96" name="Freeform 95">
            <a:extLst>
              <a:ext uri="{FF2B5EF4-FFF2-40B4-BE49-F238E27FC236}">
                <a16:creationId xmlns:a16="http://schemas.microsoft.com/office/drawing/2014/main" id="{2ACE4600-83DC-1A4A-8333-2E23CF36A087}"/>
              </a:ext>
            </a:extLst>
          </p:cNvPr>
          <p:cNvSpPr/>
          <p:nvPr/>
        </p:nvSpPr>
        <p:spPr>
          <a:xfrm>
            <a:off x="3203640" y="3852481"/>
            <a:ext cx="6226111" cy="1249298"/>
          </a:xfrm>
          <a:custGeom>
            <a:avLst/>
            <a:gdLst>
              <a:gd name="connsiteX0" fmla="*/ 83 w 6226111"/>
              <a:gd name="connsiteY0" fmla="*/ 1249349 h 1249298"/>
              <a:gd name="connsiteX1" fmla="*/ 629019 w 6226111"/>
              <a:gd name="connsiteY1" fmla="*/ 811866 h 1249298"/>
              <a:gd name="connsiteX2" fmla="*/ 691884 w 6226111"/>
              <a:gd name="connsiteY2" fmla="*/ 771956 h 1249298"/>
              <a:gd name="connsiteX3" fmla="*/ 880574 w 6226111"/>
              <a:gd name="connsiteY3" fmla="*/ 664228 h 1249298"/>
              <a:gd name="connsiteX4" fmla="*/ 943439 w 6226111"/>
              <a:gd name="connsiteY4" fmla="*/ 632701 h 1249298"/>
              <a:gd name="connsiteX5" fmla="*/ 1132129 w 6226111"/>
              <a:gd name="connsiteY5" fmla="*/ 550214 h 1249298"/>
              <a:gd name="connsiteX6" fmla="*/ 1194994 w 6226111"/>
              <a:gd name="connsiteY6" fmla="*/ 526306 h 1249298"/>
              <a:gd name="connsiteX7" fmla="*/ 1383685 w 6226111"/>
              <a:gd name="connsiteY7" fmla="*/ 463822 h 1249298"/>
              <a:gd name="connsiteX8" fmla="*/ 1446550 w 6226111"/>
              <a:gd name="connsiteY8" fmla="*/ 445534 h 1249298"/>
              <a:gd name="connsiteX9" fmla="*/ 1698105 w 6226111"/>
              <a:gd name="connsiteY9" fmla="*/ 382002 h 1249298"/>
              <a:gd name="connsiteX10" fmla="*/ 1760970 w 6226111"/>
              <a:gd name="connsiteY10" fmla="*/ 368286 h 1249298"/>
              <a:gd name="connsiteX11" fmla="*/ 2075485 w 6226111"/>
              <a:gd name="connsiteY11" fmla="*/ 308946 h 1249298"/>
              <a:gd name="connsiteX12" fmla="*/ 2138350 w 6226111"/>
              <a:gd name="connsiteY12" fmla="*/ 298563 h 1249298"/>
              <a:gd name="connsiteX13" fmla="*/ 2515731 w 6226111"/>
              <a:gd name="connsiteY13" fmla="*/ 244557 h 1249298"/>
              <a:gd name="connsiteX14" fmla="*/ 2578596 w 6226111"/>
              <a:gd name="connsiteY14" fmla="*/ 236651 h 1249298"/>
              <a:gd name="connsiteX15" fmla="*/ 3081706 w 6226111"/>
              <a:gd name="connsiteY15" fmla="*/ 182359 h 1249298"/>
              <a:gd name="connsiteX16" fmla="*/ 3144571 w 6226111"/>
              <a:gd name="connsiteY16" fmla="*/ 176358 h 1249298"/>
              <a:gd name="connsiteX17" fmla="*/ 3773507 w 6226111"/>
              <a:gd name="connsiteY17" fmla="*/ 124732 h 1249298"/>
              <a:gd name="connsiteX18" fmla="*/ 3836372 w 6226111"/>
              <a:gd name="connsiteY18" fmla="*/ 120255 h 1249298"/>
              <a:gd name="connsiteX19" fmla="*/ 4653903 w 6226111"/>
              <a:gd name="connsiteY19" fmla="*/ 69963 h 1249298"/>
              <a:gd name="connsiteX20" fmla="*/ 4716863 w 6226111"/>
              <a:gd name="connsiteY20" fmla="*/ 66534 h 1249298"/>
              <a:gd name="connsiteX21" fmla="*/ 5723084 w 6226111"/>
              <a:gd name="connsiteY21" fmla="*/ 19671 h 1249298"/>
              <a:gd name="connsiteX22" fmla="*/ 5785950 w 6226111"/>
              <a:gd name="connsiteY22" fmla="*/ 17100 h 1249298"/>
              <a:gd name="connsiteX23" fmla="*/ 6226195 w 6226111"/>
              <a:gd name="connsiteY23" fmla="*/ 50 h 124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26111" h="1249298">
                <a:moveTo>
                  <a:pt x="83" y="1249349"/>
                </a:moveTo>
                <a:lnTo>
                  <a:pt x="629019" y="811866"/>
                </a:lnTo>
                <a:lnTo>
                  <a:pt x="691884" y="771956"/>
                </a:lnTo>
                <a:lnTo>
                  <a:pt x="880574" y="664228"/>
                </a:lnTo>
                <a:lnTo>
                  <a:pt x="943439" y="632701"/>
                </a:lnTo>
                <a:lnTo>
                  <a:pt x="1132129" y="550214"/>
                </a:lnTo>
                <a:lnTo>
                  <a:pt x="1194994" y="526306"/>
                </a:lnTo>
                <a:lnTo>
                  <a:pt x="1383685" y="463822"/>
                </a:lnTo>
                <a:lnTo>
                  <a:pt x="1446550" y="445534"/>
                </a:lnTo>
                <a:lnTo>
                  <a:pt x="1698105" y="382002"/>
                </a:lnTo>
                <a:lnTo>
                  <a:pt x="1760970" y="368286"/>
                </a:lnTo>
                <a:lnTo>
                  <a:pt x="2075485" y="308946"/>
                </a:lnTo>
                <a:lnTo>
                  <a:pt x="2138350" y="298563"/>
                </a:lnTo>
                <a:lnTo>
                  <a:pt x="2515731" y="244557"/>
                </a:lnTo>
                <a:lnTo>
                  <a:pt x="2578596" y="236651"/>
                </a:lnTo>
                <a:lnTo>
                  <a:pt x="3081706" y="182359"/>
                </a:lnTo>
                <a:lnTo>
                  <a:pt x="3144571" y="176358"/>
                </a:lnTo>
                <a:lnTo>
                  <a:pt x="3773507" y="124732"/>
                </a:lnTo>
                <a:lnTo>
                  <a:pt x="3836372" y="120255"/>
                </a:lnTo>
                <a:lnTo>
                  <a:pt x="4653903" y="69963"/>
                </a:lnTo>
                <a:lnTo>
                  <a:pt x="4716863" y="66534"/>
                </a:lnTo>
                <a:lnTo>
                  <a:pt x="5723084" y="19671"/>
                </a:lnTo>
                <a:lnTo>
                  <a:pt x="5785950" y="17100"/>
                </a:lnTo>
                <a:lnTo>
                  <a:pt x="6226195" y="50"/>
                </a:lnTo>
              </a:path>
            </a:pathLst>
          </a:custGeom>
          <a:noFill/>
          <a:ln w="28575" cap="flat">
            <a:solidFill>
              <a:schemeClr val="accent2"/>
            </a:solidFill>
            <a:prstDash val="solid"/>
            <a:miter/>
          </a:ln>
        </p:spPr>
        <p:txBody>
          <a:bodyPr rtlCol="0" anchor="ctr"/>
          <a:lstStyle/>
          <a:p>
            <a:endParaRPr lang="en-CA"/>
          </a:p>
        </p:txBody>
      </p:sp>
      <p:sp>
        <p:nvSpPr>
          <p:cNvPr id="97" name="Freeform 96">
            <a:extLst>
              <a:ext uri="{FF2B5EF4-FFF2-40B4-BE49-F238E27FC236}">
                <a16:creationId xmlns:a16="http://schemas.microsoft.com/office/drawing/2014/main" id="{F2932D21-3A55-1F48-B206-4320BE7B2294}"/>
              </a:ext>
            </a:extLst>
          </p:cNvPr>
          <p:cNvSpPr/>
          <p:nvPr/>
        </p:nvSpPr>
        <p:spPr>
          <a:xfrm>
            <a:off x="3203640" y="1560290"/>
            <a:ext cx="6226111" cy="3541490"/>
          </a:xfrm>
          <a:custGeom>
            <a:avLst/>
            <a:gdLst>
              <a:gd name="connsiteX0" fmla="*/ 83 w 6226111"/>
              <a:gd name="connsiteY0" fmla="*/ 3541540 h 3541490"/>
              <a:gd name="connsiteX1" fmla="*/ 5031283 w 6226111"/>
              <a:gd name="connsiteY1" fmla="*/ 2050 h 3541490"/>
              <a:gd name="connsiteX2" fmla="*/ 5094149 w 6226111"/>
              <a:gd name="connsiteY2" fmla="*/ 50 h 3541490"/>
              <a:gd name="connsiteX3" fmla="*/ 6226195 w 6226111"/>
              <a:gd name="connsiteY3" fmla="*/ 50 h 3541490"/>
            </a:gdLst>
            <a:ahLst/>
            <a:cxnLst>
              <a:cxn ang="0">
                <a:pos x="connsiteX0" y="connsiteY0"/>
              </a:cxn>
              <a:cxn ang="0">
                <a:pos x="connsiteX1" y="connsiteY1"/>
              </a:cxn>
              <a:cxn ang="0">
                <a:pos x="connsiteX2" y="connsiteY2"/>
              </a:cxn>
              <a:cxn ang="0">
                <a:pos x="connsiteX3" y="connsiteY3"/>
              </a:cxn>
            </a:cxnLst>
            <a:rect l="l" t="t" r="r" b="b"/>
            <a:pathLst>
              <a:path w="6226111" h="3541490">
                <a:moveTo>
                  <a:pt x="83" y="3541540"/>
                </a:moveTo>
                <a:lnTo>
                  <a:pt x="5031283" y="2050"/>
                </a:lnTo>
                <a:lnTo>
                  <a:pt x="5094149" y="50"/>
                </a:lnTo>
                <a:lnTo>
                  <a:pt x="6226195" y="50"/>
                </a:lnTo>
              </a:path>
            </a:pathLst>
          </a:custGeom>
          <a:noFill/>
          <a:ln w="38100" cap="flat">
            <a:solidFill>
              <a:schemeClr val="tx1"/>
            </a:solidFill>
            <a:prstDash val="dash"/>
            <a:miter/>
          </a:ln>
        </p:spPr>
        <p:txBody>
          <a:bodyPr rtlCol="0" anchor="ctr"/>
          <a:lstStyle/>
          <a:p>
            <a:endParaRPr lang="en-CA"/>
          </a:p>
        </p:txBody>
      </p:sp>
      <p:sp>
        <p:nvSpPr>
          <p:cNvPr id="98" name="Freeform 97">
            <a:extLst>
              <a:ext uri="{FF2B5EF4-FFF2-40B4-BE49-F238E27FC236}">
                <a16:creationId xmlns:a16="http://schemas.microsoft.com/office/drawing/2014/main" id="{5A1CDEDB-B6F9-0746-AC9A-3770EFA0E67B}"/>
              </a:ext>
            </a:extLst>
          </p:cNvPr>
          <p:cNvSpPr/>
          <p:nvPr/>
        </p:nvSpPr>
        <p:spPr>
          <a:xfrm>
            <a:off x="3203640" y="1560292"/>
            <a:ext cx="6226111" cy="2543365"/>
          </a:xfrm>
          <a:custGeom>
            <a:avLst/>
            <a:gdLst>
              <a:gd name="connsiteX0" fmla="*/ 83 w 6226111"/>
              <a:gd name="connsiteY0" fmla="*/ 50 h 2543365"/>
              <a:gd name="connsiteX1" fmla="*/ 440329 w 6226111"/>
              <a:gd name="connsiteY1" fmla="*/ 2527 h 2543365"/>
              <a:gd name="connsiteX2" fmla="*/ 503194 w 6226111"/>
              <a:gd name="connsiteY2" fmla="*/ 7480 h 2543365"/>
              <a:gd name="connsiteX3" fmla="*/ 629019 w 6226111"/>
              <a:gd name="connsiteY3" fmla="*/ 34245 h 2543365"/>
              <a:gd name="connsiteX4" fmla="*/ 691884 w 6226111"/>
              <a:gd name="connsiteY4" fmla="*/ 58629 h 2543365"/>
              <a:gd name="connsiteX5" fmla="*/ 817614 w 6226111"/>
              <a:gd name="connsiteY5" fmla="*/ 130066 h 2543365"/>
              <a:gd name="connsiteX6" fmla="*/ 880574 w 6226111"/>
              <a:gd name="connsiteY6" fmla="*/ 175691 h 2543365"/>
              <a:gd name="connsiteX7" fmla="*/ 1006304 w 6226111"/>
              <a:gd name="connsiteY7" fmla="*/ 281609 h 2543365"/>
              <a:gd name="connsiteX8" fmla="*/ 1069169 w 6226111"/>
              <a:gd name="connsiteY8" fmla="*/ 339331 h 2543365"/>
              <a:gd name="connsiteX9" fmla="*/ 1635240 w 6226111"/>
              <a:gd name="connsiteY9" fmla="*/ 871588 h 2543365"/>
              <a:gd name="connsiteX10" fmla="*/ 1698105 w 6226111"/>
              <a:gd name="connsiteY10" fmla="*/ 925594 h 2543365"/>
              <a:gd name="connsiteX11" fmla="*/ 1886795 w 6226111"/>
              <a:gd name="connsiteY11" fmla="*/ 1078661 h 2543365"/>
              <a:gd name="connsiteX12" fmla="*/ 1949660 w 6226111"/>
              <a:gd name="connsiteY12" fmla="*/ 1126572 h 2543365"/>
              <a:gd name="connsiteX13" fmla="*/ 2201215 w 6226111"/>
              <a:gd name="connsiteY13" fmla="*/ 1303261 h 2543365"/>
              <a:gd name="connsiteX14" fmla="*/ 2264080 w 6226111"/>
              <a:gd name="connsiteY14" fmla="*/ 1343932 h 2543365"/>
              <a:gd name="connsiteX15" fmla="*/ 2515731 w 6226111"/>
              <a:gd name="connsiteY15" fmla="*/ 1494046 h 2543365"/>
              <a:gd name="connsiteX16" fmla="*/ 2578596 w 6226111"/>
              <a:gd name="connsiteY16" fmla="*/ 1528717 h 2543365"/>
              <a:gd name="connsiteX17" fmla="*/ 2830151 w 6226111"/>
              <a:gd name="connsiteY17" fmla="*/ 1657114 h 2543365"/>
              <a:gd name="connsiteX18" fmla="*/ 2893016 w 6226111"/>
              <a:gd name="connsiteY18" fmla="*/ 1686928 h 2543365"/>
              <a:gd name="connsiteX19" fmla="*/ 3144571 w 6226111"/>
              <a:gd name="connsiteY19" fmla="*/ 1797322 h 2543365"/>
              <a:gd name="connsiteX20" fmla="*/ 3207436 w 6226111"/>
              <a:gd name="connsiteY20" fmla="*/ 1822849 h 2543365"/>
              <a:gd name="connsiteX21" fmla="*/ 3521952 w 6226111"/>
              <a:gd name="connsiteY21" fmla="*/ 1940769 h 2543365"/>
              <a:gd name="connsiteX22" fmla="*/ 3584817 w 6226111"/>
              <a:gd name="connsiteY22" fmla="*/ 1962581 h 2543365"/>
              <a:gd name="connsiteX23" fmla="*/ 3962197 w 6226111"/>
              <a:gd name="connsiteY23" fmla="*/ 2082120 h 2543365"/>
              <a:gd name="connsiteX24" fmla="*/ 4025062 w 6226111"/>
              <a:gd name="connsiteY24" fmla="*/ 2100408 h 2543365"/>
              <a:gd name="connsiteX25" fmla="*/ 4402348 w 6226111"/>
              <a:gd name="connsiteY25" fmla="*/ 2201278 h 2543365"/>
              <a:gd name="connsiteX26" fmla="*/ 4465308 w 6226111"/>
              <a:gd name="connsiteY26" fmla="*/ 2216803 h 2543365"/>
              <a:gd name="connsiteX27" fmla="*/ 4905459 w 6226111"/>
              <a:gd name="connsiteY27" fmla="*/ 2316244 h 2543365"/>
              <a:gd name="connsiteX28" fmla="*/ 4968419 w 6226111"/>
              <a:gd name="connsiteY28" fmla="*/ 2329294 h 2543365"/>
              <a:gd name="connsiteX29" fmla="*/ 5471529 w 6226111"/>
              <a:gd name="connsiteY29" fmla="*/ 2424639 h 2543365"/>
              <a:gd name="connsiteX30" fmla="*/ 5534394 w 6226111"/>
              <a:gd name="connsiteY30" fmla="*/ 2435593 h 2543365"/>
              <a:gd name="connsiteX31" fmla="*/ 6100369 w 6226111"/>
              <a:gd name="connsiteY31" fmla="*/ 2525318 h 2543365"/>
              <a:gd name="connsiteX32" fmla="*/ 6163330 w 6226111"/>
              <a:gd name="connsiteY32" fmla="*/ 2534462 h 2543365"/>
              <a:gd name="connsiteX33" fmla="*/ 6226195 w 6226111"/>
              <a:gd name="connsiteY33" fmla="*/ 2543415 h 2543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226111" h="2543365">
                <a:moveTo>
                  <a:pt x="83" y="50"/>
                </a:moveTo>
                <a:lnTo>
                  <a:pt x="440329" y="2527"/>
                </a:lnTo>
                <a:lnTo>
                  <a:pt x="503194" y="7480"/>
                </a:lnTo>
                <a:lnTo>
                  <a:pt x="629019" y="34245"/>
                </a:lnTo>
                <a:lnTo>
                  <a:pt x="691884" y="58629"/>
                </a:lnTo>
                <a:lnTo>
                  <a:pt x="817614" y="130066"/>
                </a:lnTo>
                <a:lnTo>
                  <a:pt x="880574" y="175691"/>
                </a:lnTo>
                <a:lnTo>
                  <a:pt x="1006304" y="281609"/>
                </a:lnTo>
                <a:lnTo>
                  <a:pt x="1069169" y="339331"/>
                </a:lnTo>
                <a:lnTo>
                  <a:pt x="1635240" y="871588"/>
                </a:lnTo>
                <a:lnTo>
                  <a:pt x="1698105" y="925594"/>
                </a:lnTo>
                <a:lnTo>
                  <a:pt x="1886795" y="1078661"/>
                </a:lnTo>
                <a:lnTo>
                  <a:pt x="1949660" y="1126572"/>
                </a:lnTo>
                <a:lnTo>
                  <a:pt x="2201215" y="1303261"/>
                </a:lnTo>
                <a:lnTo>
                  <a:pt x="2264080" y="1343932"/>
                </a:lnTo>
                <a:lnTo>
                  <a:pt x="2515731" y="1494046"/>
                </a:lnTo>
                <a:lnTo>
                  <a:pt x="2578596" y="1528717"/>
                </a:lnTo>
                <a:lnTo>
                  <a:pt x="2830151" y="1657114"/>
                </a:lnTo>
                <a:lnTo>
                  <a:pt x="2893016" y="1686928"/>
                </a:lnTo>
                <a:lnTo>
                  <a:pt x="3144571" y="1797322"/>
                </a:lnTo>
                <a:lnTo>
                  <a:pt x="3207436" y="1822849"/>
                </a:lnTo>
                <a:lnTo>
                  <a:pt x="3521952" y="1940769"/>
                </a:lnTo>
                <a:lnTo>
                  <a:pt x="3584817" y="1962581"/>
                </a:lnTo>
                <a:lnTo>
                  <a:pt x="3962197" y="2082120"/>
                </a:lnTo>
                <a:lnTo>
                  <a:pt x="4025062" y="2100408"/>
                </a:lnTo>
                <a:lnTo>
                  <a:pt x="4402348" y="2201278"/>
                </a:lnTo>
                <a:lnTo>
                  <a:pt x="4465308" y="2216803"/>
                </a:lnTo>
                <a:lnTo>
                  <a:pt x="4905459" y="2316244"/>
                </a:lnTo>
                <a:lnTo>
                  <a:pt x="4968419" y="2329294"/>
                </a:lnTo>
                <a:lnTo>
                  <a:pt x="5471529" y="2424639"/>
                </a:lnTo>
                <a:lnTo>
                  <a:pt x="5534394" y="2435593"/>
                </a:lnTo>
                <a:lnTo>
                  <a:pt x="6100369" y="2525318"/>
                </a:lnTo>
                <a:lnTo>
                  <a:pt x="6163330" y="2534462"/>
                </a:lnTo>
                <a:lnTo>
                  <a:pt x="6226195" y="2543415"/>
                </a:lnTo>
              </a:path>
            </a:pathLst>
          </a:custGeom>
          <a:noFill/>
          <a:ln w="28575" cap="flat">
            <a:solidFill>
              <a:schemeClr val="accent1"/>
            </a:solidFill>
            <a:prstDash val="solid"/>
            <a:miter/>
          </a:ln>
        </p:spPr>
        <p:txBody>
          <a:bodyPr rtlCol="0" anchor="ctr"/>
          <a:lstStyle/>
          <a:p>
            <a:endParaRPr lang="en-CA"/>
          </a:p>
        </p:txBody>
      </p:sp>
      <p:sp>
        <p:nvSpPr>
          <p:cNvPr id="99" name="Freeform 98">
            <a:extLst>
              <a:ext uri="{FF2B5EF4-FFF2-40B4-BE49-F238E27FC236}">
                <a16:creationId xmlns:a16="http://schemas.microsoft.com/office/drawing/2014/main" id="{60524069-4E5F-8E40-B44E-13CDB05E9A15}"/>
              </a:ext>
            </a:extLst>
          </p:cNvPr>
          <p:cNvSpPr/>
          <p:nvPr/>
        </p:nvSpPr>
        <p:spPr>
          <a:xfrm>
            <a:off x="2286002" y="1047752"/>
            <a:ext cx="9525" cy="9525"/>
          </a:xfrm>
          <a:custGeom>
            <a:avLst/>
            <a:gdLst/>
            <a:ahLst/>
            <a:cxnLst/>
            <a:rect l="l" t="t" r="r" b="b"/>
            <a:pathLst>
              <a:path w="9525" h="9525"/>
            </a:pathLst>
          </a:custGeom>
          <a:noFill/>
          <a:ln w="9525" cap="flat">
            <a:noFill/>
            <a:prstDash val="solid"/>
            <a:miter/>
          </a:ln>
        </p:spPr>
        <p:txBody>
          <a:bodyPr rtlCol="0" anchor="ctr"/>
          <a:lstStyle/>
          <a:p>
            <a:endParaRPr lang="en-CA"/>
          </a:p>
        </p:txBody>
      </p:sp>
      <p:sp>
        <p:nvSpPr>
          <p:cNvPr id="100" name="Freeform 99">
            <a:extLst>
              <a:ext uri="{FF2B5EF4-FFF2-40B4-BE49-F238E27FC236}">
                <a16:creationId xmlns:a16="http://schemas.microsoft.com/office/drawing/2014/main" id="{2A6E2B4F-44BC-0F42-8CBC-4F1D7A40712C}"/>
              </a:ext>
            </a:extLst>
          </p:cNvPr>
          <p:cNvSpPr/>
          <p:nvPr/>
        </p:nvSpPr>
        <p:spPr>
          <a:xfrm>
            <a:off x="3067052" y="1524002"/>
            <a:ext cx="9525" cy="3667125"/>
          </a:xfrm>
          <a:custGeom>
            <a:avLst/>
            <a:gdLst>
              <a:gd name="connsiteX0" fmla="*/ 0 w 9525"/>
              <a:gd name="connsiteY0" fmla="*/ 0 h 3667125"/>
              <a:gd name="connsiteX1" fmla="*/ 0 w 9525"/>
              <a:gd name="connsiteY1" fmla="*/ 3667125 h 3667125"/>
            </a:gdLst>
            <a:ahLst/>
            <a:cxnLst>
              <a:cxn ang="0">
                <a:pos x="connsiteX0" y="connsiteY0"/>
              </a:cxn>
              <a:cxn ang="0">
                <a:pos x="connsiteX1" y="connsiteY1"/>
              </a:cxn>
            </a:cxnLst>
            <a:rect l="l" t="t" r="r" b="b"/>
            <a:pathLst>
              <a:path w="9525" h="3667125">
                <a:moveTo>
                  <a:pt x="0" y="0"/>
                </a:moveTo>
                <a:lnTo>
                  <a:pt x="0" y="3667125"/>
                </a:lnTo>
              </a:path>
            </a:pathLst>
          </a:custGeom>
          <a:noFill/>
          <a:ln w="19050" cap="flat">
            <a:solidFill>
              <a:srgbClr val="000000"/>
            </a:solidFill>
            <a:prstDash val="solid"/>
            <a:miter/>
          </a:ln>
        </p:spPr>
        <p:txBody>
          <a:bodyPr rtlCol="0" anchor="ctr"/>
          <a:lstStyle/>
          <a:p>
            <a:endParaRPr lang="en-CA"/>
          </a:p>
        </p:txBody>
      </p:sp>
      <p:grpSp>
        <p:nvGrpSpPr>
          <p:cNvPr id="101" name="Graphic 70">
            <a:extLst>
              <a:ext uri="{FF2B5EF4-FFF2-40B4-BE49-F238E27FC236}">
                <a16:creationId xmlns:a16="http://schemas.microsoft.com/office/drawing/2014/main" id="{86203A5B-74EF-0E42-8D83-BBADE86D2CD9}"/>
              </a:ext>
            </a:extLst>
          </p:cNvPr>
          <p:cNvGrpSpPr/>
          <p:nvPr/>
        </p:nvGrpSpPr>
        <p:grpSpPr>
          <a:xfrm>
            <a:off x="2932749" y="5145405"/>
            <a:ext cx="6630815" cy="311624"/>
            <a:chOff x="2932747" y="5145405"/>
            <a:chExt cx="6630815" cy="311624"/>
          </a:xfrm>
          <a:solidFill>
            <a:srgbClr val="2A3F5F"/>
          </a:solidFill>
        </p:grpSpPr>
        <p:sp>
          <p:nvSpPr>
            <p:cNvPr id="102" name="TextBox 101">
              <a:extLst>
                <a:ext uri="{FF2B5EF4-FFF2-40B4-BE49-F238E27FC236}">
                  <a16:creationId xmlns:a16="http://schemas.microsoft.com/office/drawing/2014/main" id="{C09F100F-CD6A-BE4D-B55E-28B560B15711}"/>
                </a:ext>
              </a:extLst>
            </p:cNvPr>
            <p:cNvSpPr txBox="1"/>
            <p:nvPr/>
          </p:nvSpPr>
          <p:spPr>
            <a:xfrm>
              <a:off x="2932747" y="5145405"/>
              <a:ext cx="277640" cy="311624"/>
            </a:xfrm>
            <a:prstGeom prst="rect">
              <a:avLst/>
            </a:prstGeom>
            <a:noFill/>
          </p:spPr>
          <p:txBody>
            <a:bodyPr wrap="none" rtlCol="0">
              <a:spAutoFit/>
            </a:bodyPr>
            <a:lstStyle/>
            <a:p>
              <a:pPr algn="l"/>
              <a:r>
                <a:rPr lang="en-CA" sz="1425">
                  <a:ea typeface="Open Sans"/>
                  <a:cs typeface="Open Sans"/>
                  <a:sym typeface="Open Sans"/>
                  <a:rtl val="0"/>
                </a:rPr>
                <a:t>0</a:t>
              </a:r>
            </a:p>
          </p:txBody>
        </p:sp>
        <p:sp>
          <p:nvSpPr>
            <p:cNvPr id="103" name="TextBox 102">
              <a:extLst>
                <a:ext uri="{FF2B5EF4-FFF2-40B4-BE49-F238E27FC236}">
                  <a16:creationId xmlns:a16="http://schemas.microsoft.com/office/drawing/2014/main" id="{512D1E22-6B32-AA4E-A27E-F882E17DF5A6}"/>
                </a:ext>
              </a:extLst>
            </p:cNvPr>
            <p:cNvSpPr txBox="1"/>
            <p:nvPr/>
          </p:nvSpPr>
          <p:spPr>
            <a:xfrm>
              <a:off x="4203382" y="5145405"/>
              <a:ext cx="277640" cy="311624"/>
            </a:xfrm>
            <a:prstGeom prst="rect">
              <a:avLst/>
            </a:prstGeom>
            <a:noFill/>
          </p:spPr>
          <p:txBody>
            <a:bodyPr wrap="none" rtlCol="0">
              <a:spAutoFit/>
            </a:bodyPr>
            <a:lstStyle/>
            <a:p>
              <a:pPr algn="l"/>
              <a:r>
                <a:rPr lang="en-CA" sz="1425">
                  <a:ea typeface="Open Sans"/>
                  <a:cs typeface="Open Sans"/>
                  <a:sym typeface="Open Sans"/>
                  <a:rtl val="0"/>
                </a:rPr>
                <a:t>1</a:t>
              </a:r>
            </a:p>
          </p:txBody>
        </p:sp>
        <p:sp>
          <p:nvSpPr>
            <p:cNvPr id="104" name="TextBox 103">
              <a:extLst>
                <a:ext uri="{FF2B5EF4-FFF2-40B4-BE49-F238E27FC236}">
                  <a16:creationId xmlns:a16="http://schemas.microsoft.com/office/drawing/2014/main" id="{46C6CCA6-5CB4-FB40-ABA0-93D7DBFAA246}"/>
                </a:ext>
              </a:extLst>
            </p:cNvPr>
            <p:cNvSpPr txBox="1"/>
            <p:nvPr/>
          </p:nvSpPr>
          <p:spPr>
            <a:xfrm>
              <a:off x="5474017" y="5145405"/>
              <a:ext cx="277640" cy="311624"/>
            </a:xfrm>
            <a:prstGeom prst="rect">
              <a:avLst/>
            </a:prstGeom>
            <a:noFill/>
          </p:spPr>
          <p:txBody>
            <a:bodyPr wrap="none" rtlCol="0">
              <a:spAutoFit/>
            </a:bodyPr>
            <a:lstStyle/>
            <a:p>
              <a:pPr algn="l"/>
              <a:r>
                <a:rPr lang="en-CA" sz="1425">
                  <a:ea typeface="Open Sans"/>
                  <a:cs typeface="Open Sans"/>
                  <a:sym typeface="Open Sans"/>
                  <a:rtl val="0"/>
                </a:rPr>
                <a:t>2</a:t>
              </a:r>
            </a:p>
          </p:txBody>
        </p:sp>
        <p:sp>
          <p:nvSpPr>
            <p:cNvPr id="105" name="TextBox 104">
              <a:extLst>
                <a:ext uri="{FF2B5EF4-FFF2-40B4-BE49-F238E27FC236}">
                  <a16:creationId xmlns:a16="http://schemas.microsoft.com/office/drawing/2014/main" id="{34EC9228-A646-6146-997E-E3FEE7A24E40}"/>
                </a:ext>
              </a:extLst>
            </p:cNvPr>
            <p:cNvSpPr txBox="1"/>
            <p:nvPr/>
          </p:nvSpPr>
          <p:spPr>
            <a:xfrm>
              <a:off x="6744652" y="5145405"/>
              <a:ext cx="277640" cy="311624"/>
            </a:xfrm>
            <a:prstGeom prst="rect">
              <a:avLst/>
            </a:prstGeom>
            <a:noFill/>
          </p:spPr>
          <p:txBody>
            <a:bodyPr wrap="none" rtlCol="0">
              <a:spAutoFit/>
            </a:bodyPr>
            <a:lstStyle/>
            <a:p>
              <a:pPr algn="l"/>
              <a:r>
                <a:rPr lang="en-CA" sz="1425">
                  <a:ea typeface="Open Sans"/>
                  <a:cs typeface="Open Sans"/>
                  <a:sym typeface="Open Sans"/>
                  <a:rtl val="0"/>
                </a:rPr>
                <a:t>3</a:t>
              </a:r>
            </a:p>
          </p:txBody>
        </p:sp>
        <p:sp>
          <p:nvSpPr>
            <p:cNvPr id="106" name="TextBox 105">
              <a:extLst>
                <a:ext uri="{FF2B5EF4-FFF2-40B4-BE49-F238E27FC236}">
                  <a16:creationId xmlns:a16="http://schemas.microsoft.com/office/drawing/2014/main" id="{F575AFAC-3F40-164B-9DF3-973529D45620}"/>
                </a:ext>
              </a:extLst>
            </p:cNvPr>
            <p:cNvSpPr txBox="1"/>
            <p:nvPr/>
          </p:nvSpPr>
          <p:spPr>
            <a:xfrm>
              <a:off x="8015287" y="5145405"/>
              <a:ext cx="277640" cy="311624"/>
            </a:xfrm>
            <a:prstGeom prst="rect">
              <a:avLst/>
            </a:prstGeom>
            <a:noFill/>
          </p:spPr>
          <p:txBody>
            <a:bodyPr wrap="none" rtlCol="0">
              <a:spAutoFit/>
            </a:bodyPr>
            <a:lstStyle/>
            <a:p>
              <a:pPr algn="l"/>
              <a:r>
                <a:rPr lang="en-CA" sz="1425">
                  <a:ea typeface="Open Sans"/>
                  <a:cs typeface="Open Sans"/>
                  <a:sym typeface="Open Sans"/>
                  <a:rtl val="0"/>
                </a:rPr>
                <a:t>4</a:t>
              </a:r>
            </a:p>
          </p:txBody>
        </p:sp>
        <p:sp>
          <p:nvSpPr>
            <p:cNvPr id="107" name="TextBox 106">
              <a:extLst>
                <a:ext uri="{FF2B5EF4-FFF2-40B4-BE49-F238E27FC236}">
                  <a16:creationId xmlns:a16="http://schemas.microsoft.com/office/drawing/2014/main" id="{1CCD2216-8E78-1649-8421-E05A1DEE2156}"/>
                </a:ext>
              </a:extLst>
            </p:cNvPr>
            <p:cNvSpPr txBox="1"/>
            <p:nvPr/>
          </p:nvSpPr>
          <p:spPr>
            <a:xfrm>
              <a:off x="9285922" y="5145405"/>
              <a:ext cx="277640" cy="311624"/>
            </a:xfrm>
            <a:prstGeom prst="rect">
              <a:avLst/>
            </a:prstGeom>
            <a:noFill/>
          </p:spPr>
          <p:txBody>
            <a:bodyPr wrap="none" rtlCol="0">
              <a:spAutoFit/>
            </a:bodyPr>
            <a:lstStyle/>
            <a:p>
              <a:pPr algn="l"/>
              <a:r>
                <a:rPr lang="en-CA" sz="1425">
                  <a:ea typeface="Open Sans"/>
                  <a:cs typeface="Open Sans"/>
                  <a:sym typeface="Open Sans"/>
                  <a:rtl val="0"/>
                </a:rPr>
                <a:t>5</a:t>
              </a:r>
            </a:p>
          </p:txBody>
        </p:sp>
      </p:grpSp>
      <p:grpSp>
        <p:nvGrpSpPr>
          <p:cNvPr id="108" name="Graphic 70">
            <a:extLst>
              <a:ext uri="{FF2B5EF4-FFF2-40B4-BE49-F238E27FC236}">
                <a16:creationId xmlns:a16="http://schemas.microsoft.com/office/drawing/2014/main" id="{116B3458-46A9-1449-85A3-0E619E1B6E74}"/>
              </a:ext>
            </a:extLst>
          </p:cNvPr>
          <p:cNvGrpSpPr/>
          <p:nvPr/>
        </p:nvGrpSpPr>
        <p:grpSpPr>
          <a:xfrm>
            <a:off x="2615567" y="1387413"/>
            <a:ext cx="487189" cy="3942459"/>
            <a:chOff x="2615565" y="1387411"/>
            <a:chExt cx="487189" cy="3942459"/>
          </a:xfrm>
          <a:solidFill>
            <a:srgbClr val="2A3F5F"/>
          </a:solidFill>
        </p:grpSpPr>
        <p:sp>
          <p:nvSpPr>
            <p:cNvPr id="109" name="TextBox 108">
              <a:extLst>
                <a:ext uri="{FF2B5EF4-FFF2-40B4-BE49-F238E27FC236}">
                  <a16:creationId xmlns:a16="http://schemas.microsoft.com/office/drawing/2014/main" id="{EA26AAEF-0F49-2440-BDF0-EBC1A024FB3D}"/>
                </a:ext>
              </a:extLst>
            </p:cNvPr>
            <p:cNvSpPr txBox="1"/>
            <p:nvPr/>
          </p:nvSpPr>
          <p:spPr>
            <a:xfrm>
              <a:off x="2825114" y="5018246"/>
              <a:ext cx="277640" cy="311624"/>
            </a:xfrm>
            <a:prstGeom prst="rect">
              <a:avLst/>
            </a:prstGeom>
            <a:noFill/>
          </p:spPr>
          <p:txBody>
            <a:bodyPr wrap="none" rtlCol="0">
              <a:spAutoFit/>
            </a:bodyPr>
            <a:lstStyle/>
            <a:p>
              <a:pPr algn="l"/>
              <a:r>
                <a:rPr lang="en-CA" sz="1425">
                  <a:ea typeface="Open Sans"/>
                  <a:cs typeface="Open Sans"/>
                  <a:sym typeface="Open Sans"/>
                  <a:rtl val="0"/>
                </a:rPr>
                <a:t>0</a:t>
              </a:r>
            </a:p>
          </p:txBody>
        </p:sp>
        <p:sp>
          <p:nvSpPr>
            <p:cNvPr id="110" name="TextBox 109">
              <a:extLst>
                <a:ext uri="{FF2B5EF4-FFF2-40B4-BE49-F238E27FC236}">
                  <a16:creationId xmlns:a16="http://schemas.microsoft.com/office/drawing/2014/main" id="{AFBADC52-6042-6D45-BAA3-C4019DB60E0E}"/>
                </a:ext>
              </a:extLst>
            </p:cNvPr>
            <p:cNvSpPr txBox="1"/>
            <p:nvPr/>
          </p:nvSpPr>
          <p:spPr>
            <a:xfrm>
              <a:off x="2720340" y="4655153"/>
              <a:ext cx="370614" cy="311624"/>
            </a:xfrm>
            <a:prstGeom prst="rect">
              <a:avLst/>
            </a:prstGeom>
            <a:noFill/>
          </p:spPr>
          <p:txBody>
            <a:bodyPr wrap="none" rtlCol="0">
              <a:spAutoFit/>
            </a:bodyPr>
            <a:lstStyle/>
            <a:p>
              <a:pPr algn="l"/>
              <a:r>
                <a:rPr lang="en-CA" sz="1425">
                  <a:ea typeface="Open Sans"/>
                  <a:cs typeface="Open Sans"/>
                  <a:sym typeface="Open Sans"/>
                  <a:rtl val="0"/>
                </a:rPr>
                <a:t>10</a:t>
              </a:r>
            </a:p>
          </p:txBody>
        </p:sp>
        <p:sp>
          <p:nvSpPr>
            <p:cNvPr id="111" name="TextBox 110">
              <a:extLst>
                <a:ext uri="{FF2B5EF4-FFF2-40B4-BE49-F238E27FC236}">
                  <a16:creationId xmlns:a16="http://schemas.microsoft.com/office/drawing/2014/main" id="{A7E35A42-2CBA-DD41-B760-BE6DE8FC2911}"/>
                </a:ext>
              </a:extLst>
            </p:cNvPr>
            <p:cNvSpPr txBox="1"/>
            <p:nvPr/>
          </p:nvSpPr>
          <p:spPr>
            <a:xfrm>
              <a:off x="2720340" y="4292060"/>
              <a:ext cx="370614" cy="311624"/>
            </a:xfrm>
            <a:prstGeom prst="rect">
              <a:avLst/>
            </a:prstGeom>
            <a:noFill/>
          </p:spPr>
          <p:txBody>
            <a:bodyPr wrap="none" rtlCol="0">
              <a:spAutoFit/>
            </a:bodyPr>
            <a:lstStyle/>
            <a:p>
              <a:pPr algn="l"/>
              <a:r>
                <a:rPr lang="en-CA" sz="1425">
                  <a:ea typeface="Open Sans"/>
                  <a:cs typeface="Open Sans"/>
                  <a:sym typeface="Open Sans"/>
                  <a:rtl val="0"/>
                </a:rPr>
                <a:t>20</a:t>
              </a:r>
            </a:p>
          </p:txBody>
        </p:sp>
        <p:sp>
          <p:nvSpPr>
            <p:cNvPr id="112" name="TextBox 111">
              <a:extLst>
                <a:ext uri="{FF2B5EF4-FFF2-40B4-BE49-F238E27FC236}">
                  <a16:creationId xmlns:a16="http://schemas.microsoft.com/office/drawing/2014/main" id="{42307F36-5115-4E47-85E2-90214FCE6082}"/>
                </a:ext>
              </a:extLst>
            </p:cNvPr>
            <p:cNvSpPr txBox="1"/>
            <p:nvPr/>
          </p:nvSpPr>
          <p:spPr>
            <a:xfrm>
              <a:off x="2720340" y="3928967"/>
              <a:ext cx="370614" cy="311624"/>
            </a:xfrm>
            <a:prstGeom prst="rect">
              <a:avLst/>
            </a:prstGeom>
            <a:noFill/>
          </p:spPr>
          <p:txBody>
            <a:bodyPr wrap="none" rtlCol="0">
              <a:spAutoFit/>
            </a:bodyPr>
            <a:lstStyle/>
            <a:p>
              <a:pPr algn="l"/>
              <a:r>
                <a:rPr lang="en-CA" sz="1425">
                  <a:ea typeface="Open Sans"/>
                  <a:cs typeface="Open Sans"/>
                  <a:sym typeface="Open Sans"/>
                  <a:rtl val="0"/>
                </a:rPr>
                <a:t>30</a:t>
              </a:r>
            </a:p>
          </p:txBody>
        </p:sp>
        <p:sp>
          <p:nvSpPr>
            <p:cNvPr id="113" name="TextBox 112">
              <a:extLst>
                <a:ext uri="{FF2B5EF4-FFF2-40B4-BE49-F238E27FC236}">
                  <a16:creationId xmlns:a16="http://schemas.microsoft.com/office/drawing/2014/main" id="{2E1E686D-D307-1C48-A7FD-8E5745634233}"/>
                </a:ext>
              </a:extLst>
            </p:cNvPr>
            <p:cNvSpPr txBox="1"/>
            <p:nvPr/>
          </p:nvSpPr>
          <p:spPr>
            <a:xfrm>
              <a:off x="2720340" y="3565874"/>
              <a:ext cx="370614" cy="311624"/>
            </a:xfrm>
            <a:prstGeom prst="rect">
              <a:avLst/>
            </a:prstGeom>
            <a:noFill/>
          </p:spPr>
          <p:txBody>
            <a:bodyPr wrap="none" rtlCol="0">
              <a:spAutoFit/>
            </a:bodyPr>
            <a:lstStyle/>
            <a:p>
              <a:pPr algn="l"/>
              <a:r>
                <a:rPr lang="en-CA" sz="1425">
                  <a:ea typeface="Open Sans"/>
                  <a:cs typeface="Open Sans"/>
                  <a:sym typeface="Open Sans"/>
                  <a:rtl val="0"/>
                </a:rPr>
                <a:t>40</a:t>
              </a:r>
            </a:p>
          </p:txBody>
        </p:sp>
        <p:sp>
          <p:nvSpPr>
            <p:cNvPr id="114" name="TextBox 113">
              <a:extLst>
                <a:ext uri="{FF2B5EF4-FFF2-40B4-BE49-F238E27FC236}">
                  <a16:creationId xmlns:a16="http://schemas.microsoft.com/office/drawing/2014/main" id="{483A4219-C047-AE47-9B29-9DB33122574D}"/>
                </a:ext>
              </a:extLst>
            </p:cNvPr>
            <p:cNvSpPr txBox="1"/>
            <p:nvPr/>
          </p:nvSpPr>
          <p:spPr>
            <a:xfrm>
              <a:off x="2720340" y="3202876"/>
              <a:ext cx="370614" cy="311624"/>
            </a:xfrm>
            <a:prstGeom prst="rect">
              <a:avLst/>
            </a:prstGeom>
            <a:noFill/>
          </p:spPr>
          <p:txBody>
            <a:bodyPr wrap="none" rtlCol="0">
              <a:spAutoFit/>
            </a:bodyPr>
            <a:lstStyle/>
            <a:p>
              <a:pPr algn="l"/>
              <a:r>
                <a:rPr lang="en-CA" sz="1425">
                  <a:ea typeface="Open Sans"/>
                  <a:cs typeface="Open Sans"/>
                  <a:sym typeface="Open Sans"/>
                  <a:rtl val="0"/>
                </a:rPr>
                <a:t>50</a:t>
              </a:r>
            </a:p>
          </p:txBody>
        </p:sp>
        <p:sp>
          <p:nvSpPr>
            <p:cNvPr id="115" name="TextBox 114">
              <a:extLst>
                <a:ext uri="{FF2B5EF4-FFF2-40B4-BE49-F238E27FC236}">
                  <a16:creationId xmlns:a16="http://schemas.microsoft.com/office/drawing/2014/main" id="{4EB6EF67-1999-0F44-8214-641AC030F46F}"/>
                </a:ext>
              </a:extLst>
            </p:cNvPr>
            <p:cNvSpPr txBox="1"/>
            <p:nvPr/>
          </p:nvSpPr>
          <p:spPr>
            <a:xfrm>
              <a:off x="2720340" y="2839783"/>
              <a:ext cx="370614" cy="311624"/>
            </a:xfrm>
            <a:prstGeom prst="rect">
              <a:avLst/>
            </a:prstGeom>
            <a:noFill/>
          </p:spPr>
          <p:txBody>
            <a:bodyPr wrap="none" rtlCol="0">
              <a:spAutoFit/>
            </a:bodyPr>
            <a:lstStyle/>
            <a:p>
              <a:pPr algn="l"/>
              <a:r>
                <a:rPr lang="en-CA" sz="1425">
                  <a:ea typeface="Open Sans"/>
                  <a:cs typeface="Open Sans"/>
                  <a:sym typeface="Open Sans"/>
                  <a:rtl val="0"/>
                </a:rPr>
                <a:t>60</a:t>
              </a:r>
            </a:p>
          </p:txBody>
        </p:sp>
        <p:sp>
          <p:nvSpPr>
            <p:cNvPr id="116" name="TextBox 115">
              <a:extLst>
                <a:ext uri="{FF2B5EF4-FFF2-40B4-BE49-F238E27FC236}">
                  <a16:creationId xmlns:a16="http://schemas.microsoft.com/office/drawing/2014/main" id="{6B340036-3B4A-6640-90C9-1A847E47E175}"/>
                </a:ext>
              </a:extLst>
            </p:cNvPr>
            <p:cNvSpPr txBox="1"/>
            <p:nvPr/>
          </p:nvSpPr>
          <p:spPr>
            <a:xfrm>
              <a:off x="2720340" y="2476690"/>
              <a:ext cx="370614" cy="311624"/>
            </a:xfrm>
            <a:prstGeom prst="rect">
              <a:avLst/>
            </a:prstGeom>
            <a:noFill/>
          </p:spPr>
          <p:txBody>
            <a:bodyPr wrap="none" rtlCol="0">
              <a:spAutoFit/>
            </a:bodyPr>
            <a:lstStyle/>
            <a:p>
              <a:pPr algn="l"/>
              <a:r>
                <a:rPr lang="en-CA" sz="1425">
                  <a:ea typeface="Open Sans"/>
                  <a:cs typeface="Open Sans"/>
                  <a:sym typeface="Open Sans"/>
                  <a:rtl val="0"/>
                </a:rPr>
                <a:t>70</a:t>
              </a:r>
            </a:p>
          </p:txBody>
        </p:sp>
        <p:sp>
          <p:nvSpPr>
            <p:cNvPr id="117" name="TextBox 116">
              <a:extLst>
                <a:ext uri="{FF2B5EF4-FFF2-40B4-BE49-F238E27FC236}">
                  <a16:creationId xmlns:a16="http://schemas.microsoft.com/office/drawing/2014/main" id="{03C616AD-B922-5F4E-868F-BCBD071267A1}"/>
                </a:ext>
              </a:extLst>
            </p:cNvPr>
            <p:cNvSpPr txBox="1"/>
            <p:nvPr/>
          </p:nvSpPr>
          <p:spPr>
            <a:xfrm>
              <a:off x="2720340" y="2113597"/>
              <a:ext cx="370614" cy="311624"/>
            </a:xfrm>
            <a:prstGeom prst="rect">
              <a:avLst/>
            </a:prstGeom>
            <a:noFill/>
          </p:spPr>
          <p:txBody>
            <a:bodyPr wrap="none" rtlCol="0">
              <a:spAutoFit/>
            </a:bodyPr>
            <a:lstStyle/>
            <a:p>
              <a:pPr algn="l"/>
              <a:r>
                <a:rPr lang="en-CA" sz="1425">
                  <a:ea typeface="Open Sans"/>
                  <a:cs typeface="Open Sans"/>
                  <a:sym typeface="Open Sans"/>
                  <a:rtl val="0"/>
                </a:rPr>
                <a:t>80</a:t>
              </a:r>
            </a:p>
          </p:txBody>
        </p:sp>
        <p:sp>
          <p:nvSpPr>
            <p:cNvPr id="118" name="TextBox 117">
              <a:extLst>
                <a:ext uri="{FF2B5EF4-FFF2-40B4-BE49-F238E27FC236}">
                  <a16:creationId xmlns:a16="http://schemas.microsoft.com/office/drawing/2014/main" id="{C332602D-00AB-C64B-9C19-EBB8D125460A}"/>
                </a:ext>
              </a:extLst>
            </p:cNvPr>
            <p:cNvSpPr txBox="1"/>
            <p:nvPr/>
          </p:nvSpPr>
          <p:spPr>
            <a:xfrm>
              <a:off x="2720340" y="1750504"/>
              <a:ext cx="370614" cy="311624"/>
            </a:xfrm>
            <a:prstGeom prst="rect">
              <a:avLst/>
            </a:prstGeom>
            <a:noFill/>
          </p:spPr>
          <p:txBody>
            <a:bodyPr wrap="none" rtlCol="0">
              <a:spAutoFit/>
            </a:bodyPr>
            <a:lstStyle/>
            <a:p>
              <a:pPr algn="l"/>
              <a:r>
                <a:rPr lang="en-CA" sz="1425">
                  <a:ea typeface="Open Sans"/>
                  <a:cs typeface="Open Sans"/>
                  <a:sym typeface="Open Sans"/>
                  <a:rtl val="0"/>
                </a:rPr>
                <a:t>90</a:t>
              </a:r>
            </a:p>
          </p:txBody>
        </p:sp>
        <p:sp>
          <p:nvSpPr>
            <p:cNvPr id="119" name="TextBox 118">
              <a:extLst>
                <a:ext uri="{FF2B5EF4-FFF2-40B4-BE49-F238E27FC236}">
                  <a16:creationId xmlns:a16="http://schemas.microsoft.com/office/drawing/2014/main" id="{72DB1942-0A2F-DF4D-BE66-A0E0C45C578D}"/>
                </a:ext>
              </a:extLst>
            </p:cNvPr>
            <p:cNvSpPr txBox="1"/>
            <p:nvPr/>
          </p:nvSpPr>
          <p:spPr>
            <a:xfrm>
              <a:off x="2615565" y="1387411"/>
              <a:ext cx="463588" cy="311624"/>
            </a:xfrm>
            <a:prstGeom prst="rect">
              <a:avLst/>
            </a:prstGeom>
            <a:noFill/>
          </p:spPr>
          <p:txBody>
            <a:bodyPr wrap="none" rtlCol="0">
              <a:spAutoFit/>
            </a:bodyPr>
            <a:lstStyle/>
            <a:p>
              <a:pPr algn="l"/>
              <a:r>
                <a:rPr lang="en-CA" sz="1425">
                  <a:ea typeface="Open Sans"/>
                  <a:cs typeface="Open Sans"/>
                  <a:sym typeface="Open Sans"/>
                  <a:rtl val="0"/>
                </a:rPr>
                <a:t>100</a:t>
              </a:r>
            </a:p>
          </p:txBody>
        </p:sp>
      </p:grpSp>
      <p:sp>
        <p:nvSpPr>
          <p:cNvPr id="136" name="TextBox 135">
            <a:extLst>
              <a:ext uri="{FF2B5EF4-FFF2-40B4-BE49-F238E27FC236}">
                <a16:creationId xmlns:a16="http://schemas.microsoft.com/office/drawing/2014/main" id="{249E7C8F-F3EE-1A49-9E4E-E440D093992D}"/>
              </a:ext>
            </a:extLst>
          </p:cNvPr>
          <p:cNvSpPr txBox="1"/>
          <p:nvPr/>
        </p:nvSpPr>
        <p:spPr>
          <a:xfrm>
            <a:off x="4915423" y="5432107"/>
            <a:ext cx="2432397" cy="357790"/>
          </a:xfrm>
          <a:prstGeom prst="rect">
            <a:avLst/>
          </a:prstGeom>
          <a:noFill/>
        </p:spPr>
        <p:txBody>
          <a:bodyPr wrap="none" rtlCol="0">
            <a:spAutoFit/>
          </a:bodyPr>
          <a:lstStyle/>
          <a:p>
            <a:pPr algn="l"/>
            <a:r>
              <a:rPr lang="en-CA" sz="1725" dirty="0">
                <a:ea typeface="Open Sans"/>
                <a:cs typeface="Open Sans"/>
                <a:sym typeface="Open Sans"/>
                <a:rtl val="0"/>
              </a:rPr>
              <a:t>PV size [kWp/household]</a:t>
            </a:r>
          </a:p>
        </p:txBody>
      </p:sp>
      <p:sp>
        <p:nvSpPr>
          <p:cNvPr id="137" name="TextBox 136">
            <a:extLst>
              <a:ext uri="{FF2B5EF4-FFF2-40B4-BE49-F238E27FC236}">
                <a16:creationId xmlns:a16="http://schemas.microsoft.com/office/drawing/2014/main" id="{BD99B794-64E0-4541-A7BA-32EE51FDA09D}"/>
              </a:ext>
            </a:extLst>
          </p:cNvPr>
          <p:cNvSpPr txBox="1"/>
          <p:nvPr/>
        </p:nvSpPr>
        <p:spPr>
          <a:xfrm rot="16200000">
            <a:off x="1567027" y="3173904"/>
            <a:ext cx="1870897" cy="357790"/>
          </a:xfrm>
          <a:prstGeom prst="rect">
            <a:avLst/>
          </a:prstGeom>
          <a:noFill/>
        </p:spPr>
        <p:txBody>
          <a:bodyPr wrap="none" rtlCol="0">
            <a:spAutoFit/>
          </a:bodyPr>
          <a:lstStyle/>
          <a:p>
            <a:pPr algn="l"/>
            <a:r>
              <a:rPr lang="en-CA" sz="1725">
                <a:ea typeface="Open Sans"/>
                <a:cs typeface="Open Sans"/>
                <a:sym typeface="Open Sans"/>
                <a:rtl val="0"/>
              </a:rPr>
              <a:t>Self-sufficiency [%]</a:t>
            </a:r>
          </a:p>
        </p:txBody>
      </p:sp>
      <p:sp>
        <p:nvSpPr>
          <p:cNvPr id="138" name="TextBox 137">
            <a:extLst>
              <a:ext uri="{FF2B5EF4-FFF2-40B4-BE49-F238E27FC236}">
                <a16:creationId xmlns:a16="http://schemas.microsoft.com/office/drawing/2014/main" id="{86B025D9-E9B7-144F-A7E2-70FBF7DC0C51}"/>
              </a:ext>
            </a:extLst>
          </p:cNvPr>
          <p:cNvSpPr txBox="1"/>
          <p:nvPr/>
        </p:nvSpPr>
        <p:spPr>
          <a:xfrm>
            <a:off x="4777809" y="1845431"/>
            <a:ext cx="1823384" cy="369332"/>
          </a:xfrm>
          <a:prstGeom prst="rect">
            <a:avLst/>
          </a:prstGeom>
          <a:noFill/>
        </p:spPr>
        <p:txBody>
          <a:bodyPr wrap="none" rtlCol="0">
            <a:spAutoFit/>
          </a:bodyPr>
          <a:lstStyle/>
          <a:p>
            <a:r>
              <a:rPr lang="en-CA">
                <a:solidFill>
                  <a:schemeClr val="accent1"/>
                </a:solidFill>
              </a:rPr>
              <a:t>Self-consumption</a:t>
            </a:r>
          </a:p>
        </p:txBody>
      </p:sp>
      <p:sp>
        <p:nvSpPr>
          <p:cNvPr id="139" name="TextBox 138">
            <a:extLst>
              <a:ext uri="{FF2B5EF4-FFF2-40B4-BE49-F238E27FC236}">
                <a16:creationId xmlns:a16="http://schemas.microsoft.com/office/drawing/2014/main" id="{D5EBE7DB-607E-4545-A637-72BD87E28B9D}"/>
              </a:ext>
            </a:extLst>
          </p:cNvPr>
          <p:cNvSpPr txBox="1"/>
          <p:nvPr/>
        </p:nvSpPr>
        <p:spPr>
          <a:xfrm>
            <a:off x="4896081" y="4548339"/>
            <a:ext cx="1586845" cy="369332"/>
          </a:xfrm>
          <a:prstGeom prst="rect">
            <a:avLst/>
          </a:prstGeom>
          <a:noFill/>
        </p:spPr>
        <p:txBody>
          <a:bodyPr wrap="none" rtlCol="0">
            <a:spAutoFit/>
          </a:bodyPr>
          <a:lstStyle/>
          <a:p>
            <a:r>
              <a:rPr lang="en-CA">
                <a:solidFill>
                  <a:schemeClr val="accent2"/>
                </a:solidFill>
              </a:rPr>
              <a:t>Self-sufficiency</a:t>
            </a:r>
          </a:p>
        </p:txBody>
      </p:sp>
      <p:cxnSp>
        <p:nvCxnSpPr>
          <p:cNvPr id="141" name="Straight Arrow Connector 140">
            <a:extLst>
              <a:ext uri="{FF2B5EF4-FFF2-40B4-BE49-F238E27FC236}">
                <a16:creationId xmlns:a16="http://schemas.microsoft.com/office/drawing/2014/main" id="{E36E172C-70CA-AB45-B21D-00FF05662F06}"/>
              </a:ext>
            </a:extLst>
          </p:cNvPr>
          <p:cNvCxnSpPr>
            <a:cxnSpLocks/>
          </p:cNvCxnSpPr>
          <p:nvPr/>
        </p:nvCxnSpPr>
        <p:spPr>
          <a:xfrm>
            <a:off x="5617845" y="2214763"/>
            <a:ext cx="0" cy="69469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74559967-2FA1-8242-BB7C-74E19BF5D68C}"/>
              </a:ext>
            </a:extLst>
          </p:cNvPr>
          <p:cNvCxnSpPr>
            <a:cxnSpLocks/>
          </p:cNvCxnSpPr>
          <p:nvPr/>
        </p:nvCxnSpPr>
        <p:spPr>
          <a:xfrm flipV="1">
            <a:off x="5628582" y="4144209"/>
            <a:ext cx="0" cy="45947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6AB4FDF-C839-6243-A56C-3DD5741AD3F5}"/>
              </a:ext>
            </a:extLst>
          </p:cNvPr>
          <p:cNvCxnSpPr>
            <a:cxnSpLocks/>
          </p:cNvCxnSpPr>
          <p:nvPr/>
        </p:nvCxnSpPr>
        <p:spPr>
          <a:xfrm>
            <a:off x="8226831" y="1569815"/>
            <a:ext cx="0" cy="357559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92BE2372-ECCF-2C4A-9360-57612D892CB6}"/>
              </a:ext>
            </a:extLst>
          </p:cNvPr>
          <p:cNvSpPr txBox="1"/>
          <p:nvPr/>
        </p:nvSpPr>
        <p:spPr>
          <a:xfrm>
            <a:off x="8270681" y="2608893"/>
            <a:ext cx="1601464" cy="646331"/>
          </a:xfrm>
          <a:prstGeom prst="rect">
            <a:avLst/>
          </a:prstGeom>
          <a:noFill/>
        </p:spPr>
        <p:txBody>
          <a:bodyPr wrap="none" rtlCol="0">
            <a:spAutoFit/>
          </a:bodyPr>
          <a:lstStyle/>
          <a:p>
            <a:r>
              <a:rPr lang="en-CA" b="1">
                <a:solidFill>
                  <a:srgbClr val="C00000"/>
                </a:solidFill>
              </a:rPr>
              <a:t>Natural</a:t>
            </a:r>
          </a:p>
          <a:p>
            <a:r>
              <a:rPr lang="en-CA" b="1">
                <a:solidFill>
                  <a:srgbClr val="C00000"/>
                </a:solidFill>
              </a:rPr>
              <a:t>self-sufficiency</a:t>
            </a:r>
          </a:p>
        </p:txBody>
      </p:sp>
      <p:cxnSp>
        <p:nvCxnSpPr>
          <p:cNvPr id="153" name="Straight Arrow Connector 152">
            <a:extLst>
              <a:ext uri="{FF2B5EF4-FFF2-40B4-BE49-F238E27FC236}">
                <a16:creationId xmlns:a16="http://schemas.microsoft.com/office/drawing/2014/main" id="{F3550320-8D16-5942-9C6B-79FC6ADD2D05}"/>
              </a:ext>
            </a:extLst>
          </p:cNvPr>
          <p:cNvCxnSpPr>
            <a:cxnSpLocks/>
          </p:cNvCxnSpPr>
          <p:nvPr/>
        </p:nvCxnSpPr>
        <p:spPr>
          <a:xfrm flipH="1">
            <a:off x="8286747" y="3255224"/>
            <a:ext cx="483180" cy="58954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3317374-89F0-5646-96C9-B4BF3D53D47F}"/>
              </a:ext>
            </a:extLst>
          </p:cNvPr>
          <p:cNvSpPr txBox="1"/>
          <p:nvPr/>
        </p:nvSpPr>
        <p:spPr>
          <a:xfrm>
            <a:off x="8573229" y="1592632"/>
            <a:ext cx="851515" cy="369332"/>
          </a:xfrm>
          <a:prstGeom prst="rect">
            <a:avLst/>
          </a:prstGeom>
          <a:noFill/>
        </p:spPr>
        <p:txBody>
          <a:bodyPr wrap="none" rtlCol="0">
            <a:spAutoFit/>
          </a:bodyPr>
          <a:lstStyle/>
          <a:p>
            <a:r>
              <a:rPr lang="en-US" b="1" dirty="0">
                <a:latin typeface=""/>
              </a:rPr>
              <a:t>1 year</a:t>
            </a:r>
          </a:p>
        </p:txBody>
      </p:sp>
    </p:spTree>
    <p:extLst>
      <p:ext uri="{BB962C8B-B14F-4D97-AF65-F5344CB8AC3E}">
        <p14:creationId xmlns:p14="http://schemas.microsoft.com/office/powerpoint/2010/main" val="344880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9CB55-6992-7E43-8B7B-B42BDA17587B}"/>
              </a:ext>
            </a:extLst>
          </p:cNvPr>
          <p:cNvSpPr txBox="1"/>
          <p:nvPr/>
        </p:nvSpPr>
        <p:spPr>
          <a:xfrm>
            <a:off x="870857" y="805543"/>
            <a:ext cx="10134600" cy="1815882"/>
          </a:xfrm>
          <a:prstGeom prst="rect">
            <a:avLst/>
          </a:prstGeom>
          <a:noFill/>
        </p:spPr>
        <p:txBody>
          <a:bodyPr wrap="square" rtlCol="0">
            <a:spAutoFit/>
          </a:bodyPr>
          <a:lstStyle/>
          <a:p>
            <a:r>
              <a:rPr lang="en-AU" sz="2800" dirty="0"/>
              <a:t>To be consistent with the energy transition: sufficiency, efficiency, renewables [1-4].</a:t>
            </a:r>
          </a:p>
          <a:p>
            <a:endParaRPr lang="en-AU" sz="2800" dirty="0"/>
          </a:p>
          <a:p>
            <a:r>
              <a:rPr lang="en-AU" sz="2800" u="sng" dirty="0"/>
              <a:t>Yes</a:t>
            </a:r>
            <a:r>
              <a:rPr lang="en-AU" sz="2800" dirty="0"/>
              <a:t> but </a:t>
            </a:r>
            <a:r>
              <a:rPr lang="en-AU" sz="2800" u="sng" dirty="0"/>
              <a:t>not only</a:t>
            </a:r>
            <a:r>
              <a:rPr lang="en-AU" sz="2800" dirty="0"/>
              <a:t>.</a:t>
            </a:r>
          </a:p>
        </p:txBody>
      </p:sp>
      <p:sp>
        <p:nvSpPr>
          <p:cNvPr id="3" name="TextBox 2">
            <a:extLst>
              <a:ext uri="{FF2B5EF4-FFF2-40B4-BE49-F238E27FC236}">
                <a16:creationId xmlns:a16="http://schemas.microsoft.com/office/drawing/2014/main" id="{C9A0EAA7-8B65-CB49-98C8-034251DF9B0D}"/>
              </a:ext>
            </a:extLst>
          </p:cNvPr>
          <p:cNvSpPr txBox="1"/>
          <p:nvPr/>
        </p:nvSpPr>
        <p:spPr>
          <a:xfrm>
            <a:off x="794657" y="3309258"/>
            <a:ext cx="9677400" cy="1384995"/>
          </a:xfrm>
          <a:prstGeom prst="rect">
            <a:avLst/>
          </a:prstGeom>
          <a:noFill/>
        </p:spPr>
        <p:txBody>
          <a:bodyPr wrap="square" rtlCol="0">
            <a:spAutoFit/>
          </a:bodyPr>
          <a:lstStyle/>
          <a:p>
            <a:r>
              <a:rPr lang="en-AU" sz="2800" b="1" i="1" dirty="0">
                <a:solidFill>
                  <a:schemeClr val="accent1"/>
                </a:solidFill>
              </a:rPr>
              <a:t>Renewables</a:t>
            </a:r>
            <a:r>
              <a:rPr lang="en-AU" sz="2800" i="1" dirty="0">
                <a:solidFill>
                  <a:schemeClr val="accent1"/>
                </a:solidFill>
              </a:rPr>
              <a:t>: </a:t>
            </a:r>
            <a:r>
              <a:rPr lang="en-AU" sz="2800" i="1" dirty="0"/>
              <a:t>e.g., </a:t>
            </a:r>
            <a:r>
              <a:rPr lang="en-AU" sz="2800" dirty="0"/>
              <a:t>solar panels</a:t>
            </a:r>
            <a:endParaRPr lang="en-AU" sz="2800" b="1" i="1" dirty="0">
              <a:solidFill>
                <a:schemeClr val="accent1"/>
              </a:solidFill>
            </a:endParaRPr>
          </a:p>
          <a:p>
            <a:r>
              <a:rPr lang="en-AU" sz="2800" b="1" i="1" dirty="0">
                <a:solidFill>
                  <a:schemeClr val="accent1"/>
                </a:solidFill>
              </a:rPr>
              <a:t>Efficiency</a:t>
            </a:r>
            <a:r>
              <a:rPr lang="en-AU" sz="2800" i="1" dirty="0">
                <a:solidFill>
                  <a:schemeClr val="accent1"/>
                </a:solidFill>
              </a:rPr>
              <a:t>: </a:t>
            </a:r>
            <a:r>
              <a:rPr lang="en-AU" sz="2800" i="1" dirty="0"/>
              <a:t>e.g., </a:t>
            </a:r>
            <a:r>
              <a:rPr lang="en-AU" sz="2800" dirty="0"/>
              <a:t>building insulation</a:t>
            </a:r>
          </a:p>
          <a:p>
            <a:r>
              <a:rPr lang="en-AU" sz="2800" b="1" i="1" dirty="0">
                <a:solidFill>
                  <a:schemeClr val="accent1"/>
                </a:solidFill>
              </a:rPr>
              <a:t>Sufficiency</a:t>
            </a:r>
            <a:r>
              <a:rPr lang="en-AU" sz="2800" i="1" dirty="0">
                <a:solidFill>
                  <a:schemeClr val="accent1"/>
                </a:solidFill>
              </a:rPr>
              <a:t>: </a:t>
            </a:r>
            <a:r>
              <a:rPr lang="en-AU" sz="2800" i="1" dirty="0"/>
              <a:t>e.g., </a:t>
            </a:r>
            <a:r>
              <a:rPr lang="en-AU" sz="2800" dirty="0"/>
              <a:t>lower thermostat</a:t>
            </a:r>
          </a:p>
        </p:txBody>
      </p:sp>
      <p:cxnSp>
        <p:nvCxnSpPr>
          <p:cNvPr id="5" name="Straight Connector 4">
            <a:extLst>
              <a:ext uri="{FF2B5EF4-FFF2-40B4-BE49-F238E27FC236}">
                <a16:creationId xmlns:a16="http://schemas.microsoft.com/office/drawing/2014/main" id="{F3FCC0CB-1D11-A340-8609-2D4CC0A5E0A8}"/>
              </a:ext>
            </a:extLst>
          </p:cNvPr>
          <p:cNvCxnSpPr>
            <a:cxnSpLocks/>
          </p:cNvCxnSpPr>
          <p:nvPr/>
        </p:nvCxnSpPr>
        <p:spPr>
          <a:xfrm>
            <a:off x="1197429" y="2503718"/>
            <a:ext cx="0" cy="707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1627018-4F73-8146-8654-EB77CF911E2A}"/>
              </a:ext>
            </a:extLst>
          </p:cNvPr>
          <p:cNvSpPr txBox="1"/>
          <p:nvPr/>
        </p:nvSpPr>
        <p:spPr>
          <a:xfrm>
            <a:off x="195946" y="5452294"/>
            <a:ext cx="7424057" cy="1200329"/>
          </a:xfrm>
          <a:prstGeom prst="rect">
            <a:avLst/>
          </a:prstGeom>
          <a:noFill/>
        </p:spPr>
        <p:txBody>
          <a:bodyPr wrap="square" rtlCol="0">
            <a:spAutoFit/>
          </a:bodyPr>
          <a:lstStyle/>
          <a:p>
            <a:r>
              <a:rPr lang="en-GB" i="1" dirty="0"/>
              <a:t>[1] “RTE : </a:t>
            </a:r>
            <a:r>
              <a:rPr lang="en-GB" i="1" dirty="0" err="1"/>
              <a:t>Futurs</a:t>
            </a:r>
            <a:r>
              <a:rPr lang="en-GB" i="1" dirty="0"/>
              <a:t> </a:t>
            </a:r>
            <a:r>
              <a:rPr lang="en-GB" i="1" dirty="0" err="1"/>
              <a:t>énergétiques</a:t>
            </a:r>
            <a:r>
              <a:rPr lang="en-GB" i="1" dirty="0"/>
              <a:t> 2050”</a:t>
            </a:r>
          </a:p>
          <a:p>
            <a:r>
              <a:rPr lang="en-GB" i="1" dirty="0"/>
              <a:t>[2] “ADEME : Transition(s) 2050”</a:t>
            </a:r>
          </a:p>
          <a:p>
            <a:r>
              <a:rPr lang="en-GB" i="1" dirty="0"/>
              <a:t>[3] </a:t>
            </a:r>
            <a:r>
              <a:rPr lang="en-AU" i="1" dirty="0"/>
              <a:t>“Shift Project : le plan de transformation de </a:t>
            </a:r>
            <a:r>
              <a:rPr lang="en-AU" i="1" dirty="0" err="1"/>
              <a:t>l'économie</a:t>
            </a:r>
            <a:r>
              <a:rPr lang="en-AU" i="1" dirty="0"/>
              <a:t> </a:t>
            </a:r>
            <a:r>
              <a:rPr lang="en-AU" i="1" dirty="0" err="1"/>
              <a:t>française</a:t>
            </a:r>
            <a:r>
              <a:rPr lang="en-AU" i="1" dirty="0"/>
              <a:t>” </a:t>
            </a:r>
          </a:p>
          <a:p>
            <a:r>
              <a:rPr lang="en-GB" i="1" dirty="0"/>
              <a:t>[4] </a:t>
            </a:r>
            <a:r>
              <a:rPr lang="en-AU" i="1" dirty="0"/>
              <a:t>“</a:t>
            </a:r>
            <a:r>
              <a:rPr lang="en-GB" i="1" dirty="0" err="1"/>
              <a:t>NégaWatt</a:t>
            </a:r>
            <a:r>
              <a:rPr lang="en-GB" i="1" dirty="0"/>
              <a:t> : </a:t>
            </a:r>
            <a:r>
              <a:rPr lang="en-GB" i="1" dirty="0" err="1"/>
              <a:t>Scénario</a:t>
            </a:r>
            <a:r>
              <a:rPr lang="en-GB" i="1" dirty="0"/>
              <a:t> 2022”</a:t>
            </a:r>
            <a:endParaRPr lang="en-AU" i="1" dirty="0"/>
          </a:p>
        </p:txBody>
      </p:sp>
      <p:sp>
        <p:nvSpPr>
          <p:cNvPr id="6" name="TextBox 5">
            <a:extLst>
              <a:ext uri="{FF2B5EF4-FFF2-40B4-BE49-F238E27FC236}">
                <a16:creationId xmlns:a16="http://schemas.microsoft.com/office/drawing/2014/main" id="{B161A30B-8F88-CD63-61E8-E2E5F1104BF2}"/>
              </a:ext>
            </a:extLst>
          </p:cNvPr>
          <p:cNvSpPr txBox="1"/>
          <p:nvPr/>
        </p:nvSpPr>
        <p:spPr>
          <a:xfrm>
            <a:off x="6400800" y="3211289"/>
            <a:ext cx="5502147" cy="1477328"/>
          </a:xfrm>
          <a:prstGeom prst="rect">
            <a:avLst/>
          </a:prstGeom>
          <a:noFill/>
        </p:spPr>
        <p:txBody>
          <a:bodyPr wrap="none" rtlCol="0">
            <a:spAutoFit/>
          </a:bodyPr>
          <a:lstStyle/>
          <a:p>
            <a:r>
              <a:rPr lang="en-US" dirty="0" err="1"/>
              <a:t>Proximité</a:t>
            </a:r>
            <a:r>
              <a:rPr lang="en-US" dirty="0"/>
              <a:t> </a:t>
            </a:r>
            <a:r>
              <a:rPr lang="en-US" dirty="0" err="1"/>
              <a:t>retrouvée</a:t>
            </a:r>
            <a:endParaRPr lang="en-US" dirty="0"/>
          </a:p>
          <a:p>
            <a:endParaRPr lang="en-US" dirty="0"/>
          </a:p>
          <a:p>
            <a:r>
              <a:rPr lang="en-US" dirty="0"/>
              <a:t>Trade-off ?</a:t>
            </a:r>
          </a:p>
          <a:p>
            <a:endParaRPr lang="en-US" dirty="0"/>
          </a:p>
          <a:p>
            <a:r>
              <a:rPr lang="en-US" dirty="0"/>
              <a:t>Leopold Kohr, Ivan Illich, Gilbert </a:t>
            </a:r>
            <a:r>
              <a:rPr lang="en-US" dirty="0" err="1"/>
              <a:t>Simondon</a:t>
            </a:r>
            <a:r>
              <a:rPr lang="en-US" dirty="0"/>
              <a:t>, Bruno Latour.</a:t>
            </a:r>
          </a:p>
        </p:txBody>
      </p:sp>
    </p:spTree>
    <p:extLst>
      <p:ext uri="{BB962C8B-B14F-4D97-AF65-F5344CB8AC3E}">
        <p14:creationId xmlns:p14="http://schemas.microsoft.com/office/powerpoint/2010/main" val="959982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2">
            <a:extLst>
              <a:ext uri="{FF2B5EF4-FFF2-40B4-BE49-F238E27FC236}">
                <a16:creationId xmlns:a16="http://schemas.microsoft.com/office/drawing/2014/main" id="{C6A27900-0C4E-F44E-8AC5-7D33A0509910}"/>
              </a:ext>
            </a:extLst>
          </p:cNvPr>
          <p:cNvGrpSpPr/>
          <p:nvPr/>
        </p:nvGrpSpPr>
        <p:grpSpPr>
          <a:xfrm>
            <a:off x="2505077" y="1524000"/>
            <a:ext cx="7400925" cy="3429000"/>
            <a:chOff x="2505075" y="1524000"/>
            <a:chExt cx="7400925" cy="3429000"/>
          </a:xfrm>
          <a:solidFill>
            <a:srgbClr val="000000"/>
          </a:solidFill>
        </p:grpSpPr>
        <p:grpSp>
          <p:nvGrpSpPr>
            <p:cNvPr id="8" name="Graphic 2">
              <a:extLst>
                <a:ext uri="{FF2B5EF4-FFF2-40B4-BE49-F238E27FC236}">
                  <a16:creationId xmlns:a16="http://schemas.microsoft.com/office/drawing/2014/main" id="{A396309E-A2EB-EA49-B453-65B78B2A3C8E}"/>
                </a:ext>
              </a:extLst>
            </p:cNvPr>
            <p:cNvGrpSpPr/>
            <p:nvPr/>
          </p:nvGrpSpPr>
          <p:grpSpPr>
            <a:xfrm>
              <a:off x="3439953" y="1524000"/>
              <a:ext cx="5609082" cy="3429000"/>
              <a:chOff x="3439953" y="1524000"/>
              <a:chExt cx="5609082" cy="3429000"/>
            </a:xfrm>
            <a:solidFill>
              <a:srgbClr val="000000"/>
            </a:solidFill>
          </p:grpSpPr>
          <p:sp>
            <p:nvSpPr>
              <p:cNvPr id="9" name="Freeform 8">
                <a:extLst>
                  <a:ext uri="{FF2B5EF4-FFF2-40B4-BE49-F238E27FC236}">
                    <a16:creationId xmlns:a16="http://schemas.microsoft.com/office/drawing/2014/main" id="{A69D0899-AF2D-2549-B62E-53AFA9F238DF}"/>
                  </a:ext>
                </a:extLst>
              </p:cNvPr>
              <p:cNvSpPr/>
              <p:nvPr/>
            </p:nvSpPr>
            <p:spPr>
              <a:xfrm>
                <a:off x="3439953" y="1524000"/>
                <a:ext cx="9525" cy="3429000"/>
              </a:xfrm>
              <a:custGeom>
                <a:avLst/>
                <a:gdLst>
                  <a:gd name="connsiteX0" fmla="*/ 171 w 9525"/>
                  <a:gd name="connsiteY0" fmla="*/ 0 h 3429000"/>
                  <a:gd name="connsiteX1" fmla="*/ 171 w 9525"/>
                  <a:gd name="connsiteY1" fmla="*/ 3429000 h 3429000"/>
                </a:gdLst>
                <a:ahLst/>
                <a:cxnLst>
                  <a:cxn ang="0">
                    <a:pos x="connsiteX0" y="connsiteY0"/>
                  </a:cxn>
                  <a:cxn ang="0">
                    <a:pos x="connsiteX1" y="connsiteY1"/>
                  </a:cxn>
                </a:cxnLst>
                <a:rect l="l" t="t" r="r" b="b"/>
                <a:pathLst>
                  <a:path w="9525" h="3429000">
                    <a:moveTo>
                      <a:pt x="171" y="0"/>
                    </a:moveTo>
                    <a:lnTo>
                      <a:pt x="171"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0" name="Freeform 9">
                <a:extLst>
                  <a:ext uri="{FF2B5EF4-FFF2-40B4-BE49-F238E27FC236}">
                    <a16:creationId xmlns:a16="http://schemas.microsoft.com/office/drawing/2014/main" id="{4FC64D87-B397-7D4D-A879-C6E1DCEC306A}"/>
                  </a:ext>
                </a:extLst>
              </p:cNvPr>
              <p:cNvSpPr/>
              <p:nvPr/>
            </p:nvSpPr>
            <p:spPr>
              <a:xfrm>
                <a:off x="4374737" y="1524000"/>
                <a:ext cx="9525" cy="3429000"/>
              </a:xfrm>
              <a:custGeom>
                <a:avLst/>
                <a:gdLst>
                  <a:gd name="connsiteX0" fmla="*/ 269 w 9525"/>
                  <a:gd name="connsiteY0" fmla="*/ 0 h 3429000"/>
                  <a:gd name="connsiteX1" fmla="*/ 269 w 9525"/>
                  <a:gd name="connsiteY1" fmla="*/ 3429000 h 3429000"/>
                </a:gdLst>
                <a:ahLst/>
                <a:cxnLst>
                  <a:cxn ang="0">
                    <a:pos x="connsiteX0" y="connsiteY0"/>
                  </a:cxn>
                  <a:cxn ang="0">
                    <a:pos x="connsiteX1" y="connsiteY1"/>
                  </a:cxn>
                </a:cxnLst>
                <a:rect l="l" t="t" r="r" b="b"/>
                <a:pathLst>
                  <a:path w="9525" h="3429000">
                    <a:moveTo>
                      <a:pt x="269" y="0"/>
                    </a:moveTo>
                    <a:lnTo>
                      <a:pt x="269"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1" name="Freeform 10">
                <a:extLst>
                  <a:ext uri="{FF2B5EF4-FFF2-40B4-BE49-F238E27FC236}">
                    <a16:creationId xmlns:a16="http://schemas.microsoft.com/office/drawing/2014/main" id="{55671136-6985-F845-90AA-FF07D3AA0EA3}"/>
                  </a:ext>
                </a:extLst>
              </p:cNvPr>
              <p:cNvSpPr/>
              <p:nvPr/>
            </p:nvSpPr>
            <p:spPr>
              <a:xfrm>
                <a:off x="5309616" y="1524000"/>
                <a:ext cx="9525" cy="3429000"/>
              </a:xfrm>
              <a:custGeom>
                <a:avLst/>
                <a:gdLst>
                  <a:gd name="connsiteX0" fmla="*/ 367 w 9525"/>
                  <a:gd name="connsiteY0" fmla="*/ 0 h 3429000"/>
                  <a:gd name="connsiteX1" fmla="*/ 367 w 9525"/>
                  <a:gd name="connsiteY1" fmla="*/ 3429000 h 3429000"/>
                </a:gdLst>
                <a:ahLst/>
                <a:cxnLst>
                  <a:cxn ang="0">
                    <a:pos x="connsiteX0" y="connsiteY0"/>
                  </a:cxn>
                  <a:cxn ang="0">
                    <a:pos x="connsiteX1" y="connsiteY1"/>
                  </a:cxn>
                </a:cxnLst>
                <a:rect l="l" t="t" r="r" b="b"/>
                <a:pathLst>
                  <a:path w="9525" h="3429000">
                    <a:moveTo>
                      <a:pt x="367" y="0"/>
                    </a:moveTo>
                    <a:lnTo>
                      <a:pt x="367"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2" name="Freeform 11">
                <a:extLst>
                  <a:ext uri="{FF2B5EF4-FFF2-40B4-BE49-F238E27FC236}">
                    <a16:creationId xmlns:a16="http://schemas.microsoft.com/office/drawing/2014/main" id="{7F25ED04-3ED9-6A41-B169-1F00CD3E1CA2}"/>
                  </a:ext>
                </a:extLst>
              </p:cNvPr>
              <p:cNvSpPr/>
              <p:nvPr/>
            </p:nvSpPr>
            <p:spPr>
              <a:xfrm>
                <a:off x="6244494" y="1524000"/>
                <a:ext cx="9525" cy="3429000"/>
              </a:xfrm>
              <a:custGeom>
                <a:avLst/>
                <a:gdLst>
                  <a:gd name="connsiteX0" fmla="*/ 466 w 9525"/>
                  <a:gd name="connsiteY0" fmla="*/ 0 h 3429000"/>
                  <a:gd name="connsiteX1" fmla="*/ 466 w 9525"/>
                  <a:gd name="connsiteY1" fmla="*/ 3429000 h 3429000"/>
                </a:gdLst>
                <a:ahLst/>
                <a:cxnLst>
                  <a:cxn ang="0">
                    <a:pos x="connsiteX0" y="connsiteY0"/>
                  </a:cxn>
                  <a:cxn ang="0">
                    <a:pos x="connsiteX1" y="connsiteY1"/>
                  </a:cxn>
                </a:cxnLst>
                <a:rect l="l" t="t" r="r" b="b"/>
                <a:pathLst>
                  <a:path w="9525" h="3429000">
                    <a:moveTo>
                      <a:pt x="466" y="0"/>
                    </a:moveTo>
                    <a:lnTo>
                      <a:pt x="466"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3" name="Freeform 12">
                <a:extLst>
                  <a:ext uri="{FF2B5EF4-FFF2-40B4-BE49-F238E27FC236}">
                    <a16:creationId xmlns:a16="http://schemas.microsoft.com/office/drawing/2014/main" id="{20191155-FFF3-AB47-A688-622D544999AC}"/>
                  </a:ext>
                </a:extLst>
              </p:cNvPr>
              <p:cNvSpPr/>
              <p:nvPr/>
            </p:nvSpPr>
            <p:spPr>
              <a:xfrm>
                <a:off x="7179373" y="1524000"/>
                <a:ext cx="9525" cy="3429000"/>
              </a:xfrm>
              <a:custGeom>
                <a:avLst/>
                <a:gdLst>
                  <a:gd name="connsiteX0" fmla="*/ 564 w 9525"/>
                  <a:gd name="connsiteY0" fmla="*/ 0 h 3429000"/>
                  <a:gd name="connsiteX1" fmla="*/ 564 w 9525"/>
                  <a:gd name="connsiteY1" fmla="*/ 3429000 h 3429000"/>
                </a:gdLst>
                <a:ahLst/>
                <a:cxnLst>
                  <a:cxn ang="0">
                    <a:pos x="connsiteX0" y="connsiteY0"/>
                  </a:cxn>
                  <a:cxn ang="0">
                    <a:pos x="connsiteX1" y="connsiteY1"/>
                  </a:cxn>
                </a:cxnLst>
                <a:rect l="l" t="t" r="r" b="b"/>
                <a:pathLst>
                  <a:path w="9525" h="3429000">
                    <a:moveTo>
                      <a:pt x="564" y="0"/>
                    </a:moveTo>
                    <a:lnTo>
                      <a:pt x="564"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4" name="Freeform 13">
                <a:extLst>
                  <a:ext uri="{FF2B5EF4-FFF2-40B4-BE49-F238E27FC236}">
                    <a16:creationId xmlns:a16="http://schemas.microsoft.com/office/drawing/2014/main" id="{F5E93A0C-F1B9-A64D-972A-2540965B1504}"/>
                  </a:ext>
                </a:extLst>
              </p:cNvPr>
              <p:cNvSpPr/>
              <p:nvPr/>
            </p:nvSpPr>
            <p:spPr>
              <a:xfrm>
                <a:off x="8114157" y="1524000"/>
                <a:ext cx="9525" cy="3429000"/>
              </a:xfrm>
              <a:custGeom>
                <a:avLst/>
                <a:gdLst>
                  <a:gd name="connsiteX0" fmla="*/ 662 w 9525"/>
                  <a:gd name="connsiteY0" fmla="*/ 0 h 3429000"/>
                  <a:gd name="connsiteX1" fmla="*/ 662 w 9525"/>
                  <a:gd name="connsiteY1" fmla="*/ 3429000 h 3429000"/>
                </a:gdLst>
                <a:ahLst/>
                <a:cxnLst>
                  <a:cxn ang="0">
                    <a:pos x="connsiteX0" y="connsiteY0"/>
                  </a:cxn>
                  <a:cxn ang="0">
                    <a:pos x="connsiteX1" y="connsiteY1"/>
                  </a:cxn>
                </a:cxnLst>
                <a:rect l="l" t="t" r="r" b="b"/>
                <a:pathLst>
                  <a:path w="9525" h="3429000">
                    <a:moveTo>
                      <a:pt x="662" y="0"/>
                    </a:moveTo>
                    <a:lnTo>
                      <a:pt x="662" y="3429000"/>
                    </a:lnTo>
                  </a:path>
                </a:pathLst>
              </a:custGeom>
              <a:solidFill>
                <a:srgbClr val="000000"/>
              </a:solidFill>
              <a:ln w="9525" cap="flat">
                <a:solidFill>
                  <a:srgbClr val="EBF0F8"/>
                </a:solidFill>
                <a:prstDash val="solid"/>
                <a:miter/>
              </a:ln>
            </p:spPr>
            <p:txBody>
              <a:bodyPr rtlCol="0" anchor="ctr"/>
              <a:lstStyle/>
              <a:p>
                <a:endParaRPr lang="fr-FR"/>
              </a:p>
            </p:txBody>
          </p:sp>
          <p:sp>
            <p:nvSpPr>
              <p:cNvPr id="15" name="Freeform 14">
                <a:extLst>
                  <a:ext uri="{FF2B5EF4-FFF2-40B4-BE49-F238E27FC236}">
                    <a16:creationId xmlns:a16="http://schemas.microsoft.com/office/drawing/2014/main" id="{4CB73540-2101-F84D-9B50-FAAFD95C2C48}"/>
                  </a:ext>
                </a:extLst>
              </p:cNvPr>
              <p:cNvSpPr/>
              <p:nvPr/>
            </p:nvSpPr>
            <p:spPr>
              <a:xfrm>
                <a:off x="9049035" y="1524000"/>
                <a:ext cx="9525" cy="3429000"/>
              </a:xfrm>
              <a:custGeom>
                <a:avLst/>
                <a:gdLst>
                  <a:gd name="connsiteX0" fmla="*/ 760 w 9525"/>
                  <a:gd name="connsiteY0" fmla="*/ 0 h 3429000"/>
                  <a:gd name="connsiteX1" fmla="*/ 760 w 9525"/>
                  <a:gd name="connsiteY1" fmla="*/ 3429000 h 3429000"/>
                </a:gdLst>
                <a:ahLst/>
                <a:cxnLst>
                  <a:cxn ang="0">
                    <a:pos x="connsiteX0" y="connsiteY0"/>
                  </a:cxn>
                  <a:cxn ang="0">
                    <a:pos x="connsiteX1" y="connsiteY1"/>
                  </a:cxn>
                </a:cxnLst>
                <a:rect l="l" t="t" r="r" b="b"/>
                <a:pathLst>
                  <a:path w="9525" h="3429000">
                    <a:moveTo>
                      <a:pt x="760" y="0"/>
                    </a:moveTo>
                    <a:lnTo>
                      <a:pt x="760" y="3429000"/>
                    </a:lnTo>
                  </a:path>
                </a:pathLst>
              </a:custGeom>
              <a:solidFill>
                <a:srgbClr val="000000"/>
              </a:solidFill>
              <a:ln w="9525" cap="flat">
                <a:solidFill>
                  <a:srgbClr val="EBF0F8"/>
                </a:solidFill>
                <a:prstDash val="solid"/>
                <a:miter/>
              </a:ln>
            </p:spPr>
            <p:txBody>
              <a:bodyPr rtlCol="0" anchor="ctr"/>
              <a:lstStyle/>
              <a:p>
                <a:endParaRPr lang="fr-FR"/>
              </a:p>
            </p:txBody>
          </p:sp>
        </p:grpSp>
        <p:grpSp>
          <p:nvGrpSpPr>
            <p:cNvPr id="16" name="Graphic 2">
              <a:extLst>
                <a:ext uri="{FF2B5EF4-FFF2-40B4-BE49-F238E27FC236}">
                  <a16:creationId xmlns:a16="http://schemas.microsoft.com/office/drawing/2014/main" id="{C389DD25-8F54-8440-9629-5E2AAA25DDAD}"/>
                </a:ext>
              </a:extLst>
            </p:cNvPr>
            <p:cNvGrpSpPr/>
            <p:nvPr/>
          </p:nvGrpSpPr>
          <p:grpSpPr>
            <a:xfrm>
              <a:off x="2505075" y="1572291"/>
              <a:ext cx="7400925" cy="2897790"/>
              <a:chOff x="2505075" y="1572291"/>
              <a:chExt cx="7400925" cy="2897790"/>
            </a:xfrm>
            <a:solidFill>
              <a:srgbClr val="000000"/>
            </a:solidFill>
          </p:grpSpPr>
          <p:sp>
            <p:nvSpPr>
              <p:cNvPr id="17" name="Freeform 16">
                <a:extLst>
                  <a:ext uri="{FF2B5EF4-FFF2-40B4-BE49-F238E27FC236}">
                    <a16:creationId xmlns:a16="http://schemas.microsoft.com/office/drawing/2014/main" id="{1AD2BD35-6E74-E14F-9FA7-3514800E7CCE}"/>
                  </a:ext>
                </a:extLst>
              </p:cNvPr>
              <p:cNvSpPr/>
              <p:nvPr/>
            </p:nvSpPr>
            <p:spPr>
              <a:xfrm>
                <a:off x="2505075" y="4470082"/>
                <a:ext cx="7400925" cy="9525"/>
              </a:xfrm>
              <a:custGeom>
                <a:avLst/>
                <a:gdLst>
                  <a:gd name="connsiteX0" fmla="*/ 0 w 7400925"/>
                  <a:gd name="connsiteY0" fmla="*/ 359 h 9525"/>
                  <a:gd name="connsiteX1" fmla="*/ 7400925 w 7400925"/>
                  <a:gd name="connsiteY1" fmla="*/ 359 h 9525"/>
                </a:gdLst>
                <a:ahLst/>
                <a:cxnLst>
                  <a:cxn ang="0">
                    <a:pos x="connsiteX0" y="connsiteY0"/>
                  </a:cxn>
                  <a:cxn ang="0">
                    <a:pos x="connsiteX1" y="connsiteY1"/>
                  </a:cxn>
                </a:cxnLst>
                <a:rect l="l" t="t" r="r" b="b"/>
                <a:pathLst>
                  <a:path w="7400925" h="9525">
                    <a:moveTo>
                      <a:pt x="0" y="359"/>
                    </a:moveTo>
                    <a:lnTo>
                      <a:pt x="7400925" y="359"/>
                    </a:lnTo>
                  </a:path>
                </a:pathLst>
              </a:custGeom>
              <a:solidFill>
                <a:srgbClr val="000000"/>
              </a:solidFill>
              <a:ln w="9525" cap="flat">
                <a:solidFill>
                  <a:srgbClr val="EBF0F8"/>
                </a:solidFill>
                <a:prstDash val="solid"/>
                <a:miter/>
              </a:ln>
            </p:spPr>
            <p:txBody>
              <a:bodyPr rtlCol="0" anchor="ctr"/>
              <a:lstStyle/>
              <a:p>
                <a:endParaRPr lang="fr-FR"/>
              </a:p>
            </p:txBody>
          </p:sp>
          <p:sp>
            <p:nvSpPr>
              <p:cNvPr id="18" name="Freeform 17">
                <a:extLst>
                  <a:ext uri="{FF2B5EF4-FFF2-40B4-BE49-F238E27FC236}">
                    <a16:creationId xmlns:a16="http://schemas.microsoft.com/office/drawing/2014/main" id="{30073AC6-DBE0-3E4B-B09E-6BF3FCA6F40D}"/>
                  </a:ext>
                </a:extLst>
              </p:cNvPr>
              <p:cNvSpPr/>
              <p:nvPr/>
            </p:nvSpPr>
            <p:spPr>
              <a:xfrm>
                <a:off x="2505075" y="3987069"/>
                <a:ext cx="7400925" cy="9525"/>
              </a:xfrm>
              <a:custGeom>
                <a:avLst/>
                <a:gdLst>
                  <a:gd name="connsiteX0" fmla="*/ 0 w 7400925"/>
                  <a:gd name="connsiteY0" fmla="*/ 309 h 9525"/>
                  <a:gd name="connsiteX1" fmla="*/ 7400925 w 7400925"/>
                  <a:gd name="connsiteY1" fmla="*/ 309 h 9525"/>
                </a:gdLst>
                <a:ahLst/>
                <a:cxnLst>
                  <a:cxn ang="0">
                    <a:pos x="connsiteX0" y="connsiteY0"/>
                  </a:cxn>
                  <a:cxn ang="0">
                    <a:pos x="connsiteX1" y="connsiteY1"/>
                  </a:cxn>
                </a:cxnLst>
                <a:rect l="l" t="t" r="r" b="b"/>
                <a:pathLst>
                  <a:path w="7400925" h="9525">
                    <a:moveTo>
                      <a:pt x="0" y="309"/>
                    </a:moveTo>
                    <a:lnTo>
                      <a:pt x="7400925" y="309"/>
                    </a:lnTo>
                  </a:path>
                </a:pathLst>
              </a:custGeom>
              <a:solidFill>
                <a:srgbClr val="000000"/>
              </a:solidFill>
              <a:ln w="9525" cap="flat">
                <a:solidFill>
                  <a:srgbClr val="EBF0F8"/>
                </a:solidFill>
                <a:prstDash val="solid"/>
                <a:miter/>
              </a:ln>
            </p:spPr>
            <p:txBody>
              <a:bodyPr rtlCol="0" anchor="ctr"/>
              <a:lstStyle/>
              <a:p>
                <a:endParaRPr lang="fr-FR"/>
              </a:p>
            </p:txBody>
          </p:sp>
          <p:sp>
            <p:nvSpPr>
              <p:cNvPr id="19" name="Freeform 18">
                <a:extLst>
                  <a:ext uri="{FF2B5EF4-FFF2-40B4-BE49-F238E27FC236}">
                    <a16:creationId xmlns:a16="http://schemas.microsoft.com/office/drawing/2014/main" id="{D4D849C8-E79F-0844-8897-41886CBCAE04}"/>
                  </a:ext>
                </a:extLst>
              </p:cNvPr>
              <p:cNvSpPr/>
              <p:nvPr/>
            </p:nvSpPr>
            <p:spPr>
              <a:xfrm>
                <a:off x="2505075" y="3504152"/>
                <a:ext cx="7400925" cy="9525"/>
              </a:xfrm>
              <a:custGeom>
                <a:avLst/>
                <a:gdLst>
                  <a:gd name="connsiteX0" fmla="*/ 0 w 7400925"/>
                  <a:gd name="connsiteY0" fmla="*/ 258 h 9525"/>
                  <a:gd name="connsiteX1" fmla="*/ 7400925 w 7400925"/>
                  <a:gd name="connsiteY1" fmla="*/ 258 h 9525"/>
                </a:gdLst>
                <a:ahLst/>
                <a:cxnLst>
                  <a:cxn ang="0">
                    <a:pos x="connsiteX0" y="connsiteY0"/>
                  </a:cxn>
                  <a:cxn ang="0">
                    <a:pos x="connsiteX1" y="connsiteY1"/>
                  </a:cxn>
                </a:cxnLst>
                <a:rect l="l" t="t" r="r" b="b"/>
                <a:pathLst>
                  <a:path w="7400925" h="9525">
                    <a:moveTo>
                      <a:pt x="0" y="258"/>
                    </a:moveTo>
                    <a:lnTo>
                      <a:pt x="7400925" y="258"/>
                    </a:lnTo>
                  </a:path>
                </a:pathLst>
              </a:custGeom>
              <a:solidFill>
                <a:srgbClr val="000000"/>
              </a:solidFill>
              <a:ln w="9525" cap="flat">
                <a:solidFill>
                  <a:srgbClr val="EBF0F8"/>
                </a:solidFill>
                <a:prstDash val="solid"/>
                <a:miter/>
              </a:ln>
            </p:spPr>
            <p:txBody>
              <a:bodyPr rtlCol="0" anchor="ctr"/>
              <a:lstStyle/>
              <a:p>
                <a:endParaRPr lang="fr-FR"/>
              </a:p>
            </p:txBody>
          </p:sp>
          <p:sp>
            <p:nvSpPr>
              <p:cNvPr id="20" name="Freeform 19">
                <a:extLst>
                  <a:ext uri="{FF2B5EF4-FFF2-40B4-BE49-F238E27FC236}">
                    <a16:creationId xmlns:a16="http://schemas.microsoft.com/office/drawing/2014/main" id="{85B4A66B-285B-8542-9C68-331A64D09C42}"/>
                  </a:ext>
                </a:extLst>
              </p:cNvPr>
              <p:cNvSpPr/>
              <p:nvPr/>
            </p:nvSpPr>
            <p:spPr>
              <a:xfrm>
                <a:off x="2505075" y="3021139"/>
                <a:ext cx="7400925" cy="9525"/>
              </a:xfrm>
              <a:custGeom>
                <a:avLst/>
                <a:gdLst>
                  <a:gd name="connsiteX0" fmla="*/ 0 w 7400925"/>
                  <a:gd name="connsiteY0" fmla="*/ 207 h 9525"/>
                  <a:gd name="connsiteX1" fmla="*/ 7400925 w 7400925"/>
                  <a:gd name="connsiteY1" fmla="*/ 207 h 9525"/>
                </a:gdLst>
                <a:ahLst/>
                <a:cxnLst>
                  <a:cxn ang="0">
                    <a:pos x="connsiteX0" y="connsiteY0"/>
                  </a:cxn>
                  <a:cxn ang="0">
                    <a:pos x="connsiteX1" y="connsiteY1"/>
                  </a:cxn>
                </a:cxnLst>
                <a:rect l="l" t="t" r="r" b="b"/>
                <a:pathLst>
                  <a:path w="7400925" h="9525">
                    <a:moveTo>
                      <a:pt x="0" y="207"/>
                    </a:moveTo>
                    <a:lnTo>
                      <a:pt x="7400925" y="207"/>
                    </a:lnTo>
                  </a:path>
                </a:pathLst>
              </a:custGeom>
              <a:solidFill>
                <a:srgbClr val="000000"/>
              </a:solidFill>
              <a:ln w="9525" cap="flat">
                <a:solidFill>
                  <a:srgbClr val="EBF0F8"/>
                </a:solidFill>
                <a:prstDash val="solid"/>
                <a:miter/>
              </a:ln>
            </p:spPr>
            <p:txBody>
              <a:bodyPr rtlCol="0" anchor="ctr"/>
              <a:lstStyle/>
              <a:p>
                <a:endParaRPr lang="fr-FR"/>
              </a:p>
            </p:txBody>
          </p:sp>
          <p:sp>
            <p:nvSpPr>
              <p:cNvPr id="21" name="Freeform 20">
                <a:extLst>
                  <a:ext uri="{FF2B5EF4-FFF2-40B4-BE49-F238E27FC236}">
                    <a16:creationId xmlns:a16="http://schemas.microsoft.com/office/drawing/2014/main" id="{3DDD0F65-5DFE-BC4F-B98B-15AE030D07F8}"/>
                  </a:ext>
                </a:extLst>
              </p:cNvPr>
              <p:cNvSpPr/>
              <p:nvPr/>
            </p:nvSpPr>
            <p:spPr>
              <a:xfrm>
                <a:off x="2505075" y="2538222"/>
                <a:ext cx="7400925" cy="9525"/>
              </a:xfrm>
              <a:custGeom>
                <a:avLst/>
                <a:gdLst>
                  <a:gd name="connsiteX0" fmla="*/ 0 w 7400925"/>
                  <a:gd name="connsiteY0" fmla="*/ 156 h 9525"/>
                  <a:gd name="connsiteX1" fmla="*/ 7400925 w 7400925"/>
                  <a:gd name="connsiteY1" fmla="*/ 156 h 9525"/>
                </a:gdLst>
                <a:ahLst/>
                <a:cxnLst>
                  <a:cxn ang="0">
                    <a:pos x="connsiteX0" y="connsiteY0"/>
                  </a:cxn>
                  <a:cxn ang="0">
                    <a:pos x="connsiteX1" y="connsiteY1"/>
                  </a:cxn>
                </a:cxnLst>
                <a:rect l="l" t="t" r="r" b="b"/>
                <a:pathLst>
                  <a:path w="7400925" h="9525">
                    <a:moveTo>
                      <a:pt x="0" y="156"/>
                    </a:moveTo>
                    <a:lnTo>
                      <a:pt x="7400925" y="156"/>
                    </a:lnTo>
                  </a:path>
                </a:pathLst>
              </a:custGeom>
              <a:solidFill>
                <a:srgbClr val="000000"/>
              </a:solidFill>
              <a:ln w="9525" cap="flat">
                <a:solidFill>
                  <a:srgbClr val="EBF0F8"/>
                </a:solidFill>
                <a:prstDash val="solid"/>
                <a:miter/>
              </a:ln>
            </p:spPr>
            <p:txBody>
              <a:bodyPr rtlCol="0" anchor="ctr"/>
              <a:lstStyle/>
              <a:p>
                <a:endParaRPr lang="fr-FR"/>
              </a:p>
            </p:txBody>
          </p:sp>
          <p:sp>
            <p:nvSpPr>
              <p:cNvPr id="22" name="Freeform 21">
                <a:extLst>
                  <a:ext uri="{FF2B5EF4-FFF2-40B4-BE49-F238E27FC236}">
                    <a16:creationId xmlns:a16="http://schemas.microsoft.com/office/drawing/2014/main" id="{3D89F7B8-C134-184B-8AFD-96902C09838B}"/>
                  </a:ext>
                </a:extLst>
              </p:cNvPr>
              <p:cNvSpPr/>
              <p:nvPr/>
            </p:nvSpPr>
            <p:spPr>
              <a:xfrm>
                <a:off x="2505075" y="2055209"/>
                <a:ext cx="7400925" cy="9525"/>
              </a:xfrm>
              <a:custGeom>
                <a:avLst/>
                <a:gdLst>
                  <a:gd name="connsiteX0" fmla="*/ 0 w 7400925"/>
                  <a:gd name="connsiteY0" fmla="*/ 106 h 9525"/>
                  <a:gd name="connsiteX1" fmla="*/ 7400925 w 7400925"/>
                  <a:gd name="connsiteY1" fmla="*/ 106 h 9525"/>
                </a:gdLst>
                <a:ahLst/>
                <a:cxnLst>
                  <a:cxn ang="0">
                    <a:pos x="connsiteX0" y="connsiteY0"/>
                  </a:cxn>
                  <a:cxn ang="0">
                    <a:pos x="connsiteX1" y="connsiteY1"/>
                  </a:cxn>
                </a:cxnLst>
                <a:rect l="l" t="t" r="r" b="b"/>
                <a:pathLst>
                  <a:path w="7400925" h="9525">
                    <a:moveTo>
                      <a:pt x="0" y="106"/>
                    </a:moveTo>
                    <a:lnTo>
                      <a:pt x="7400925" y="106"/>
                    </a:lnTo>
                  </a:path>
                </a:pathLst>
              </a:custGeom>
              <a:solidFill>
                <a:srgbClr val="000000"/>
              </a:solidFill>
              <a:ln w="9525" cap="flat">
                <a:solidFill>
                  <a:srgbClr val="EBF0F8"/>
                </a:solidFill>
                <a:prstDash val="solid"/>
                <a:miter/>
              </a:ln>
            </p:spPr>
            <p:txBody>
              <a:bodyPr rtlCol="0" anchor="ctr"/>
              <a:lstStyle/>
              <a:p>
                <a:endParaRPr lang="fr-FR"/>
              </a:p>
            </p:txBody>
          </p:sp>
          <p:sp>
            <p:nvSpPr>
              <p:cNvPr id="23" name="Freeform 22">
                <a:extLst>
                  <a:ext uri="{FF2B5EF4-FFF2-40B4-BE49-F238E27FC236}">
                    <a16:creationId xmlns:a16="http://schemas.microsoft.com/office/drawing/2014/main" id="{828D28CD-77F3-B145-B851-55E89C2819ED}"/>
                  </a:ext>
                </a:extLst>
              </p:cNvPr>
              <p:cNvSpPr/>
              <p:nvPr/>
            </p:nvSpPr>
            <p:spPr>
              <a:xfrm>
                <a:off x="2505075" y="1572291"/>
                <a:ext cx="7400925" cy="9525"/>
              </a:xfrm>
              <a:custGeom>
                <a:avLst/>
                <a:gdLst>
                  <a:gd name="connsiteX0" fmla="*/ 0 w 7400925"/>
                  <a:gd name="connsiteY0" fmla="*/ 55 h 9525"/>
                  <a:gd name="connsiteX1" fmla="*/ 7400925 w 7400925"/>
                  <a:gd name="connsiteY1" fmla="*/ 55 h 9525"/>
                </a:gdLst>
                <a:ahLst/>
                <a:cxnLst>
                  <a:cxn ang="0">
                    <a:pos x="connsiteX0" y="connsiteY0"/>
                  </a:cxn>
                  <a:cxn ang="0">
                    <a:pos x="connsiteX1" y="connsiteY1"/>
                  </a:cxn>
                </a:cxnLst>
                <a:rect l="l" t="t" r="r" b="b"/>
                <a:pathLst>
                  <a:path w="7400925" h="9525">
                    <a:moveTo>
                      <a:pt x="0" y="55"/>
                    </a:moveTo>
                    <a:lnTo>
                      <a:pt x="7400925" y="55"/>
                    </a:lnTo>
                  </a:path>
                </a:pathLst>
              </a:custGeom>
              <a:solidFill>
                <a:srgbClr val="000000"/>
              </a:solidFill>
              <a:ln w="9525" cap="flat">
                <a:solidFill>
                  <a:srgbClr val="EBF0F8"/>
                </a:solidFill>
                <a:prstDash val="solid"/>
                <a:miter/>
              </a:ln>
            </p:spPr>
            <p:txBody>
              <a:bodyPr rtlCol="0" anchor="ctr"/>
              <a:lstStyle/>
              <a:p>
                <a:endParaRPr lang="fr-FR"/>
              </a:p>
            </p:txBody>
          </p:sp>
        </p:grpSp>
      </p:grpSp>
      <p:sp>
        <p:nvSpPr>
          <p:cNvPr id="24" name="Freeform 23">
            <a:extLst>
              <a:ext uri="{FF2B5EF4-FFF2-40B4-BE49-F238E27FC236}">
                <a16:creationId xmlns:a16="http://schemas.microsoft.com/office/drawing/2014/main" id="{0E52C22B-370A-1F4A-A0D1-CC0C013DD59C}"/>
              </a:ext>
            </a:extLst>
          </p:cNvPr>
          <p:cNvSpPr/>
          <p:nvPr/>
        </p:nvSpPr>
        <p:spPr>
          <a:xfrm>
            <a:off x="2505077" y="4953002"/>
            <a:ext cx="7400925" cy="9525"/>
          </a:xfrm>
          <a:custGeom>
            <a:avLst/>
            <a:gdLst>
              <a:gd name="connsiteX0" fmla="*/ 0 w 7400925"/>
              <a:gd name="connsiteY0" fmla="*/ 410 h 9525"/>
              <a:gd name="connsiteX1" fmla="*/ 7400925 w 7400925"/>
              <a:gd name="connsiteY1" fmla="*/ 410 h 9525"/>
            </a:gdLst>
            <a:ahLst/>
            <a:cxnLst>
              <a:cxn ang="0">
                <a:pos x="connsiteX0" y="connsiteY0"/>
              </a:cxn>
              <a:cxn ang="0">
                <a:pos x="connsiteX1" y="connsiteY1"/>
              </a:cxn>
            </a:cxnLst>
            <a:rect l="l" t="t" r="r" b="b"/>
            <a:pathLst>
              <a:path w="7400925" h="9525">
                <a:moveTo>
                  <a:pt x="0" y="410"/>
                </a:moveTo>
                <a:lnTo>
                  <a:pt x="7400925" y="410"/>
                </a:lnTo>
              </a:path>
            </a:pathLst>
          </a:custGeom>
          <a:solidFill>
            <a:srgbClr val="000000"/>
          </a:solidFill>
          <a:ln w="19050" cap="flat">
            <a:solidFill>
              <a:srgbClr val="000000"/>
            </a:solidFill>
            <a:prstDash val="solid"/>
            <a:miter/>
          </a:ln>
        </p:spPr>
        <p:txBody>
          <a:bodyPr rtlCol="0" anchor="ctr"/>
          <a:lstStyle/>
          <a:p>
            <a:endParaRPr lang="fr-FR"/>
          </a:p>
        </p:txBody>
      </p:sp>
      <p:sp>
        <p:nvSpPr>
          <p:cNvPr id="25" name="Freeform 24">
            <a:extLst>
              <a:ext uri="{FF2B5EF4-FFF2-40B4-BE49-F238E27FC236}">
                <a16:creationId xmlns:a16="http://schemas.microsoft.com/office/drawing/2014/main" id="{B5082D0D-D318-4D4B-B8D2-882887423DBD}"/>
              </a:ext>
            </a:extLst>
          </p:cNvPr>
          <p:cNvSpPr/>
          <p:nvPr/>
        </p:nvSpPr>
        <p:spPr>
          <a:xfrm>
            <a:off x="1809752" y="104775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fr-FR"/>
          </a:p>
        </p:txBody>
      </p:sp>
      <p:sp>
        <p:nvSpPr>
          <p:cNvPr id="26" name="Freeform 25">
            <a:extLst>
              <a:ext uri="{FF2B5EF4-FFF2-40B4-BE49-F238E27FC236}">
                <a16:creationId xmlns:a16="http://schemas.microsoft.com/office/drawing/2014/main" id="{42A98B7F-8225-5E43-B60F-B5631409EB0F}"/>
              </a:ext>
            </a:extLst>
          </p:cNvPr>
          <p:cNvSpPr/>
          <p:nvPr/>
        </p:nvSpPr>
        <p:spPr>
          <a:xfrm>
            <a:off x="1809752" y="104775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fr-FR"/>
          </a:p>
        </p:txBody>
      </p:sp>
      <p:grpSp>
        <p:nvGrpSpPr>
          <p:cNvPr id="27" name="Graphic 2">
            <a:extLst>
              <a:ext uri="{FF2B5EF4-FFF2-40B4-BE49-F238E27FC236}">
                <a16:creationId xmlns:a16="http://schemas.microsoft.com/office/drawing/2014/main" id="{E5DBABC4-1EDB-2649-AD5A-A4EC7F681DA8}"/>
              </a:ext>
            </a:extLst>
          </p:cNvPr>
          <p:cNvGrpSpPr/>
          <p:nvPr/>
        </p:nvGrpSpPr>
        <p:grpSpPr>
          <a:xfrm>
            <a:off x="2505077" y="1656590"/>
            <a:ext cx="7400925" cy="3296411"/>
            <a:chOff x="2505075" y="1656588"/>
            <a:chExt cx="7400925" cy="3296411"/>
          </a:xfrm>
        </p:grpSpPr>
        <p:sp>
          <p:nvSpPr>
            <p:cNvPr id="28" name="Freeform 27">
              <a:extLst>
                <a:ext uri="{FF2B5EF4-FFF2-40B4-BE49-F238E27FC236}">
                  <a16:creationId xmlns:a16="http://schemas.microsoft.com/office/drawing/2014/main" id="{DB4D7908-7CAF-514A-A78C-D914CF6DEEED}"/>
                </a:ext>
              </a:extLst>
            </p:cNvPr>
            <p:cNvSpPr/>
            <p:nvPr/>
          </p:nvSpPr>
          <p:spPr>
            <a:xfrm>
              <a:off x="2505075" y="1656588"/>
              <a:ext cx="7400925" cy="3296411"/>
            </a:xfrm>
            <a:custGeom>
              <a:avLst/>
              <a:gdLst>
                <a:gd name="connsiteX0" fmla="*/ 73 w 7400925"/>
                <a:gd name="connsiteY0" fmla="*/ 3296462 h 3296411"/>
                <a:gd name="connsiteX1" fmla="*/ 1246515 w 7400925"/>
                <a:gd name="connsiteY1" fmla="*/ 3296462 h 3296411"/>
                <a:gd name="connsiteX2" fmla="*/ 1324429 w 7400925"/>
                <a:gd name="connsiteY2" fmla="*/ 3258172 h 3296411"/>
                <a:gd name="connsiteX3" fmla="*/ 1558173 w 7400925"/>
                <a:gd name="connsiteY3" fmla="*/ 3143205 h 3296411"/>
                <a:gd name="connsiteX4" fmla="*/ 1636087 w 7400925"/>
                <a:gd name="connsiteY4" fmla="*/ 3041764 h 3296411"/>
                <a:gd name="connsiteX5" fmla="*/ 1869735 w 7400925"/>
                <a:gd name="connsiteY5" fmla="*/ 2737345 h 3296411"/>
                <a:gd name="connsiteX6" fmla="*/ 1947650 w 7400925"/>
                <a:gd name="connsiteY6" fmla="*/ 2525128 h 3296411"/>
                <a:gd name="connsiteX7" fmla="*/ 2181393 w 7400925"/>
                <a:gd name="connsiteY7" fmla="*/ 1888476 h 3296411"/>
                <a:gd name="connsiteX8" fmla="*/ 2259308 w 7400925"/>
                <a:gd name="connsiteY8" fmla="*/ 1697405 h 3296411"/>
                <a:gd name="connsiteX9" fmla="*/ 2493051 w 7400925"/>
                <a:gd name="connsiteY9" fmla="*/ 1124095 h 3296411"/>
                <a:gd name="connsiteX10" fmla="*/ 2570966 w 7400925"/>
                <a:gd name="connsiteY10" fmla="*/ 972648 h 3296411"/>
                <a:gd name="connsiteX11" fmla="*/ 2804614 w 7400925"/>
                <a:gd name="connsiteY11" fmla="*/ 518210 h 3296411"/>
                <a:gd name="connsiteX12" fmla="*/ 2882529 w 7400925"/>
                <a:gd name="connsiteY12" fmla="*/ 431533 h 3296411"/>
                <a:gd name="connsiteX13" fmla="*/ 3116272 w 7400925"/>
                <a:gd name="connsiteY13" fmla="*/ 171310 h 3296411"/>
                <a:gd name="connsiteX14" fmla="*/ 3194187 w 7400925"/>
                <a:gd name="connsiteY14" fmla="*/ 128542 h 3296411"/>
                <a:gd name="connsiteX15" fmla="*/ 3427835 w 7400925"/>
                <a:gd name="connsiteY15" fmla="*/ 50 h 3296411"/>
                <a:gd name="connsiteX16" fmla="*/ 3505749 w 7400925"/>
                <a:gd name="connsiteY16" fmla="*/ 12623 h 3296411"/>
                <a:gd name="connsiteX17" fmla="*/ 3739493 w 7400925"/>
                <a:gd name="connsiteY17" fmla="*/ 50342 h 3296411"/>
                <a:gd name="connsiteX18" fmla="*/ 3817407 w 7400925"/>
                <a:gd name="connsiteY18" fmla="*/ 109778 h 3296411"/>
                <a:gd name="connsiteX19" fmla="*/ 4051151 w 7400925"/>
                <a:gd name="connsiteY19" fmla="*/ 287896 h 3296411"/>
                <a:gd name="connsiteX20" fmla="*/ 4128970 w 7400925"/>
                <a:gd name="connsiteY20" fmla="*/ 399624 h 3296411"/>
                <a:gd name="connsiteX21" fmla="*/ 4362714 w 7400925"/>
                <a:gd name="connsiteY21" fmla="*/ 734618 h 3296411"/>
                <a:gd name="connsiteX22" fmla="*/ 4440628 w 7400925"/>
                <a:gd name="connsiteY22" fmla="*/ 892257 h 3296411"/>
                <a:gd name="connsiteX23" fmla="*/ 4674372 w 7400925"/>
                <a:gd name="connsiteY23" fmla="*/ 1365268 h 3296411"/>
                <a:gd name="connsiteX24" fmla="*/ 4752286 w 7400925"/>
                <a:gd name="connsiteY24" fmla="*/ 1558626 h 3296411"/>
                <a:gd name="connsiteX25" fmla="*/ 5297592 w 7400925"/>
                <a:gd name="connsiteY25" fmla="*/ 2918986 h 3296411"/>
                <a:gd name="connsiteX26" fmla="*/ 5375507 w 7400925"/>
                <a:gd name="connsiteY26" fmla="*/ 2981090 h 3296411"/>
                <a:gd name="connsiteX27" fmla="*/ 5609155 w 7400925"/>
                <a:gd name="connsiteY27" fmla="*/ 3167494 h 3296411"/>
                <a:gd name="connsiteX28" fmla="*/ 5687070 w 7400925"/>
                <a:gd name="connsiteY28" fmla="*/ 3199783 h 3296411"/>
                <a:gd name="connsiteX29" fmla="*/ 5920813 w 7400925"/>
                <a:gd name="connsiteY29" fmla="*/ 3296462 h 3296411"/>
                <a:gd name="connsiteX30" fmla="*/ 5998728 w 7400925"/>
                <a:gd name="connsiteY30" fmla="*/ 3296462 h 3296411"/>
                <a:gd name="connsiteX31" fmla="*/ 7400998 w 7400925"/>
                <a:gd name="connsiteY31" fmla="*/ 3296462 h 329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00925" h="3296411">
                  <a:moveTo>
                    <a:pt x="73" y="3296462"/>
                  </a:moveTo>
                  <a:lnTo>
                    <a:pt x="1246515" y="3296462"/>
                  </a:lnTo>
                  <a:lnTo>
                    <a:pt x="1324429" y="3258172"/>
                  </a:lnTo>
                  <a:lnTo>
                    <a:pt x="1558173" y="3143205"/>
                  </a:lnTo>
                  <a:lnTo>
                    <a:pt x="1636087" y="3041764"/>
                  </a:lnTo>
                  <a:lnTo>
                    <a:pt x="1869735" y="2737345"/>
                  </a:lnTo>
                  <a:lnTo>
                    <a:pt x="1947650" y="2525128"/>
                  </a:lnTo>
                  <a:lnTo>
                    <a:pt x="2181393" y="1888476"/>
                  </a:lnTo>
                  <a:lnTo>
                    <a:pt x="2259308" y="1697405"/>
                  </a:lnTo>
                  <a:lnTo>
                    <a:pt x="2493051" y="1124095"/>
                  </a:lnTo>
                  <a:lnTo>
                    <a:pt x="2570966" y="972648"/>
                  </a:lnTo>
                  <a:lnTo>
                    <a:pt x="2804614" y="518210"/>
                  </a:lnTo>
                  <a:lnTo>
                    <a:pt x="2882529" y="431533"/>
                  </a:lnTo>
                  <a:lnTo>
                    <a:pt x="3116272" y="171310"/>
                  </a:lnTo>
                  <a:lnTo>
                    <a:pt x="3194187" y="128542"/>
                  </a:lnTo>
                  <a:lnTo>
                    <a:pt x="3427835" y="50"/>
                  </a:lnTo>
                  <a:lnTo>
                    <a:pt x="3505749" y="12623"/>
                  </a:lnTo>
                  <a:lnTo>
                    <a:pt x="3739493" y="50342"/>
                  </a:lnTo>
                  <a:lnTo>
                    <a:pt x="3817407" y="109778"/>
                  </a:lnTo>
                  <a:lnTo>
                    <a:pt x="4051151" y="287896"/>
                  </a:lnTo>
                  <a:lnTo>
                    <a:pt x="4128970" y="399624"/>
                  </a:lnTo>
                  <a:lnTo>
                    <a:pt x="4362714" y="734618"/>
                  </a:lnTo>
                  <a:lnTo>
                    <a:pt x="4440628" y="892257"/>
                  </a:lnTo>
                  <a:lnTo>
                    <a:pt x="4674372" y="1365268"/>
                  </a:lnTo>
                  <a:lnTo>
                    <a:pt x="4752286" y="1558626"/>
                  </a:lnTo>
                  <a:lnTo>
                    <a:pt x="5297592" y="2918986"/>
                  </a:lnTo>
                  <a:lnTo>
                    <a:pt x="5375507" y="2981090"/>
                  </a:lnTo>
                  <a:lnTo>
                    <a:pt x="5609155" y="3167494"/>
                  </a:lnTo>
                  <a:lnTo>
                    <a:pt x="5687070" y="3199783"/>
                  </a:lnTo>
                  <a:lnTo>
                    <a:pt x="5920813" y="3296462"/>
                  </a:lnTo>
                  <a:lnTo>
                    <a:pt x="5998728" y="3296462"/>
                  </a:lnTo>
                  <a:lnTo>
                    <a:pt x="7400998" y="3296462"/>
                  </a:lnTo>
                </a:path>
              </a:pathLst>
            </a:custGeom>
            <a:noFill/>
            <a:ln w="28575" cap="flat">
              <a:solidFill>
                <a:srgbClr val="FF7F0E"/>
              </a:solidFill>
              <a:prstDash val="solid"/>
              <a:miter/>
            </a:ln>
          </p:spPr>
          <p:txBody>
            <a:bodyPr rtlCol="0" anchor="ctr"/>
            <a:lstStyle/>
            <a:p>
              <a:endParaRPr lang="fr-FR"/>
            </a:p>
          </p:txBody>
        </p:sp>
        <p:grpSp>
          <p:nvGrpSpPr>
            <p:cNvPr id="29" name="Graphic 2">
              <a:extLst>
                <a:ext uri="{FF2B5EF4-FFF2-40B4-BE49-F238E27FC236}">
                  <a16:creationId xmlns:a16="http://schemas.microsoft.com/office/drawing/2014/main" id="{4A1DF63E-D214-5A44-AE8B-4AAAA8C189E6}"/>
                </a:ext>
              </a:extLst>
            </p:cNvPr>
            <p:cNvGrpSpPr/>
            <p:nvPr/>
          </p:nvGrpSpPr>
          <p:grpSpPr>
            <a:xfrm>
              <a:off x="2505075" y="1814131"/>
              <a:ext cx="7400925" cy="3138868"/>
              <a:chOff x="2505075" y="1814131"/>
              <a:chExt cx="7400925" cy="3138868"/>
            </a:xfrm>
          </p:grpSpPr>
          <p:sp>
            <p:nvSpPr>
              <p:cNvPr id="30" name="Freeform 29">
                <a:extLst>
                  <a:ext uri="{FF2B5EF4-FFF2-40B4-BE49-F238E27FC236}">
                    <a16:creationId xmlns:a16="http://schemas.microsoft.com/office/drawing/2014/main" id="{FD2ED5D9-466D-6649-A529-25BADDAA2FF9}"/>
                  </a:ext>
                </a:extLst>
              </p:cNvPr>
              <p:cNvSpPr/>
              <p:nvPr/>
            </p:nvSpPr>
            <p:spPr>
              <a:xfrm>
                <a:off x="2505075" y="1814131"/>
                <a:ext cx="7400925" cy="3138868"/>
              </a:xfrm>
              <a:custGeom>
                <a:avLst/>
                <a:gdLst>
                  <a:gd name="connsiteX0" fmla="*/ 73 w 7400925"/>
                  <a:gd name="connsiteY0" fmla="*/ 1942483 h 3138868"/>
                  <a:gd name="connsiteX1" fmla="*/ 77988 w 7400925"/>
                  <a:gd name="connsiteY1" fmla="*/ 2000014 h 3138868"/>
                  <a:gd name="connsiteX2" fmla="*/ 155902 w 7400925"/>
                  <a:gd name="connsiteY2" fmla="*/ 1779606 h 3138868"/>
                  <a:gd name="connsiteX3" fmla="*/ 233817 w 7400925"/>
                  <a:gd name="connsiteY3" fmla="*/ 1762842 h 3138868"/>
                  <a:gd name="connsiteX4" fmla="*/ 311731 w 7400925"/>
                  <a:gd name="connsiteY4" fmla="*/ 1585391 h 3138868"/>
                  <a:gd name="connsiteX5" fmla="*/ 389550 w 7400925"/>
                  <a:gd name="connsiteY5" fmla="*/ 1591963 h 3138868"/>
                  <a:gd name="connsiteX6" fmla="*/ 467465 w 7400925"/>
                  <a:gd name="connsiteY6" fmla="*/ 1702263 h 3138868"/>
                  <a:gd name="connsiteX7" fmla="*/ 545379 w 7400925"/>
                  <a:gd name="connsiteY7" fmla="*/ 1865140 h 3138868"/>
                  <a:gd name="connsiteX8" fmla="*/ 623294 w 7400925"/>
                  <a:gd name="connsiteY8" fmla="*/ 1844757 h 3138868"/>
                  <a:gd name="connsiteX9" fmla="*/ 701208 w 7400925"/>
                  <a:gd name="connsiteY9" fmla="*/ 1888953 h 3138868"/>
                  <a:gd name="connsiteX10" fmla="*/ 779123 w 7400925"/>
                  <a:gd name="connsiteY10" fmla="*/ 1418132 h 3138868"/>
                  <a:gd name="connsiteX11" fmla="*/ 857037 w 7400925"/>
                  <a:gd name="connsiteY11" fmla="*/ 271798 h 3138868"/>
                  <a:gd name="connsiteX12" fmla="*/ 934952 w 7400925"/>
                  <a:gd name="connsiteY12" fmla="*/ 1064088 h 3138868"/>
                  <a:gd name="connsiteX13" fmla="*/ 1012866 w 7400925"/>
                  <a:gd name="connsiteY13" fmla="*/ 1783702 h 3138868"/>
                  <a:gd name="connsiteX14" fmla="*/ 1090781 w 7400925"/>
                  <a:gd name="connsiteY14" fmla="*/ 1139335 h 3138868"/>
                  <a:gd name="connsiteX15" fmla="*/ 1168600 w 7400925"/>
                  <a:gd name="connsiteY15" fmla="*/ 333330 h 3138868"/>
                  <a:gd name="connsiteX16" fmla="*/ 1246515 w 7400925"/>
                  <a:gd name="connsiteY16" fmla="*/ 1866950 h 3138868"/>
                  <a:gd name="connsiteX17" fmla="*/ 1324429 w 7400925"/>
                  <a:gd name="connsiteY17" fmla="*/ 2004491 h 3138868"/>
                  <a:gd name="connsiteX18" fmla="*/ 1402344 w 7400925"/>
                  <a:gd name="connsiteY18" fmla="*/ 1757984 h 3138868"/>
                  <a:gd name="connsiteX19" fmla="*/ 1480258 w 7400925"/>
                  <a:gd name="connsiteY19" fmla="*/ 1484140 h 3138868"/>
                  <a:gd name="connsiteX20" fmla="*/ 1558173 w 7400925"/>
                  <a:gd name="connsiteY20" fmla="*/ 1629492 h 3138868"/>
                  <a:gd name="connsiteX21" fmla="*/ 1636087 w 7400925"/>
                  <a:gd name="connsiteY21" fmla="*/ 1677593 h 3138868"/>
                  <a:gd name="connsiteX22" fmla="*/ 1714002 w 7400925"/>
                  <a:gd name="connsiteY22" fmla="*/ 1939721 h 3138868"/>
                  <a:gd name="connsiteX23" fmla="*/ 1791916 w 7400925"/>
                  <a:gd name="connsiteY23" fmla="*/ 1865236 h 3138868"/>
                  <a:gd name="connsiteX24" fmla="*/ 1869735 w 7400925"/>
                  <a:gd name="connsiteY24" fmla="*/ 1261827 h 3138868"/>
                  <a:gd name="connsiteX25" fmla="*/ 1947650 w 7400925"/>
                  <a:gd name="connsiteY25" fmla="*/ 1014082 h 3138868"/>
                  <a:gd name="connsiteX26" fmla="*/ 2025564 w 7400925"/>
                  <a:gd name="connsiteY26" fmla="*/ 3138919 h 3138868"/>
                  <a:gd name="connsiteX27" fmla="*/ 2103479 w 7400925"/>
                  <a:gd name="connsiteY27" fmla="*/ 973600 h 3138868"/>
                  <a:gd name="connsiteX28" fmla="*/ 2181393 w 7400925"/>
                  <a:gd name="connsiteY28" fmla="*/ 3138919 h 3138868"/>
                  <a:gd name="connsiteX29" fmla="*/ 2882529 w 7400925"/>
                  <a:gd name="connsiteY29" fmla="*/ 3138919 h 3138868"/>
                  <a:gd name="connsiteX30" fmla="*/ 2960443 w 7400925"/>
                  <a:gd name="connsiteY30" fmla="*/ 2978803 h 3138868"/>
                  <a:gd name="connsiteX31" fmla="*/ 3038358 w 7400925"/>
                  <a:gd name="connsiteY31" fmla="*/ 3138919 h 3138868"/>
                  <a:gd name="connsiteX32" fmla="*/ 3116272 w 7400925"/>
                  <a:gd name="connsiteY32" fmla="*/ 2951752 h 3138868"/>
                  <a:gd name="connsiteX33" fmla="*/ 3272101 w 7400925"/>
                  <a:gd name="connsiteY33" fmla="*/ 2500744 h 3138868"/>
                  <a:gd name="connsiteX34" fmla="*/ 3349920 w 7400925"/>
                  <a:gd name="connsiteY34" fmla="*/ 2533986 h 3138868"/>
                  <a:gd name="connsiteX35" fmla="*/ 3427835 w 7400925"/>
                  <a:gd name="connsiteY35" fmla="*/ 3129679 h 3138868"/>
                  <a:gd name="connsiteX36" fmla="*/ 3505749 w 7400925"/>
                  <a:gd name="connsiteY36" fmla="*/ 2948419 h 3138868"/>
                  <a:gd name="connsiteX37" fmla="*/ 3583664 w 7400925"/>
                  <a:gd name="connsiteY37" fmla="*/ 2802591 h 3138868"/>
                  <a:gd name="connsiteX38" fmla="*/ 3661578 w 7400925"/>
                  <a:gd name="connsiteY38" fmla="*/ 2928226 h 3138868"/>
                  <a:gd name="connsiteX39" fmla="*/ 3817407 w 7400925"/>
                  <a:gd name="connsiteY39" fmla="*/ 3134632 h 3138868"/>
                  <a:gd name="connsiteX40" fmla="*/ 3895322 w 7400925"/>
                  <a:gd name="connsiteY40" fmla="*/ 2890888 h 3138868"/>
                  <a:gd name="connsiteX41" fmla="*/ 3973236 w 7400925"/>
                  <a:gd name="connsiteY41" fmla="*/ 2972422 h 3138868"/>
                  <a:gd name="connsiteX42" fmla="*/ 4051151 w 7400925"/>
                  <a:gd name="connsiteY42" fmla="*/ 2851073 h 3138868"/>
                  <a:gd name="connsiteX43" fmla="*/ 4128970 w 7400925"/>
                  <a:gd name="connsiteY43" fmla="*/ 3138919 h 3138868"/>
                  <a:gd name="connsiteX44" fmla="*/ 4206885 w 7400925"/>
                  <a:gd name="connsiteY44" fmla="*/ 3138919 h 3138868"/>
                  <a:gd name="connsiteX45" fmla="*/ 4284799 w 7400925"/>
                  <a:gd name="connsiteY45" fmla="*/ 2778302 h 3138868"/>
                  <a:gd name="connsiteX46" fmla="*/ 4362714 w 7400925"/>
                  <a:gd name="connsiteY46" fmla="*/ 2786779 h 3138868"/>
                  <a:gd name="connsiteX47" fmla="*/ 4440628 w 7400925"/>
                  <a:gd name="connsiteY47" fmla="*/ 3058813 h 3138868"/>
                  <a:gd name="connsiteX48" fmla="*/ 4518543 w 7400925"/>
                  <a:gd name="connsiteY48" fmla="*/ 3138919 h 3138868"/>
                  <a:gd name="connsiteX49" fmla="*/ 5141763 w 7400925"/>
                  <a:gd name="connsiteY49" fmla="*/ 3138919 h 3138868"/>
                  <a:gd name="connsiteX50" fmla="*/ 5219678 w 7400925"/>
                  <a:gd name="connsiteY50" fmla="*/ 1668163 h 3138868"/>
                  <a:gd name="connsiteX51" fmla="*/ 5297592 w 7400925"/>
                  <a:gd name="connsiteY51" fmla="*/ 1738267 h 3138868"/>
                  <a:gd name="connsiteX52" fmla="*/ 5375507 w 7400925"/>
                  <a:gd name="connsiteY52" fmla="*/ 378097 h 3138868"/>
                  <a:gd name="connsiteX53" fmla="*/ 5453422 w 7400925"/>
                  <a:gd name="connsiteY53" fmla="*/ 1705406 h 3138868"/>
                  <a:gd name="connsiteX54" fmla="*/ 5531336 w 7400925"/>
                  <a:gd name="connsiteY54" fmla="*/ 1165529 h 3138868"/>
                  <a:gd name="connsiteX55" fmla="*/ 5609155 w 7400925"/>
                  <a:gd name="connsiteY55" fmla="*/ 1215631 h 3138868"/>
                  <a:gd name="connsiteX56" fmla="*/ 5687070 w 7400925"/>
                  <a:gd name="connsiteY56" fmla="*/ 581551 h 3138868"/>
                  <a:gd name="connsiteX57" fmla="*/ 5764984 w 7400925"/>
                  <a:gd name="connsiteY57" fmla="*/ 1499571 h 3138868"/>
                  <a:gd name="connsiteX58" fmla="*/ 5842899 w 7400925"/>
                  <a:gd name="connsiteY58" fmla="*/ 1618348 h 3138868"/>
                  <a:gd name="connsiteX59" fmla="*/ 5920813 w 7400925"/>
                  <a:gd name="connsiteY59" fmla="*/ 1733600 h 3138868"/>
                  <a:gd name="connsiteX60" fmla="*/ 5998728 w 7400925"/>
                  <a:gd name="connsiteY60" fmla="*/ 999794 h 3138868"/>
                  <a:gd name="connsiteX61" fmla="*/ 6076642 w 7400925"/>
                  <a:gd name="connsiteY61" fmla="*/ 1213535 h 3138868"/>
                  <a:gd name="connsiteX62" fmla="*/ 6154557 w 7400925"/>
                  <a:gd name="connsiteY62" fmla="*/ 1491856 h 3138868"/>
                  <a:gd name="connsiteX63" fmla="*/ 6232471 w 7400925"/>
                  <a:gd name="connsiteY63" fmla="*/ 1252302 h 3138868"/>
                  <a:gd name="connsiteX64" fmla="*/ 6310290 w 7400925"/>
                  <a:gd name="connsiteY64" fmla="*/ 1619300 h 3138868"/>
                  <a:gd name="connsiteX65" fmla="*/ 6388205 w 7400925"/>
                  <a:gd name="connsiteY65" fmla="*/ 1581676 h 3138868"/>
                  <a:gd name="connsiteX66" fmla="*/ 6466119 w 7400925"/>
                  <a:gd name="connsiteY66" fmla="*/ 1628635 h 3138868"/>
                  <a:gd name="connsiteX67" fmla="*/ 6544034 w 7400925"/>
                  <a:gd name="connsiteY67" fmla="*/ 1256874 h 3138868"/>
                  <a:gd name="connsiteX68" fmla="*/ 6621949 w 7400925"/>
                  <a:gd name="connsiteY68" fmla="*/ 1356791 h 3138868"/>
                  <a:gd name="connsiteX69" fmla="*/ 6699863 w 7400925"/>
                  <a:gd name="connsiteY69" fmla="*/ 1277162 h 3138868"/>
                  <a:gd name="connsiteX70" fmla="*/ 6777778 w 7400925"/>
                  <a:gd name="connsiteY70" fmla="*/ 1158766 h 3138868"/>
                  <a:gd name="connsiteX71" fmla="*/ 6855692 w 7400925"/>
                  <a:gd name="connsiteY71" fmla="*/ 671658 h 3138868"/>
                  <a:gd name="connsiteX72" fmla="*/ 6933606 w 7400925"/>
                  <a:gd name="connsiteY72" fmla="*/ 50 h 3138868"/>
                  <a:gd name="connsiteX73" fmla="*/ 7011521 w 7400925"/>
                  <a:gd name="connsiteY73" fmla="*/ 157117 h 3138868"/>
                  <a:gd name="connsiteX74" fmla="*/ 7089341 w 7400925"/>
                  <a:gd name="connsiteY74" fmla="*/ 526116 h 3138868"/>
                  <a:gd name="connsiteX75" fmla="*/ 7167255 w 7400925"/>
                  <a:gd name="connsiteY75" fmla="*/ 1337170 h 3138868"/>
                  <a:gd name="connsiteX76" fmla="*/ 7245169 w 7400925"/>
                  <a:gd name="connsiteY76" fmla="*/ 1385842 h 3138868"/>
                  <a:gd name="connsiteX77" fmla="*/ 7323084 w 7400925"/>
                  <a:gd name="connsiteY77" fmla="*/ 1336312 h 3138868"/>
                  <a:gd name="connsiteX78" fmla="*/ 7400998 w 7400925"/>
                  <a:gd name="connsiteY78" fmla="*/ 1509667 h 3138868"/>
                  <a:gd name="connsiteX79" fmla="*/ 7400998 w 7400925"/>
                  <a:gd name="connsiteY79" fmla="*/ 3138919 h 3138868"/>
                  <a:gd name="connsiteX80" fmla="*/ 7323084 w 7400925"/>
                  <a:gd name="connsiteY80" fmla="*/ 3085769 h 3138868"/>
                  <a:gd name="connsiteX81" fmla="*/ 7245169 w 7400925"/>
                  <a:gd name="connsiteY81" fmla="*/ 3135299 h 3138868"/>
                  <a:gd name="connsiteX82" fmla="*/ 7167255 w 7400925"/>
                  <a:gd name="connsiteY82" fmla="*/ 3086626 h 3138868"/>
                  <a:gd name="connsiteX83" fmla="*/ 7089341 w 7400925"/>
                  <a:gd name="connsiteY83" fmla="*/ 2275572 h 3138868"/>
                  <a:gd name="connsiteX84" fmla="*/ 7011521 w 7400925"/>
                  <a:gd name="connsiteY84" fmla="*/ 1906479 h 3138868"/>
                  <a:gd name="connsiteX85" fmla="*/ 6933606 w 7400925"/>
                  <a:gd name="connsiteY85" fmla="*/ 1145431 h 3138868"/>
                  <a:gd name="connsiteX86" fmla="*/ 6855692 w 7400925"/>
                  <a:gd name="connsiteY86" fmla="*/ 2421019 h 3138868"/>
                  <a:gd name="connsiteX87" fmla="*/ 6777778 w 7400925"/>
                  <a:gd name="connsiteY87" fmla="*/ 2908223 h 3138868"/>
                  <a:gd name="connsiteX88" fmla="*/ 6699863 w 7400925"/>
                  <a:gd name="connsiteY88" fmla="*/ 3026619 h 3138868"/>
                  <a:gd name="connsiteX89" fmla="*/ 6621949 w 7400925"/>
                  <a:gd name="connsiteY89" fmla="*/ 3106248 h 3138868"/>
                  <a:gd name="connsiteX90" fmla="*/ 6544034 w 7400925"/>
                  <a:gd name="connsiteY90" fmla="*/ 3006331 h 3138868"/>
                  <a:gd name="connsiteX91" fmla="*/ 6466119 w 7400925"/>
                  <a:gd name="connsiteY91" fmla="*/ 3138919 h 3138868"/>
                  <a:gd name="connsiteX92" fmla="*/ 6310290 w 7400925"/>
                  <a:gd name="connsiteY92" fmla="*/ 3138919 h 3138868"/>
                  <a:gd name="connsiteX93" fmla="*/ 6232471 w 7400925"/>
                  <a:gd name="connsiteY93" fmla="*/ 3001759 h 3138868"/>
                  <a:gd name="connsiteX94" fmla="*/ 6154557 w 7400925"/>
                  <a:gd name="connsiteY94" fmla="*/ 3138919 h 3138868"/>
                  <a:gd name="connsiteX95" fmla="*/ 6076642 w 7400925"/>
                  <a:gd name="connsiteY95" fmla="*/ 2962897 h 3138868"/>
                  <a:gd name="connsiteX96" fmla="*/ 5998728 w 7400925"/>
                  <a:gd name="connsiteY96" fmla="*/ 2749251 h 3138868"/>
                  <a:gd name="connsiteX97" fmla="*/ 5920813 w 7400925"/>
                  <a:gd name="connsiteY97" fmla="*/ 3138919 h 3138868"/>
                  <a:gd name="connsiteX98" fmla="*/ 5842899 w 7400925"/>
                  <a:gd name="connsiteY98" fmla="*/ 3106724 h 3138868"/>
                  <a:gd name="connsiteX99" fmla="*/ 5764984 w 7400925"/>
                  <a:gd name="connsiteY99" fmla="*/ 3074434 h 3138868"/>
                  <a:gd name="connsiteX100" fmla="*/ 5687070 w 7400925"/>
                  <a:gd name="connsiteY100" fmla="*/ 2331008 h 3138868"/>
                  <a:gd name="connsiteX101" fmla="*/ 5609155 w 7400925"/>
                  <a:gd name="connsiteY101" fmla="*/ 2965087 h 3138868"/>
                  <a:gd name="connsiteX102" fmla="*/ 5531336 w 7400925"/>
                  <a:gd name="connsiteY102" fmla="*/ 2914986 h 3138868"/>
                  <a:gd name="connsiteX103" fmla="*/ 5453422 w 7400925"/>
                  <a:gd name="connsiteY103" fmla="*/ 2885744 h 3138868"/>
                  <a:gd name="connsiteX104" fmla="*/ 5375507 w 7400925"/>
                  <a:gd name="connsiteY104" fmla="*/ 2127554 h 3138868"/>
                  <a:gd name="connsiteX105" fmla="*/ 5297592 w 7400925"/>
                  <a:gd name="connsiteY105" fmla="*/ 2761443 h 3138868"/>
                  <a:gd name="connsiteX106" fmla="*/ 4752286 w 7400925"/>
                  <a:gd name="connsiteY106" fmla="*/ 1401082 h 3138868"/>
                  <a:gd name="connsiteX107" fmla="*/ 4674372 w 7400925"/>
                  <a:gd name="connsiteY107" fmla="*/ 1207725 h 3138868"/>
                  <a:gd name="connsiteX108" fmla="*/ 4362714 w 7400925"/>
                  <a:gd name="connsiteY108" fmla="*/ 577075 h 3138868"/>
                  <a:gd name="connsiteX109" fmla="*/ 4284799 w 7400925"/>
                  <a:gd name="connsiteY109" fmla="*/ 465442 h 3138868"/>
                  <a:gd name="connsiteX110" fmla="*/ 4206885 w 7400925"/>
                  <a:gd name="connsiteY110" fmla="*/ 784529 h 3138868"/>
                  <a:gd name="connsiteX111" fmla="*/ 4128970 w 7400925"/>
                  <a:gd name="connsiteY111" fmla="*/ 758812 h 3138868"/>
                  <a:gd name="connsiteX112" fmla="*/ 4051151 w 7400925"/>
                  <a:gd name="connsiteY112" fmla="*/ 429913 h 3138868"/>
                  <a:gd name="connsiteX113" fmla="*/ 3973236 w 7400925"/>
                  <a:gd name="connsiteY113" fmla="*/ 551262 h 3138868"/>
                  <a:gd name="connsiteX114" fmla="*/ 3895322 w 7400925"/>
                  <a:gd name="connsiteY114" fmla="*/ 469823 h 3138868"/>
                  <a:gd name="connsiteX115" fmla="*/ 3817407 w 7400925"/>
                  <a:gd name="connsiteY115" fmla="*/ 713568 h 3138868"/>
                  <a:gd name="connsiteX116" fmla="*/ 3661578 w 7400925"/>
                  <a:gd name="connsiteY116" fmla="*/ 507066 h 3138868"/>
                  <a:gd name="connsiteX117" fmla="*/ 3583664 w 7400925"/>
                  <a:gd name="connsiteY117" fmla="*/ 381526 h 3138868"/>
                  <a:gd name="connsiteX118" fmla="*/ 3505749 w 7400925"/>
                  <a:gd name="connsiteY118" fmla="*/ 527259 h 3138868"/>
                  <a:gd name="connsiteX119" fmla="*/ 3427835 w 7400925"/>
                  <a:gd name="connsiteY119" fmla="*/ 708520 h 3138868"/>
                  <a:gd name="connsiteX120" fmla="*/ 3349920 w 7400925"/>
                  <a:gd name="connsiteY120" fmla="*/ 112826 h 3138868"/>
                  <a:gd name="connsiteX121" fmla="*/ 3272101 w 7400925"/>
                  <a:gd name="connsiteY121" fmla="*/ 79679 h 3138868"/>
                  <a:gd name="connsiteX122" fmla="*/ 3194187 w 7400925"/>
                  <a:gd name="connsiteY122" fmla="*/ 313327 h 3138868"/>
                  <a:gd name="connsiteX123" fmla="*/ 3116272 w 7400925"/>
                  <a:gd name="connsiteY123" fmla="*/ 530688 h 3138868"/>
                  <a:gd name="connsiteX124" fmla="*/ 3038358 w 7400925"/>
                  <a:gd name="connsiteY124" fmla="*/ 858348 h 3138868"/>
                  <a:gd name="connsiteX125" fmla="*/ 2960443 w 7400925"/>
                  <a:gd name="connsiteY125" fmla="*/ 557644 h 3138868"/>
                  <a:gd name="connsiteX126" fmla="*/ 2882529 w 7400925"/>
                  <a:gd name="connsiteY126" fmla="*/ 934167 h 3138868"/>
                  <a:gd name="connsiteX127" fmla="*/ 2804614 w 7400925"/>
                  <a:gd name="connsiteY127" fmla="*/ 719188 h 3138868"/>
                  <a:gd name="connsiteX128" fmla="*/ 2726700 w 7400925"/>
                  <a:gd name="connsiteY128" fmla="*/ 912355 h 3138868"/>
                  <a:gd name="connsiteX129" fmla="*/ 2648785 w 7400925"/>
                  <a:gd name="connsiteY129" fmla="*/ 775099 h 3138868"/>
                  <a:gd name="connsiteX130" fmla="*/ 2570966 w 7400925"/>
                  <a:gd name="connsiteY130" fmla="*/ 940263 h 3138868"/>
                  <a:gd name="connsiteX131" fmla="*/ 2493051 w 7400925"/>
                  <a:gd name="connsiteY131" fmla="*/ 966552 h 3138868"/>
                  <a:gd name="connsiteX132" fmla="*/ 2259308 w 7400925"/>
                  <a:gd name="connsiteY132" fmla="*/ 1539862 h 3138868"/>
                  <a:gd name="connsiteX133" fmla="*/ 2181393 w 7400925"/>
                  <a:gd name="connsiteY133" fmla="*/ 1730933 h 3138868"/>
                  <a:gd name="connsiteX134" fmla="*/ 1947650 w 7400925"/>
                  <a:gd name="connsiteY134" fmla="*/ 2367584 h 3138868"/>
                  <a:gd name="connsiteX135" fmla="*/ 1869735 w 7400925"/>
                  <a:gd name="connsiteY135" fmla="*/ 2579801 h 3138868"/>
                  <a:gd name="connsiteX136" fmla="*/ 1636087 w 7400925"/>
                  <a:gd name="connsiteY136" fmla="*/ 2884220 h 3138868"/>
                  <a:gd name="connsiteX137" fmla="*/ 1558173 w 7400925"/>
                  <a:gd name="connsiteY137" fmla="*/ 2985661 h 3138868"/>
                  <a:gd name="connsiteX138" fmla="*/ 1324429 w 7400925"/>
                  <a:gd name="connsiteY138" fmla="*/ 3100628 h 3138868"/>
                  <a:gd name="connsiteX139" fmla="*/ 1246515 w 7400925"/>
                  <a:gd name="connsiteY139" fmla="*/ 3138919 h 3138868"/>
                  <a:gd name="connsiteX140" fmla="*/ 1168600 w 7400925"/>
                  <a:gd name="connsiteY140" fmla="*/ 2082787 h 3138868"/>
                  <a:gd name="connsiteX141" fmla="*/ 1090781 w 7400925"/>
                  <a:gd name="connsiteY141" fmla="*/ 2888792 h 3138868"/>
                  <a:gd name="connsiteX142" fmla="*/ 1012866 w 7400925"/>
                  <a:gd name="connsiteY142" fmla="*/ 3138919 h 3138868"/>
                  <a:gd name="connsiteX143" fmla="*/ 934952 w 7400925"/>
                  <a:gd name="connsiteY143" fmla="*/ 2813545 h 3138868"/>
                  <a:gd name="connsiteX144" fmla="*/ 857037 w 7400925"/>
                  <a:gd name="connsiteY144" fmla="*/ 2021255 h 3138868"/>
                  <a:gd name="connsiteX145" fmla="*/ 779123 w 7400925"/>
                  <a:gd name="connsiteY145" fmla="*/ 3138919 h 3138868"/>
                  <a:gd name="connsiteX146" fmla="*/ 73 w 7400925"/>
                  <a:gd name="connsiteY146" fmla="*/ 3138919 h 313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7400925" h="3138868">
                    <a:moveTo>
                      <a:pt x="73" y="1942483"/>
                    </a:moveTo>
                    <a:lnTo>
                      <a:pt x="77988" y="2000014"/>
                    </a:lnTo>
                    <a:lnTo>
                      <a:pt x="155902" y="1779606"/>
                    </a:lnTo>
                    <a:lnTo>
                      <a:pt x="233817" y="1762842"/>
                    </a:lnTo>
                    <a:lnTo>
                      <a:pt x="311731" y="1585391"/>
                    </a:lnTo>
                    <a:lnTo>
                      <a:pt x="389550" y="1591963"/>
                    </a:lnTo>
                    <a:lnTo>
                      <a:pt x="467465" y="1702263"/>
                    </a:lnTo>
                    <a:lnTo>
                      <a:pt x="545379" y="1865140"/>
                    </a:lnTo>
                    <a:lnTo>
                      <a:pt x="623294" y="1844757"/>
                    </a:lnTo>
                    <a:lnTo>
                      <a:pt x="701208" y="1888953"/>
                    </a:lnTo>
                    <a:lnTo>
                      <a:pt x="779123" y="1418132"/>
                    </a:lnTo>
                    <a:lnTo>
                      <a:pt x="857037" y="271798"/>
                    </a:lnTo>
                    <a:lnTo>
                      <a:pt x="934952" y="1064088"/>
                    </a:lnTo>
                    <a:lnTo>
                      <a:pt x="1012866" y="1783702"/>
                    </a:lnTo>
                    <a:lnTo>
                      <a:pt x="1090781" y="1139335"/>
                    </a:lnTo>
                    <a:lnTo>
                      <a:pt x="1168600" y="333330"/>
                    </a:lnTo>
                    <a:lnTo>
                      <a:pt x="1246515" y="1866950"/>
                    </a:lnTo>
                    <a:lnTo>
                      <a:pt x="1324429" y="2004491"/>
                    </a:lnTo>
                    <a:lnTo>
                      <a:pt x="1402344" y="1757984"/>
                    </a:lnTo>
                    <a:lnTo>
                      <a:pt x="1480258" y="1484140"/>
                    </a:lnTo>
                    <a:lnTo>
                      <a:pt x="1558173" y="1629492"/>
                    </a:lnTo>
                    <a:lnTo>
                      <a:pt x="1636087" y="1677593"/>
                    </a:lnTo>
                    <a:lnTo>
                      <a:pt x="1714002" y="1939721"/>
                    </a:lnTo>
                    <a:lnTo>
                      <a:pt x="1791916" y="1865236"/>
                    </a:lnTo>
                    <a:lnTo>
                      <a:pt x="1869735" y="1261827"/>
                    </a:lnTo>
                    <a:lnTo>
                      <a:pt x="1947650" y="1014082"/>
                    </a:lnTo>
                    <a:lnTo>
                      <a:pt x="2025564" y="3138919"/>
                    </a:lnTo>
                    <a:lnTo>
                      <a:pt x="2103479" y="973600"/>
                    </a:lnTo>
                    <a:lnTo>
                      <a:pt x="2181393" y="3138919"/>
                    </a:lnTo>
                    <a:lnTo>
                      <a:pt x="2882529" y="3138919"/>
                    </a:lnTo>
                    <a:lnTo>
                      <a:pt x="2960443" y="2978803"/>
                    </a:lnTo>
                    <a:lnTo>
                      <a:pt x="3038358" y="3138919"/>
                    </a:lnTo>
                    <a:lnTo>
                      <a:pt x="3116272" y="2951752"/>
                    </a:lnTo>
                    <a:lnTo>
                      <a:pt x="3272101" y="2500744"/>
                    </a:lnTo>
                    <a:lnTo>
                      <a:pt x="3349920" y="2533986"/>
                    </a:lnTo>
                    <a:lnTo>
                      <a:pt x="3427835" y="3129679"/>
                    </a:lnTo>
                    <a:lnTo>
                      <a:pt x="3505749" y="2948419"/>
                    </a:lnTo>
                    <a:lnTo>
                      <a:pt x="3583664" y="2802591"/>
                    </a:lnTo>
                    <a:lnTo>
                      <a:pt x="3661578" y="2928226"/>
                    </a:lnTo>
                    <a:lnTo>
                      <a:pt x="3817407" y="3134632"/>
                    </a:lnTo>
                    <a:lnTo>
                      <a:pt x="3895322" y="2890888"/>
                    </a:lnTo>
                    <a:lnTo>
                      <a:pt x="3973236" y="2972422"/>
                    </a:lnTo>
                    <a:lnTo>
                      <a:pt x="4051151" y="2851073"/>
                    </a:lnTo>
                    <a:lnTo>
                      <a:pt x="4128970" y="3138919"/>
                    </a:lnTo>
                    <a:lnTo>
                      <a:pt x="4206885" y="3138919"/>
                    </a:lnTo>
                    <a:lnTo>
                      <a:pt x="4284799" y="2778302"/>
                    </a:lnTo>
                    <a:lnTo>
                      <a:pt x="4362714" y="2786779"/>
                    </a:lnTo>
                    <a:lnTo>
                      <a:pt x="4440628" y="3058813"/>
                    </a:lnTo>
                    <a:lnTo>
                      <a:pt x="4518543" y="3138919"/>
                    </a:lnTo>
                    <a:lnTo>
                      <a:pt x="5141763" y="3138919"/>
                    </a:lnTo>
                    <a:lnTo>
                      <a:pt x="5219678" y="1668163"/>
                    </a:lnTo>
                    <a:lnTo>
                      <a:pt x="5297592" y="1738267"/>
                    </a:lnTo>
                    <a:lnTo>
                      <a:pt x="5375507" y="378097"/>
                    </a:lnTo>
                    <a:lnTo>
                      <a:pt x="5453422" y="1705406"/>
                    </a:lnTo>
                    <a:lnTo>
                      <a:pt x="5531336" y="1165529"/>
                    </a:lnTo>
                    <a:lnTo>
                      <a:pt x="5609155" y="1215631"/>
                    </a:lnTo>
                    <a:lnTo>
                      <a:pt x="5687070" y="581551"/>
                    </a:lnTo>
                    <a:lnTo>
                      <a:pt x="5764984" y="1499571"/>
                    </a:lnTo>
                    <a:lnTo>
                      <a:pt x="5842899" y="1618348"/>
                    </a:lnTo>
                    <a:lnTo>
                      <a:pt x="5920813" y="1733600"/>
                    </a:lnTo>
                    <a:lnTo>
                      <a:pt x="5998728" y="999794"/>
                    </a:lnTo>
                    <a:lnTo>
                      <a:pt x="6076642" y="1213535"/>
                    </a:lnTo>
                    <a:lnTo>
                      <a:pt x="6154557" y="1491856"/>
                    </a:lnTo>
                    <a:lnTo>
                      <a:pt x="6232471" y="1252302"/>
                    </a:lnTo>
                    <a:lnTo>
                      <a:pt x="6310290" y="1619300"/>
                    </a:lnTo>
                    <a:lnTo>
                      <a:pt x="6388205" y="1581676"/>
                    </a:lnTo>
                    <a:lnTo>
                      <a:pt x="6466119" y="1628635"/>
                    </a:lnTo>
                    <a:lnTo>
                      <a:pt x="6544034" y="1256874"/>
                    </a:lnTo>
                    <a:lnTo>
                      <a:pt x="6621949" y="1356791"/>
                    </a:lnTo>
                    <a:lnTo>
                      <a:pt x="6699863" y="1277162"/>
                    </a:lnTo>
                    <a:lnTo>
                      <a:pt x="6777778" y="1158766"/>
                    </a:lnTo>
                    <a:lnTo>
                      <a:pt x="6855692" y="671658"/>
                    </a:lnTo>
                    <a:lnTo>
                      <a:pt x="6933606" y="50"/>
                    </a:lnTo>
                    <a:lnTo>
                      <a:pt x="7011521" y="157117"/>
                    </a:lnTo>
                    <a:lnTo>
                      <a:pt x="7089341" y="526116"/>
                    </a:lnTo>
                    <a:lnTo>
                      <a:pt x="7167255" y="1337170"/>
                    </a:lnTo>
                    <a:lnTo>
                      <a:pt x="7245169" y="1385842"/>
                    </a:lnTo>
                    <a:lnTo>
                      <a:pt x="7323084" y="1336312"/>
                    </a:lnTo>
                    <a:lnTo>
                      <a:pt x="7400998" y="1509667"/>
                    </a:lnTo>
                    <a:lnTo>
                      <a:pt x="7400998" y="3138919"/>
                    </a:lnTo>
                    <a:lnTo>
                      <a:pt x="7323084" y="3085769"/>
                    </a:lnTo>
                    <a:lnTo>
                      <a:pt x="7245169" y="3135299"/>
                    </a:lnTo>
                    <a:lnTo>
                      <a:pt x="7167255" y="3086626"/>
                    </a:lnTo>
                    <a:lnTo>
                      <a:pt x="7089341" y="2275572"/>
                    </a:lnTo>
                    <a:lnTo>
                      <a:pt x="7011521" y="1906479"/>
                    </a:lnTo>
                    <a:lnTo>
                      <a:pt x="6933606" y="1145431"/>
                    </a:lnTo>
                    <a:lnTo>
                      <a:pt x="6855692" y="2421019"/>
                    </a:lnTo>
                    <a:lnTo>
                      <a:pt x="6777778" y="2908223"/>
                    </a:lnTo>
                    <a:lnTo>
                      <a:pt x="6699863" y="3026619"/>
                    </a:lnTo>
                    <a:lnTo>
                      <a:pt x="6621949" y="3106248"/>
                    </a:lnTo>
                    <a:lnTo>
                      <a:pt x="6544034" y="3006331"/>
                    </a:lnTo>
                    <a:lnTo>
                      <a:pt x="6466119" y="3138919"/>
                    </a:lnTo>
                    <a:lnTo>
                      <a:pt x="6310290" y="3138919"/>
                    </a:lnTo>
                    <a:lnTo>
                      <a:pt x="6232471" y="3001759"/>
                    </a:lnTo>
                    <a:lnTo>
                      <a:pt x="6154557" y="3138919"/>
                    </a:lnTo>
                    <a:lnTo>
                      <a:pt x="6076642" y="2962897"/>
                    </a:lnTo>
                    <a:lnTo>
                      <a:pt x="5998728" y="2749251"/>
                    </a:lnTo>
                    <a:lnTo>
                      <a:pt x="5920813" y="3138919"/>
                    </a:lnTo>
                    <a:lnTo>
                      <a:pt x="5842899" y="3106724"/>
                    </a:lnTo>
                    <a:lnTo>
                      <a:pt x="5764984" y="3074434"/>
                    </a:lnTo>
                    <a:lnTo>
                      <a:pt x="5687070" y="2331008"/>
                    </a:lnTo>
                    <a:lnTo>
                      <a:pt x="5609155" y="2965087"/>
                    </a:lnTo>
                    <a:lnTo>
                      <a:pt x="5531336" y="2914986"/>
                    </a:lnTo>
                    <a:lnTo>
                      <a:pt x="5453422" y="2885744"/>
                    </a:lnTo>
                    <a:lnTo>
                      <a:pt x="5375507" y="2127554"/>
                    </a:lnTo>
                    <a:lnTo>
                      <a:pt x="5297592" y="2761443"/>
                    </a:lnTo>
                    <a:lnTo>
                      <a:pt x="4752286" y="1401082"/>
                    </a:lnTo>
                    <a:lnTo>
                      <a:pt x="4674372" y="1207725"/>
                    </a:lnTo>
                    <a:lnTo>
                      <a:pt x="4362714" y="577075"/>
                    </a:lnTo>
                    <a:lnTo>
                      <a:pt x="4284799" y="465442"/>
                    </a:lnTo>
                    <a:lnTo>
                      <a:pt x="4206885" y="784529"/>
                    </a:lnTo>
                    <a:lnTo>
                      <a:pt x="4128970" y="758812"/>
                    </a:lnTo>
                    <a:lnTo>
                      <a:pt x="4051151" y="429913"/>
                    </a:lnTo>
                    <a:lnTo>
                      <a:pt x="3973236" y="551262"/>
                    </a:lnTo>
                    <a:lnTo>
                      <a:pt x="3895322" y="469823"/>
                    </a:lnTo>
                    <a:lnTo>
                      <a:pt x="3817407" y="713568"/>
                    </a:lnTo>
                    <a:lnTo>
                      <a:pt x="3661578" y="507066"/>
                    </a:lnTo>
                    <a:lnTo>
                      <a:pt x="3583664" y="381526"/>
                    </a:lnTo>
                    <a:lnTo>
                      <a:pt x="3505749" y="527259"/>
                    </a:lnTo>
                    <a:lnTo>
                      <a:pt x="3427835" y="708520"/>
                    </a:lnTo>
                    <a:lnTo>
                      <a:pt x="3349920" y="112826"/>
                    </a:lnTo>
                    <a:lnTo>
                      <a:pt x="3272101" y="79679"/>
                    </a:lnTo>
                    <a:lnTo>
                      <a:pt x="3194187" y="313327"/>
                    </a:lnTo>
                    <a:lnTo>
                      <a:pt x="3116272" y="530688"/>
                    </a:lnTo>
                    <a:lnTo>
                      <a:pt x="3038358" y="858348"/>
                    </a:lnTo>
                    <a:lnTo>
                      <a:pt x="2960443" y="557644"/>
                    </a:lnTo>
                    <a:lnTo>
                      <a:pt x="2882529" y="934167"/>
                    </a:lnTo>
                    <a:lnTo>
                      <a:pt x="2804614" y="719188"/>
                    </a:lnTo>
                    <a:lnTo>
                      <a:pt x="2726700" y="912355"/>
                    </a:lnTo>
                    <a:lnTo>
                      <a:pt x="2648785" y="775099"/>
                    </a:lnTo>
                    <a:lnTo>
                      <a:pt x="2570966" y="940263"/>
                    </a:lnTo>
                    <a:lnTo>
                      <a:pt x="2493051" y="966552"/>
                    </a:lnTo>
                    <a:lnTo>
                      <a:pt x="2259308" y="1539862"/>
                    </a:lnTo>
                    <a:lnTo>
                      <a:pt x="2181393" y="1730933"/>
                    </a:lnTo>
                    <a:lnTo>
                      <a:pt x="1947650" y="2367584"/>
                    </a:lnTo>
                    <a:lnTo>
                      <a:pt x="1869735" y="2579801"/>
                    </a:lnTo>
                    <a:lnTo>
                      <a:pt x="1636087" y="2884220"/>
                    </a:lnTo>
                    <a:lnTo>
                      <a:pt x="1558173" y="2985661"/>
                    </a:lnTo>
                    <a:lnTo>
                      <a:pt x="1324429" y="3100628"/>
                    </a:lnTo>
                    <a:lnTo>
                      <a:pt x="1246515" y="3138919"/>
                    </a:lnTo>
                    <a:lnTo>
                      <a:pt x="1168600" y="2082787"/>
                    </a:lnTo>
                    <a:lnTo>
                      <a:pt x="1090781" y="2888792"/>
                    </a:lnTo>
                    <a:lnTo>
                      <a:pt x="1012866" y="3138919"/>
                    </a:lnTo>
                    <a:lnTo>
                      <a:pt x="934952" y="2813545"/>
                    </a:lnTo>
                    <a:lnTo>
                      <a:pt x="857037" y="2021255"/>
                    </a:lnTo>
                    <a:lnTo>
                      <a:pt x="779123" y="3138919"/>
                    </a:lnTo>
                    <a:lnTo>
                      <a:pt x="73" y="3138919"/>
                    </a:lnTo>
                    <a:close/>
                  </a:path>
                </a:pathLst>
              </a:custGeom>
              <a:solidFill>
                <a:srgbClr val="3780BF">
                  <a:alpha val="1000"/>
                </a:srgbClr>
              </a:solidFill>
              <a:ln w="0" cap="flat">
                <a:noFill/>
                <a:prstDash val="solid"/>
                <a:miter/>
              </a:ln>
            </p:spPr>
            <p:txBody>
              <a:bodyPr rtlCol="0" anchor="ctr"/>
              <a:lstStyle/>
              <a:p>
                <a:endParaRPr lang="fr-FR"/>
              </a:p>
            </p:txBody>
          </p:sp>
          <p:sp>
            <p:nvSpPr>
              <p:cNvPr id="31" name="Freeform 30">
                <a:extLst>
                  <a:ext uri="{FF2B5EF4-FFF2-40B4-BE49-F238E27FC236}">
                    <a16:creationId xmlns:a16="http://schemas.microsoft.com/office/drawing/2014/main" id="{B2F5090D-A885-9E49-9F51-7CFD6382FB53}"/>
                  </a:ext>
                </a:extLst>
              </p:cNvPr>
              <p:cNvSpPr/>
              <p:nvPr/>
            </p:nvSpPr>
            <p:spPr>
              <a:xfrm>
                <a:off x="2505075" y="1893760"/>
                <a:ext cx="7400925" cy="3059239"/>
              </a:xfrm>
              <a:custGeom>
                <a:avLst/>
                <a:gdLst>
                  <a:gd name="connsiteX0" fmla="*/ 73 w 7400925"/>
                  <a:gd name="connsiteY0" fmla="*/ 3059290 h 3059239"/>
                  <a:gd name="connsiteX1" fmla="*/ 779123 w 7400925"/>
                  <a:gd name="connsiteY1" fmla="*/ 3059290 h 3059239"/>
                  <a:gd name="connsiteX2" fmla="*/ 857037 w 7400925"/>
                  <a:gd name="connsiteY2" fmla="*/ 1941626 h 3059239"/>
                  <a:gd name="connsiteX3" fmla="*/ 934952 w 7400925"/>
                  <a:gd name="connsiteY3" fmla="*/ 2733916 h 3059239"/>
                  <a:gd name="connsiteX4" fmla="*/ 1012866 w 7400925"/>
                  <a:gd name="connsiteY4" fmla="*/ 3059290 h 3059239"/>
                  <a:gd name="connsiteX5" fmla="*/ 1090781 w 7400925"/>
                  <a:gd name="connsiteY5" fmla="*/ 2809163 h 3059239"/>
                  <a:gd name="connsiteX6" fmla="*/ 1168600 w 7400925"/>
                  <a:gd name="connsiteY6" fmla="*/ 2003158 h 3059239"/>
                  <a:gd name="connsiteX7" fmla="*/ 1246515 w 7400925"/>
                  <a:gd name="connsiteY7" fmla="*/ 3059290 h 3059239"/>
                  <a:gd name="connsiteX8" fmla="*/ 1324429 w 7400925"/>
                  <a:gd name="connsiteY8" fmla="*/ 3020999 h 3059239"/>
                  <a:gd name="connsiteX9" fmla="*/ 1558173 w 7400925"/>
                  <a:gd name="connsiteY9" fmla="*/ 2906032 h 3059239"/>
                  <a:gd name="connsiteX10" fmla="*/ 1636087 w 7400925"/>
                  <a:gd name="connsiteY10" fmla="*/ 2804591 h 3059239"/>
                  <a:gd name="connsiteX11" fmla="*/ 1869735 w 7400925"/>
                  <a:gd name="connsiteY11" fmla="*/ 2500172 h 3059239"/>
                  <a:gd name="connsiteX12" fmla="*/ 1947650 w 7400925"/>
                  <a:gd name="connsiteY12" fmla="*/ 2287955 h 3059239"/>
                  <a:gd name="connsiteX13" fmla="*/ 2181393 w 7400925"/>
                  <a:gd name="connsiteY13" fmla="*/ 1651304 h 3059239"/>
                  <a:gd name="connsiteX14" fmla="*/ 2259308 w 7400925"/>
                  <a:gd name="connsiteY14" fmla="*/ 1460233 h 3059239"/>
                  <a:gd name="connsiteX15" fmla="*/ 2493051 w 7400925"/>
                  <a:gd name="connsiteY15" fmla="*/ 886923 h 3059239"/>
                  <a:gd name="connsiteX16" fmla="*/ 2570966 w 7400925"/>
                  <a:gd name="connsiteY16" fmla="*/ 860634 h 3059239"/>
                  <a:gd name="connsiteX17" fmla="*/ 2648785 w 7400925"/>
                  <a:gd name="connsiteY17" fmla="*/ 695470 h 3059239"/>
                  <a:gd name="connsiteX18" fmla="*/ 2726700 w 7400925"/>
                  <a:gd name="connsiteY18" fmla="*/ 832726 h 3059239"/>
                  <a:gd name="connsiteX19" fmla="*/ 2804614 w 7400925"/>
                  <a:gd name="connsiteY19" fmla="*/ 639559 h 3059239"/>
                  <a:gd name="connsiteX20" fmla="*/ 2882529 w 7400925"/>
                  <a:gd name="connsiteY20" fmla="*/ 854538 h 3059239"/>
                  <a:gd name="connsiteX21" fmla="*/ 2960443 w 7400925"/>
                  <a:gd name="connsiteY21" fmla="*/ 478015 h 3059239"/>
                  <a:gd name="connsiteX22" fmla="*/ 3038358 w 7400925"/>
                  <a:gd name="connsiteY22" fmla="*/ 778719 h 3059239"/>
                  <a:gd name="connsiteX23" fmla="*/ 3116272 w 7400925"/>
                  <a:gd name="connsiteY23" fmla="*/ 451059 h 3059239"/>
                  <a:gd name="connsiteX24" fmla="*/ 3194187 w 7400925"/>
                  <a:gd name="connsiteY24" fmla="*/ 233698 h 3059239"/>
                  <a:gd name="connsiteX25" fmla="*/ 3272101 w 7400925"/>
                  <a:gd name="connsiteY25" fmla="*/ 50 h 3059239"/>
                  <a:gd name="connsiteX26" fmla="*/ 3349920 w 7400925"/>
                  <a:gd name="connsiteY26" fmla="*/ 33197 h 3059239"/>
                  <a:gd name="connsiteX27" fmla="*/ 3427835 w 7400925"/>
                  <a:gd name="connsiteY27" fmla="*/ 628890 h 3059239"/>
                  <a:gd name="connsiteX28" fmla="*/ 3505749 w 7400925"/>
                  <a:gd name="connsiteY28" fmla="*/ 447630 h 3059239"/>
                  <a:gd name="connsiteX29" fmla="*/ 3583664 w 7400925"/>
                  <a:gd name="connsiteY29" fmla="*/ 301897 h 3059239"/>
                  <a:gd name="connsiteX30" fmla="*/ 3661578 w 7400925"/>
                  <a:gd name="connsiteY30" fmla="*/ 427437 h 3059239"/>
                  <a:gd name="connsiteX31" fmla="*/ 3817407 w 7400925"/>
                  <a:gd name="connsiteY31" fmla="*/ 633939 h 3059239"/>
                  <a:gd name="connsiteX32" fmla="*/ 3895322 w 7400925"/>
                  <a:gd name="connsiteY32" fmla="*/ 390194 h 3059239"/>
                  <a:gd name="connsiteX33" fmla="*/ 3973236 w 7400925"/>
                  <a:gd name="connsiteY33" fmla="*/ 471633 h 3059239"/>
                  <a:gd name="connsiteX34" fmla="*/ 4051151 w 7400925"/>
                  <a:gd name="connsiteY34" fmla="*/ 350284 h 3059239"/>
                  <a:gd name="connsiteX35" fmla="*/ 4128970 w 7400925"/>
                  <a:gd name="connsiteY35" fmla="*/ 679183 h 3059239"/>
                  <a:gd name="connsiteX36" fmla="*/ 4206885 w 7400925"/>
                  <a:gd name="connsiteY36" fmla="*/ 704900 h 3059239"/>
                  <a:gd name="connsiteX37" fmla="*/ 4284799 w 7400925"/>
                  <a:gd name="connsiteY37" fmla="*/ 385813 h 3059239"/>
                  <a:gd name="connsiteX38" fmla="*/ 4362714 w 7400925"/>
                  <a:gd name="connsiteY38" fmla="*/ 497446 h 3059239"/>
                  <a:gd name="connsiteX39" fmla="*/ 4674372 w 7400925"/>
                  <a:gd name="connsiteY39" fmla="*/ 1128096 h 3059239"/>
                  <a:gd name="connsiteX40" fmla="*/ 4752286 w 7400925"/>
                  <a:gd name="connsiteY40" fmla="*/ 1321453 h 3059239"/>
                  <a:gd name="connsiteX41" fmla="*/ 5297592 w 7400925"/>
                  <a:gd name="connsiteY41" fmla="*/ 2681814 h 3059239"/>
                  <a:gd name="connsiteX42" fmla="*/ 5375507 w 7400925"/>
                  <a:gd name="connsiteY42" fmla="*/ 2047925 h 3059239"/>
                  <a:gd name="connsiteX43" fmla="*/ 5453422 w 7400925"/>
                  <a:gd name="connsiteY43" fmla="*/ 2806115 h 3059239"/>
                  <a:gd name="connsiteX44" fmla="*/ 5531336 w 7400925"/>
                  <a:gd name="connsiteY44" fmla="*/ 2835357 h 3059239"/>
                  <a:gd name="connsiteX45" fmla="*/ 5609155 w 7400925"/>
                  <a:gd name="connsiteY45" fmla="*/ 2885458 h 3059239"/>
                  <a:gd name="connsiteX46" fmla="*/ 5687070 w 7400925"/>
                  <a:gd name="connsiteY46" fmla="*/ 2251379 h 3059239"/>
                  <a:gd name="connsiteX47" fmla="*/ 5764984 w 7400925"/>
                  <a:gd name="connsiteY47" fmla="*/ 2994805 h 3059239"/>
                  <a:gd name="connsiteX48" fmla="*/ 5842899 w 7400925"/>
                  <a:gd name="connsiteY48" fmla="*/ 3027095 h 3059239"/>
                  <a:gd name="connsiteX49" fmla="*/ 5920813 w 7400925"/>
                  <a:gd name="connsiteY49" fmla="*/ 3059290 h 3059239"/>
                  <a:gd name="connsiteX50" fmla="*/ 5998728 w 7400925"/>
                  <a:gd name="connsiteY50" fmla="*/ 2669622 h 3059239"/>
                  <a:gd name="connsiteX51" fmla="*/ 6076642 w 7400925"/>
                  <a:gd name="connsiteY51" fmla="*/ 2883268 h 3059239"/>
                  <a:gd name="connsiteX52" fmla="*/ 6154557 w 7400925"/>
                  <a:gd name="connsiteY52" fmla="*/ 3059290 h 3059239"/>
                  <a:gd name="connsiteX53" fmla="*/ 6232471 w 7400925"/>
                  <a:gd name="connsiteY53" fmla="*/ 2922130 h 3059239"/>
                  <a:gd name="connsiteX54" fmla="*/ 6310290 w 7400925"/>
                  <a:gd name="connsiteY54" fmla="*/ 3059290 h 3059239"/>
                  <a:gd name="connsiteX55" fmla="*/ 6466119 w 7400925"/>
                  <a:gd name="connsiteY55" fmla="*/ 3059290 h 3059239"/>
                  <a:gd name="connsiteX56" fmla="*/ 6544034 w 7400925"/>
                  <a:gd name="connsiteY56" fmla="*/ 2926702 h 3059239"/>
                  <a:gd name="connsiteX57" fmla="*/ 6621949 w 7400925"/>
                  <a:gd name="connsiteY57" fmla="*/ 3026619 h 3059239"/>
                  <a:gd name="connsiteX58" fmla="*/ 6699863 w 7400925"/>
                  <a:gd name="connsiteY58" fmla="*/ 2946990 h 3059239"/>
                  <a:gd name="connsiteX59" fmla="*/ 6777778 w 7400925"/>
                  <a:gd name="connsiteY59" fmla="*/ 2828594 h 3059239"/>
                  <a:gd name="connsiteX60" fmla="*/ 6855692 w 7400925"/>
                  <a:gd name="connsiteY60" fmla="*/ 2341390 h 3059239"/>
                  <a:gd name="connsiteX61" fmla="*/ 6933606 w 7400925"/>
                  <a:gd name="connsiteY61" fmla="*/ 1065802 h 3059239"/>
                  <a:gd name="connsiteX62" fmla="*/ 7011521 w 7400925"/>
                  <a:gd name="connsiteY62" fmla="*/ 1826850 h 3059239"/>
                  <a:gd name="connsiteX63" fmla="*/ 7089341 w 7400925"/>
                  <a:gd name="connsiteY63" fmla="*/ 2195943 h 3059239"/>
                  <a:gd name="connsiteX64" fmla="*/ 7167255 w 7400925"/>
                  <a:gd name="connsiteY64" fmla="*/ 3006997 h 3059239"/>
                  <a:gd name="connsiteX65" fmla="*/ 7245169 w 7400925"/>
                  <a:gd name="connsiteY65" fmla="*/ 3055670 h 3059239"/>
                  <a:gd name="connsiteX66" fmla="*/ 7323084 w 7400925"/>
                  <a:gd name="connsiteY66" fmla="*/ 3006140 h 3059239"/>
                  <a:gd name="connsiteX67" fmla="*/ 7400998 w 7400925"/>
                  <a:gd name="connsiteY67" fmla="*/ 3059290 h 3059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400925" h="3059239">
                    <a:moveTo>
                      <a:pt x="73" y="3059290"/>
                    </a:moveTo>
                    <a:lnTo>
                      <a:pt x="779123" y="3059290"/>
                    </a:lnTo>
                    <a:lnTo>
                      <a:pt x="857037" y="1941626"/>
                    </a:lnTo>
                    <a:lnTo>
                      <a:pt x="934952" y="2733916"/>
                    </a:lnTo>
                    <a:lnTo>
                      <a:pt x="1012866" y="3059290"/>
                    </a:lnTo>
                    <a:lnTo>
                      <a:pt x="1090781" y="2809163"/>
                    </a:lnTo>
                    <a:lnTo>
                      <a:pt x="1168600" y="2003158"/>
                    </a:lnTo>
                    <a:lnTo>
                      <a:pt x="1246515" y="3059290"/>
                    </a:lnTo>
                    <a:lnTo>
                      <a:pt x="1324429" y="3020999"/>
                    </a:lnTo>
                    <a:lnTo>
                      <a:pt x="1558173" y="2906032"/>
                    </a:lnTo>
                    <a:lnTo>
                      <a:pt x="1636087" y="2804591"/>
                    </a:lnTo>
                    <a:lnTo>
                      <a:pt x="1869735" y="2500172"/>
                    </a:lnTo>
                    <a:lnTo>
                      <a:pt x="1947650" y="2287955"/>
                    </a:lnTo>
                    <a:lnTo>
                      <a:pt x="2181393" y="1651304"/>
                    </a:lnTo>
                    <a:lnTo>
                      <a:pt x="2259308" y="1460233"/>
                    </a:lnTo>
                    <a:lnTo>
                      <a:pt x="2493051" y="886923"/>
                    </a:lnTo>
                    <a:lnTo>
                      <a:pt x="2570966" y="860634"/>
                    </a:lnTo>
                    <a:lnTo>
                      <a:pt x="2648785" y="695470"/>
                    </a:lnTo>
                    <a:lnTo>
                      <a:pt x="2726700" y="832726"/>
                    </a:lnTo>
                    <a:lnTo>
                      <a:pt x="2804614" y="639559"/>
                    </a:lnTo>
                    <a:lnTo>
                      <a:pt x="2882529" y="854538"/>
                    </a:lnTo>
                    <a:lnTo>
                      <a:pt x="2960443" y="478015"/>
                    </a:lnTo>
                    <a:lnTo>
                      <a:pt x="3038358" y="778719"/>
                    </a:lnTo>
                    <a:lnTo>
                      <a:pt x="3116272" y="451059"/>
                    </a:lnTo>
                    <a:lnTo>
                      <a:pt x="3194187" y="233698"/>
                    </a:lnTo>
                    <a:lnTo>
                      <a:pt x="3272101" y="50"/>
                    </a:lnTo>
                    <a:lnTo>
                      <a:pt x="3349920" y="33197"/>
                    </a:lnTo>
                    <a:lnTo>
                      <a:pt x="3427835" y="628890"/>
                    </a:lnTo>
                    <a:lnTo>
                      <a:pt x="3505749" y="447630"/>
                    </a:lnTo>
                    <a:lnTo>
                      <a:pt x="3583664" y="301897"/>
                    </a:lnTo>
                    <a:lnTo>
                      <a:pt x="3661578" y="427437"/>
                    </a:lnTo>
                    <a:lnTo>
                      <a:pt x="3817407" y="633939"/>
                    </a:lnTo>
                    <a:lnTo>
                      <a:pt x="3895322" y="390194"/>
                    </a:lnTo>
                    <a:lnTo>
                      <a:pt x="3973236" y="471633"/>
                    </a:lnTo>
                    <a:lnTo>
                      <a:pt x="4051151" y="350284"/>
                    </a:lnTo>
                    <a:lnTo>
                      <a:pt x="4128970" y="679183"/>
                    </a:lnTo>
                    <a:lnTo>
                      <a:pt x="4206885" y="704900"/>
                    </a:lnTo>
                    <a:lnTo>
                      <a:pt x="4284799" y="385813"/>
                    </a:lnTo>
                    <a:lnTo>
                      <a:pt x="4362714" y="497446"/>
                    </a:lnTo>
                    <a:lnTo>
                      <a:pt x="4674372" y="1128096"/>
                    </a:lnTo>
                    <a:lnTo>
                      <a:pt x="4752286" y="1321453"/>
                    </a:lnTo>
                    <a:lnTo>
                      <a:pt x="5297592" y="2681814"/>
                    </a:lnTo>
                    <a:lnTo>
                      <a:pt x="5375507" y="2047925"/>
                    </a:lnTo>
                    <a:lnTo>
                      <a:pt x="5453422" y="2806115"/>
                    </a:lnTo>
                    <a:lnTo>
                      <a:pt x="5531336" y="2835357"/>
                    </a:lnTo>
                    <a:lnTo>
                      <a:pt x="5609155" y="2885458"/>
                    </a:lnTo>
                    <a:lnTo>
                      <a:pt x="5687070" y="2251379"/>
                    </a:lnTo>
                    <a:lnTo>
                      <a:pt x="5764984" y="2994805"/>
                    </a:lnTo>
                    <a:lnTo>
                      <a:pt x="5842899" y="3027095"/>
                    </a:lnTo>
                    <a:lnTo>
                      <a:pt x="5920813" y="3059290"/>
                    </a:lnTo>
                    <a:lnTo>
                      <a:pt x="5998728" y="2669622"/>
                    </a:lnTo>
                    <a:lnTo>
                      <a:pt x="6076642" y="2883268"/>
                    </a:lnTo>
                    <a:lnTo>
                      <a:pt x="6154557" y="3059290"/>
                    </a:lnTo>
                    <a:lnTo>
                      <a:pt x="6232471" y="2922130"/>
                    </a:lnTo>
                    <a:lnTo>
                      <a:pt x="6310290" y="3059290"/>
                    </a:lnTo>
                    <a:lnTo>
                      <a:pt x="6466119" y="3059290"/>
                    </a:lnTo>
                    <a:lnTo>
                      <a:pt x="6544034" y="2926702"/>
                    </a:lnTo>
                    <a:lnTo>
                      <a:pt x="6621949" y="3026619"/>
                    </a:lnTo>
                    <a:lnTo>
                      <a:pt x="6699863" y="2946990"/>
                    </a:lnTo>
                    <a:lnTo>
                      <a:pt x="6777778" y="2828594"/>
                    </a:lnTo>
                    <a:lnTo>
                      <a:pt x="6855692" y="2341390"/>
                    </a:lnTo>
                    <a:lnTo>
                      <a:pt x="6933606" y="1065802"/>
                    </a:lnTo>
                    <a:lnTo>
                      <a:pt x="7011521" y="1826850"/>
                    </a:lnTo>
                    <a:lnTo>
                      <a:pt x="7089341" y="2195943"/>
                    </a:lnTo>
                    <a:lnTo>
                      <a:pt x="7167255" y="3006997"/>
                    </a:lnTo>
                    <a:lnTo>
                      <a:pt x="7245169" y="3055670"/>
                    </a:lnTo>
                    <a:lnTo>
                      <a:pt x="7323084" y="3006140"/>
                    </a:lnTo>
                    <a:lnTo>
                      <a:pt x="7400998" y="3059290"/>
                    </a:lnTo>
                  </a:path>
                </a:pathLst>
              </a:custGeom>
              <a:noFill/>
              <a:ln w="19050" cap="flat">
                <a:solidFill>
                  <a:srgbClr val="2CA02C">
                    <a:alpha val="70000"/>
                  </a:srgbClr>
                </a:solidFill>
                <a:prstDash val="solid"/>
                <a:miter/>
              </a:ln>
            </p:spPr>
            <p:txBody>
              <a:bodyPr rtlCol="0" anchor="ctr"/>
              <a:lstStyle/>
              <a:p>
                <a:endParaRPr lang="fr-FR"/>
              </a:p>
            </p:txBody>
          </p:sp>
        </p:grpSp>
        <p:sp>
          <p:nvSpPr>
            <p:cNvPr id="32" name="Freeform 31">
              <a:extLst>
                <a:ext uri="{FF2B5EF4-FFF2-40B4-BE49-F238E27FC236}">
                  <a16:creationId xmlns:a16="http://schemas.microsoft.com/office/drawing/2014/main" id="{C2A45964-C67A-BA4D-97DE-D00CDD584B97}"/>
                </a:ext>
              </a:extLst>
            </p:cNvPr>
            <p:cNvSpPr/>
            <p:nvPr/>
          </p:nvSpPr>
          <p:spPr>
            <a:xfrm>
              <a:off x="2505075" y="1814131"/>
              <a:ext cx="7400925" cy="3138868"/>
            </a:xfrm>
            <a:custGeom>
              <a:avLst/>
              <a:gdLst>
                <a:gd name="connsiteX0" fmla="*/ 73 w 7400925"/>
                <a:gd name="connsiteY0" fmla="*/ 1942483 h 3138868"/>
                <a:gd name="connsiteX1" fmla="*/ 77988 w 7400925"/>
                <a:gd name="connsiteY1" fmla="*/ 2000014 h 3138868"/>
                <a:gd name="connsiteX2" fmla="*/ 155902 w 7400925"/>
                <a:gd name="connsiteY2" fmla="*/ 1779606 h 3138868"/>
                <a:gd name="connsiteX3" fmla="*/ 233817 w 7400925"/>
                <a:gd name="connsiteY3" fmla="*/ 1762842 h 3138868"/>
                <a:gd name="connsiteX4" fmla="*/ 311731 w 7400925"/>
                <a:gd name="connsiteY4" fmla="*/ 1585391 h 3138868"/>
                <a:gd name="connsiteX5" fmla="*/ 389550 w 7400925"/>
                <a:gd name="connsiteY5" fmla="*/ 1591963 h 3138868"/>
                <a:gd name="connsiteX6" fmla="*/ 467465 w 7400925"/>
                <a:gd name="connsiteY6" fmla="*/ 1702263 h 3138868"/>
                <a:gd name="connsiteX7" fmla="*/ 545379 w 7400925"/>
                <a:gd name="connsiteY7" fmla="*/ 1865140 h 3138868"/>
                <a:gd name="connsiteX8" fmla="*/ 623294 w 7400925"/>
                <a:gd name="connsiteY8" fmla="*/ 1844757 h 3138868"/>
                <a:gd name="connsiteX9" fmla="*/ 701208 w 7400925"/>
                <a:gd name="connsiteY9" fmla="*/ 1888953 h 3138868"/>
                <a:gd name="connsiteX10" fmla="*/ 779123 w 7400925"/>
                <a:gd name="connsiteY10" fmla="*/ 1418132 h 3138868"/>
                <a:gd name="connsiteX11" fmla="*/ 857037 w 7400925"/>
                <a:gd name="connsiteY11" fmla="*/ 271798 h 3138868"/>
                <a:gd name="connsiteX12" fmla="*/ 934952 w 7400925"/>
                <a:gd name="connsiteY12" fmla="*/ 1064088 h 3138868"/>
                <a:gd name="connsiteX13" fmla="*/ 1012866 w 7400925"/>
                <a:gd name="connsiteY13" fmla="*/ 1783702 h 3138868"/>
                <a:gd name="connsiteX14" fmla="*/ 1090781 w 7400925"/>
                <a:gd name="connsiteY14" fmla="*/ 1139335 h 3138868"/>
                <a:gd name="connsiteX15" fmla="*/ 1168600 w 7400925"/>
                <a:gd name="connsiteY15" fmla="*/ 333330 h 3138868"/>
                <a:gd name="connsiteX16" fmla="*/ 1246515 w 7400925"/>
                <a:gd name="connsiteY16" fmla="*/ 1866950 h 3138868"/>
                <a:gd name="connsiteX17" fmla="*/ 1324429 w 7400925"/>
                <a:gd name="connsiteY17" fmla="*/ 2004491 h 3138868"/>
                <a:gd name="connsiteX18" fmla="*/ 1402344 w 7400925"/>
                <a:gd name="connsiteY18" fmla="*/ 1757984 h 3138868"/>
                <a:gd name="connsiteX19" fmla="*/ 1480258 w 7400925"/>
                <a:gd name="connsiteY19" fmla="*/ 1484140 h 3138868"/>
                <a:gd name="connsiteX20" fmla="*/ 1558173 w 7400925"/>
                <a:gd name="connsiteY20" fmla="*/ 1629492 h 3138868"/>
                <a:gd name="connsiteX21" fmla="*/ 1636087 w 7400925"/>
                <a:gd name="connsiteY21" fmla="*/ 1677593 h 3138868"/>
                <a:gd name="connsiteX22" fmla="*/ 1714002 w 7400925"/>
                <a:gd name="connsiteY22" fmla="*/ 1939721 h 3138868"/>
                <a:gd name="connsiteX23" fmla="*/ 1791916 w 7400925"/>
                <a:gd name="connsiteY23" fmla="*/ 1865236 h 3138868"/>
                <a:gd name="connsiteX24" fmla="*/ 1869735 w 7400925"/>
                <a:gd name="connsiteY24" fmla="*/ 1261827 h 3138868"/>
                <a:gd name="connsiteX25" fmla="*/ 1947650 w 7400925"/>
                <a:gd name="connsiteY25" fmla="*/ 1014082 h 3138868"/>
                <a:gd name="connsiteX26" fmla="*/ 2025564 w 7400925"/>
                <a:gd name="connsiteY26" fmla="*/ 3138919 h 3138868"/>
                <a:gd name="connsiteX27" fmla="*/ 2103479 w 7400925"/>
                <a:gd name="connsiteY27" fmla="*/ 973600 h 3138868"/>
                <a:gd name="connsiteX28" fmla="*/ 2181393 w 7400925"/>
                <a:gd name="connsiteY28" fmla="*/ 3138919 h 3138868"/>
                <a:gd name="connsiteX29" fmla="*/ 2882529 w 7400925"/>
                <a:gd name="connsiteY29" fmla="*/ 3138919 h 3138868"/>
                <a:gd name="connsiteX30" fmla="*/ 2960443 w 7400925"/>
                <a:gd name="connsiteY30" fmla="*/ 2978803 h 3138868"/>
                <a:gd name="connsiteX31" fmla="*/ 3038358 w 7400925"/>
                <a:gd name="connsiteY31" fmla="*/ 3138919 h 3138868"/>
                <a:gd name="connsiteX32" fmla="*/ 3116272 w 7400925"/>
                <a:gd name="connsiteY32" fmla="*/ 2951752 h 3138868"/>
                <a:gd name="connsiteX33" fmla="*/ 3272101 w 7400925"/>
                <a:gd name="connsiteY33" fmla="*/ 2500744 h 3138868"/>
                <a:gd name="connsiteX34" fmla="*/ 3349920 w 7400925"/>
                <a:gd name="connsiteY34" fmla="*/ 2533986 h 3138868"/>
                <a:gd name="connsiteX35" fmla="*/ 3427835 w 7400925"/>
                <a:gd name="connsiteY35" fmla="*/ 3129679 h 3138868"/>
                <a:gd name="connsiteX36" fmla="*/ 3505749 w 7400925"/>
                <a:gd name="connsiteY36" fmla="*/ 2948419 h 3138868"/>
                <a:gd name="connsiteX37" fmla="*/ 3583664 w 7400925"/>
                <a:gd name="connsiteY37" fmla="*/ 2802591 h 3138868"/>
                <a:gd name="connsiteX38" fmla="*/ 3661578 w 7400925"/>
                <a:gd name="connsiteY38" fmla="*/ 2928226 h 3138868"/>
                <a:gd name="connsiteX39" fmla="*/ 3817407 w 7400925"/>
                <a:gd name="connsiteY39" fmla="*/ 3134632 h 3138868"/>
                <a:gd name="connsiteX40" fmla="*/ 3895322 w 7400925"/>
                <a:gd name="connsiteY40" fmla="*/ 2890888 h 3138868"/>
                <a:gd name="connsiteX41" fmla="*/ 3973236 w 7400925"/>
                <a:gd name="connsiteY41" fmla="*/ 2972422 h 3138868"/>
                <a:gd name="connsiteX42" fmla="*/ 4051151 w 7400925"/>
                <a:gd name="connsiteY42" fmla="*/ 2851073 h 3138868"/>
                <a:gd name="connsiteX43" fmla="*/ 4128970 w 7400925"/>
                <a:gd name="connsiteY43" fmla="*/ 3138919 h 3138868"/>
                <a:gd name="connsiteX44" fmla="*/ 4206885 w 7400925"/>
                <a:gd name="connsiteY44" fmla="*/ 3138919 h 3138868"/>
                <a:gd name="connsiteX45" fmla="*/ 4284799 w 7400925"/>
                <a:gd name="connsiteY45" fmla="*/ 2778302 h 3138868"/>
                <a:gd name="connsiteX46" fmla="*/ 4362714 w 7400925"/>
                <a:gd name="connsiteY46" fmla="*/ 2786779 h 3138868"/>
                <a:gd name="connsiteX47" fmla="*/ 4440628 w 7400925"/>
                <a:gd name="connsiteY47" fmla="*/ 3058813 h 3138868"/>
                <a:gd name="connsiteX48" fmla="*/ 4518543 w 7400925"/>
                <a:gd name="connsiteY48" fmla="*/ 3138919 h 3138868"/>
                <a:gd name="connsiteX49" fmla="*/ 5141763 w 7400925"/>
                <a:gd name="connsiteY49" fmla="*/ 3138919 h 3138868"/>
                <a:gd name="connsiteX50" fmla="*/ 5219678 w 7400925"/>
                <a:gd name="connsiteY50" fmla="*/ 1668163 h 3138868"/>
                <a:gd name="connsiteX51" fmla="*/ 5297592 w 7400925"/>
                <a:gd name="connsiteY51" fmla="*/ 1738267 h 3138868"/>
                <a:gd name="connsiteX52" fmla="*/ 5375507 w 7400925"/>
                <a:gd name="connsiteY52" fmla="*/ 378097 h 3138868"/>
                <a:gd name="connsiteX53" fmla="*/ 5453422 w 7400925"/>
                <a:gd name="connsiteY53" fmla="*/ 1705406 h 3138868"/>
                <a:gd name="connsiteX54" fmla="*/ 5531336 w 7400925"/>
                <a:gd name="connsiteY54" fmla="*/ 1165529 h 3138868"/>
                <a:gd name="connsiteX55" fmla="*/ 5609155 w 7400925"/>
                <a:gd name="connsiteY55" fmla="*/ 1215631 h 3138868"/>
                <a:gd name="connsiteX56" fmla="*/ 5687070 w 7400925"/>
                <a:gd name="connsiteY56" fmla="*/ 581551 h 3138868"/>
                <a:gd name="connsiteX57" fmla="*/ 5764984 w 7400925"/>
                <a:gd name="connsiteY57" fmla="*/ 1499571 h 3138868"/>
                <a:gd name="connsiteX58" fmla="*/ 5842899 w 7400925"/>
                <a:gd name="connsiteY58" fmla="*/ 1618348 h 3138868"/>
                <a:gd name="connsiteX59" fmla="*/ 5920813 w 7400925"/>
                <a:gd name="connsiteY59" fmla="*/ 1733600 h 3138868"/>
                <a:gd name="connsiteX60" fmla="*/ 5998728 w 7400925"/>
                <a:gd name="connsiteY60" fmla="*/ 999794 h 3138868"/>
                <a:gd name="connsiteX61" fmla="*/ 6076642 w 7400925"/>
                <a:gd name="connsiteY61" fmla="*/ 1213535 h 3138868"/>
                <a:gd name="connsiteX62" fmla="*/ 6154557 w 7400925"/>
                <a:gd name="connsiteY62" fmla="*/ 1491856 h 3138868"/>
                <a:gd name="connsiteX63" fmla="*/ 6232471 w 7400925"/>
                <a:gd name="connsiteY63" fmla="*/ 1252302 h 3138868"/>
                <a:gd name="connsiteX64" fmla="*/ 6310290 w 7400925"/>
                <a:gd name="connsiteY64" fmla="*/ 1619300 h 3138868"/>
                <a:gd name="connsiteX65" fmla="*/ 6388205 w 7400925"/>
                <a:gd name="connsiteY65" fmla="*/ 1581676 h 3138868"/>
                <a:gd name="connsiteX66" fmla="*/ 6466119 w 7400925"/>
                <a:gd name="connsiteY66" fmla="*/ 1628635 h 3138868"/>
                <a:gd name="connsiteX67" fmla="*/ 6544034 w 7400925"/>
                <a:gd name="connsiteY67" fmla="*/ 1256874 h 3138868"/>
                <a:gd name="connsiteX68" fmla="*/ 6621949 w 7400925"/>
                <a:gd name="connsiteY68" fmla="*/ 1356791 h 3138868"/>
                <a:gd name="connsiteX69" fmla="*/ 6699863 w 7400925"/>
                <a:gd name="connsiteY69" fmla="*/ 1277162 h 3138868"/>
                <a:gd name="connsiteX70" fmla="*/ 6777778 w 7400925"/>
                <a:gd name="connsiteY70" fmla="*/ 1158766 h 3138868"/>
                <a:gd name="connsiteX71" fmla="*/ 6855692 w 7400925"/>
                <a:gd name="connsiteY71" fmla="*/ 671658 h 3138868"/>
                <a:gd name="connsiteX72" fmla="*/ 6933606 w 7400925"/>
                <a:gd name="connsiteY72" fmla="*/ 50 h 3138868"/>
                <a:gd name="connsiteX73" fmla="*/ 7011521 w 7400925"/>
                <a:gd name="connsiteY73" fmla="*/ 157117 h 3138868"/>
                <a:gd name="connsiteX74" fmla="*/ 7089341 w 7400925"/>
                <a:gd name="connsiteY74" fmla="*/ 526116 h 3138868"/>
                <a:gd name="connsiteX75" fmla="*/ 7167255 w 7400925"/>
                <a:gd name="connsiteY75" fmla="*/ 1337170 h 3138868"/>
                <a:gd name="connsiteX76" fmla="*/ 7245169 w 7400925"/>
                <a:gd name="connsiteY76" fmla="*/ 1385842 h 3138868"/>
                <a:gd name="connsiteX77" fmla="*/ 7323084 w 7400925"/>
                <a:gd name="connsiteY77" fmla="*/ 1336312 h 3138868"/>
                <a:gd name="connsiteX78" fmla="*/ 7400998 w 7400925"/>
                <a:gd name="connsiteY78" fmla="*/ 1509667 h 313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7400925" h="3138868">
                  <a:moveTo>
                    <a:pt x="73" y="1942483"/>
                  </a:moveTo>
                  <a:lnTo>
                    <a:pt x="77988" y="2000014"/>
                  </a:lnTo>
                  <a:lnTo>
                    <a:pt x="155902" y="1779606"/>
                  </a:lnTo>
                  <a:lnTo>
                    <a:pt x="233817" y="1762842"/>
                  </a:lnTo>
                  <a:lnTo>
                    <a:pt x="311731" y="1585391"/>
                  </a:lnTo>
                  <a:lnTo>
                    <a:pt x="389550" y="1591963"/>
                  </a:lnTo>
                  <a:lnTo>
                    <a:pt x="467465" y="1702263"/>
                  </a:lnTo>
                  <a:lnTo>
                    <a:pt x="545379" y="1865140"/>
                  </a:lnTo>
                  <a:lnTo>
                    <a:pt x="623294" y="1844757"/>
                  </a:lnTo>
                  <a:lnTo>
                    <a:pt x="701208" y="1888953"/>
                  </a:lnTo>
                  <a:lnTo>
                    <a:pt x="779123" y="1418132"/>
                  </a:lnTo>
                  <a:lnTo>
                    <a:pt x="857037" y="271798"/>
                  </a:lnTo>
                  <a:lnTo>
                    <a:pt x="934952" y="1064088"/>
                  </a:lnTo>
                  <a:lnTo>
                    <a:pt x="1012866" y="1783702"/>
                  </a:lnTo>
                  <a:lnTo>
                    <a:pt x="1090781" y="1139335"/>
                  </a:lnTo>
                  <a:lnTo>
                    <a:pt x="1168600" y="333330"/>
                  </a:lnTo>
                  <a:lnTo>
                    <a:pt x="1246515" y="1866950"/>
                  </a:lnTo>
                  <a:lnTo>
                    <a:pt x="1324429" y="2004491"/>
                  </a:lnTo>
                  <a:lnTo>
                    <a:pt x="1402344" y="1757984"/>
                  </a:lnTo>
                  <a:lnTo>
                    <a:pt x="1480258" y="1484140"/>
                  </a:lnTo>
                  <a:lnTo>
                    <a:pt x="1558173" y="1629492"/>
                  </a:lnTo>
                  <a:lnTo>
                    <a:pt x="1636087" y="1677593"/>
                  </a:lnTo>
                  <a:lnTo>
                    <a:pt x="1714002" y="1939721"/>
                  </a:lnTo>
                  <a:lnTo>
                    <a:pt x="1791916" y="1865236"/>
                  </a:lnTo>
                  <a:lnTo>
                    <a:pt x="1869735" y="1261827"/>
                  </a:lnTo>
                  <a:lnTo>
                    <a:pt x="1947650" y="1014082"/>
                  </a:lnTo>
                  <a:lnTo>
                    <a:pt x="2025564" y="3138919"/>
                  </a:lnTo>
                  <a:lnTo>
                    <a:pt x="2103479" y="973600"/>
                  </a:lnTo>
                  <a:lnTo>
                    <a:pt x="2181393" y="3138919"/>
                  </a:lnTo>
                  <a:lnTo>
                    <a:pt x="2882529" y="3138919"/>
                  </a:lnTo>
                  <a:lnTo>
                    <a:pt x="2960443" y="2978803"/>
                  </a:lnTo>
                  <a:lnTo>
                    <a:pt x="3038358" y="3138919"/>
                  </a:lnTo>
                  <a:lnTo>
                    <a:pt x="3116272" y="2951752"/>
                  </a:lnTo>
                  <a:lnTo>
                    <a:pt x="3272101" y="2500744"/>
                  </a:lnTo>
                  <a:lnTo>
                    <a:pt x="3349920" y="2533986"/>
                  </a:lnTo>
                  <a:lnTo>
                    <a:pt x="3427835" y="3129679"/>
                  </a:lnTo>
                  <a:lnTo>
                    <a:pt x="3505749" y="2948419"/>
                  </a:lnTo>
                  <a:lnTo>
                    <a:pt x="3583664" y="2802591"/>
                  </a:lnTo>
                  <a:lnTo>
                    <a:pt x="3661578" y="2928226"/>
                  </a:lnTo>
                  <a:lnTo>
                    <a:pt x="3817407" y="3134632"/>
                  </a:lnTo>
                  <a:lnTo>
                    <a:pt x="3895322" y="2890888"/>
                  </a:lnTo>
                  <a:lnTo>
                    <a:pt x="3973236" y="2972422"/>
                  </a:lnTo>
                  <a:lnTo>
                    <a:pt x="4051151" y="2851073"/>
                  </a:lnTo>
                  <a:lnTo>
                    <a:pt x="4128970" y="3138919"/>
                  </a:lnTo>
                  <a:lnTo>
                    <a:pt x="4206885" y="3138919"/>
                  </a:lnTo>
                  <a:lnTo>
                    <a:pt x="4284799" y="2778302"/>
                  </a:lnTo>
                  <a:lnTo>
                    <a:pt x="4362714" y="2786779"/>
                  </a:lnTo>
                  <a:lnTo>
                    <a:pt x="4440628" y="3058813"/>
                  </a:lnTo>
                  <a:lnTo>
                    <a:pt x="4518543" y="3138919"/>
                  </a:lnTo>
                  <a:lnTo>
                    <a:pt x="5141763" y="3138919"/>
                  </a:lnTo>
                  <a:lnTo>
                    <a:pt x="5219678" y="1668163"/>
                  </a:lnTo>
                  <a:lnTo>
                    <a:pt x="5297592" y="1738267"/>
                  </a:lnTo>
                  <a:lnTo>
                    <a:pt x="5375507" y="378097"/>
                  </a:lnTo>
                  <a:lnTo>
                    <a:pt x="5453422" y="1705406"/>
                  </a:lnTo>
                  <a:lnTo>
                    <a:pt x="5531336" y="1165529"/>
                  </a:lnTo>
                  <a:lnTo>
                    <a:pt x="5609155" y="1215631"/>
                  </a:lnTo>
                  <a:lnTo>
                    <a:pt x="5687070" y="581551"/>
                  </a:lnTo>
                  <a:lnTo>
                    <a:pt x="5764984" y="1499571"/>
                  </a:lnTo>
                  <a:lnTo>
                    <a:pt x="5842899" y="1618348"/>
                  </a:lnTo>
                  <a:lnTo>
                    <a:pt x="5920813" y="1733600"/>
                  </a:lnTo>
                  <a:lnTo>
                    <a:pt x="5998728" y="999794"/>
                  </a:lnTo>
                  <a:lnTo>
                    <a:pt x="6076642" y="1213535"/>
                  </a:lnTo>
                  <a:lnTo>
                    <a:pt x="6154557" y="1491856"/>
                  </a:lnTo>
                  <a:lnTo>
                    <a:pt x="6232471" y="1252302"/>
                  </a:lnTo>
                  <a:lnTo>
                    <a:pt x="6310290" y="1619300"/>
                  </a:lnTo>
                  <a:lnTo>
                    <a:pt x="6388205" y="1581676"/>
                  </a:lnTo>
                  <a:lnTo>
                    <a:pt x="6466119" y="1628635"/>
                  </a:lnTo>
                  <a:lnTo>
                    <a:pt x="6544034" y="1256874"/>
                  </a:lnTo>
                  <a:lnTo>
                    <a:pt x="6621949" y="1356791"/>
                  </a:lnTo>
                  <a:lnTo>
                    <a:pt x="6699863" y="1277162"/>
                  </a:lnTo>
                  <a:lnTo>
                    <a:pt x="6777778" y="1158766"/>
                  </a:lnTo>
                  <a:lnTo>
                    <a:pt x="6855692" y="671658"/>
                  </a:lnTo>
                  <a:lnTo>
                    <a:pt x="6933606" y="50"/>
                  </a:lnTo>
                  <a:lnTo>
                    <a:pt x="7011521" y="157117"/>
                  </a:lnTo>
                  <a:lnTo>
                    <a:pt x="7089341" y="526116"/>
                  </a:lnTo>
                  <a:lnTo>
                    <a:pt x="7167255" y="1337170"/>
                  </a:lnTo>
                  <a:lnTo>
                    <a:pt x="7245169" y="1385842"/>
                  </a:lnTo>
                  <a:lnTo>
                    <a:pt x="7323084" y="1336312"/>
                  </a:lnTo>
                  <a:lnTo>
                    <a:pt x="7400998" y="1509667"/>
                  </a:lnTo>
                </a:path>
              </a:pathLst>
            </a:custGeom>
            <a:noFill/>
            <a:ln w="19050" cap="flat">
              <a:solidFill>
                <a:srgbClr val="D62728">
                  <a:alpha val="70000"/>
                </a:srgbClr>
              </a:solidFill>
              <a:prstDash val="solid"/>
              <a:miter/>
            </a:ln>
          </p:spPr>
          <p:txBody>
            <a:bodyPr rtlCol="0" anchor="ctr"/>
            <a:lstStyle/>
            <a:p>
              <a:endParaRPr lang="fr-FR"/>
            </a:p>
          </p:txBody>
        </p:sp>
        <p:sp>
          <p:nvSpPr>
            <p:cNvPr id="33" name="Freeform 32">
              <a:extLst>
                <a:ext uri="{FF2B5EF4-FFF2-40B4-BE49-F238E27FC236}">
                  <a16:creationId xmlns:a16="http://schemas.microsoft.com/office/drawing/2014/main" id="{97A03128-DDEA-E64F-BF55-67A02B89869E}"/>
                </a:ext>
              </a:extLst>
            </p:cNvPr>
            <p:cNvSpPr/>
            <p:nvPr/>
          </p:nvSpPr>
          <p:spPr>
            <a:xfrm>
              <a:off x="2505075" y="1814131"/>
              <a:ext cx="7400925" cy="2664428"/>
            </a:xfrm>
            <a:custGeom>
              <a:avLst/>
              <a:gdLst>
                <a:gd name="connsiteX0" fmla="*/ 73 w 7400925"/>
                <a:gd name="connsiteY0" fmla="*/ 2546559 h 2664428"/>
                <a:gd name="connsiteX1" fmla="*/ 77988 w 7400925"/>
                <a:gd name="connsiteY1" fmla="*/ 2603995 h 2664428"/>
                <a:gd name="connsiteX2" fmla="*/ 155902 w 7400925"/>
                <a:gd name="connsiteY2" fmla="*/ 2383681 h 2664428"/>
                <a:gd name="connsiteX3" fmla="*/ 233817 w 7400925"/>
                <a:gd name="connsiteY3" fmla="*/ 2366917 h 2664428"/>
                <a:gd name="connsiteX4" fmla="*/ 311731 w 7400925"/>
                <a:gd name="connsiteY4" fmla="*/ 2189371 h 2664428"/>
                <a:gd name="connsiteX5" fmla="*/ 389550 w 7400925"/>
                <a:gd name="connsiteY5" fmla="*/ 2196039 h 2664428"/>
                <a:gd name="connsiteX6" fmla="*/ 467465 w 7400925"/>
                <a:gd name="connsiteY6" fmla="*/ 2306338 h 2664428"/>
                <a:gd name="connsiteX7" fmla="*/ 545379 w 7400925"/>
                <a:gd name="connsiteY7" fmla="*/ 2469121 h 2664428"/>
                <a:gd name="connsiteX8" fmla="*/ 623294 w 7400925"/>
                <a:gd name="connsiteY8" fmla="*/ 2448832 h 2664428"/>
                <a:gd name="connsiteX9" fmla="*/ 701208 w 7400925"/>
                <a:gd name="connsiteY9" fmla="*/ 2493028 h 2664428"/>
                <a:gd name="connsiteX10" fmla="*/ 779123 w 7400925"/>
                <a:gd name="connsiteY10" fmla="*/ 2022112 h 2664428"/>
                <a:gd name="connsiteX11" fmla="*/ 857037 w 7400925"/>
                <a:gd name="connsiteY11" fmla="*/ 875874 h 2664428"/>
                <a:gd name="connsiteX12" fmla="*/ 934952 w 7400925"/>
                <a:gd name="connsiteY12" fmla="*/ 1668163 h 2664428"/>
                <a:gd name="connsiteX13" fmla="*/ 1012866 w 7400925"/>
                <a:gd name="connsiteY13" fmla="*/ 2387682 h 2664428"/>
                <a:gd name="connsiteX14" fmla="*/ 1090781 w 7400925"/>
                <a:gd name="connsiteY14" fmla="*/ 1743411 h 2664428"/>
                <a:gd name="connsiteX15" fmla="*/ 1168600 w 7400925"/>
                <a:gd name="connsiteY15" fmla="*/ 937405 h 2664428"/>
                <a:gd name="connsiteX16" fmla="*/ 1246515 w 7400925"/>
                <a:gd name="connsiteY16" fmla="*/ 2471026 h 2664428"/>
                <a:gd name="connsiteX17" fmla="*/ 1324429 w 7400925"/>
                <a:gd name="connsiteY17" fmla="*/ 2608567 h 2664428"/>
                <a:gd name="connsiteX18" fmla="*/ 1402344 w 7400925"/>
                <a:gd name="connsiteY18" fmla="*/ 2361964 h 2664428"/>
                <a:gd name="connsiteX19" fmla="*/ 1480258 w 7400925"/>
                <a:gd name="connsiteY19" fmla="*/ 2088216 h 2664428"/>
                <a:gd name="connsiteX20" fmla="*/ 1558173 w 7400925"/>
                <a:gd name="connsiteY20" fmla="*/ 2233567 h 2664428"/>
                <a:gd name="connsiteX21" fmla="*/ 1636087 w 7400925"/>
                <a:gd name="connsiteY21" fmla="*/ 2281669 h 2664428"/>
                <a:gd name="connsiteX22" fmla="*/ 1714002 w 7400925"/>
                <a:gd name="connsiteY22" fmla="*/ 2543797 h 2664428"/>
                <a:gd name="connsiteX23" fmla="*/ 1791916 w 7400925"/>
                <a:gd name="connsiteY23" fmla="*/ 2469311 h 2664428"/>
                <a:gd name="connsiteX24" fmla="*/ 1869735 w 7400925"/>
                <a:gd name="connsiteY24" fmla="*/ 1865902 h 2664428"/>
                <a:gd name="connsiteX25" fmla="*/ 1947650 w 7400925"/>
                <a:gd name="connsiteY25" fmla="*/ 1618157 h 2664428"/>
                <a:gd name="connsiteX26" fmla="*/ 2025564 w 7400925"/>
                <a:gd name="connsiteY26" fmla="*/ 2439403 h 2664428"/>
                <a:gd name="connsiteX27" fmla="*/ 2103479 w 7400925"/>
                <a:gd name="connsiteY27" fmla="*/ 1577676 h 2664428"/>
                <a:gd name="connsiteX28" fmla="*/ 2181393 w 7400925"/>
                <a:gd name="connsiteY28" fmla="*/ 2399017 h 2664428"/>
                <a:gd name="connsiteX29" fmla="*/ 2259308 w 7400925"/>
                <a:gd name="connsiteY29" fmla="*/ 2192801 h 2664428"/>
                <a:gd name="connsiteX30" fmla="*/ 2337222 w 7400925"/>
                <a:gd name="connsiteY30" fmla="*/ 2527414 h 2664428"/>
                <a:gd name="connsiteX31" fmla="*/ 2415137 w 7400925"/>
                <a:gd name="connsiteY31" fmla="*/ 2411304 h 2664428"/>
                <a:gd name="connsiteX32" fmla="*/ 2493051 w 7400925"/>
                <a:gd name="connsiteY32" fmla="*/ 2388158 h 2664428"/>
                <a:gd name="connsiteX33" fmla="*/ 2570966 w 7400925"/>
                <a:gd name="connsiteY33" fmla="*/ 2403017 h 2664428"/>
                <a:gd name="connsiteX34" fmla="*/ 2648785 w 7400925"/>
                <a:gd name="connsiteY34" fmla="*/ 2237759 h 2664428"/>
                <a:gd name="connsiteX35" fmla="*/ 2726700 w 7400925"/>
                <a:gd name="connsiteY35" fmla="*/ 2375014 h 2664428"/>
                <a:gd name="connsiteX36" fmla="*/ 2804614 w 7400925"/>
                <a:gd name="connsiteY36" fmla="*/ 2181847 h 2664428"/>
                <a:gd name="connsiteX37" fmla="*/ 2882529 w 7400925"/>
                <a:gd name="connsiteY37" fmla="*/ 2396826 h 2664428"/>
                <a:gd name="connsiteX38" fmla="*/ 2960443 w 7400925"/>
                <a:gd name="connsiteY38" fmla="*/ 2020398 h 2664428"/>
                <a:gd name="connsiteX39" fmla="*/ 3038358 w 7400925"/>
                <a:gd name="connsiteY39" fmla="*/ 2321102 h 2664428"/>
                <a:gd name="connsiteX40" fmla="*/ 3116272 w 7400925"/>
                <a:gd name="connsiteY40" fmla="*/ 1993347 h 2664428"/>
                <a:gd name="connsiteX41" fmla="*/ 3272101 w 7400925"/>
                <a:gd name="connsiteY41" fmla="*/ 1542338 h 2664428"/>
                <a:gd name="connsiteX42" fmla="*/ 3349920 w 7400925"/>
                <a:gd name="connsiteY42" fmla="*/ 1575580 h 2664428"/>
                <a:gd name="connsiteX43" fmla="*/ 3427835 w 7400925"/>
                <a:gd name="connsiteY43" fmla="*/ 2171274 h 2664428"/>
                <a:gd name="connsiteX44" fmla="*/ 3505749 w 7400925"/>
                <a:gd name="connsiteY44" fmla="*/ 1990013 h 2664428"/>
                <a:gd name="connsiteX45" fmla="*/ 3583664 w 7400925"/>
                <a:gd name="connsiteY45" fmla="*/ 1844185 h 2664428"/>
                <a:gd name="connsiteX46" fmla="*/ 3661578 w 7400925"/>
                <a:gd name="connsiteY46" fmla="*/ 1969725 h 2664428"/>
                <a:gd name="connsiteX47" fmla="*/ 3817407 w 7400925"/>
                <a:gd name="connsiteY47" fmla="*/ 2176227 h 2664428"/>
                <a:gd name="connsiteX48" fmla="*/ 3895322 w 7400925"/>
                <a:gd name="connsiteY48" fmla="*/ 1932482 h 2664428"/>
                <a:gd name="connsiteX49" fmla="*/ 3973236 w 7400925"/>
                <a:gd name="connsiteY49" fmla="*/ 2014016 h 2664428"/>
                <a:gd name="connsiteX50" fmla="*/ 4051151 w 7400925"/>
                <a:gd name="connsiteY50" fmla="*/ 1892668 h 2664428"/>
                <a:gd name="connsiteX51" fmla="*/ 4128970 w 7400925"/>
                <a:gd name="connsiteY51" fmla="*/ 2221566 h 2664428"/>
                <a:gd name="connsiteX52" fmla="*/ 4206885 w 7400925"/>
                <a:gd name="connsiteY52" fmla="*/ 2247188 h 2664428"/>
                <a:gd name="connsiteX53" fmla="*/ 4284799 w 7400925"/>
                <a:gd name="connsiteY53" fmla="*/ 1819801 h 2664428"/>
                <a:gd name="connsiteX54" fmla="*/ 4362714 w 7400925"/>
                <a:gd name="connsiteY54" fmla="*/ 1828374 h 2664428"/>
                <a:gd name="connsiteX55" fmla="*/ 4440628 w 7400925"/>
                <a:gd name="connsiteY55" fmla="*/ 2100408 h 2664428"/>
                <a:gd name="connsiteX56" fmla="*/ 4518543 w 7400925"/>
                <a:gd name="connsiteY56" fmla="*/ 2289670 h 2664428"/>
                <a:gd name="connsiteX57" fmla="*/ 4596457 w 7400925"/>
                <a:gd name="connsiteY57" fmla="*/ 2483503 h 2664428"/>
                <a:gd name="connsiteX58" fmla="*/ 4674372 w 7400925"/>
                <a:gd name="connsiteY58" fmla="*/ 2304052 h 2664428"/>
                <a:gd name="connsiteX59" fmla="*/ 4752286 w 7400925"/>
                <a:gd name="connsiteY59" fmla="*/ 2513697 h 2664428"/>
                <a:gd name="connsiteX60" fmla="*/ 4830105 w 7400925"/>
                <a:gd name="connsiteY60" fmla="*/ 2566942 h 2664428"/>
                <a:gd name="connsiteX61" fmla="*/ 4908020 w 7400925"/>
                <a:gd name="connsiteY61" fmla="*/ 2664478 h 2664428"/>
                <a:gd name="connsiteX62" fmla="*/ 4985935 w 7400925"/>
                <a:gd name="connsiteY62" fmla="*/ 2643523 h 2664428"/>
                <a:gd name="connsiteX63" fmla="*/ 5063849 w 7400925"/>
                <a:gd name="connsiteY63" fmla="*/ 2550559 h 2664428"/>
                <a:gd name="connsiteX64" fmla="*/ 5141763 w 7400925"/>
                <a:gd name="connsiteY64" fmla="*/ 2505982 h 2664428"/>
                <a:gd name="connsiteX65" fmla="*/ 5219678 w 7400925"/>
                <a:gd name="connsiteY65" fmla="*/ 2272239 h 2664428"/>
                <a:gd name="connsiteX66" fmla="*/ 5297592 w 7400925"/>
                <a:gd name="connsiteY66" fmla="*/ 2342343 h 2664428"/>
                <a:gd name="connsiteX67" fmla="*/ 5375507 w 7400925"/>
                <a:gd name="connsiteY67" fmla="*/ 982173 h 2664428"/>
                <a:gd name="connsiteX68" fmla="*/ 5453422 w 7400925"/>
                <a:gd name="connsiteY68" fmla="*/ 2309482 h 2664428"/>
                <a:gd name="connsiteX69" fmla="*/ 5531336 w 7400925"/>
                <a:gd name="connsiteY69" fmla="*/ 1769605 h 2664428"/>
                <a:gd name="connsiteX70" fmla="*/ 5609155 w 7400925"/>
                <a:gd name="connsiteY70" fmla="*/ 1819706 h 2664428"/>
                <a:gd name="connsiteX71" fmla="*/ 5687070 w 7400925"/>
                <a:gd name="connsiteY71" fmla="*/ 1185627 h 2664428"/>
                <a:gd name="connsiteX72" fmla="*/ 5764984 w 7400925"/>
                <a:gd name="connsiteY72" fmla="*/ 2103646 h 2664428"/>
                <a:gd name="connsiteX73" fmla="*/ 5920813 w 7400925"/>
                <a:gd name="connsiteY73" fmla="*/ 2337676 h 2664428"/>
                <a:gd name="connsiteX74" fmla="*/ 5998728 w 7400925"/>
                <a:gd name="connsiteY74" fmla="*/ 1603870 h 2664428"/>
                <a:gd name="connsiteX75" fmla="*/ 6076642 w 7400925"/>
                <a:gd name="connsiteY75" fmla="*/ 1817611 h 2664428"/>
                <a:gd name="connsiteX76" fmla="*/ 6154557 w 7400925"/>
                <a:gd name="connsiteY76" fmla="*/ 2095931 h 2664428"/>
                <a:gd name="connsiteX77" fmla="*/ 6232471 w 7400925"/>
                <a:gd name="connsiteY77" fmla="*/ 1856377 h 2664428"/>
                <a:gd name="connsiteX78" fmla="*/ 6310290 w 7400925"/>
                <a:gd name="connsiteY78" fmla="*/ 2223376 h 2664428"/>
                <a:gd name="connsiteX79" fmla="*/ 6388205 w 7400925"/>
                <a:gd name="connsiteY79" fmla="*/ 2185752 h 2664428"/>
                <a:gd name="connsiteX80" fmla="*/ 6466119 w 7400925"/>
                <a:gd name="connsiteY80" fmla="*/ 2232710 h 2664428"/>
                <a:gd name="connsiteX81" fmla="*/ 6544034 w 7400925"/>
                <a:gd name="connsiteY81" fmla="*/ 1860949 h 2664428"/>
                <a:gd name="connsiteX82" fmla="*/ 6621949 w 7400925"/>
                <a:gd name="connsiteY82" fmla="*/ 1960867 h 2664428"/>
                <a:gd name="connsiteX83" fmla="*/ 6699863 w 7400925"/>
                <a:gd name="connsiteY83" fmla="*/ 1881238 h 2664428"/>
                <a:gd name="connsiteX84" fmla="*/ 6777778 w 7400925"/>
                <a:gd name="connsiteY84" fmla="*/ 1762842 h 2664428"/>
                <a:gd name="connsiteX85" fmla="*/ 6855692 w 7400925"/>
                <a:gd name="connsiteY85" fmla="*/ 1275733 h 2664428"/>
                <a:gd name="connsiteX86" fmla="*/ 6933606 w 7400925"/>
                <a:gd name="connsiteY86" fmla="*/ 50 h 2664428"/>
                <a:gd name="connsiteX87" fmla="*/ 7011521 w 7400925"/>
                <a:gd name="connsiteY87" fmla="*/ 761098 h 2664428"/>
                <a:gd name="connsiteX88" fmla="*/ 7089341 w 7400925"/>
                <a:gd name="connsiteY88" fmla="*/ 1130191 h 2664428"/>
                <a:gd name="connsiteX89" fmla="*/ 7167255 w 7400925"/>
                <a:gd name="connsiteY89" fmla="*/ 1941245 h 2664428"/>
                <a:gd name="connsiteX90" fmla="*/ 7245169 w 7400925"/>
                <a:gd name="connsiteY90" fmla="*/ 1989918 h 2664428"/>
                <a:gd name="connsiteX91" fmla="*/ 7323084 w 7400925"/>
                <a:gd name="connsiteY91" fmla="*/ 1940388 h 2664428"/>
                <a:gd name="connsiteX92" fmla="*/ 7400998 w 7400925"/>
                <a:gd name="connsiteY92" fmla="*/ 2113743 h 266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400925" h="2664428">
                  <a:moveTo>
                    <a:pt x="73" y="2546559"/>
                  </a:moveTo>
                  <a:lnTo>
                    <a:pt x="77988" y="2603995"/>
                  </a:lnTo>
                  <a:lnTo>
                    <a:pt x="155902" y="2383681"/>
                  </a:lnTo>
                  <a:lnTo>
                    <a:pt x="233817" y="2366917"/>
                  </a:lnTo>
                  <a:lnTo>
                    <a:pt x="311731" y="2189371"/>
                  </a:lnTo>
                  <a:lnTo>
                    <a:pt x="389550" y="2196039"/>
                  </a:lnTo>
                  <a:lnTo>
                    <a:pt x="467465" y="2306338"/>
                  </a:lnTo>
                  <a:lnTo>
                    <a:pt x="545379" y="2469121"/>
                  </a:lnTo>
                  <a:lnTo>
                    <a:pt x="623294" y="2448832"/>
                  </a:lnTo>
                  <a:lnTo>
                    <a:pt x="701208" y="2493028"/>
                  </a:lnTo>
                  <a:lnTo>
                    <a:pt x="779123" y="2022112"/>
                  </a:lnTo>
                  <a:lnTo>
                    <a:pt x="857037" y="875874"/>
                  </a:lnTo>
                  <a:lnTo>
                    <a:pt x="934952" y="1668163"/>
                  </a:lnTo>
                  <a:lnTo>
                    <a:pt x="1012866" y="2387682"/>
                  </a:lnTo>
                  <a:lnTo>
                    <a:pt x="1090781" y="1743411"/>
                  </a:lnTo>
                  <a:lnTo>
                    <a:pt x="1168600" y="937405"/>
                  </a:lnTo>
                  <a:lnTo>
                    <a:pt x="1246515" y="2471026"/>
                  </a:lnTo>
                  <a:lnTo>
                    <a:pt x="1324429" y="2608567"/>
                  </a:lnTo>
                  <a:lnTo>
                    <a:pt x="1402344" y="2361964"/>
                  </a:lnTo>
                  <a:lnTo>
                    <a:pt x="1480258" y="2088216"/>
                  </a:lnTo>
                  <a:lnTo>
                    <a:pt x="1558173" y="2233567"/>
                  </a:lnTo>
                  <a:lnTo>
                    <a:pt x="1636087" y="2281669"/>
                  </a:lnTo>
                  <a:lnTo>
                    <a:pt x="1714002" y="2543797"/>
                  </a:lnTo>
                  <a:lnTo>
                    <a:pt x="1791916" y="2469311"/>
                  </a:lnTo>
                  <a:lnTo>
                    <a:pt x="1869735" y="1865902"/>
                  </a:lnTo>
                  <a:lnTo>
                    <a:pt x="1947650" y="1618157"/>
                  </a:lnTo>
                  <a:lnTo>
                    <a:pt x="2025564" y="2439403"/>
                  </a:lnTo>
                  <a:lnTo>
                    <a:pt x="2103479" y="1577676"/>
                  </a:lnTo>
                  <a:lnTo>
                    <a:pt x="2181393" y="2399017"/>
                  </a:lnTo>
                  <a:lnTo>
                    <a:pt x="2259308" y="2192801"/>
                  </a:lnTo>
                  <a:lnTo>
                    <a:pt x="2337222" y="2527414"/>
                  </a:lnTo>
                  <a:lnTo>
                    <a:pt x="2415137" y="2411304"/>
                  </a:lnTo>
                  <a:lnTo>
                    <a:pt x="2493051" y="2388158"/>
                  </a:lnTo>
                  <a:lnTo>
                    <a:pt x="2570966" y="2403017"/>
                  </a:lnTo>
                  <a:lnTo>
                    <a:pt x="2648785" y="2237759"/>
                  </a:lnTo>
                  <a:lnTo>
                    <a:pt x="2726700" y="2375014"/>
                  </a:lnTo>
                  <a:lnTo>
                    <a:pt x="2804614" y="2181847"/>
                  </a:lnTo>
                  <a:lnTo>
                    <a:pt x="2882529" y="2396826"/>
                  </a:lnTo>
                  <a:lnTo>
                    <a:pt x="2960443" y="2020398"/>
                  </a:lnTo>
                  <a:lnTo>
                    <a:pt x="3038358" y="2321102"/>
                  </a:lnTo>
                  <a:lnTo>
                    <a:pt x="3116272" y="1993347"/>
                  </a:lnTo>
                  <a:lnTo>
                    <a:pt x="3272101" y="1542338"/>
                  </a:lnTo>
                  <a:lnTo>
                    <a:pt x="3349920" y="1575580"/>
                  </a:lnTo>
                  <a:lnTo>
                    <a:pt x="3427835" y="2171274"/>
                  </a:lnTo>
                  <a:lnTo>
                    <a:pt x="3505749" y="1990013"/>
                  </a:lnTo>
                  <a:lnTo>
                    <a:pt x="3583664" y="1844185"/>
                  </a:lnTo>
                  <a:lnTo>
                    <a:pt x="3661578" y="1969725"/>
                  </a:lnTo>
                  <a:lnTo>
                    <a:pt x="3817407" y="2176227"/>
                  </a:lnTo>
                  <a:lnTo>
                    <a:pt x="3895322" y="1932482"/>
                  </a:lnTo>
                  <a:lnTo>
                    <a:pt x="3973236" y="2014016"/>
                  </a:lnTo>
                  <a:lnTo>
                    <a:pt x="4051151" y="1892668"/>
                  </a:lnTo>
                  <a:lnTo>
                    <a:pt x="4128970" y="2221566"/>
                  </a:lnTo>
                  <a:lnTo>
                    <a:pt x="4206885" y="2247188"/>
                  </a:lnTo>
                  <a:lnTo>
                    <a:pt x="4284799" y="1819801"/>
                  </a:lnTo>
                  <a:lnTo>
                    <a:pt x="4362714" y="1828374"/>
                  </a:lnTo>
                  <a:lnTo>
                    <a:pt x="4440628" y="2100408"/>
                  </a:lnTo>
                  <a:lnTo>
                    <a:pt x="4518543" y="2289670"/>
                  </a:lnTo>
                  <a:lnTo>
                    <a:pt x="4596457" y="2483503"/>
                  </a:lnTo>
                  <a:lnTo>
                    <a:pt x="4674372" y="2304052"/>
                  </a:lnTo>
                  <a:lnTo>
                    <a:pt x="4752286" y="2513697"/>
                  </a:lnTo>
                  <a:lnTo>
                    <a:pt x="4830105" y="2566942"/>
                  </a:lnTo>
                  <a:lnTo>
                    <a:pt x="4908020" y="2664478"/>
                  </a:lnTo>
                  <a:lnTo>
                    <a:pt x="4985935" y="2643523"/>
                  </a:lnTo>
                  <a:lnTo>
                    <a:pt x="5063849" y="2550559"/>
                  </a:lnTo>
                  <a:lnTo>
                    <a:pt x="5141763" y="2505982"/>
                  </a:lnTo>
                  <a:lnTo>
                    <a:pt x="5219678" y="2272239"/>
                  </a:lnTo>
                  <a:lnTo>
                    <a:pt x="5297592" y="2342343"/>
                  </a:lnTo>
                  <a:lnTo>
                    <a:pt x="5375507" y="982173"/>
                  </a:lnTo>
                  <a:lnTo>
                    <a:pt x="5453422" y="2309482"/>
                  </a:lnTo>
                  <a:lnTo>
                    <a:pt x="5531336" y="1769605"/>
                  </a:lnTo>
                  <a:lnTo>
                    <a:pt x="5609155" y="1819706"/>
                  </a:lnTo>
                  <a:lnTo>
                    <a:pt x="5687070" y="1185627"/>
                  </a:lnTo>
                  <a:lnTo>
                    <a:pt x="5764984" y="2103646"/>
                  </a:lnTo>
                  <a:lnTo>
                    <a:pt x="5920813" y="2337676"/>
                  </a:lnTo>
                  <a:lnTo>
                    <a:pt x="5998728" y="1603870"/>
                  </a:lnTo>
                  <a:lnTo>
                    <a:pt x="6076642" y="1817611"/>
                  </a:lnTo>
                  <a:lnTo>
                    <a:pt x="6154557" y="2095931"/>
                  </a:lnTo>
                  <a:lnTo>
                    <a:pt x="6232471" y="1856377"/>
                  </a:lnTo>
                  <a:lnTo>
                    <a:pt x="6310290" y="2223376"/>
                  </a:lnTo>
                  <a:lnTo>
                    <a:pt x="6388205" y="2185752"/>
                  </a:lnTo>
                  <a:lnTo>
                    <a:pt x="6466119" y="2232710"/>
                  </a:lnTo>
                  <a:lnTo>
                    <a:pt x="6544034" y="1860949"/>
                  </a:lnTo>
                  <a:lnTo>
                    <a:pt x="6621949" y="1960867"/>
                  </a:lnTo>
                  <a:lnTo>
                    <a:pt x="6699863" y="1881238"/>
                  </a:lnTo>
                  <a:lnTo>
                    <a:pt x="6777778" y="1762842"/>
                  </a:lnTo>
                  <a:lnTo>
                    <a:pt x="6855692" y="1275733"/>
                  </a:lnTo>
                  <a:lnTo>
                    <a:pt x="6933606" y="50"/>
                  </a:lnTo>
                  <a:lnTo>
                    <a:pt x="7011521" y="761098"/>
                  </a:lnTo>
                  <a:lnTo>
                    <a:pt x="7089341" y="1130191"/>
                  </a:lnTo>
                  <a:lnTo>
                    <a:pt x="7167255" y="1941245"/>
                  </a:lnTo>
                  <a:lnTo>
                    <a:pt x="7245169" y="1989918"/>
                  </a:lnTo>
                  <a:lnTo>
                    <a:pt x="7323084" y="1940388"/>
                  </a:lnTo>
                  <a:lnTo>
                    <a:pt x="7400998" y="2113743"/>
                  </a:lnTo>
                </a:path>
              </a:pathLst>
            </a:custGeom>
            <a:noFill/>
            <a:ln w="28575" cap="flat">
              <a:solidFill>
                <a:srgbClr val="3780BF"/>
              </a:solidFill>
              <a:prstDash val="solid"/>
              <a:miter/>
            </a:ln>
          </p:spPr>
          <p:txBody>
            <a:bodyPr rtlCol="0" anchor="ctr"/>
            <a:lstStyle/>
            <a:p>
              <a:endParaRPr lang="fr-FR"/>
            </a:p>
          </p:txBody>
        </p:sp>
      </p:grpSp>
      <p:sp>
        <p:nvSpPr>
          <p:cNvPr id="34" name="Freeform 33">
            <a:extLst>
              <a:ext uri="{FF2B5EF4-FFF2-40B4-BE49-F238E27FC236}">
                <a16:creationId xmlns:a16="http://schemas.microsoft.com/office/drawing/2014/main" id="{C34F6917-682E-A740-ACB1-97AAC74ABC00}"/>
              </a:ext>
            </a:extLst>
          </p:cNvPr>
          <p:cNvSpPr/>
          <p:nvPr/>
        </p:nvSpPr>
        <p:spPr>
          <a:xfrm>
            <a:off x="1809752" y="1047752"/>
            <a:ext cx="9525" cy="9525"/>
          </a:xfrm>
          <a:custGeom>
            <a:avLst/>
            <a:gdLst/>
            <a:ahLst/>
            <a:cxnLst/>
            <a:rect l="l" t="t" r="r" b="b"/>
            <a:pathLst>
              <a:path w="9525" h="9525"/>
            </a:pathLst>
          </a:custGeom>
          <a:noFill/>
          <a:ln w="9525" cap="flat">
            <a:noFill/>
            <a:prstDash val="solid"/>
            <a:miter/>
          </a:ln>
        </p:spPr>
        <p:txBody>
          <a:bodyPr rtlCol="0" anchor="ctr"/>
          <a:lstStyle/>
          <a:p>
            <a:endParaRPr lang="fr-FR"/>
          </a:p>
        </p:txBody>
      </p:sp>
      <p:sp>
        <p:nvSpPr>
          <p:cNvPr id="35" name="Freeform 34">
            <a:extLst>
              <a:ext uri="{FF2B5EF4-FFF2-40B4-BE49-F238E27FC236}">
                <a16:creationId xmlns:a16="http://schemas.microsoft.com/office/drawing/2014/main" id="{93684A23-D0BE-9240-A333-C35763C7EB05}"/>
              </a:ext>
            </a:extLst>
          </p:cNvPr>
          <p:cNvSpPr/>
          <p:nvPr/>
        </p:nvSpPr>
        <p:spPr>
          <a:xfrm>
            <a:off x="2495552" y="1524000"/>
            <a:ext cx="9525" cy="3429000"/>
          </a:xfrm>
          <a:custGeom>
            <a:avLst/>
            <a:gdLst>
              <a:gd name="connsiteX0" fmla="*/ 0 w 9525"/>
              <a:gd name="connsiteY0" fmla="*/ 0 h 3429000"/>
              <a:gd name="connsiteX1" fmla="*/ 0 w 9525"/>
              <a:gd name="connsiteY1" fmla="*/ 3429000 h 3429000"/>
            </a:gdLst>
            <a:ahLst/>
            <a:cxnLst>
              <a:cxn ang="0">
                <a:pos x="connsiteX0" y="connsiteY0"/>
              </a:cxn>
              <a:cxn ang="0">
                <a:pos x="connsiteX1" y="connsiteY1"/>
              </a:cxn>
            </a:cxnLst>
            <a:rect l="l" t="t" r="r" b="b"/>
            <a:pathLst>
              <a:path w="9525" h="3429000">
                <a:moveTo>
                  <a:pt x="0" y="0"/>
                </a:moveTo>
                <a:lnTo>
                  <a:pt x="0" y="3429000"/>
                </a:lnTo>
              </a:path>
            </a:pathLst>
          </a:custGeom>
          <a:noFill/>
          <a:ln w="19050" cap="flat">
            <a:solidFill>
              <a:srgbClr val="000000"/>
            </a:solidFill>
            <a:prstDash val="solid"/>
            <a:miter/>
          </a:ln>
        </p:spPr>
        <p:txBody>
          <a:bodyPr rtlCol="0" anchor="ctr"/>
          <a:lstStyle/>
          <a:p>
            <a:endParaRPr lang="fr-FR"/>
          </a:p>
        </p:txBody>
      </p:sp>
      <p:grpSp>
        <p:nvGrpSpPr>
          <p:cNvPr id="36" name="Graphic 2">
            <a:extLst>
              <a:ext uri="{FF2B5EF4-FFF2-40B4-BE49-F238E27FC236}">
                <a16:creationId xmlns:a16="http://schemas.microsoft.com/office/drawing/2014/main" id="{45423DCB-FDF0-3F42-97F5-FBB9DA860D03}"/>
              </a:ext>
            </a:extLst>
          </p:cNvPr>
          <p:cNvGrpSpPr/>
          <p:nvPr/>
        </p:nvGrpSpPr>
        <p:grpSpPr>
          <a:xfrm>
            <a:off x="2201865" y="4973784"/>
            <a:ext cx="7153565" cy="572708"/>
            <a:chOff x="2176924" y="4907280"/>
            <a:chExt cx="7153565" cy="572708"/>
          </a:xfrm>
          <a:solidFill>
            <a:srgbClr val="000000"/>
          </a:solidFill>
        </p:grpSpPr>
        <p:sp>
          <p:nvSpPr>
            <p:cNvPr id="37" name="TextBox 36">
              <a:extLst>
                <a:ext uri="{FF2B5EF4-FFF2-40B4-BE49-F238E27FC236}">
                  <a16:creationId xmlns:a16="http://schemas.microsoft.com/office/drawing/2014/main" id="{5DAB235B-3E21-B741-AC1C-B9DAE069286A}"/>
                </a:ext>
              </a:extLst>
            </p:cNvPr>
            <p:cNvSpPr txBox="1"/>
            <p:nvPr/>
          </p:nvSpPr>
          <p:spPr>
            <a:xfrm>
              <a:off x="2180272" y="4907280"/>
              <a:ext cx="606256" cy="311624"/>
            </a:xfrm>
            <a:prstGeom prst="rect">
              <a:avLst/>
            </a:prstGeom>
            <a:noFill/>
          </p:spPr>
          <p:txBody>
            <a:bodyPr wrap="none" rtlCol="0">
              <a:spAutoFit/>
            </a:bodyPr>
            <a:lstStyle/>
            <a:p>
              <a:pPr algn="l"/>
              <a:r>
                <a:rPr lang="fr-FR" sz="1425">
                  <a:ea typeface="Open Sans"/>
                  <a:cs typeface="Open Sans"/>
                  <a:sym typeface="Open Sans"/>
                  <a:rtl val="0"/>
                </a:rPr>
                <a:t>00:00</a:t>
              </a:r>
            </a:p>
          </p:txBody>
        </p:sp>
        <p:sp>
          <p:nvSpPr>
            <p:cNvPr id="38" name="TextBox 37">
              <a:extLst>
                <a:ext uri="{FF2B5EF4-FFF2-40B4-BE49-F238E27FC236}">
                  <a16:creationId xmlns:a16="http://schemas.microsoft.com/office/drawing/2014/main" id="{BF68B0B1-25CF-EB48-9F3F-5D2FD5DD66CE}"/>
                </a:ext>
              </a:extLst>
            </p:cNvPr>
            <p:cNvSpPr txBox="1"/>
            <p:nvPr/>
          </p:nvSpPr>
          <p:spPr>
            <a:xfrm>
              <a:off x="2176924" y="5167595"/>
              <a:ext cx="1122423" cy="312393"/>
            </a:xfrm>
            <a:prstGeom prst="rect">
              <a:avLst/>
            </a:prstGeom>
            <a:noFill/>
          </p:spPr>
          <p:txBody>
            <a:bodyPr wrap="none" rtlCol="0" anchor="b">
              <a:spAutoFit/>
            </a:bodyPr>
            <a:lstStyle/>
            <a:p>
              <a:pPr algn="l"/>
              <a:r>
                <a:rPr lang="fr-FR" sz="1430" dirty="0">
                  <a:ea typeface="Open Sans"/>
                  <a:cs typeface="Open Sans"/>
                  <a:sym typeface="Open Sans"/>
                  <a:rtl val="0"/>
                </a:rPr>
                <a:t>Jun 11, 2019</a:t>
              </a:r>
            </a:p>
          </p:txBody>
        </p:sp>
        <p:sp>
          <p:nvSpPr>
            <p:cNvPr id="39" name="TextBox 38">
              <a:extLst>
                <a:ext uri="{FF2B5EF4-FFF2-40B4-BE49-F238E27FC236}">
                  <a16:creationId xmlns:a16="http://schemas.microsoft.com/office/drawing/2014/main" id="{9C2C0FEF-8FB1-DC48-998E-6A90D10D73C8}"/>
                </a:ext>
              </a:extLst>
            </p:cNvPr>
            <p:cNvSpPr txBox="1"/>
            <p:nvPr/>
          </p:nvSpPr>
          <p:spPr>
            <a:xfrm>
              <a:off x="3115151" y="4907280"/>
              <a:ext cx="606256" cy="311624"/>
            </a:xfrm>
            <a:prstGeom prst="rect">
              <a:avLst/>
            </a:prstGeom>
            <a:noFill/>
          </p:spPr>
          <p:txBody>
            <a:bodyPr wrap="none" rtlCol="0">
              <a:spAutoFit/>
            </a:bodyPr>
            <a:lstStyle/>
            <a:p>
              <a:pPr algn="l"/>
              <a:r>
                <a:rPr lang="fr-FR" sz="1425">
                  <a:ea typeface="Open Sans"/>
                  <a:cs typeface="Open Sans"/>
                  <a:sym typeface="Open Sans"/>
                  <a:rtl val="0"/>
                </a:rPr>
                <a:t>03:00</a:t>
              </a:r>
            </a:p>
          </p:txBody>
        </p:sp>
        <p:sp>
          <p:nvSpPr>
            <p:cNvPr id="40" name="TextBox 39">
              <a:extLst>
                <a:ext uri="{FF2B5EF4-FFF2-40B4-BE49-F238E27FC236}">
                  <a16:creationId xmlns:a16="http://schemas.microsoft.com/office/drawing/2014/main" id="{3B5CD139-77DB-354A-B775-9D6F828B6BF8}"/>
                </a:ext>
              </a:extLst>
            </p:cNvPr>
            <p:cNvSpPr txBox="1"/>
            <p:nvPr/>
          </p:nvSpPr>
          <p:spPr>
            <a:xfrm>
              <a:off x="4049934" y="4907280"/>
              <a:ext cx="606256" cy="311624"/>
            </a:xfrm>
            <a:prstGeom prst="rect">
              <a:avLst/>
            </a:prstGeom>
            <a:noFill/>
          </p:spPr>
          <p:txBody>
            <a:bodyPr wrap="none" rtlCol="0">
              <a:spAutoFit/>
            </a:bodyPr>
            <a:lstStyle/>
            <a:p>
              <a:pPr algn="l"/>
              <a:r>
                <a:rPr lang="fr-FR" sz="1425" dirty="0">
                  <a:ea typeface="Open Sans"/>
                  <a:cs typeface="Open Sans"/>
                  <a:sym typeface="Open Sans"/>
                  <a:rtl val="0"/>
                </a:rPr>
                <a:t>06:00</a:t>
              </a:r>
            </a:p>
          </p:txBody>
        </p:sp>
        <p:sp>
          <p:nvSpPr>
            <p:cNvPr id="41" name="TextBox 40">
              <a:extLst>
                <a:ext uri="{FF2B5EF4-FFF2-40B4-BE49-F238E27FC236}">
                  <a16:creationId xmlns:a16="http://schemas.microsoft.com/office/drawing/2014/main" id="{D0ACCC97-E090-814F-839F-6EF3CF6B07B2}"/>
                </a:ext>
              </a:extLst>
            </p:cNvPr>
            <p:cNvSpPr txBox="1"/>
            <p:nvPr/>
          </p:nvSpPr>
          <p:spPr>
            <a:xfrm>
              <a:off x="4984813" y="4907280"/>
              <a:ext cx="606256" cy="311624"/>
            </a:xfrm>
            <a:prstGeom prst="rect">
              <a:avLst/>
            </a:prstGeom>
            <a:noFill/>
          </p:spPr>
          <p:txBody>
            <a:bodyPr wrap="none" rtlCol="0">
              <a:spAutoFit/>
            </a:bodyPr>
            <a:lstStyle/>
            <a:p>
              <a:pPr algn="l"/>
              <a:r>
                <a:rPr lang="fr-FR" sz="1425">
                  <a:ea typeface="Open Sans"/>
                  <a:cs typeface="Open Sans"/>
                  <a:sym typeface="Open Sans"/>
                  <a:rtl val="0"/>
                </a:rPr>
                <a:t>09:00</a:t>
              </a:r>
            </a:p>
          </p:txBody>
        </p:sp>
        <p:sp>
          <p:nvSpPr>
            <p:cNvPr id="42" name="TextBox 41">
              <a:extLst>
                <a:ext uri="{FF2B5EF4-FFF2-40B4-BE49-F238E27FC236}">
                  <a16:creationId xmlns:a16="http://schemas.microsoft.com/office/drawing/2014/main" id="{98830BD5-FBB1-5F41-AD4B-0D65DA61E716}"/>
                </a:ext>
              </a:extLst>
            </p:cNvPr>
            <p:cNvSpPr txBox="1"/>
            <p:nvPr/>
          </p:nvSpPr>
          <p:spPr>
            <a:xfrm>
              <a:off x="5919692" y="4907280"/>
              <a:ext cx="606256" cy="311624"/>
            </a:xfrm>
            <a:prstGeom prst="rect">
              <a:avLst/>
            </a:prstGeom>
            <a:noFill/>
          </p:spPr>
          <p:txBody>
            <a:bodyPr wrap="none" rtlCol="0">
              <a:spAutoFit/>
            </a:bodyPr>
            <a:lstStyle/>
            <a:p>
              <a:pPr algn="l"/>
              <a:r>
                <a:rPr lang="fr-FR" sz="1425">
                  <a:ea typeface="Open Sans"/>
                  <a:cs typeface="Open Sans"/>
                  <a:sym typeface="Open Sans"/>
                  <a:rtl val="0"/>
                </a:rPr>
                <a:t>12:00</a:t>
              </a:r>
            </a:p>
          </p:txBody>
        </p:sp>
        <p:sp>
          <p:nvSpPr>
            <p:cNvPr id="43" name="TextBox 42">
              <a:extLst>
                <a:ext uri="{FF2B5EF4-FFF2-40B4-BE49-F238E27FC236}">
                  <a16:creationId xmlns:a16="http://schemas.microsoft.com/office/drawing/2014/main" id="{E59CBC1C-BAC3-0644-A030-0379F9FC00AA}"/>
                </a:ext>
              </a:extLst>
            </p:cNvPr>
            <p:cNvSpPr txBox="1"/>
            <p:nvPr/>
          </p:nvSpPr>
          <p:spPr>
            <a:xfrm>
              <a:off x="6854571" y="4907280"/>
              <a:ext cx="606256" cy="311624"/>
            </a:xfrm>
            <a:prstGeom prst="rect">
              <a:avLst/>
            </a:prstGeom>
            <a:noFill/>
          </p:spPr>
          <p:txBody>
            <a:bodyPr wrap="none" rtlCol="0">
              <a:spAutoFit/>
            </a:bodyPr>
            <a:lstStyle/>
            <a:p>
              <a:pPr algn="l"/>
              <a:r>
                <a:rPr lang="fr-FR" sz="1425" dirty="0">
                  <a:ea typeface="Open Sans"/>
                  <a:cs typeface="Open Sans"/>
                  <a:sym typeface="Open Sans"/>
                  <a:rtl val="0"/>
                </a:rPr>
                <a:t>15:00</a:t>
              </a:r>
            </a:p>
          </p:txBody>
        </p:sp>
        <p:sp>
          <p:nvSpPr>
            <p:cNvPr id="44" name="TextBox 43">
              <a:extLst>
                <a:ext uri="{FF2B5EF4-FFF2-40B4-BE49-F238E27FC236}">
                  <a16:creationId xmlns:a16="http://schemas.microsoft.com/office/drawing/2014/main" id="{8ACB733A-5B7C-DA4B-8DB7-A8948C488432}"/>
                </a:ext>
              </a:extLst>
            </p:cNvPr>
            <p:cNvSpPr txBox="1"/>
            <p:nvPr/>
          </p:nvSpPr>
          <p:spPr>
            <a:xfrm>
              <a:off x="7789354" y="4907280"/>
              <a:ext cx="606256" cy="311624"/>
            </a:xfrm>
            <a:prstGeom prst="rect">
              <a:avLst/>
            </a:prstGeom>
            <a:noFill/>
          </p:spPr>
          <p:txBody>
            <a:bodyPr wrap="none" rtlCol="0">
              <a:spAutoFit/>
            </a:bodyPr>
            <a:lstStyle/>
            <a:p>
              <a:pPr algn="l"/>
              <a:r>
                <a:rPr lang="fr-FR" sz="1425" dirty="0">
                  <a:ea typeface="Open Sans"/>
                  <a:cs typeface="Open Sans"/>
                  <a:sym typeface="Open Sans"/>
                  <a:rtl val="0"/>
                </a:rPr>
                <a:t>18:00</a:t>
              </a:r>
            </a:p>
          </p:txBody>
        </p:sp>
        <p:sp>
          <p:nvSpPr>
            <p:cNvPr id="45" name="TextBox 44">
              <a:extLst>
                <a:ext uri="{FF2B5EF4-FFF2-40B4-BE49-F238E27FC236}">
                  <a16:creationId xmlns:a16="http://schemas.microsoft.com/office/drawing/2014/main" id="{A88777B0-A9E2-E046-92D0-1344B5E14238}"/>
                </a:ext>
              </a:extLst>
            </p:cNvPr>
            <p:cNvSpPr txBox="1"/>
            <p:nvPr/>
          </p:nvSpPr>
          <p:spPr>
            <a:xfrm>
              <a:off x="8724233" y="4907280"/>
              <a:ext cx="606256" cy="311624"/>
            </a:xfrm>
            <a:prstGeom prst="rect">
              <a:avLst/>
            </a:prstGeom>
            <a:noFill/>
          </p:spPr>
          <p:txBody>
            <a:bodyPr wrap="none" rtlCol="0">
              <a:spAutoFit/>
            </a:bodyPr>
            <a:lstStyle/>
            <a:p>
              <a:pPr algn="l"/>
              <a:r>
                <a:rPr lang="fr-FR" sz="1425">
                  <a:ea typeface="Open Sans"/>
                  <a:cs typeface="Open Sans"/>
                  <a:sym typeface="Open Sans"/>
                  <a:rtl val="0"/>
                </a:rPr>
                <a:t>21:00</a:t>
              </a:r>
            </a:p>
          </p:txBody>
        </p:sp>
      </p:grpSp>
      <p:grpSp>
        <p:nvGrpSpPr>
          <p:cNvPr id="46" name="Graphic 2">
            <a:extLst>
              <a:ext uri="{FF2B5EF4-FFF2-40B4-BE49-F238E27FC236}">
                <a16:creationId xmlns:a16="http://schemas.microsoft.com/office/drawing/2014/main" id="{FA5BF829-F860-054C-8ADB-165C75AC0A88}"/>
              </a:ext>
            </a:extLst>
          </p:cNvPr>
          <p:cNvGrpSpPr/>
          <p:nvPr/>
        </p:nvGrpSpPr>
        <p:grpSpPr>
          <a:xfrm>
            <a:off x="2148842" y="1399414"/>
            <a:ext cx="382415" cy="3692333"/>
            <a:chOff x="2148840" y="1399412"/>
            <a:chExt cx="382415" cy="3692333"/>
          </a:xfrm>
          <a:solidFill>
            <a:srgbClr val="000000"/>
          </a:solidFill>
        </p:grpSpPr>
        <p:sp>
          <p:nvSpPr>
            <p:cNvPr id="47" name="TextBox 46">
              <a:extLst>
                <a:ext uri="{FF2B5EF4-FFF2-40B4-BE49-F238E27FC236}">
                  <a16:creationId xmlns:a16="http://schemas.microsoft.com/office/drawing/2014/main" id="{38DCF554-C482-0C49-8C9E-00CC691131FC}"/>
                </a:ext>
              </a:extLst>
            </p:cNvPr>
            <p:cNvSpPr txBox="1"/>
            <p:nvPr/>
          </p:nvSpPr>
          <p:spPr>
            <a:xfrm>
              <a:off x="2253615" y="4780121"/>
              <a:ext cx="277640" cy="311624"/>
            </a:xfrm>
            <a:prstGeom prst="rect">
              <a:avLst/>
            </a:prstGeom>
            <a:noFill/>
          </p:spPr>
          <p:txBody>
            <a:bodyPr wrap="none" rtlCol="0">
              <a:spAutoFit/>
            </a:bodyPr>
            <a:lstStyle/>
            <a:p>
              <a:pPr algn="l"/>
              <a:r>
                <a:rPr lang="fr-FR" sz="1425">
                  <a:ea typeface="Open Sans"/>
                  <a:cs typeface="Open Sans"/>
                  <a:sym typeface="Open Sans"/>
                  <a:rtl val="0"/>
                </a:rPr>
                <a:t>0</a:t>
              </a:r>
            </a:p>
          </p:txBody>
        </p:sp>
        <p:sp>
          <p:nvSpPr>
            <p:cNvPr id="48" name="TextBox 47">
              <a:extLst>
                <a:ext uri="{FF2B5EF4-FFF2-40B4-BE49-F238E27FC236}">
                  <a16:creationId xmlns:a16="http://schemas.microsoft.com/office/drawing/2014/main" id="{547A7473-0CA6-0241-AE0E-3669E6D18733}"/>
                </a:ext>
              </a:extLst>
            </p:cNvPr>
            <p:cNvSpPr txBox="1"/>
            <p:nvPr/>
          </p:nvSpPr>
          <p:spPr>
            <a:xfrm>
              <a:off x="2253615" y="4297203"/>
              <a:ext cx="277640" cy="311624"/>
            </a:xfrm>
            <a:prstGeom prst="rect">
              <a:avLst/>
            </a:prstGeom>
            <a:noFill/>
          </p:spPr>
          <p:txBody>
            <a:bodyPr wrap="none" rtlCol="0">
              <a:spAutoFit/>
            </a:bodyPr>
            <a:lstStyle/>
            <a:p>
              <a:pPr algn="l"/>
              <a:r>
                <a:rPr lang="fr-FR" sz="1425">
                  <a:ea typeface="Open Sans"/>
                  <a:cs typeface="Open Sans"/>
                  <a:sym typeface="Open Sans"/>
                  <a:rtl val="0"/>
                </a:rPr>
                <a:t>5</a:t>
              </a:r>
            </a:p>
          </p:txBody>
        </p:sp>
        <p:sp>
          <p:nvSpPr>
            <p:cNvPr id="49" name="TextBox 48">
              <a:extLst>
                <a:ext uri="{FF2B5EF4-FFF2-40B4-BE49-F238E27FC236}">
                  <a16:creationId xmlns:a16="http://schemas.microsoft.com/office/drawing/2014/main" id="{B0D1BA99-A400-6142-B4AD-95C0D3BE05A8}"/>
                </a:ext>
              </a:extLst>
            </p:cNvPr>
            <p:cNvSpPr txBox="1"/>
            <p:nvPr/>
          </p:nvSpPr>
          <p:spPr>
            <a:xfrm>
              <a:off x="2148840" y="3814190"/>
              <a:ext cx="370614" cy="311624"/>
            </a:xfrm>
            <a:prstGeom prst="rect">
              <a:avLst/>
            </a:prstGeom>
            <a:noFill/>
          </p:spPr>
          <p:txBody>
            <a:bodyPr wrap="none" rtlCol="0">
              <a:spAutoFit/>
            </a:bodyPr>
            <a:lstStyle/>
            <a:p>
              <a:pPr algn="l"/>
              <a:r>
                <a:rPr lang="fr-FR" sz="1425">
                  <a:ea typeface="Open Sans"/>
                  <a:cs typeface="Open Sans"/>
                  <a:sym typeface="Open Sans"/>
                  <a:rtl val="0"/>
                </a:rPr>
                <a:t>10</a:t>
              </a:r>
            </a:p>
          </p:txBody>
        </p:sp>
        <p:sp>
          <p:nvSpPr>
            <p:cNvPr id="50" name="TextBox 49">
              <a:extLst>
                <a:ext uri="{FF2B5EF4-FFF2-40B4-BE49-F238E27FC236}">
                  <a16:creationId xmlns:a16="http://schemas.microsoft.com/office/drawing/2014/main" id="{FF404735-BC61-2F43-90B8-3BF37BDA7DBE}"/>
                </a:ext>
              </a:extLst>
            </p:cNvPr>
            <p:cNvSpPr txBox="1"/>
            <p:nvPr/>
          </p:nvSpPr>
          <p:spPr>
            <a:xfrm>
              <a:off x="2148840" y="3331273"/>
              <a:ext cx="370614" cy="311624"/>
            </a:xfrm>
            <a:prstGeom prst="rect">
              <a:avLst/>
            </a:prstGeom>
            <a:noFill/>
          </p:spPr>
          <p:txBody>
            <a:bodyPr wrap="none" rtlCol="0">
              <a:spAutoFit/>
            </a:bodyPr>
            <a:lstStyle/>
            <a:p>
              <a:pPr algn="l"/>
              <a:r>
                <a:rPr lang="fr-FR" sz="1425">
                  <a:ea typeface="Open Sans"/>
                  <a:cs typeface="Open Sans"/>
                  <a:sym typeface="Open Sans"/>
                  <a:rtl val="0"/>
                </a:rPr>
                <a:t>15</a:t>
              </a:r>
            </a:p>
          </p:txBody>
        </p:sp>
        <p:sp>
          <p:nvSpPr>
            <p:cNvPr id="51" name="TextBox 50">
              <a:extLst>
                <a:ext uri="{FF2B5EF4-FFF2-40B4-BE49-F238E27FC236}">
                  <a16:creationId xmlns:a16="http://schemas.microsoft.com/office/drawing/2014/main" id="{3DC46691-D5D3-2A40-8EE5-2DC4B5962369}"/>
                </a:ext>
              </a:extLst>
            </p:cNvPr>
            <p:cNvSpPr txBox="1"/>
            <p:nvPr/>
          </p:nvSpPr>
          <p:spPr>
            <a:xfrm>
              <a:off x="2148840" y="2848260"/>
              <a:ext cx="370614" cy="311624"/>
            </a:xfrm>
            <a:prstGeom prst="rect">
              <a:avLst/>
            </a:prstGeom>
            <a:noFill/>
          </p:spPr>
          <p:txBody>
            <a:bodyPr wrap="none" rtlCol="0">
              <a:spAutoFit/>
            </a:bodyPr>
            <a:lstStyle/>
            <a:p>
              <a:pPr algn="l"/>
              <a:r>
                <a:rPr lang="fr-FR" sz="1425">
                  <a:ea typeface="Open Sans"/>
                  <a:cs typeface="Open Sans"/>
                  <a:sym typeface="Open Sans"/>
                  <a:rtl val="0"/>
                </a:rPr>
                <a:t>20</a:t>
              </a:r>
            </a:p>
          </p:txBody>
        </p:sp>
        <p:sp>
          <p:nvSpPr>
            <p:cNvPr id="52" name="TextBox 51">
              <a:extLst>
                <a:ext uri="{FF2B5EF4-FFF2-40B4-BE49-F238E27FC236}">
                  <a16:creationId xmlns:a16="http://schemas.microsoft.com/office/drawing/2014/main" id="{5B6C9FA9-897F-D64A-9A2B-07BFDB2730DD}"/>
                </a:ext>
              </a:extLst>
            </p:cNvPr>
            <p:cNvSpPr txBox="1"/>
            <p:nvPr/>
          </p:nvSpPr>
          <p:spPr>
            <a:xfrm>
              <a:off x="2148840" y="2365343"/>
              <a:ext cx="370614" cy="311624"/>
            </a:xfrm>
            <a:prstGeom prst="rect">
              <a:avLst/>
            </a:prstGeom>
            <a:noFill/>
          </p:spPr>
          <p:txBody>
            <a:bodyPr wrap="none" rtlCol="0">
              <a:spAutoFit/>
            </a:bodyPr>
            <a:lstStyle/>
            <a:p>
              <a:pPr algn="l"/>
              <a:r>
                <a:rPr lang="fr-FR" sz="1425">
                  <a:ea typeface="Open Sans"/>
                  <a:cs typeface="Open Sans"/>
                  <a:sym typeface="Open Sans"/>
                  <a:rtl val="0"/>
                </a:rPr>
                <a:t>25</a:t>
              </a:r>
            </a:p>
          </p:txBody>
        </p:sp>
        <p:sp>
          <p:nvSpPr>
            <p:cNvPr id="53" name="TextBox 52">
              <a:extLst>
                <a:ext uri="{FF2B5EF4-FFF2-40B4-BE49-F238E27FC236}">
                  <a16:creationId xmlns:a16="http://schemas.microsoft.com/office/drawing/2014/main" id="{1942F735-EBEE-5E48-AAB3-A9A5F441E6C5}"/>
                </a:ext>
              </a:extLst>
            </p:cNvPr>
            <p:cNvSpPr txBox="1"/>
            <p:nvPr/>
          </p:nvSpPr>
          <p:spPr>
            <a:xfrm>
              <a:off x="2148840" y="1882330"/>
              <a:ext cx="370614" cy="311624"/>
            </a:xfrm>
            <a:prstGeom prst="rect">
              <a:avLst/>
            </a:prstGeom>
            <a:noFill/>
          </p:spPr>
          <p:txBody>
            <a:bodyPr wrap="none" rtlCol="0">
              <a:spAutoFit/>
            </a:bodyPr>
            <a:lstStyle/>
            <a:p>
              <a:pPr algn="l"/>
              <a:r>
                <a:rPr lang="fr-FR" sz="1425">
                  <a:ea typeface="Open Sans"/>
                  <a:cs typeface="Open Sans"/>
                  <a:sym typeface="Open Sans"/>
                  <a:rtl val="0"/>
                </a:rPr>
                <a:t>30</a:t>
              </a:r>
            </a:p>
          </p:txBody>
        </p:sp>
        <p:sp>
          <p:nvSpPr>
            <p:cNvPr id="54" name="TextBox 53">
              <a:extLst>
                <a:ext uri="{FF2B5EF4-FFF2-40B4-BE49-F238E27FC236}">
                  <a16:creationId xmlns:a16="http://schemas.microsoft.com/office/drawing/2014/main" id="{16CB27A5-A9F9-1D4F-8C67-6471892F3FBB}"/>
                </a:ext>
              </a:extLst>
            </p:cNvPr>
            <p:cNvSpPr txBox="1"/>
            <p:nvPr/>
          </p:nvSpPr>
          <p:spPr>
            <a:xfrm>
              <a:off x="2148840" y="1399412"/>
              <a:ext cx="370614" cy="311624"/>
            </a:xfrm>
            <a:prstGeom prst="rect">
              <a:avLst/>
            </a:prstGeom>
            <a:noFill/>
          </p:spPr>
          <p:txBody>
            <a:bodyPr wrap="none" rtlCol="0">
              <a:spAutoFit/>
            </a:bodyPr>
            <a:lstStyle/>
            <a:p>
              <a:pPr algn="l"/>
              <a:r>
                <a:rPr lang="fr-FR" sz="1425">
                  <a:ea typeface="Open Sans"/>
                  <a:cs typeface="Open Sans"/>
                  <a:sym typeface="Open Sans"/>
                  <a:rtl val="0"/>
                </a:rPr>
                <a:t>35</a:t>
              </a:r>
            </a:p>
          </p:txBody>
        </p:sp>
      </p:grpSp>
      <p:sp>
        <p:nvSpPr>
          <p:cNvPr id="55" name="TextBox 54">
            <a:extLst>
              <a:ext uri="{FF2B5EF4-FFF2-40B4-BE49-F238E27FC236}">
                <a16:creationId xmlns:a16="http://schemas.microsoft.com/office/drawing/2014/main" id="{38D090FF-BBB6-9D43-B0D5-11562A1BB869}"/>
              </a:ext>
            </a:extLst>
          </p:cNvPr>
          <p:cNvSpPr txBox="1"/>
          <p:nvPr/>
        </p:nvSpPr>
        <p:spPr>
          <a:xfrm rot="16200000">
            <a:off x="1324560" y="3054842"/>
            <a:ext cx="1237070" cy="357790"/>
          </a:xfrm>
          <a:prstGeom prst="rect">
            <a:avLst/>
          </a:prstGeom>
          <a:noFill/>
        </p:spPr>
        <p:txBody>
          <a:bodyPr wrap="none" rtlCol="0">
            <a:spAutoFit/>
          </a:bodyPr>
          <a:lstStyle/>
          <a:p>
            <a:pPr algn="l"/>
            <a:r>
              <a:rPr lang="fr-FR" sz="1725">
                <a:ea typeface="Open Sans"/>
                <a:cs typeface="Open Sans"/>
                <a:sym typeface="Open Sans"/>
                <a:rtl val="0"/>
              </a:rPr>
              <a:t>Power [kW]</a:t>
            </a:r>
          </a:p>
        </p:txBody>
      </p:sp>
      <p:sp>
        <p:nvSpPr>
          <p:cNvPr id="56" name="TextBox 55">
            <a:extLst>
              <a:ext uri="{FF2B5EF4-FFF2-40B4-BE49-F238E27FC236}">
                <a16:creationId xmlns:a16="http://schemas.microsoft.com/office/drawing/2014/main" id="{BF38BDBF-2062-0A47-A285-F6E62DC173E0}"/>
              </a:ext>
            </a:extLst>
          </p:cNvPr>
          <p:cNvSpPr txBox="1"/>
          <p:nvPr/>
        </p:nvSpPr>
        <p:spPr>
          <a:xfrm>
            <a:off x="5295325" y="1002089"/>
            <a:ext cx="1569532" cy="338554"/>
          </a:xfrm>
          <a:prstGeom prst="rect">
            <a:avLst/>
          </a:prstGeom>
          <a:noFill/>
        </p:spPr>
        <p:txBody>
          <a:bodyPr wrap="none" rtlCol="0">
            <a:spAutoFit/>
          </a:bodyPr>
          <a:lstStyle/>
          <a:p>
            <a:r>
              <a:rPr lang="en-AU" sz="1600" dirty="0">
                <a:solidFill>
                  <a:srgbClr val="F58518"/>
                </a:solidFill>
              </a:rPr>
              <a:t>Solar production</a:t>
            </a:r>
          </a:p>
        </p:txBody>
      </p:sp>
      <p:cxnSp>
        <p:nvCxnSpPr>
          <p:cNvPr id="57" name="Straight Arrow Connector 56">
            <a:extLst>
              <a:ext uri="{FF2B5EF4-FFF2-40B4-BE49-F238E27FC236}">
                <a16:creationId xmlns:a16="http://schemas.microsoft.com/office/drawing/2014/main" id="{73C3CEEC-E0CF-A949-A712-C15BAFF86610}"/>
              </a:ext>
            </a:extLst>
          </p:cNvPr>
          <p:cNvCxnSpPr>
            <a:cxnSpLocks/>
          </p:cNvCxnSpPr>
          <p:nvPr/>
        </p:nvCxnSpPr>
        <p:spPr>
          <a:xfrm>
            <a:off x="5987498" y="1313413"/>
            <a:ext cx="0" cy="288767"/>
          </a:xfrm>
          <a:prstGeom prst="straightConnector1">
            <a:avLst/>
          </a:prstGeom>
          <a:ln w="12700">
            <a:solidFill>
              <a:srgbClr val="F58518"/>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027DFF5-009B-B24E-8420-3B44A0D52FE3}"/>
              </a:ext>
            </a:extLst>
          </p:cNvPr>
          <p:cNvSpPr txBox="1"/>
          <p:nvPr/>
        </p:nvSpPr>
        <p:spPr>
          <a:xfrm>
            <a:off x="9929107" y="3059736"/>
            <a:ext cx="997389" cy="369332"/>
          </a:xfrm>
          <a:prstGeom prst="rect">
            <a:avLst/>
          </a:prstGeom>
          <a:noFill/>
        </p:spPr>
        <p:txBody>
          <a:bodyPr wrap="none" rtlCol="0">
            <a:spAutoFit/>
          </a:bodyPr>
          <a:lstStyle/>
          <a:p>
            <a:r>
              <a:rPr lang="fr-FR" dirty="0">
                <a:solidFill>
                  <a:srgbClr val="C00000"/>
                </a:solidFill>
              </a:rPr>
              <a:t>10% NSS</a:t>
            </a:r>
          </a:p>
        </p:txBody>
      </p:sp>
      <p:sp>
        <p:nvSpPr>
          <p:cNvPr id="60" name="TextBox 59">
            <a:extLst>
              <a:ext uri="{FF2B5EF4-FFF2-40B4-BE49-F238E27FC236}">
                <a16:creationId xmlns:a16="http://schemas.microsoft.com/office/drawing/2014/main" id="{5DA0984E-B17F-6644-9A4B-73E1FA31F372}"/>
              </a:ext>
            </a:extLst>
          </p:cNvPr>
          <p:cNvSpPr txBox="1"/>
          <p:nvPr/>
        </p:nvSpPr>
        <p:spPr>
          <a:xfrm>
            <a:off x="9929106" y="4722413"/>
            <a:ext cx="997389" cy="369332"/>
          </a:xfrm>
          <a:prstGeom prst="rect">
            <a:avLst/>
          </a:prstGeom>
          <a:noFill/>
        </p:spPr>
        <p:txBody>
          <a:bodyPr wrap="none" rtlCol="0">
            <a:spAutoFit/>
          </a:bodyPr>
          <a:lstStyle/>
          <a:p>
            <a:r>
              <a:rPr lang="fr-FR" dirty="0">
                <a:solidFill>
                  <a:schemeClr val="accent6"/>
                </a:solidFill>
              </a:rPr>
              <a:t>90% NSS</a:t>
            </a:r>
          </a:p>
        </p:txBody>
      </p:sp>
      <p:sp>
        <p:nvSpPr>
          <p:cNvPr id="61" name="TextBox 60">
            <a:extLst>
              <a:ext uri="{FF2B5EF4-FFF2-40B4-BE49-F238E27FC236}">
                <a16:creationId xmlns:a16="http://schemas.microsoft.com/office/drawing/2014/main" id="{E8AEF5AC-79EB-B845-A2BC-DA094AC9B524}"/>
              </a:ext>
            </a:extLst>
          </p:cNvPr>
          <p:cNvSpPr txBox="1"/>
          <p:nvPr/>
        </p:nvSpPr>
        <p:spPr>
          <a:xfrm>
            <a:off x="9929106" y="3726027"/>
            <a:ext cx="997389" cy="369332"/>
          </a:xfrm>
          <a:prstGeom prst="rect">
            <a:avLst/>
          </a:prstGeom>
          <a:noFill/>
        </p:spPr>
        <p:txBody>
          <a:bodyPr wrap="none" rtlCol="0">
            <a:spAutoFit/>
          </a:bodyPr>
          <a:lstStyle/>
          <a:p>
            <a:r>
              <a:rPr lang="fr-FR" dirty="0">
                <a:solidFill>
                  <a:schemeClr val="accent1"/>
                </a:solidFill>
              </a:rPr>
              <a:t>42% NSS</a:t>
            </a:r>
          </a:p>
        </p:txBody>
      </p:sp>
    </p:spTree>
    <p:extLst>
      <p:ext uri="{BB962C8B-B14F-4D97-AF65-F5344CB8AC3E}">
        <p14:creationId xmlns:p14="http://schemas.microsoft.com/office/powerpoint/2010/main" val="2974945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2">
            <a:extLst>
              <a:ext uri="{FF2B5EF4-FFF2-40B4-BE49-F238E27FC236}">
                <a16:creationId xmlns:a16="http://schemas.microsoft.com/office/drawing/2014/main" id="{786D52EC-DA69-C24D-9DB2-FA3510C4F37A}"/>
              </a:ext>
            </a:extLst>
          </p:cNvPr>
          <p:cNvGrpSpPr/>
          <p:nvPr/>
        </p:nvGrpSpPr>
        <p:grpSpPr>
          <a:xfrm>
            <a:off x="2727443" y="1524002"/>
            <a:ext cx="6353175" cy="3667125"/>
            <a:chOff x="2727441" y="1524000"/>
            <a:chExt cx="6353175" cy="3667125"/>
          </a:xfrm>
          <a:solidFill>
            <a:srgbClr val="000000"/>
          </a:solidFill>
        </p:grpSpPr>
        <p:grpSp>
          <p:nvGrpSpPr>
            <p:cNvPr id="8" name="Graphic 2">
              <a:extLst>
                <a:ext uri="{FF2B5EF4-FFF2-40B4-BE49-F238E27FC236}">
                  <a16:creationId xmlns:a16="http://schemas.microsoft.com/office/drawing/2014/main" id="{6F7E75FF-5241-C043-86B5-77A6AB73D5B8}"/>
                </a:ext>
              </a:extLst>
            </p:cNvPr>
            <p:cNvGrpSpPr/>
            <p:nvPr/>
          </p:nvGrpSpPr>
          <p:grpSpPr>
            <a:xfrm>
              <a:off x="3305037" y="1524000"/>
              <a:ext cx="5053584" cy="3667125"/>
              <a:chOff x="3305037" y="1524000"/>
              <a:chExt cx="5053584" cy="3667125"/>
            </a:xfrm>
            <a:solidFill>
              <a:srgbClr val="000000"/>
            </a:solidFill>
          </p:grpSpPr>
          <p:sp>
            <p:nvSpPr>
              <p:cNvPr id="9" name="Freeform 8">
                <a:extLst>
                  <a:ext uri="{FF2B5EF4-FFF2-40B4-BE49-F238E27FC236}">
                    <a16:creationId xmlns:a16="http://schemas.microsoft.com/office/drawing/2014/main" id="{F0DEF61A-0865-774E-83D7-BB5D53D572C3}"/>
                  </a:ext>
                </a:extLst>
              </p:cNvPr>
              <p:cNvSpPr/>
              <p:nvPr/>
            </p:nvSpPr>
            <p:spPr>
              <a:xfrm>
                <a:off x="3305037" y="1524000"/>
                <a:ext cx="9525" cy="3667125"/>
              </a:xfrm>
              <a:custGeom>
                <a:avLst/>
                <a:gdLst>
                  <a:gd name="connsiteX0" fmla="*/ 144 w 9525"/>
                  <a:gd name="connsiteY0" fmla="*/ 0 h 3667125"/>
                  <a:gd name="connsiteX1" fmla="*/ 144 w 9525"/>
                  <a:gd name="connsiteY1" fmla="*/ 3667125 h 3667125"/>
                </a:gdLst>
                <a:ahLst/>
                <a:cxnLst>
                  <a:cxn ang="0">
                    <a:pos x="connsiteX0" y="connsiteY0"/>
                  </a:cxn>
                  <a:cxn ang="0">
                    <a:pos x="connsiteX1" y="connsiteY1"/>
                  </a:cxn>
                </a:cxnLst>
                <a:rect l="l" t="t" r="r" b="b"/>
                <a:pathLst>
                  <a:path w="9525" h="3667125">
                    <a:moveTo>
                      <a:pt x="144" y="0"/>
                    </a:moveTo>
                    <a:lnTo>
                      <a:pt x="144" y="3667125"/>
                    </a:lnTo>
                  </a:path>
                </a:pathLst>
              </a:custGeom>
              <a:solidFill>
                <a:srgbClr val="000000"/>
              </a:solidFill>
              <a:ln w="9525" cap="flat">
                <a:solidFill>
                  <a:srgbClr val="EBF0F8"/>
                </a:solidFill>
                <a:prstDash val="solid"/>
                <a:miter/>
              </a:ln>
            </p:spPr>
            <p:txBody>
              <a:bodyPr rtlCol="0" anchor="ctr"/>
              <a:lstStyle/>
              <a:p>
                <a:endParaRPr lang="en-AU"/>
              </a:p>
            </p:txBody>
          </p:sp>
          <p:sp>
            <p:nvSpPr>
              <p:cNvPr id="10" name="Freeform 9">
                <a:extLst>
                  <a:ext uri="{FF2B5EF4-FFF2-40B4-BE49-F238E27FC236}">
                    <a16:creationId xmlns:a16="http://schemas.microsoft.com/office/drawing/2014/main" id="{145591CE-E91A-F346-AC06-D40ADF90EB1D}"/>
                  </a:ext>
                </a:extLst>
              </p:cNvPr>
              <p:cNvSpPr/>
              <p:nvPr/>
            </p:nvSpPr>
            <p:spPr>
              <a:xfrm>
                <a:off x="4026936" y="1524000"/>
                <a:ext cx="9525" cy="3667125"/>
              </a:xfrm>
              <a:custGeom>
                <a:avLst/>
                <a:gdLst>
                  <a:gd name="connsiteX0" fmla="*/ 219 w 9525"/>
                  <a:gd name="connsiteY0" fmla="*/ 0 h 3667125"/>
                  <a:gd name="connsiteX1" fmla="*/ 219 w 9525"/>
                  <a:gd name="connsiteY1" fmla="*/ 3667125 h 3667125"/>
                </a:gdLst>
                <a:ahLst/>
                <a:cxnLst>
                  <a:cxn ang="0">
                    <a:pos x="connsiteX0" y="connsiteY0"/>
                  </a:cxn>
                  <a:cxn ang="0">
                    <a:pos x="connsiteX1" y="connsiteY1"/>
                  </a:cxn>
                </a:cxnLst>
                <a:rect l="l" t="t" r="r" b="b"/>
                <a:pathLst>
                  <a:path w="9525" h="3667125">
                    <a:moveTo>
                      <a:pt x="219" y="0"/>
                    </a:moveTo>
                    <a:lnTo>
                      <a:pt x="219" y="3667125"/>
                    </a:lnTo>
                  </a:path>
                </a:pathLst>
              </a:custGeom>
              <a:solidFill>
                <a:srgbClr val="000000"/>
              </a:solidFill>
              <a:ln w="9525" cap="flat">
                <a:solidFill>
                  <a:srgbClr val="EBF0F8"/>
                </a:solidFill>
                <a:prstDash val="solid"/>
                <a:miter/>
              </a:ln>
            </p:spPr>
            <p:txBody>
              <a:bodyPr rtlCol="0" anchor="ctr"/>
              <a:lstStyle/>
              <a:p>
                <a:endParaRPr lang="en-AU"/>
              </a:p>
            </p:txBody>
          </p:sp>
          <p:sp>
            <p:nvSpPr>
              <p:cNvPr id="11" name="Freeform 10">
                <a:extLst>
                  <a:ext uri="{FF2B5EF4-FFF2-40B4-BE49-F238E27FC236}">
                    <a16:creationId xmlns:a16="http://schemas.microsoft.com/office/drawing/2014/main" id="{F18386D8-C86C-9046-9F56-FE9513A1C0B2}"/>
                  </a:ext>
                </a:extLst>
              </p:cNvPr>
              <p:cNvSpPr/>
              <p:nvPr/>
            </p:nvSpPr>
            <p:spPr>
              <a:xfrm>
                <a:off x="4748931" y="1524000"/>
                <a:ext cx="9525" cy="3667125"/>
              </a:xfrm>
              <a:custGeom>
                <a:avLst/>
                <a:gdLst>
                  <a:gd name="connsiteX0" fmla="*/ 295 w 9525"/>
                  <a:gd name="connsiteY0" fmla="*/ 0 h 3667125"/>
                  <a:gd name="connsiteX1" fmla="*/ 295 w 9525"/>
                  <a:gd name="connsiteY1" fmla="*/ 3667125 h 3667125"/>
                </a:gdLst>
                <a:ahLst/>
                <a:cxnLst>
                  <a:cxn ang="0">
                    <a:pos x="connsiteX0" y="connsiteY0"/>
                  </a:cxn>
                  <a:cxn ang="0">
                    <a:pos x="connsiteX1" y="connsiteY1"/>
                  </a:cxn>
                </a:cxnLst>
                <a:rect l="l" t="t" r="r" b="b"/>
                <a:pathLst>
                  <a:path w="9525" h="3667125">
                    <a:moveTo>
                      <a:pt x="295" y="0"/>
                    </a:moveTo>
                    <a:lnTo>
                      <a:pt x="295" y="3667125"/>
                    </a:lnTo>
                  </a:path>
                </a:pathLst>
              </a:custGeom>
              <a:solidFill>
                <a:srgbClr val="000000"/>
              </a:solidFill>
              <a:ln w="9525" cap="flat">
                <a:solidFill>
                  <a:srgbClr val="EBF0F8"/>
                </a:solidFill>
                <a:prstDash val="solid"/>
                <a:miter/>
              </a:ln>
            </p:spPr>
            <p:txBody>
              <a:bodyPr rtlCol="0" anchor="ctr"/>
              <a:lstStyle/>
              <a:p>
                <a:endParaRPr lang="en-AU"/>
              </a:p>
            </p:txBody>
          </p:sp>
          <p:sp>
            <p:nvSpPr>
              <p:cNvPr id="12" name="Freeform 11">
                <a:extLst>
                  <a:ext uri="{FF2B5EF4-FFF2-40B4-BE49-F238E27FC236}">
                    <a16:creationId xmlns:a16="http://schemas.microsoft.com/office/drawing/2014/main" id="{EC515C7C-E474-C844-877A-821B5B0770E8}"/>
                  </a:ext>
                </a:extLst>
              </p:cNvPr>
              <p:cNvSpPr/>
              <p:nvPr/>
            </p:nvSpPr>
            <p:spPr>
              <a:xfrm>
                <a:off x="5470831" y="1524000"/>
                <a:ext cx="9525" cy="3667125"/>
              </a:xfrm>
              <a:custGeom>
                <a:avLst/>
                <a:gdLst>
                  <a:gd name="connsiteX0" fmla="*/ 371 w 9525"/>
                  <a:gd name="connsiteY0" fmla="*/ 0 h 3667125"/>
                  <a:gd name="connsiteX1" fmla="*/ 371 w 9525"/>
                  <a:gd name="connsiteY1" fmla="*/ 3667125 h 3667125"/>
                </a:gdLst>
                <a:ahLst/>
                <a:cxnLst>
                  <a:cxn ang="0">
                    <a:pos x="connsiteX0" y="connsiteY0"/>
                  </a:cxn>
                  <a:cxn ang="0">
                    <a:pos x="connsiteX1" y="connsiteY1"/>
                  </a:cxn>
                </a:cxnLst>
                <a:rect l="l" t="t" r="r" b="b"/>
                <a:pathLst>
                  <a:path w="9525" h="3667125">
                    <a:moveTo>
                      <a:pt x="371" y="0"/>
                    </a:moveTo>
                    <a:lnTo>
                      <a:pt x="371" y="3667125"/>
                    </a:lnTo>
                  </a:path>
                </a:pathLst>
              </a:custGeom>
              <a:solidFill>
                <a:srgbClr val="000000"/>
              </a:solidFill>
              <a:ln w="9525" cap="flat">
                <a:solidFill>
                  <a:srgbClr val="EBF0F8"/>
                </a:solidFill>
                <a:prstDash val="solid"/>
                <a:miter/>
              </a:ln>
            </p:spPr>
            <p:txBody>
              <a:bodyPr rtlCol="0" anchor="ctr"/>
              <a:lstStyle/>
              <a:p>
                <a:endParaRPr lang="en-AU"/>
              </a:p>
            </p:txBody>
          </p:sp>
          <p:sp>
            <p:nvSpPr>
              <p:cNvPr id="13" name="Freeform 12">
                <a:extLst>
                  <a:ext uri="{FF2B5EF4-FFF2-40B4-BE49-F238E27FC236}">
                    <a16:creationId xmlns:a16="http://schemas.microsoft.com/office/drawing/2014/main" id="{DB68CCB9-C286-FF49-B77B-A56E961CBDB4}"/>
                  </a:ext>
                </a:extLst>
              </p:cNvPr>
              <p:cNvSpPr/>
              <p:nvPr/>
            </p:nvSpPr>
            <p:spPr>
              <a:xfrm>
                <a:off x="6192826" y="1524000"/>
                <a:ext cx="9525" cy="3667125"/>
              </a:xfrm>
              <a:custGeom>
                <a:avLst/>
                <a:gdLst>
                  <a:gd name="connsiteX0" fmla="*/ 447 w 9525"/>
                  <a:gd name="connsiteY0" fmla="*/ 0 h 3667125"/>
                  <a:gd name="connsiteX1" fmla="*/ 447 w 9525"/>
                  <a:gd name="connsiteY1" fmla="*/ 3667125 h 3667125"/>
                </a:gdLst>
                <a:ahLst/>
                <a:cxnLst>
                  <a:cxn ang="0">
                    <a:pos x="connsiteX0" y="connsiteY0"/>
                  </a:cxn>
                  <a:cxn ang="0">
                    <a:pos x="connsiteX1" y="connsiteY1"/>
                  </a:cxn>
                </a:cxnLst>
                <a:rect l="l" t="t" r="r" b="b"/>
                <a:pathLst>
                  <a:path w="9525" h="3667125">
                    <a:moveTo>
                      <a:pt x="447" y="0"/>
                    </a:moveTo>
                    <a:lnTo>
                      <a:pt x="447" y="3667125"/>
                    </a:lnTo>
                  </a:path>
                </a:pathLst>
              </a:custGeom>
              <a:solidFill>
                <a:srgbClr val="000000"/>
              </a:solidFill>
              <a:ln w="9525" cap="flat">
                <a:solidFill>
                  <a:srgbClr val="EBF0F8"/>
                </a:solidFill>
                <a:prstDash val="solid"/>
                <a:miter/>
              </a:ln>
            </p:spPr>
            <p:txBody>
              <a:bodyPr rtlCol="0" anchor="ctr"/>
              <a:lstStyle/>
              <a:p>
                <a:endParaRPr lang="en-AU"/>
              </a:p>
            </p:txBody>
          </p:sp>
          <p:sp>
            <p:nvSpPr>
              <p:cNvPr id="14" name="Freeform 13">
                <a:extLst>
                  <a:ext uri="{FF2B5EF4-FFF2-40B4-BE49-F238E27FC236}">
                    <a16:creationId xmlns:a16="http://schemas.microsoft.com/office/drawing/2014/main" id="{8E38E808-26F3-AB46-A7C1-E0E09F48D2DF}"/>
                  </a:ext>
                </a:extLst>
              </p:cNvPr>
              <p:cNvSpPr/>
              <p:nvPr/>
            </p:nvSpPr>
            <p:spPr>
              <a:xfrm>
                <a:off x="6914726" y="1524000"/>
                <a:ext cx="9525" cy="3667125"/>
              </a:xfrm>
              <a:custGeom>
                <a:avLst/>
                <a:gdLst>
                  <a:gd name="connsiteX0" fmla="*/ 523 w 9525"/>
                  <a:gd name="connsiteY0" fmla="*/ 0 h 3667125"/>
                  <a:gd name="connsiteX1" fmla="*/ 523 w 9525"/>
                  <a:gd name="connsiteY1" fmla="*/ 3667125 h 3667125"/>
                </a:gdLst>
                <a:ahLst/>
                <a:cxnLst>
                  <a:cxn ang="0">
                    <a:pos x="connsiteX0" y="connsiteY0"/>
                  </a:cxn>
                  <a:cxn ang="0">
                    <a:pos x="connsiteX1" y="connsiteY1"/>
                  </a:cxn>
                </a:cxnLst>
                <a:rect l="l" t="t" r="r" b="b"/>
                <a:pathLst>
                  <a:path w="9525" h="3667125">
                    <a:moveTo>
                      <a:pt x="523" y="0"/>
                    </a:moveTo>
                    <a:lnTo>
                      <a:pt x="523" y="3667125"/>
                    </a:lnTo>
                  </a:path>
                </a:pathLst>
              </a:custGeom>
              <a:solidFill>
                <a:srgbClr val="000000"/>
              </a:solidFill>
              <a:ln w="9525" cap="flat">
                <a:solidFill>
                  <a:srgbClr val="EBF0F8"/>
                </a:solidFill>
                <a:prstDash val="solid"/>
                <a:miter/>
              </a:ln>
            </p:spPr>
            <p:txBody>
              <a:bodyPr rtlCol="0" anchor="ctr"/>
              <a:lstStyle/>
              <a:p>
                <a:endParaRPr lang="en-AU"/>
              </a:p>
            </p:txBody>
          </p:sp>
          <p:sp>
            <p:nvSpPr>
              <p:cNvPr id="15" name="Freeform 14">
                <a:extLst>
                  <a:ext uri="{FF2B5EF4-FFF2-40B4-BE49-F238E27FC236}">
                    <a16:creationId xmlns:a16="http://schemas.microsoft.com/office/drawing/2014/main" id="{DF5A870B-771D-0244-8F50-4C610B599D59}"/>
                  </a:ext>
                </a:extLst>
              </p:cNvPr>
              <p:cNvSpPr/>
              <p:nvPr/>
            </p:nvSpPr>
            <p:spPr>
              <a:xfrm>
                <a:off x="7636721" y="1524000"/>
                <a:ext cx="9525" cy="3667125"/>
              </a:xfrm>
              <a:custGeom>
                <a:avLst/>
                <a:gdLst>
                  <a:gd name="connsiteX0" fmla="*/ 598 w 9525"/>
                  <a:gd name="connsiteY0" fmla="*/ 0 h 3667125"/>
                  <a:gd name="connsiteX1" fmla="*/ 598 w 9525"/>
                  <a:gd name="connsiteY1" fmla="*/ 3667125 h 3667125"/>
                </a:gdLst>
                <a:ahLst/>
                <a:cxnLst>
                  <a:cxn ang="0">
                    <a:pos x="connsiteX0" y="connsiteY0"/>
                  </a:cxn>
                  <a:cxn ang="0">
                    <a:pos x="connsiteX1" y="connsiteY1"/>
                  </a:cxn>
                </a:cxnLst>
                <a:rect l="l" t="t" r="r" b="b"/>
                <a:pathLst>
                  <a:path w="9525" h="3667125">
                    <a:moveTo>
                      <a:pt x="598" y="0"/>
                    </a:moveTo>
                    <a:lnTo>
                      <a:pt x="598" y="3667125"/>
                    </a:lnTo>
                  </a:path>
                </a:pathLst>
              </a:custGeom>
              <a:solidFill>
                <a:srgbClr val="000000"/>
              </a:solidFill>
              <a:ln w="9525" cap="flat">
                <a:solidFill>
                  <a:srgbClr val="EBF0F8"/>
                </a:solidFill>
                <a:prstDash val="solid"/>
                <a:miter/>
              </a:ln>
            </p:spPr>
            <p:txBody>
              <a:bodyPr rtlCol="0" anchor="ctr"/>
              <a:lstStyle/>
              <a:p>
                <a:endParaRPr lang="en-AU"/>
              </a:p>
            </p:txBody>
          </p:sp>
          <p:sp>
            <p:nvSpPr>
              <p:cNvPr id="16" name="Freeform 15">
                <a:extLst>
                  <a:ext uri="{FF2B5EF4-FFF2-40B4-BE49-F238E27FC236}">
                    <a16:creationId xmlns:a16="http://schemas.microsoft.com/office/drawing/2014/main" id="{CD8B41F3-0AFD-274F-A1C4-423DC576942B}"/>
                  </a:ext>
                </a:extLst>
              </p:cNvPr>
              <p:cNvSpPr/>
              <p:nvPr/>
            </p:nvSpPr>
            <p:spPr>
              <a:xfrm>
                <a:off x="8358621" y="1524000"/>
                <a:ext cx="9525" cy="3667125"/>
              </a:xfrm>
              <a:custGeom>
                <a:avLst/>
                <a:gdLst>
                  <a:gd name="connsiteX0" fmla="*/ 674 w 9525"/>
                  <a:gd name="connsiteY0" fmla="*/ 0 h 3667125"/>
                  <a:gd name="connsiteX1" fmla="*/ 674 w 9525"/>
                  <a:gd name="connsiteY1" fmla="*/ 3667125 h 3667125"/>
                </a:gdLst>
                <a:ahLst/>
                <a:cxnLst>
                  <a:cxn ang="0">
                    <a:pos x="connsiteX0" y="connsiteY0"/>
                  </a:cxn>
                  <a:cxn ang="0">
                    <a:pos x="connsiteX1" y="connsiteY1"/>
                  </a:cxn>
                </a:cxnLst>
                <a:rect l="l" t="t" r="r" b="b"/>
                <a:pathLst>
                  <a:path w="9525" h="3667125">
                    <a:moveTo>
                      <a:pt x="674" y="0"/>
                    </a:moveTo>
                    <a:lnTo>
                      <a:pt x="674" y="3667125"/>
                    </a:lnTo>
                  </a:path>
                </a:pathLst>
              </a:custGeom>
              <a:solidFill>
                <a:srgbClr val="000000"/>
              </a:solidFill>
              <a:ln w="9525" cap="flat">
                <a:solidFill>
                  <a:srgbClr val="EBF0F8"/>
                </a:solidFill>
                <a:prstDash val="solid"/>
                <a:miter/>
              </a:ln>
            </p:spPr>
            <p:txBody>
              <a:bodyPr rtlCol="0" anchor="ctr"/>
              <a:lstStyle/>
              <a:p>
                <a:endParaRPr lang="en-AU"/>
              </a:p>
            </p:txBody>
          </p:sp>
        </p:grpSp>
        <p:grpSp>
          <p:nvGrpSpPr>
            <p:cNvPr id="17" name="Graphic 2">
              <a:extLst>
                <a:ext uri="{FF2B5EF4-FFF2-40B4-BE49-F238E27FC236}">
                  <a16:creationId xmlns:a16="http://schemas.microsoft.com/office/drawing/2014/main" id="{488ABCC9-5757-3A43-8905-52F2895AF0E4}"/>
                </a:ext>
              </a:extLst>
            </p:cNvPr>
            <p:cNvGrpSpPr/>
            <p:nvPr/>
          </p:nvGrpSpPr>
          <p:grpSpPr>
            <a:xfrm>
              <a:off x="2727441" y="1560290"/>
              <a:ext cx="6353175" cy="3267741"/>
              <a:chOff x="2727441" y="1560290"/>
              <a:chExt cx="6353175" cy="3267741"/>
            </a:xfrm>
            <a:solidFill>
              <a:srgbClr val="000000"/>
            </a:solidFill>
          </p:grpSpPr>
          <p:sp>
            <p:nvSpPr>
              <p:cNvPr id="18" name="Freeform 17">
                <a:extLst>
                  <a:ext uri="{FF2B5EF4-FFF2-40B4-BE49-F238E27FC236}">
                    <a16:creationId xmlns:a16="http://schemas.microsoft.com/office/drawing/2014/main" id="{4A18130D-C3D7-9549-96AE-E69E5A9B7DDC}"/>
                  </a:ext>
                </a:extLst>
              </p:cNvPr>
              <p:cNvSpPr/>
              <p:nvPr/>
            </p:nvSpPr>
            <p:spPr>
              <a:xfrm>
                <a:off x="2727441" y="4828032"/>
                <a:ext cx="6353175" cy="9525"/>
              </a:xfrm>
              <a:custGeom>
                <a:avLst/>
                <a:gdLst>
                  <a:gd name="connsiteX0" fmla="*/ 0 w 6353175"/>
                  <a:gd name="connsiteY0" fmla="*/ 397 h 9525"/>
                  <a:gd name="connsiteX1" fmla="*/ 6353175 w 6353175"/>
                  <a:gd name="connsiteY1" fmla="*/ 397 h 9525"/>
                </a:gdLst>
                <a:ahLst/>
                <a:cxnLst>
                  <a:cxn ang="0">
                    <a:pos x="connsiteX0" y="connsiteY0"/>
                  </a:cxn>
                  <a:cxn ang="0">
                    <a:pos x="connsiteX1" y="connsiteY1"/>
                  </a:cxn>
                </a:cxnLst>
                <a:rect l="l" t="t" r="r" b="b"/>
                <a:pathLst>
                  <a:path w="6353175" h="9525">
                    <a:moveTo>
                      <a:pt x="0" y="397"/>
                    </a:moveTo>
                    <a:lnTo>
                      <a:pt x="6353175" y="397"/>
                    </a:lnTo>
                  </a:path>
                </a:pathLst>
              </a:custGeom>
              <a:solidFill>
                <a:srgbClr val="000000"/>
              </a:solidFill>
              <a:ln w="9525" cap="flat">
                <a:solidFill>
                  <a:srgbClr val="EBF0F8"/>
                </a:solidFill>
                <a:prstDash val="solid"/>
                <a:miter/>
              </a:ln>
            </p:spPr>
            <p:txBody>
              <a:bodyPr rtlCol="0" anchor="ctr"/>
              <a:lstStyle/>
              <a:p>
                <a:endParaRPr lang="en-AU"/>
              </a:p>
            </p:txBody>
          </p:sp>
          <p:sp>
            <p:nvSpPr>
              <p:cNvPr id="19" name="Freeform 18">
                <a:extLst>
                  <a:ext uri="{FF2B5EF4-FFF2-40B4-BE49-F238E27FC236}">
                    <a16:creationId xmlns:a16="http://schemas.microsoft.com/office/drawing/2014/main" id="{F49E9CC9-2961-A347-9856-B37159BE9D57}"/>
                  </a:ext>
                </a:extLst>
              </p:cNvPr>
              <p:cNvSpPr/>
              <p:nvPr/>
            </p:nvSpPr>
            <p:spPr>
              <a:xfrm>
                <a:off x="2727441" y="4464939"/>
                <a:ext cx="6353175" cy="9525"/>
              </a:xfrm>
              <a:custGeom>
                <a:avLst/>
                <a:gdLst>
                  <a:gd name="connsiteX0" fmla="*/ 0 w 6353175"/>
                  <a:gd name="connsiteY0" fmla="*/ 359 h 9525"/>
                  <a:gd name="connsiteX1" fmla="*/ 6353175 w 6353175"/>
                  <a:gd name="connsiteY1" fmla="*/ 359 h 9525"/>
                </a:gdLst>
                <a:ahLst/>
                <a:cxnLst>
                  <a:cxn ang="0">
                    <a:pos x="connsiteX0" y="connsiteY0"/>
                  </a:cxn>
                  <a:cxn ang="0">
                    <a:pos x="connsiteX1" y="connsiteY1"/>
                  </a:cxn>
                </a:cxnLst>
                <a:rect l="l" t="t" r="r" b="b"/>
                <a:pathLst>
                  <a:path w="6353175" h="9525">
                    <a:moveTo>
                      <a:pt x="0" y="359"/>
                    </a:moveTo>
                    <a:lnTo>
                      <a:pt x="6353175" y="359"/>
                    </a:lnTo>
                  </a:path>
                </a:pathLst>
              </a:custGeom>
              <a:solidFill>
                <a:srgbClr val="000000"/>
              </a:solidFill>
              <a:ln w="9525" cap="flat">
                <a:solidFill>
                  <a:srgbClr val="EBF0F8"/>
                </a:solidFill>
                <a:prstDash val="solid"/>
                <a:miter/>
              </a:ln>
            </p:spPr>
            <p:txBody>
              <a:bodyPr rtlCol="0" anchor="ctr"/>
              <a:lstStyle/>
              <a:p>
                <a:endParaRPr lang="en-AU"/>
              </a:p>
            </p:txBody>
          </p:sp>
          <p:sp>
            <p:nvSpPr>
              <p:cNvPr id="20" name="Freeform 19">
                <a:extLst>
                  <a:ext uri="{FF2B5EF4-FFF2-40B4-BE49-F238E27FC236}">
                    <a16:creationId xmlns:a16="http://schemas.microsoft.com/office/drawing/2014/main" id="{640BBB65-B107-4A47-9A6E-7DBED885EA17}"/>
                  </a:ext>
                </a:extLst>
              </p:cNvPr>
              <p:cNvSpPr/>
              <p:nvPr/>
            </p:nvSpPr>
            <p:spPr>
              <a:xfrm>
                <a:off x="2727441" y="4101846"/>
                <a:ext cx="6353175" cy="9525"/>
              </a:xfrm>
              <a:custGeom>
                <a:avLst/>
                <a:gdLst>
                  <a:gd name="connsiteX0" fmla="*/ 0 w 6353175"/>
                  <a:gd name="connsiteY0" fmla="*/ 321 h 9525"/>
                  <a:gd name="connsiteX1" fmla="*/ 6353175 w 6353175"/>
                  <a:gd name="connsiteY1" fmla="*/ 321 h 9525"/>
                </a:gdLst>
                <a:ahLst/>
                <a:cxnLst>
                  <a:cxn ang="0">
                    <a:pos x="connsiteX0" y="connsiteY0"/>
                  </a:cxn>
                  <a:cxn ang="0">
                    <a:pos x="connsiteX1" y="connsiteY1"/>
                  </a:cxn>
                </a:cxnLst>
                <a:rect l="l" t="t" r="r" b="b"/>
                <a:pathLst>
                  <a:path w="6353175" h="9525">
                    <a:moveTo>
                      <a:pt x="0" y="321"/>
                    </a:moveTo>
                    <a:lnTo>
                      <a:pt x="6353175" y="321"/>
                    </a:lnTo>
                  </a:path>
                </a:pathLst>
              </a:custGeom>
              <a:solidFill>
                <a:srgbClr val="000000"/>
              </a:solidFill>
              <a:ln w="9525" cap="flat">
                <a:solidFill>
                  <a:srgbClr val="EBF0F8"/>
                </a:solidFill>
                <a:prstDash val="solid"/>
                <a:miter/>
              </a:ln>
            </p:spPr>
            <p:txBody>
              <a:bodyPr rtlCol="0" anchor="ctr"/>
              <a:lstStyle/>
              <a:p>
                <a:endParaRPr lang="en-AU"/>
              </a:p>
            </p:txBody>
          </p:sp>
          <p:sp>
            <p:nvSpPr>
              <p:cNvPr id="21" name="Freeform 20">
                <a:extLst>
                  <a:ext uri="{FF2B5EF4-FFF2-40B4-BE49-F238E27FC236}">
                    <a16:creationId xmlns:a16="http://schemas.microsoft.com/office/drawing/2014/main" id="{2B030929-735C-294F-87E7-93E9B45918C1}"/>
                  </a:ext>
                </a:extLst>
              </p:cNvPr>
              <p:cNvSpPr/>
              <p:nvPr/>
            </p:nvSpPr>
            <p:spPr>
              <a:xfrm>
                <a:off x="2727441" y="3738753"/>
                <a:ext cx="6353175" cy="9525"/>
              </a:xfrm>
              <a:custGeom>
                <a:avLst/>
                <a:gdLst>
                  <a:gd name="connsiteX0" fmla="*/ 0 w 6353175"/>
                  <a:gd name="connsiteY0" fmla="*/ 283 h 9525"/>
                  <a:gd name="connsiteX1" fmla="*/ 6353175 w 6353175"/>
                  <a:gd name="connsiteY1" fmla="*/ 283 h 9525"/>
                </a:gdLst>
                <a:ahLst/>
                <a:cxnLst>
                  <a:cxn ang="0">
                    <a:pos x="connsiteX0" y="connsiteY0"/>
                  </a:cxn>
                  <a:cxn ang="0">
                    <a:pos x="connsiteX1" y="connsiteY1"/>
                  </a:cxn>
                </a:cxnLst>
                <a:rect l="l" t="t" r="r" b="b"/>
                <a:pathLst>
                  <a:path w="6353175" h="9525">
                    <a:moveTo>
                      <a:pt x="0" y="283"/>
                    </a:moveTo>
                    <a:lnTo>
                      <a:pt x="6353175" y="283"/>
                    </a:lnTo>
                  </a:path>
                </a:pathLst>
              </a:custGeom>
              <a:solidFill>
                <a:srgbClr val="000000"/>
              </a:solidFill>
              <a:ln w="9525" cap="flat">
                <a:solidFill>
                  <a:srgbClr val="EBF0F8"/>
                </a:solidFill>
                <a:prstDash val="solid"/>
                <a:miter/>
              </a:ln>
            </p:spPr>
            <p:txBody>
              <a:bodyPr rtlCol="0" anchor="ctr"/>
              <a:lstStyle/>
              <a:p>
                <a:endParaRPr lang="en-AU"/>
              </a:p>
            </p:txBody>
          </p:sp>
          <p:sp>
            <p:nvSpPr>
              <p:cNvPr id="22" name="Freeform 21">
                <a:extLst>
                  <a:ext uri="{FF2B5EF4-FFF2-40B4-BE49-F238E27FC236}">
                    <a16:creationId xmlns:a16="http://schemas.microsoft.com/office/drawing/2014/main" id="{E448EAB7-341F-904F-B3EE-B9F1C3B61542}"/>
                  </a:ext>
                </a:extLst>
              </p:cNvPr>
              <p:cNvSpPr/>
              <p:nvPr/>
            </p:nvSpPr>
            <p:spPr>
              <a:xfrm>
                <a:off x="2727441" y="3375755"/>
                <a:ext cx="6353175" cy="9525"/>
              </a:xfrm>
              <a:custGeom>
                <a:avLst/>
                <a:gdLst>
                  <a:gd name="connsiteX0" fmla="*/ 0 w 6353175"/>
                  <a:gd name="connsiteY0" fmla="*/ 244 h 9525"/>
                  <a:gd name="connsiteX1" fmla="*/ 6353175 w 6353175"/>
                  <a:gd name="connsiteY1" fmla="*/ 244 h 9525"/>
                </a:gdLst>
                <a:ahLst/>
                <a:cxnLst>
                  <a:cxn ang="0">
                    <a:pos x="connsiteX0" y="connsiteY0"/>
                  </a:cxn>
                  <a:cxn ang="0">
                    <a:pos x="connsiteX1" y="connsiteY1"/>
                  </a:cxn>
                </a:cxnLst>
                <a:rect l="l" t="t" r="r" b="b"/>
                <a:pathLst>
                  <a:path w="6353175" h="9525">
                    <a:moveTo>
                      <a:pt x="0" y="244"/>
                    </a:moveTo>
                    <a:lnTo>
                      <a:pt x="6353175" y="244"/>
                    </a:lnTo>
                  </a:path>
                </a:pathLst>
              </a:custGeom>
              <a:solidFill>
                <a:srgbClr val="000000"/>
              </a:solidFill>
              <a:ln w="9525" cap="flat">
                <a:solidFill>
                  <a:srgbClr val="EBF0F8"/>
                </a:solidFill>
                <a:prstDash val="solid"/>
                <a:miter/>
              </a:ln>
            </p:spPr>
            <p:txBody>
              <a:bodyPr rtlCol="0" anchor="ctr"/>
              <a:lstStyle/>
              <a:p>
                <a:endParaRPr lang="en-AU"/>
              </a:p>
            </p:txBody>
          </p:sp>
          <p:sp>
            <p:nvSpPr>
              <p:cNvPr id="23" name="Freeform 22">
                <a:extLst>
                  <a:ext uri="{FF2B5EF4-FFF2-40B4-BE49-F238E27FC236}">
                    <a16:creationId xmlns:a16="http://schemas.microsoft.com/office/drawing/2014/main" id="{866E84B5-52BE-F847-9FCF-C2356B40A05F}"/>
                  </a:ext>
                </a:extLst>
              </p:cNvPr>
              <p:cNvSpPr/>
              <p:nvPr/>
            </p:nvSpPr>
            <p:spPr>
              <a:xfrm>
                <a:off x="2727441" y="3012662"/>
                <a:ext cx="6353175" cy="9525"/>
              </a:xfrm>
              <a:custGeom>
                <a:avLst/>
                <a:gdLst>
                  <a:gd name="connsiteX0" fmla="*/ 0 w 6353175"/>
                  <a:gd name="connsiteY0" fmla="*/ 206 h 9525"/>
                  <a:gd name="connsiteX1" fmla="*/ 6353175 w 6353175"/>
                  <a:gd name="connsiteY1" fmla="*/ 206 h 9525"/>
                </a:gdLst>
                <a:ahLst/>
                <a:cxnLst>
                  <a:cxn ang="0">
                    <a:pos x="connsiteX0" y="connsiteY0"/>
                  </a:cxn>
                  <a:cxn ang="0">
                    <a:pos x="connsiteX1" y="connsiteY1"/>
                  </a:cxn>
                </a:cxnLst>
                <a:rect l="l" t="t" r="r" b="b"/>
                <a:pathLst>
                  <a:path w="6353175" h="9525">
                    <a:moveTo>
                      <a:pt x="0" y="206"/>
                    </a:moveTo>
                    <a:lnTo>
                      <a:pt x="6353175" y="206"/>
                    </a:lnTo>
                  </a:path>
                </a:pathLst>
              </a:custGeom>
              <a:solidFill>
                <a:srgbClr val="000000"/>
              </a:solidFill>
              <a:ln w="9525" cap="flat">
                <a:solidFill>
                  <a:srgbClr val="EBF0F8"/>
                </a:solidFill>
                <a:prstDash val="solid"/>
                <a:miter/>
              </a:ln>
            </p:spPr>
            <p:txBody>
              <a:bodyPr rtlCol="0" anchor="ctr"/>
              <a:lstStyle/>
              <a:p>
                <a:endParaRPr lang="en-AU"/>
              </a:p>
            </p:txBody>
          </p:sp>
          <p:sp>
            <p:nvSpPr>
              <p:cNvPr id="24" name="Freeform 23">
                <a:extLst>
                  <a:ext uri="{FF2B5EF4-FFF2-40B4-BE49-F238E27FC236}">
                    <a16:creationId xmlns:a16="http://schemas.microsoft.com/office/drawing/2014/main" id="{0A6978DA-58CE-5F41-AE50-49D895C26668}"/>
                  </a:ext>
                </a:extLst>
              </p:cNvPr>
              <p:cNvSpPr/>
              <p:nvPr/>
            </p:nvSpPr>
            <p:spPr>
              <a:xfrm>
                <a:off x="2727441" y="2649569"/>
                <a:ext cx="6353175" cy="9525"/>
              </a:xfrm>
              <a:custGeom>
                <a:avLst/>
                <a:gdLst>
                  <a:gd name="connsiteX0" fmla="*/ 0 w 6353175"/>
                  <a:gd name="connsiteY0" fmla="*/ 168 h 9525"/>
                  <a:gd name="connsiteX1" fmla="*/ 6353175 w 6353175"/>
                  <a:gd name="connsiteY1" fmla="*/ 168 h 9525"/>
                </a:gdLst>
                <a:ahLst/>
                <a:cxnLst>
                  <a:cxn ang="0">
                    <a:pos x="connsiteX0" y="connsiteY0"/>
                  </a:cxn>
                  <a:cxn ang="0">
                    <a:pos x="connsiteX1" y="connsiteY1"/>
                  </a:cxn>
                </a:cxnLst>
                <a:rect l="l" t="t" r="r" b="b"/>
                <a:pathLst>
                  <a:path w="6353175" h="9525">
                    <a:moveTo>
                      <a:pt x="0" y="168"/>
                    </a:moveTo>
                    <a:lnTo>
                      <a:pt x="6353175" y="168"/>
                    </a:lnTo>
                  </a:path>
                </a:pathLst>
              </a:custGeom>
              <a:solidFill>
                <a:srgbClr val="000000"/>
              </a:solidFill>
              <a:ln w="9525" cap="flat">
                <a:solidFill>
                  <a:srgbClr val="EBF0F8"/>
                </a:solidFill>
                <a:prstDash val="solid"/>
                <a:miter/>
              </a:ln>
            </p:spPr>
            <p:txBody>
              <a:bodyPr rtlCol="0" anchor="ctr"/>
              <a:lstStyle/>
              <a:p>
                <a:endParaRPr lang="en-AU"/>
              </a:p>
            </p:txBody>
          </p:sp>
          <p:sp>
            <p:nvSpPr>
              <p:cNvPr id="25" name="Freeform 24">
                <a:extLst>
                  <a:ext uri="{FF2B5EF4-FFF2-40B4-BE49-F238E27FC236}">
                    <a16:creationId xmlns:a16="http://schemas.microsoft.com/office/drawing/2014/main" id="{DA3C5A4D-D838-CA45-BC38-41A0F82037FA}"/>
                  </a:ext>
                </a:extLst>
              </p:cNvPr>
              <p:cNvSpPr/>
              <p:nvPr/>
            </p:nvSpPr>
            <p:spPr>
              <a:xfrm>
                <a:off x="2727441" y="2286476"/>
                <a:ext cx="6353175" cy="9525"/>
              </a:xfrm>
              <a:custGeom>
                <a:avLst/>
                <a:gdLst>
                  <a:gd name="connsiteX0" fmla="*/ 0 w 6353175"/>
                  <a:gd name="connsiteY0" fmla="*/ 130 h 9525"/>
                  <a:gd name="connsiteX1" fmla="*/ 6353175 w 6353175"/>
                  <a:gd name="connsiteY1" fmla="*/ 130 h 9525"/>
                </a:gdLst>
                <a:ahLst/>
                <a:cxnLst>
                  <a:cxn ang="0">
                    <a:pos x="connsiteX0" y="connsiteY0"/>
                  </a:cxn>
                  <a:cxn ang="0">
                    <a:pos x="connsiteX1" y="connsiteY1"/>
                  </a:cxn>
                </a:cxnLst>
                <a:rect l="l" t="t" r="r" b="b"/>
                <a:pathLst>
                  <a:path w="6353175" h="9525">
                    <a:moveTo>
                      <a:pt x="0" y="130"/>
                    </a:moveTo>
                    <a:lnTo>
                      <a:pt x="6353175" y="130"/>
                    </a:lnTo>
                  </a:path>
                </a:pathLst>
              </a:custGeom>
              <a:solidFill>
                <a:srgbClr val="000000"/>
              </a:solidFill>
              <a:ln w="9525" cap="flat">
                <a:solidFill>
                  <a:srgbClr val="EBF0F8"/>
                </a:solidFill>
                <a:prstDash val="solid"/>
                <a:miter/>
              </a:ln>
            </p:spPr>
            <p:txBody>
              <a:bodyPr rtlCol="0" anchor="ctr"/>
              <a:lstStyle/>
              <a:p>
                <a:endParaRPr lang="en-AU"/>
              </a:p>
            </p:txBody>
          </p:sp>
          <p:sp>
            <p:nvSpPr>
              <p:cNvPr id="26" name="Freeform 25">
                <a:extLst>
                  <a:ext uri="{FF2B5EF4-FFF2-40B4-BE49-F238E27FC236}">
                    <a16:creationId xmlns:a16="http://schemas.microsoft.com/office/drawing/2014/main" id="{27B72BD8-2867-544E-B8C2-010F9AB19D78}"/>
                  </a:ext>
                </a:extLst>
              </p:cNvPr>
              <p:cNvSpPr/>
              <p:nvPr/>
            </p:nvSpPr>
            <p:spPr>
              <a:xfrm>
                <a:off x="2727441" y="1923383"/>
                <a:ext cx="6353175" cy="9525"/>
              </a:xfrm>
              <a:custGeom>
                <a:avLst/>
                <a:gdLst>
                  <a:gd name="connsiteX0" fmla="*/ 0 w 6353175"/>
                  <a:gd name="connsiteY0" fmla="*/ 92 h 9525"/>
                  <a:gd name="connsiteX1" fmla="*/ 6353175 w 6353175"/>
                  <a:gd name="connsiteY1" fmla="*/ 92 h 9525"/>
                </a:gdLst>
                <a:ahLst/>
                <a:cxnLst>
                  <a:cxn ang="0">
                    <a:pos x="connsiteX0" y="connsiteY0"/>
                  </a:cxn>
                  <a:cxn ang="0">
                    <a:pos x="connsiteX1" y="connsiteY1"/>
                  </a:cxn>
                </a:cxnLst>
                <a:rect l="l" t="t" r="r" b="b"/>
                <a:pathLst>
                  <a:path w="6353175" h="9525">
                    <a:moveTo>
                      <a:pt x="0" y="92"/>
                    </a:moveTo>
                    <a:lnTo>
                      <a:pt x="6353175" y="92"/>
                    </a:lnTo>
                  </a:path>
                </a:pathLst>
              </a:custGeom>
              <a:solidFill>
                <a:srgbClr val="000000"/>
              </a:solidFill>
              <a:ln w="9525" cap="flat">
                <a:solidFill>
                  <a:srgbClr val="EBF0F8"/>
                </a:solidFill>
                <a:prstDash val="solid"/>
                <a:miter/>
              </a:ln>
            </p:spPr>
            <p:txBody>
              <a:bodyPr rtlCol="0" anchor="ctr"/>
              <a:lstStyle/>
              <a:p>
                <a:endParaRPr lang="en-AU"/>
              </a:p>
            </p:txBody>
          </p:sp>
          <p:sp>
            <p:nvSpPr>
              <p:cNvPr id="27" name="Freeform 26">
                <a:extLst>
                  <a:ext uri="{FF2B5EF4-FFF2-40B4-BE49-F238E27FC236}">
                    <a16:creationId xmlns:a16="http://schemas.microsoft.com/office/drawing/2014/main" id="{5ADB7ECE-3148-234F-8538-794CEB016EF3}"/>
                  </a:ext>
                </a:extLst>
              </p:cNvPr>
              <p:cNvSpPr/>
              <p:nvPr/>
            </p:nvSpPr>
            <p:spPr>
              <a:xfrm>
                <a:off x="2727441" y="1560290"/>
                <a:ext cx="6353175" cy="9525"/>
              </a:xfrm>
              <a:custGeom>
                <a:avLst/>
                <a:gdLst>
                  <a:gd name="connsiteX0" fmla="*/ 0 w 6353175"/>
                  <a:gd name="connsiteY0" fmla="*/ 54 h 9525"/>
                  <a:gd name="connsiteX1" fmla="*/ 6353175 w 6353175"/>
                  <a:gd name="connsiteY1" fmla="*/ 54 h 9525"/>
                </a:gdLst>
                <a:ahLst/>
                <a:cxnLst>
                  <a:cxn ang="0">
                    <a:pos x="connsiteX0" y="connsiteY0"/>
                  </a:cxn>
                  <a:cxn ang="0">
                    <a:pos x="connsiteX1" y="connsiteY1"/>
                  </a:cxn>
                </a:cxnLst>
                <a:rect l="l" t="t" r="r" b="b"/>
                <a:pathLst>
                  <a:path w="6353175" h="9525">
                    <a:moveTo>
                      <a:pt x="0" y="54"/>
                    </a:moveTo>
                    <a:lnTo>
                      <a:pt x="6353175" y="54"/>
                    </a:lnTo>
                  </a:path>
                </a:pathLst>
              </a:custGeom>
              <a:solidFill>
                <a:srgbClr val="000000"/>
              </a:solidFill>
              <a:ln w="9525" cap="flat">
                <a:solidFill>
                  <a:srgbClr val="EBF0F8"/>
                </a:solidFill>
                <a:prstDash val="solid"/>
                <a:miter/>
              </a:ln>
            </p:spPr>
            <p:txBody>
              <a:bodyPr rtlCol="0" anchor="ctr"/>
              <a:lstStyle/>
              <a:p>
                <a:endParaRPr lang="en-AU"/>
              </a:p>
            </p:txBody>
          </p:sp>
        </p:grpSp>
      </p:grpSp>
      <p:sp>
        <p:nvSpPr>
          <p:cNvPr id="28" name="Freeform 27">
            <a:extLst>
              <a:ext uri="{FF2B5EF4-FFF2-40B4-BE49-F238E27FC236}">
                <a16:creationId xmlns:a16="http://schemas.microsoft.com/office/drawing/2014/main" id="{84B7F03F-4531-A04E-BC98-CCA36E27C7B9}"/>
              </a:ext>
            </a:extLst>
          </p:cNvPr>
          <p:cNvSpPr/>
          <p:nvPr/>
        </p:nvSpPr>
        <p:spPr>
          <a:xfrm>
            <a:off x="2727443" y="5191127"/>
            <a:ext cx="6353175" cy="9525"/>
          </a:xfrm>
          <a:custGeom>
            <a:avLst/>
            <a:gdLst>
              <a:gd name="connsiteX0" fmla="*/ 0 w 6353175"/>
              <a:gd name="connsiteY0" fmla="*/ 435 h 9525"/>
              <a:gd name="connsiteX1" fmla="*/ 6353175 w 6353175"/>
              <a:gd name="connsiteY1" fmla="*/ 435 h 9525"/>
            </a:gdLst>
            <a:ahLst/>
            <a:cxnLst>
              <a:cxn ang="0">
                <a:pos x="connsiteX0" y="connsiteY0"/>
              </a:cxn>
              <a:cxn ang="0">
                <a:pos x="connsiteX1" y="connsiteY1"/>
              </a:cxn>
            </a:cxnLst>
            <a:rect l="l" t="t" r="r" b="b"/>
            <a:pathLst>
              <a:path w="6353175" h="9525">
                <a:moveTo>
                  <a:pt x="0" y="435"/>
                </a:moveTo>
                <a:lnTo>
                  <a:pt x="6353175" y="435"/>
                </a:lnTo>
              </a:path>
            </a:pathLst>
          </a:custGeom>
          <a:solidFill>
            <a:srgbClr val="000000"/>
          </a:solidFill>
          <a:ln w="19050" cap="flat">
            <a:solidFill>
              <a:srgbClr val="000000"/>
            </a:solidFill>
            <a:prstDash val="solid"/>
            <a:miter/>
          </a:ln>
        </p:spPr>
        <p:txBody>
          <a:bodyPr rtlCol="0" anchor="ctr"/>
          <a:lstStyle/>
          <a:p>
            <a:endParaRPr lang="en-AU"/>
          </a:p>
        </p:txBody>
      </p:sp>
      <p:sp>
        <p:nvSpPr>
          <p:cNvPr id="29" name="Freeform 28">
            <a:extLst>
              <a:ext uri="{FF2B5EF4-FFF2-40B4-BE49-F238E27FC236}">
                <a16:creationId xmlns:a16="http://schemas.microsoft.com/office/drawing/2014/main" id="{9960805D-865C-9847-99C2-0EA87072B541}"/>
              </a:ext>
            </a:extLst>
          </p:cNvPr>
          <p:cNvSpPr/>
          <p:nvPr/>
        </p:nvSpPr>
        <p:spPr>
          <a:xfrm>
            <a:off x="1936868" y="104775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a:p>
        </p:txBody>
      </p:sp>
      <p:sp>
        <p:nvSpPr>
          <p:cNvPr id="30" name="Freeform 29">
            <a:extLst>
              <a:ext uri="{FF2B5EF4-FFF2-40B4-BE49-F238E27FC236}">
                <a16:creationId xmlns:a16="http://schemas.microsoft.com/office/drawing/2014/main" id="{AE7531D3-638F-D348-A82A-C1653343E56E}"/>
              </a:ext>
            </a:extLst>
          </p:cNvPr>
          <p:cNvSpPr/>
          <p:nvPr/>
        </p:nvSpPr>
        <p:spPr>
          <a:xfrm>
            <a:off x="1936868" y="1047752"/>
            <a:ext cx="9525" cy="9525"/>
          </a:xfrm>
          <a:custGeom>
            <a:avLst/>
            <a:gdLst/>
            <a:ahLst/>
            <a:cxnLst/>
            <a:rect l="l" t="t" r="r" b="b"/>
            <a:pathLst>
              <a:path w="9525" h="9525"/>
            </a:pathLst>
          </a:custGeom>
          <a:solidFill>
            <a:srgbClr val="000000"/>
          </a:solidFill>
          <a:ln w="9525" cap="flat">
            <a:noFill/>
            <a:prstDash val="solid"/>
            <a:miter/>
          </a:ln>
        </p:spPr>
        <p:txBody>
          <a:bodyPr rtlCol="0" anchor="ctr"/>
          <a:lstStyle/>
          <a:p>
            <a:endParaRPr lang="en-AU"/>
          </a:p>
        </p:txBody>
      </p:sp>
      <p:sp>
        <p:nvSpPr>
          <p:cNvPr id="32" name="Freeform 31">
            <a:extLst>
              <a:ext uri="{FF2B5EF4-FFF2-40B4-BE49-F238E27FC236}">
                <a16:creationId xmlns:a16="http://schemas.microsoft.com/office/drawing/2014/main" id="{DF88D997-C7A4-4C4A-AACD-3522CA76FF74}"/>
              </a:ext>
            </a:extLst>
          </p:cNvPr>
          <p:cNvSpPr/>
          <p:nvPr/>
        </p:nvSpPr>
        <p:spPr>
          <a:xfrm>
            <a:off x="2727443" y="4813934"/>
            <a:ext cx="6353175" cy="323278"/>
          </a:xfrm>
          <a:custGeom>
            <a:avLst/>
            <a:gdLst>
              <a:gd name="connsiteX0" fmla="*/ 83 w 6353175"/>
              <a:gd name="connsiteY0" fmla="*/ 323329 h 323278"/>
              <a:gd name="connsiteX1" fmla="*/ 192583 w 6353175"/>
              <a:gd name="connsiteY1" fmla="*/ 268274 h 323278"/>
              <a:gd name="connsiteX2" fmla="*/ 256782 w 6353175"/>
              <a:gd name="connsiteY2" fmla="*/ 253129 h 323278"/>
              <a:gd name="connsiteX3" fmla="*/ 449282 w 6353175"/>
              <a:gd name="connsiteY3" fmla="*/ 217411 h 323278"/>
              <a:gd name="connsiteX4" fmla="*/ 513481 w 6353175"/>
              <a:gd name="connsiteY4" fmla="*/ 207790 h 323278"/>
              <a:gd name="connsiteX5" fmla="*/ 770179 w 6353175"/>
              <a:gd name="connsiteY5" fmla="*/ 177596 h 323278"/>
              <a:gd name="connsiteX6" fmla="*/ 834378 w 6353175"/>
              <a:gd name="connsiteY6" fmla="*/ 171595 h 323278"/>
              <a:gd name="connsiteX7" fmla="*/ 1283577 w 6353175"/>
              <a:gd name="connsiteY7" fmla="*/ 139972 h 323278"/>
              <a:gd name="connsiteX8" fmla="*/ 1347680 w 6353175"/>
              <a:gd name="connsiteY8" fmla="*/ 136353 h 323278"/>
              <a:gd name="connsiteX9" fmla="*/ 1989475 w 6353175"/>
              <a:gd name="connsiteY9" fmla="*/ 108635 h 323278"/>
              <a:gd name="connsiteX10" fmla="*/ 2053673 w 6353175"/>
              <a:gd name="connsiteY10" fmla="*/ 106349 h 323278"/>
              <a:gd name="connsiteX11" fmla="*/ 3401270 w 6353175"/>
              <a:gd name="connsiteY11" fmla="*/ 67201 h 323278"/>
              <a:gd name="connsiteX12" fmla="*/ 3465469 w 6353175"/>
              <a:gd name="connsiteY12" fmla="*/ 65582 h 323278"/>
              <a:gd name="connsiteX13" fmla="*/ 6353258 w 6353175"/>
              <a:gd name="connsiteY13" fmla="*/ 50 h 323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53175" h="323278">
                <a:moveTo>
                  <a:pt x="83" y="323329"/>
                </a:moveTo>
                <a:lnTo>
                  <a:pt x="192583" y="268274"/>
                </a:lnTo>
                <a:lnTo>
                  <a:pt x="256782" y="253129"/>
                </a:lnTo>
                <a:lnTo>
                  <a:pt x="449282" y="217411"/>
                </a:lnTo>
                <a:lnTo>
                  <a:pt x="513481" y="207790"/>
                </a:lnTo>
                <a:lnTo>
                  <a:pt x="770179" y="177596"/>
                </a:lnTo>
                <a:lnTo>
                  <a:pt x="834378" y="171595"/>
                </a:lnTo>
                <a:lnTo>
                  <a:pt x="1283577" y="139972"/>
                </a:lnTo>
                <a:lnTo>
                  <a:pt x="1347680" y="136353"/>
                </a:lnTo>
                <a:lnTo>
                  <a:pt x="1989475" y="108635"/>
                </a:lnTo>
                <a:lnTo>
                  <a:pt x="2053673" y="106349"/>
                </a:lnTo>
                <a:lnTo>
                  <a:pt x="3401270" y="67201"/>
                </a:lnTo>
                <a:lnTo>
                  <a:pt x="3465469" y="65582"/>
                </a:lnTo>
                <a:lnTo>
                  <a:pt x="6353258" y="50"/>
                </a:lnTo>
              </a:path>
            </a:pathLst>
          </a:custGeom>
          <a:noFill/>
          <a:ln w="28575" cap="flat">
            <a:solidFill>
              <a:srgbClr val="C00000"/>
            </a:solidFill>
            <a:prstDash val="solid"/>
            <a:miter/>
          </a:ln>
        </p:spPr>
        <p:txBody>
          <a:bodyPr rtlCol="0" anchor="ctr"/>
          <a:lstStyle/>
          <a:p>
            <a:endParaRPr lang="en-AU"/>
          </a:p>
        </p:txBody>
      </p:sp>
      <p:sp>
        <p:nvSpPr>
          <p:cNvPr id="33" name="Freeform 32">
            <a:extLst>
              <a:ext uri="{FF2B5EF4-FFF2-40B4-BE49-F238E27FC236}">
                <a16:creationId xmlns:a16="http://schemas.microsoft.com/office/drawing/2014/main" id="{687ADF80-7BE1-764F-AF56-4A10DA23AF14}"/>
              </a:ext>
            </a:extLst>
          </p:cNvPr>
          <p:cNvSpPr/>
          <p:nvPr/>
        </p:nvSpPr>
        <p:spPr>
          <a:xfrm>
            <a:off x="2727443" y="4442650"/>
            <a:ext cx="6353175" cy="661892"/>
          </a:xfrm>
          <a:custGeom>
            <a:avLst/>
            <a:gdLst>
              <a:gd name="connsiteX0" fmla="*/ 83 w 6353175"/>
              <a:gd name="connsiteY0" fmla="*/ 661942 h 661892"/>
              <a:gd name="connsiteX1" fmla="*/ 192583 w 6353175"/>
              <a:gd name="connsiteY1" fmla="*/ 554310 h 661892"/>
              <a:gd name="connsiteX2" fmla="*/ 256782 w 6353175"/>
              <a:gd name="connsiteY2" fmla="*/ 521830 h 661892"/>
              <a:gd name="connsiteX3" fmla="*/ 449282 w 6353175"/>
              <a:gd name="connsiteY3" fmla="*/ 437914 h 661892"/>
              <a:gd name="connsiteX4" fmla="*/ 513481 w 6353175"/>
              <a:gd name="connsiteY4" fmla="*/ 414483 h 661892"/>
              <a:gd name="connsiteX5" fmla="*/ 705981 w 6353175"/>
              <a:gd name="connsiteY5" fmla="*/ 355713 h 661892"/>
              <a:gd name="connsiteX6" fmla="*/ 770179 w 6353175"/>
              <a:gd name="connsiteY6" fmla="*/ 339426 h 661892"/>
              <a:gd name="connsiteX7" fmla="*/ 1026878 w 6353175"/>
              <a:gd name="connsiteY7" fmla="*/ 287038 h 661892"/>
              <a:gd name="connsiteX8" fmla="*/ 1091077 w 6353175"/>
              <a:gd name="connsiteY8" fmla="*/ 276084 h 661892"/>
              <a:gd name="connsiteX9" fmla="*/ 1411879 w 6353175"/>
              <a:gd name="connsiteY9" fmla="*/ 232746 h 661892"/>
              <a:gd name="connsiteX10" fmla="*/ 1476077 w 6353175"/>
              <a:gd name="connsiteY10" fmla="*/ 225697 h 661892"/>
              <a:gd name="connsiteX11" fmla="*/ 1989475 w 6353175"/>
              <a:gd name="connsiteY11" fmla="*/ 179501 h 661892"/>
              <a:gd name="connsiteX12" fmla="*/ 2053673 w 6353175"/>
              <a:gd name="connsiteY12" fmla="*/ 174929 h 661892"/>
              <a:gd name="connsiteX13" fmla="*/ 2759571 w 6353175"/>
              <a:gd name="connsiteY13" fmla="*/ 134733 h 661892"/>
              <a:gd name="connsiteX14" fmla="*/ 2823674 w 6353175"/>
              <a:gd name="connsiteY14" fmla="*/ 131685 h 661892"/>
              <a:gd name="connsiteX15" fmla="*/ 3914668 w 6353175"/>
              <a:gd name="connsiteY15" fmla="*/ 86632 h 661892"/>
              <a:gd name="connsiteX16" fmla="*/ 3978866 w 6353175"/>
              <a:gd name="connsiteY16" fmla="*/ 84251 h 661892"/>
              <a:gd name="connsiteX17" fmla="*/ 6353258 w 6353175"/>
              <a:gd name="connsiteY17" fmla="*/ 50 h 661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53175" h="661892">
                <a:moveTo>
                  <a:pt x="83" y="661942"/>
                </a:moveTo>
                <a:lnTo>
                  <a:pt x="192583" y="554310"/>
                </a:lnTo>
                <a:lnTo>
                  <a:pt x="256782" y="521830"/>
                </a:lnTo>
                <a:lnTo>
                  <a:pt x="449282" y="437914"/>
                </a:lnTo>
                <a:lnTo>
                  <a:pt x="513481" y="414483"/>
                </a:lnTo>
                <a:lnTo>
                  <a:pt x="705981" y="355713"/>
                </a:lnTo>
                <a:lnTo>
                  <a:pt x="770179" y="339426"/>
                </a:lnTo>
                <a:lnTo>
                  <a:pt x="1026878" y="287038"/>
                </a:lnTo>
                <a:lnTo>
                  <a:pt x="1091077" y="276084"/>
                </a:lnTo>
                <a:lnTo>
                  <a:pt x="1411879" y="232746"/>
                </a:lnTo>
                <a:lnTo>
                  <a:pt x="1476077" y="225697"/>
                </a:lnTo>
                <a:lnTo>
                  <a:pt x="1989475" y="179501"/>
                </a:lnTo>
                <a:lnTo>
                  <a:pt x="2053673" y="174929"/>
                </a:lnTo>
                <a:lnTo>
                  <a:pt x="2759571" y="134733"/>
                </a:lnTo>
                <a:lnTo>
                  <a:pt x="2823674" y="131685"/>
                </a:lnTo>
                <a:lnTo>
                  <a:pt x="3914668" y="86632"/>
                </a:lnTo>
                <a:lnTo>
                  <a:pt x="3978866" y="84251"/>
                </a:lnTo>
                <a:lnTo>
                  <a:pt x="6353258" y="50"/>
                </a:lnTo>
              </a:path>
            </a:pathLst>
          </a:custGeom>
          <a:noFill/>
          <a:ln w="19050" cap="flat">
            <a:solidFill>
              <a:schemeClr val="bg2">
                <a:lumMod val="75000"/>
              </a:schemeClr>
            </a:solidFill>
            <a:prstDash val="solid"/>
            <a:miter/>
          </a:ln>
        </p:spPr>
        <p:txBody>
          <a:bodyPr rtlCol="0" anchor="ctr"/>
          <a:lstStyle/>
          <a:p>
            <a:endParaRPr lang="en-AU"/>
          </a:p>
        </p:txBody>
      </p:sp>
      <p:sp>
        <p:nvSpPr>
          <p:cNvPr id="34" name="Freeform 33">
            <a:extLst>
              <a:ext uri="{FF2B5EF4-FFF2-40B4-BE49-F238E27FC236}">
                <a16:creationId xmlns:a16="http://schemas.microsoft.com/office/drawing/2014/main" id="{2DDAD48D-FDD2-2548-B91A-9F983EEE71D3}"/>
              </a:ext>
            </a:extLst>
          </p:cNvPr>
          <p:cNvSpPr/>
          <p:nvPr/>
        </p:nvSpPr>
        <p:spPr>
          <a:xfrm>
            <a:off x="2727443" y="4099083"/>
            <a:ext cx="6353175" cy="1002696"/>
          </a:xfrm>
          <a:custGeom>
            <a:avLst/>
            <a:gdLst>
              <a:gd name="connsiteX0" fmla="*/ 83 w 6353175"/>
              <a:gd name="connsiteY0" fmla="*/ 1002747 h 1002696"/>
              <a:gd name="connsiteX1" fmla="*/ 577679 w 6353175"/>
              <a:gd name="connsiteY1" fmla="*/ 651370 h 1002696"/>
              <a:gd name="connsiteX2" fmla="*/ 641782 w 6353175"/>
              <a:gd name="connsiteY2" fmla="*/ 616127 h 1002696"/>
              <a:gd name="connsiteX3" fmla="*/ 834378 w 6353175"/>
              <a:gd name="connsiteY3" fmla="*/ 520782 h 1002696"/>
              <a:gd name="connsiteX4" fmla="*/ 898481 w 6353175"/>
              <a:gd name="connsiteY4" fmla="*/ 493159 h 1002696"/>
              <a:gd name="connsiteX5" fmla="*/ 1091077 w 6353175"/>
              <a:gd name="connsiteY5" fmla="*/ 422103 h 1002696"/>
              <a:gd name="connsiteX6" fmla="*/ 1155180 w 6353175"/>
              <a:gd name="connsiteY6" fmla="*/ 401910 h 1002696"/>
              <a:gd name="connsiteX7" fmla="*/ 1347680 w 6353175"/>
              <a:gd name="connsiteY7" fmla="*/ 349332 h 1002696"/>
              <a:gd name="connsiteX8" fmla="*/ 1411879 w 6353175"/>
              <a:gd name="connsiteY8" fmla="*/ 334282 h 1002696"/>
              <a:gd name="connsiteX9" fmla="*/ 1668577 w 6353175"/>
              <a:gd name="connsiteY9" fmla="*/ 281799 h 1002696"/>
              <a:gd name="connsiteX10" fmla="*/ 1732776 w 6353175"/>
              <a:gd name="connsiteY10" fmla="*/ 270655 h 1002696"/>
              <a:gd name="connsiteX11" fmla="*/ 2053673 w 6353175"/>
              <a:gd name="connsiteY11" fmla="*/ 223030 h 1002696"/>
              <a:gd name="connsiteX12" fmla="*/ 2117776 w 6353175"/>
              <a:gd name="connsiteY12" fmla="*/ 214553 h 1002696"/>
              <a:gd name="connsiteX13" fmla="*/ 2502872 w 6353175"/>
              <a:gd name="connsiteY13" fmla="*/ 170262 h 1002696"/>
              <a:gd name="connsiteX14" fmla="*/ 2566975 w 6353175"/>
              <a:gd name="connsiteY14" fmla="*/ 164071 h 1002696"/>
              <a:gd name="connsiteX15" fmla="*/ 3144571 w 6353175"/>
              <a:gd name="connsiteY15" fmla="*/ 117017 h 1002696"/>
              <a:gd name="connsiteX16" fmla="*/ 3208770 w 6353175"/>
              <a:gd name="connsiteY16" fmla="*/ 112540 h 1002696"/>
              <a:gd name="connsiteX17" fmla="*/ 3978866 w 6353175"/>
              <a:gd name="connsiteY17" fmla="*/ 66344 h 1002696"/>
              <a:gd name="connsiteX18" fmla="*/ 4042969 w 6353175"/>
              <a:gd name="connsiteY18" fmla="*/ 63105 h 1002696"/>
              <a:gd name="connsiteX19" fmla="*/ 4941463 w 6353175"/>
              <a:gd name="connsiteY19" fmla="*/ 27006 h 1002696"/>
              <a:gd name="connsiteX20" fmla="*/ 5005661 w 6353175"/>
              <a:gd name="connsiteY20" fmla="*/ 24910 h 1002696"/>
              <a:gd name="connsiteX21" fmla="*/ 5904060 w 6353175"/>
              <a:gd name="connsiteY21" fmla="*/ 2050 h 1002696"/>
              <a:gd name="connsiteX22" fmla="*/ 5968258 w 6353175"/>
              <a:gd name="connsiteY22" fmla="*/ 1764 h 1002696"/>
              <a:gd name="connsiteX23" fmla="*/ 6353258 w 6353175"/>
              <a:gd name="connsiteY23" fmla="*/ 50 h 100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353175" h="1002696">
                <a:moveTo>
                  <a:pt x="83" y="1002747"/>
                </a:moveTo>
                <a:lnTo>
                  <a:pt x="577679" y="651370"/>
                </a:lnTo>
                <a:lnTo>
                  <a:pt x="641782" y="616127"/>
                </a:lnTo>
                <a:lnTo>
                  <a:pt x="834378" y="520782"/>
                </a:lnTo>
                <a:lnTo>
                  <a:pt x="898481" y="493159"/>
                </a:lnTo>
                <a:lnTo>
                  <a:pt x="1091077" y="422103"/>
                </a:lnTo>
                <a:lnTo>
                  <a:pt x="1155180" y="401910"/>
                </a:lnTo>
                <a:lnTo>
                  <a:pt x="1347680" y="349332"/>
                </a:lnTo>
                <a:lnTo>
                  <a:pt x="1411879" y="334282"/>
                </a:lnTo>
                <a:lnTo>
                  <a:pt x="1668577" y="281799"/>
                </a:lnTo>
                <a:lnTo>
                  <a:pt x="1732776" y="270655"/>
                </a:lnTo>
                <a:lnTo>
                  <a:pt x="2053673" y="223030"/>
                </a:lnTo>
                <a:lnTo>
                  <a:pt x="2117776" y="214553"/>
                </a:lnTo>
                <a:lnTo>
                  <a:pt x="2502872" y="170262"/>
                </a:lnTo>
                <a:lnTo>
                  <a:pt x="2566975" y="164071"/>
                </a:lnTo>
                <a:lnTo>
                  <a:pt x="3144571" y="117017"/>
                </a:lnTo>
                <a:lnTo>
                  <a:pt x="3208770" y="112540"/>
                </a:lnTo>
                <a:lnTo>
                  <a:pt x="3978866" y="66344"/>
                </a:lnTo>
                <a:lnTo>
                  <a:pt x="4042969" y="63105"/>
                </a:lnTo>
                <a:lnTo>
                  <a:pt x="4941463" y="27006"/>
                </a:lnTo>
                <a:lnTo>
                  <a:pt x="5005661" y="24910"/>
                </a:lnTo>
                <a:lnTo>
                  <a:pt x="5904060" y="2050"/>
                </a:lnTo>
                <a:lnTo>
                  <a:pt x="5968258" y="1764"/>
                </a:lnTo>
                <a:lnTo>
                  <a:pt x="6353258" y="50"/>
                </a:lnTo>
              </a:path>
            </a:pathLst>
          </a:custGeom>
          <a:noFill/>
          <a:ln w="19050" cap="flat">
            <a:solidFill>
              <a:schemeClr val="bg2">
                <a:lumMod val="75000"/>
              </a:schemeClr>
            </a:solidFill>
            <a:prstDash val="solid"/>
            <a:miter/>
          </a:ln>
        </p:spPr>
        <p:txBody>
          <a:bodyPr rtlCol="0" anchor="ctr"/>
          <a:lstStyle/>
          <a:p>
            <a:endParaRPr lang="en-AU"/>
          </a:p>
        </p:txBody>
      </p:sp>
      <p:sp>
        <p:nvSpPr>
          <p:cNvPr id="35" name="Freeform 34">
            <a:extLst>
              <a:ext uri="{FF2B5EF4-FFF2-40B4-BE49-F238E27FC236}">
                <a16:creationId xmlns:a16="http://schemas.microsoft.com/office/drawing/2014/main" id="{0100CA45-5691-4040-8E0B-3C5D37E1B2D7}"/>
              </a:ext>
            </a:extLst>
          </p:cNvPr>
          <p:cNvSpPr/>
          <p:nvPr/>
        </p:nvSpPr>
        <p:spPr>
          <a:xfrm>
            <a:off x="2727443" y="3719607"/>
            <a:ext cx="6353175" cy="1382172"/>
          </a:xfrm>
          <a:custGeom>
            <a:avLst/>
            <a:gdLst>
              <a:gd name="connsiteX0" fmla="*/ 83 w 6353175"/>
              <a:gd name="connsiteY0" fmla="*/ 1382223 h 1382172"/>
              <a:gd name="connsiteX1" fmla="*/ 962680 w 6353175"/>
              <a:gd name="connsiteY1" fmla="*/ 790816 h 1382172"/>
              <a:gd name="connsiteX2" fmla="*/ 1026878 w 6353175"/>
              <a:gd name="connsiteY2" fmla="*/ 754430 h 1382172"/>
              <a:gd name="connsiteX3" fmla="*/ 1219378 w 6353175"/>
              <a:gd name="connsiteY3" fmla="*/ 654037 h 1382172"/>
              <a:gd name="connsiteX4" fmla="*/ 1283577 w 6353175"/>
              <a:gd name="connsiteY4" fmla="*/ 624128 h 1382172"/>
              <a:gd name="connsiteX5" fmla="*/ 1476077 w 6353175"/>
              <a:gd name="connsiteY5" fmla="*/ 544880 h 1382172"/>
              <a:gd name="connsiteX6" fmla="*/ 1540276 w 6353175"/>
              <a:gd name="connsiteY6" fmla="*/ 521639 h 1382172"/>
              <a:gd name="connsiteX7" fmla="*/ 1732776 w 6353175"/>
              <a:gd name="connsiteY7" fmla="*/ 461060 h 1382172"/>
              <a:gd name="connsiteX8" fmla="*/ 1796974 w 6353175"/>
              <a:gd name="connsiteY8" fmla="*/ 443058 h 1382172"/>
              <a:gd name="connsiteX9" fmla="*/ 2053673 w 6353175"/>
              <a:gd name="connsiteY9" fmla="*/ 380955 h 1382172"/>
              <a:gd name="connsiteX10" fmla="*/ 2117776 w 6353175"/>
              <a:gd name="connsiteY10" fmla="*/ 367143 h 1382172"/>
              <a:gd name="connsiteX11" fmla="*/ 2438674 w 6353175"/>
              <a:gd name="connsiteY11" fmla="*/ 307041 h 1382172"/>
              <a:gd name="connsiteX12" fmla="*/ 2502872 w 6353175"/>
              <a:gd name="connsiteY12" fmla="*/ 296468 h 1382172"/>
              <a:gd name="connsiteX13" fmla="*/ 2952071 w 6353175"/>
              <a:gd name="connsiteY13" fmla="*/ 230936 h 1382172"/>
              <a:gd name="connsiteX14" fmla="*/ 3016270 w 6353175"/>
              <a:gd name="connsiteY14" fmla="*/ 222745 h 1382172"/>
              <a:gd name="connsiteX15" fmla="*/ 3529667 w 6353175"/>
              <a:gd name="connsiteY15" fmla="*/ 167785 h 1382172"/>
              <a:gd name="connsiteX16" fmla="*/ 3593770 w 6353175"/>
              <a:gd name="connsiteY16" fmla="*/ 161785 h 1382172"/>
              <a:gd name="connsiteX17" fmla="*/ 4299668 w 6353175"/>
              <a:gd name="connsiteY17" fmla="*/ 103015 h 1382172"/>
              <a:gd name="connsiteX18" fmla="*/ 4363867 w 6353175"/>
              <a:gd name="connsiteY18" fmla="*/ 98253 h 1382172"/>
              <a:gd name="connsiteX19" fmla="*/ 5133963 w 6353175"/>
              <a:gd name="connsiteY19" fmla="*/ 48247 h 1382172"/>
              <a:gd name="connsiteX20" fmla="*/ 5198161 w 6353175"/>
              <a:gd name="connsiteY20" fmla="*/ 44722 h 1382172"/>
              <a:gd name="connsiteX21" fmla="*/ 5904060 w 6353175"/>
              <a:gd name="connsiteY21" fmla="*/ 13385 h 1382172"/>
              <a:gd name="connsiteX22" fmla="*/ 5968258 w 6353175"/>
              <a:gd name="connsiteY22" fmla="*/ 11385 h 1382172"/>
              <a:gd name="connsiteX23" fmla="*/ 6353258 w 6353175"/>
              <a:gd name="connsiteY23" fmla="*/ 50 h 13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353175" h="1382172">
                <a:moveTo>
                  <a:pt x="83" y="1382223"/>
                </a:moveTo>
                <a:lnTo>
                  <a:pt x="962680" y="790816"/>
                </a:lnTo>
                <a:lnTo>
                  <a:pt x="1026878" y="754430"/>
                </a:lnTo>
                <a:lnTo>
                  <a:pt x="1219378" y="654037"/>
                </a:lnTo>
                <a:lnTo>
                  <a:pt x="1283577" y="624128"/>
                </a:lnTo>
                <a:lnTo>
                  <a:pt x="1476077" y="544880"/>
                </a:lnTo>
                <a:lnTo>
                  <a:pt x="1540276" y="521639"/>
                </a:lnTo>
                <a:lnTo>
                  <a:pt x="1732776" y="461060"/>
                </a:lnTo>
                <a:lnTo>
                  <a:pt x="1796974" y="443058"/>
                </a:lnTo>
                <a:lnTo>
                  <a:pt x="2053673" y="380955"/>
                </a:lnTo>
                <a:lnTo>
                  <a:pt x="2117776" y="367143"/>
                </a:lnTo>
                <a:lnTo>
                  <a:pt x="2438674" y="307041"/>
                </a:lnTo>
                <a:lnTo>
                  <a:pt x="2502872" y="296468"/>
                </a:lnTo>
                <a:lnTo>
                  <a:pt x="2952071" y="230936"/>
                </a:lnTo>
                <a:lnTo>
                  <a:pt x="3016270" y="222745"/>
                </a:lnTo>
                <a:lnTo>
                  <a:pt x="3529667" y="167785"/>
                </a:lnTo>
                <a:lnTo>
                  <a:pt x="3593770" y="161785"/>
                </a:lnTo>
                <a:lnTo>
                  <a:pt x="4299668" y="103015"/>
                </a:lnTo>
                <a:lnTo>
                  <a:pt x="4363867" y="98253"/>
                </a:lnTo>
                <a:lnTo>
                  <a:pt x="5133963" y="48247"/>
                </a:lnTo>
                <a:lnTo>
                  <a:pt x="5198161" y="44722"/>
                </a:lnTo>
                <a:lnTo>
                  <a:pt x="5904060" y="13385"/>
                </a:lnTo>
                <a:lnTo>
                  <a:pt x="5968258" y="11385"/>
                </a:lnTo>
                <a:lnTo>
                  <a:pt x="6353258" y="50"/>
                </a:lnTo>
              </a:path>
            </a:pathLst>
          </a:custGeom>
          <a:noFill/>
          <a:ln w="19050" cap="flat">
            <a:solidFill>
              <a:schemeClr val="bg2">
                <a:lumMod val="75000"/>
              </a:schemeClr>
            </a:solidFill>
            <a:prstDash val="solid"/>
            <a:miter/>
          </a:ln>
        </p:spPr>
        <p:txBody>
          <a:bodyPr rtlCol="0" anchor="ctr"/>
          <a:lstStyle/>
          <a:p>
            <a:endParaRPr lang="en-AU"/>
          </a:p>
        </p:txBody>
      </p:sp>
      <p:sp>
        <p:nvSpPr>
          <p:cNvPr id="36" name="Freeform 35">
            <a:extLst>
              <a:ext uri="{FF2B5EF4-FFF2-40B4-BE49-F238E27FC236}">
                <a16:creationId xmlns:a16="http://schemas.microsoft.com/office/drawing/2014/main" id="{53546460-6E41-9749-B559-AC7F83D4047B}"/>
              </a:ext>
            </a:extLst>
          </p:cNvPr>
          <p:cNvSpPr/>
          <p:nvPr/>
        </p:nvSpPr>
        <p:spPr>
          <a:xfrm>
            <a:off x="2727443" y="3361658"/>
            <a:ext cx="6353175" cy="1740122"/>
          </a:xfrm>
          <a:custGeom>
            <a:avLst/>
            <a:gdLst>
              <a:gd name="connsiteX0" fmla="*/ 83 w 6353175"/>
              <a:gd name="connsiteY0" fmla="*/ 1740172 h 1740122"/>
              <a:gd name="connsiteX1" fmla="*/ 1411879 w 6353175"/>
              <a:gd name="connsiteY1" fmla="*/ 871111 h 1740122"/>
              <a:gd name="connsiteX2" fmla="*/ 1476077 w 6353175"/>
              <a:gd name="connsiteY2" fmla="*/ 834440 h 1740122"/>
              <a:gd name="connsiteX3" fmla="*/ 1732776 w 6353175"/>
              <a:gd name="connsiteY3" fmla="*/ 700328 h 1740122"/>
              <a:gd name="connsiteX4" fmla="*/ 1796974 w 6353175"/>
              <a:gd name="connsiteY4" fmla="*/ 670801 h 1740122"/>
              <a:gd name="connsiteX5" fmla="*/ 1989475 w 6353175"/>
              <a:gd name="connsiteY5" fmla="*/ 591838 h 1740122"/>
              <a:gd name="connsiteX6" fmla="*/ 2053673 w 6353175"/>
              <a:gd name="connsiteY6" fmla="*/ 568026 h 1740122"/>
              <a:gd name="connsiteX7" fmla="*/ 2310372 w 6353175"/>
              <a:gd name="connsiteY7" fmla="*/ 484396 h 1740122"/>
              <a:gd name="connsiteX8" fmla="*/ 2374475 w 6353175"/>
              <a:gd name="connsiteY8" fmla="*/ 466394 h 1740122"/>
              <a:gd name="connsiteX9" fmla="*/ 2631174 w 6353175"/>
              <a:gd name="connsiteY9" fmla="*/ 402291 h 1740122"/>
              <a:gd name="connsiteX10" fmla="*/ 2695372 w 6353175"/>
              <a:gd name="connsiteY10" fmla="*/ 388003 h 1740122"/>
              <a:gd name="connsiteX11" fmla="*/ 3080373 w 6353175"/>
              <a:gd name="connsiteY11" fmla="*/ 310946 h 1740122"/>
              <a:gd name="connsiteX12" fmla="*/ 3144571 w 6353175"/>
              <a:gd name="connsiteY12" fmla="*/ 299611 h 1740122"/>
              <a:gd name="connsiteX13" fmla="*/ 3593770 w 6353175"/>
              <a:gd name="connsiteY13" fmla="*/ 227888 h 1740122"/>
              <a:gd name="connsiteX14" fmla="*/ 3657969 w 6353175"/>
              <a:gd name="connsiteY14" fmla="*/ 218744 h 1740122"/>
              <a:gd name="connsiteX15" fmla="*/ 4171366 w 6353175"/>
              <a:gd name="connsiteY15" fmla="*/ 154069 h 1740122"/>
              <a:gd name="connsiteX16" fmla="*/ 4235565 w 6353175"/>
              <a:gd name="connsiteY16" fmla="*/ 146830 h 1740122"/>
              <a:gd name="connsiteX17" fmla="*/ 4877264 w 6353175"/>
              <a:gd name="connsiteY17" fmla="*/ 83489 h 1740122"/>
              <a:gd name="connsiteX18" fmla="*/ 4941463 w 6353175"/>
              <a:gd name="connsiteY18" fmla="*/ 77774 h 1740122"/>
              <a:gd name="connsiteX19" fmla="*/ 5711559 w 6353175"/>
              <a:gd name="connsiteY19" fmla="*/ 14814 h 1740122"/>
              <a:gd name="connsiteX20" fmla="*/ 5775662 w 6353175"/>
              <a:gd name="connsiteY20" fmla="*/ 12814 h 1740122"/>
              <a:gd name="connsiteX21" fmla="*/ 6353258 w 6353175"/>
              <a:gd name="connsiteY21" fmla="*/ 50 h 1740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53175" h="1740122">
                <a:moveTo>
                  <a:pt x="83" y="1740172"/>
                </a:moveTo>
                <a:lnTo>
                  <a:pt x="1411879" y="871111"/>
                </a:lnTo>
                <a:lnTo>
                  <a:pt x="1476077" y="834440"/>
                </a:lnTo>
                <a:lnTo>
                  <a:pt x="1732776" y="700328"/>
                </a:lnTo>
                <a:lnTo>
                  <a:pt x="1796974" y="670801"/>
                </a:lnTo>
                <a:lnTo>
                  <a:pt x="1989475" y="591838"/>
                </a:lnTo>
                <a:lnTo>
                  <a:pt x="2053673" y="568026"/>
                </a:lnTo>
                <a:lnTo>
                  <a:pt x="2310372" y="484396"/>
                </a:lnTo>
                <a:lnTo>
                  <a:pt x="2374475" y="466394"/>
                </a:lnTo>
                <a:lnTo>
                  <a:pt x="2631174" y="402291"/>
                </a:lnTo>
                <a:lnTo>
                  <a:pt x="2695372" y="388003"/>
                </a:lnTo>
                <a:lnTo>
                  <a:pt x="3080373" y="310946"/>
                </a:lnTo>
                <a:lnTo>
                  <a:pt x="3144571" y="299611"/>
                </a:lnTo>
                <a:lnTo>
                  <a:pt x="3593770" y="227888"/>
                </a:lnTo>
                <a:lnTo>
                  <a:pt x="3657969" y="218744"/>
                </a:lnTo>
                <a:lnTo>
                  <a:pt x="4171366" y="154069"/>
                </a:lnTo>
                <a:lnTo>
                  <a:pt x="4235565" y="146830"/>
                </a:lnTo>
                <a:lnTo>
                  <a:pt x="4877264" y="83489"/>
                </a:lnTo>
                <a:lnTo>
                  <a:pt x="4941463" y="77774"/>
                </a:lnTo>
                <a:lnTo>
                  <a:pt x="5711559" y="14814"/>
                </a:lnTo>
                <a:lnTo>
                  <a:pt x="5775662" y="12814"/>
                </a:lnTo>
                <a:lnTo>
                  <a:pt x="6353258" y="50"/>
                </a:lnTo>
              </a:path>
            </a:pathLst>
          </a:custGeom>
          <a:noFill/>
          <a:ln w="19050" cap="flat">
            <a:solidFill>
              <a:schemeClr val="bg2">
                <a:lumMod val="75000"/>
              </a:schemeClr>
            </a:solidFill>
            <a:prstDash val="solid"/>
            <a:miter/>
          </a:ln>
        </p:spPr>
        <p:txBody>
          <a:bodyPr rtlCol="0" anchor="ctr"/>
          <a:lstStyle/>
          <a:p>
            <a:endParaRPr lang="en-AU"/>
          </a:p>
        </p:txBody>
      </p:sp>
      <p:sp>
        <p:nvSpPr>
          <p:cNvPr id="37" name="Freeform 36">
            <a:extLst>
              <a:ext uri="{FF2B5EF4-FFF2-40B4-BE49-F238E27FC236}">
                <a16:creationId xmlns:a16="http://schemas.microsoft.com/office/drawing/2014/main" id="{6D736A91-828B-8E4C-8E48-E89C8E4A109E}"/>
              </a:ext>
            </a:extLst>
          </p:cNvPr>
          <p:cNvSpPr/>
          <p:nvPr/>
        </p:nvSpPr>
        <p:spPr>
          <a:xfrm>
            <a:off x="2727443" y="3001994"/>
            <a:ext cx="6353175" cy="2099786"/>
          </a:xfrm>
          <a:custGeom>
            <a:avLst/>
            <a:gdLst>
              <a:gd name="connsiteX0" fmla="*/ 83 w 6353175"/>
              <a:gd name="connsiteY0" fmla="*/ 2099836 h 2099786"/>
              <a:gd name="connsiteX1" fmla="*/ 1861078 w 6353175"/>
              <a:gd name="connsiteY1" fmla="*/ 952169 h 2099786"/>
              <a:gd name="connsiteX2" fmla="*/ 1925276 w 6353175"/>
              <a:gd name="connsiteY2" fmla="*/ 914450 h 2099786"/>
              <a:gd name="connsiteX3" fmla="*/ 2181975 w 6353175"/>
              <a:gd name="connsiteY3" fmla="*/ 773671 h 2099786"/>
              <a:gd name="connsiteX4" fmla="*/ 2246173 w 6353175"/>
              <a:gd name="connsiteY4" fmla="*/ 741476 h 2099786"/>
              <a:gd name="connsiteX5" fmla="*/ 2438674 w 6353175"/>
              <a:gd name="connsiteY5" fmla="*/ 654608 h 2099786"/>
              <a:gd name="connsiteX6" fmla="*/ 2502872 w 6353175"/>
              <a:gd name="connsiteY6" fmla="*/ 628509 h 2099786"/>
              <a:gd name="connsiteX7" fmla="*/ 2759571 w 6353175"/>
              <a:gd name="connsiteY7" fmla="*/ 534403 h 2099786"/>
              <a:gd name="connsiteX8" fmla="*/ 2823674 w 6353175"/>
              <a:gd name="connsiteY8" fmla="*/ 513162 h 2099786"/>
              <a:gd name="connsiteX9" fmla="*/ 3080373 w 6353175"/>
              <a:gd name="connsiteY9" fmla="*/ 436486 h 2099786"/>
              <a:gd name="connsiteX10" fmla="*/ 3144571 w 6353175"/>
              <a:gd name="connsiteY10" fmla="*/ 419721 h 2099786"/>
              <a:gd name="connsiteX11" fmla="*/ 3465469 w 6353175"/>
              <a:gd name="connsiteY11" fmla="*/ 344093 h 2099786"/>
              <a:gd name="connsiteX12" fmla="*/ 3529667 w 6353175"/>
              <a:gd name="connsiteY12" fmla="*/ 330377 h 2099786"/>
              <a:gd name="connsiteX13" fmla="*/ 3978866 w 6353175"/>
              <a:gd name="connsiteY13" fmla="*/ 242842 h 2099786"/>
              <a:gd name="connsiteX14" fmla="*/ 4042969 w 6353175"/>
              <a:gd name="connsiteY14" fmla="*/ 231603 h 2099786"/>
              <a:gd name="connsiteX15" fmla="*/ 4556367 w 6353175"/>
              <a:gd name="connsiteY15" fmla="*/ 150926 h 2099786"/>
              <a:gd name="connsiteX16" fmla="*/ 4620565 w 6353175"/>
              <a:gd name="connsiteY16" fmla="*/ 141687 h 2099786"/>
              <a:gd name="connsiteX17" fmla="*/ 5198161 w 6353175"/>
              <a:gd name="connsiteY17" fmla="*/ 67487 h 2099786"/>
              <a:gd name="connsiteX18" fmla="*/ 5262265 w 6353175"/>
              <a:gd name="connsiteY18" fmla="*/ 60058 h 2099786"/>
              <a:gd name="connsiteX19" fmla="*/ 5711559 w 6353175"/>
              <a:gd name="connsiteY19" fmla="*/ 11575 h 2099786"/>
              <a:gd name="connsiteX20" fmla="*/ 5775662 w 6353175"/>
              <a:gd name="connsiteY20" fmla="*/ 9670 h 2099786"/>
              <a:gd name="connsiteX21" fmla="*/ 6353258 w 6353175"/>
              <a:gd name="connsiteY21" fmla="*/ 50 h 209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53175" h="2099786">
                <a:moveTo>
                  <a:pt x="83" y="2099836"/>
                </a:moveTo>
                <a:lnTo>
                  <a:pt x="1861078" y="952169"/>
                </a:lnTo>
                <a:lnTo>
                  <a:pt x="1925276" y="914450"/>
                </a:lnTo>
                <a:lnTo>
                  <a:pt x="2181975" y="773671"/>
                </a:lnTo>
                <a:lnTo>
                  <a:pt x="2246173" y="741476"/>
                </a:lnTo>
                <a:lnTo>
                  <a:pt x="2438674" y="654608"/>
                </a:lnTo>
                <a:lnTo>
                  <a:pt x="2502872" y="628509"/>
                </a:lnTo>
                <a:lnTo>
                  <a:pt x="2759571" y="534403"/>
                </a:lnTo>
                <a:lnTo>
                  <a:pt x="2823674" y="513162"/>
                </a:lnTo>
                <a:lnTo>
                  <a:pt x="3080373" y="436486"/>
                </a:lnTo>
                <a:lnTo>
                  <a:pt x="3144571" y="419721"/>
                </a:lnTo>
                <a:lnTo>
                  <a:pt x="3465469" y="344093"/>
                </a:lnTo>
                <a:lnTo>
                  <a:pt x="3529667" y="330377"/>
                </a:lnTo>
                <a:lnTo>
                  <a:pt x="3978866" y="242842"/>
                </a:lnTo>
                <a:lnTo>
                  <a:pt x="4042969" y="231603"/>
                </a:lnTo>
                <a:lnTo>
                  <a:pt x="4556367" y="150926"/>
                </a:lnTo>
                <a:lnTo>
                  <a:pt x="4620565" y="141687"/>
                </a:lnTo>
                <a:lnTo>
                  <a:pt x="5198161" y="67487"/>
                </a:lnTo>
                <a:lnTo>
                  <a:pt x="5262265" y="60058"/>
                </a:lnTo>
                <a:lnTo>
                  <a:pt x="5711559" y="11575"/>
                </a:lnTo>
                <a:lnTo>
                  <a:pt x="5775662" y="9670"/>
                </a:lnTo>
                <a:lnTo>
                  <a:pt x="6353258" y="50"/>
                </a:lnTo>
              </a:path>
            </a:pathLst>
          </a:custGeom>
          <a:noFill/>
          <a:ln w="19050" cap="flat">
            <a:solidFill>
              <a:schemeClr val="bg2">
                <a:lumMod val="75000"/>
              </a:schemeClr>
            </a:solidFill>
            <a:prstDash val="solid"/>
            <a:miter/>
          </a:ln>
        </p:spPr>
        <p:txBody>
          <a:bodyPr rtlCol="0" anchor="ctr"/>
          <a:lstStyle/>
          <a:p>
            <a:endParaRPr lang="en-AU"/>
          </a:p>
        </p:txBody>
      </p:sp>
      <p:sp>
        <p:nvSpPr>
          <p:cNvPr id="38" name="Freeform 37">
            <a:extLst>
              <a:ext uri="{FF2B5EF4-FFF2-40B4-BE49-F238E27FC236}">
                <a16:creationId xmlns:a16="http://schemas.microsoft.com/office/drawing/2014/main" id="{6A6EAB26-F951-574C-9DF3-0D4121A8B95C}"/>
              </a:ext>
            </a:extLst>
          </p:cNvPr>
          <p:cNvSpPr/>
          <p:nvPr/>
        </p:nvSpPr>
        <p:spPr>
          <a:xfrm>
            <a:off x="2727443" y="2642616"/>
            <a:ext cx="6353175" cy="2459164"/>
          </a:xfrm>
          <a:custGeom>
            <a:avLst/>
            <a:gdLst>
              <a:gd name="connsiteX0" fmla="*/ 83 w 6353175"/>
              <a:gd name="connsiteY0" fmla="*/ 2459215 h 2459164"/>
              <a:gd name="connsiteX1" fmla="*/ 2374475 w 6353175"/>
              <a:gd name="connsiteY1" fmla="*/ 993603 h 2459164"/>
              <a:gd name="connsiteX2" fmla="*/ 2438674 w 6353175"/>
              <a:gd name="connsiteY2" fmla="*/ 955788 h 2459164"/>
              <a:gd name="connsiteX3" fmla="*/ 2759571 w 6353175"/>
              <a:gd name="connsiteY3" fmla="*/ 776528 h 2459164"/>
              <a:gd name="connsiteX4" fmla="*/ 2823674 w 6353175"/>
              <a:gd name="connsiteY4" fmla="*/ 743857 h 2459164"/>
              <a:gd name="connsiteX5" fmla="*/ 3080373 w 6353175"/>
              <a:gd name="connsiteY5" fmla="*/ 626509 h 2459164"/>
              <a:gd name="connsiteX6" fmla="*/ 3144571 w 6353175"/>
              <a:gd name="connsiteY6" fmla="*/ 600316 h 2459164"/>
              <a:gd name="connsiteX7" fmla="*/ 3401270 w 6353175"/>
              <a:gd name="connsiteY7" fmla="*/ 505256 h 2459164"/>
              <a:gd name="connsiteX8" fmla="*/ 3465469 w 6353175"/>
              <a:gd name="connsiteY8" fmla="*/ 483253 h 2459164"/>
              <a:gd name="connsiteX9" fmla="*/ 3786366 w 6353175"/>
              <a:gd name="connsiteY9" fmla="*/ 383336 h 2459164"/>
              <a:gd name="connsiteX10" fmla="*/ 3850469 w 6353175"/>
              <a:gd name="connsiteY10" fmla="*/ 365429 h 2459164"/>
              <a:gd name="connsiteX11" fmla="*/ 4171366 w 6353175"/>
              <a:gd name="connsiteY11" fmla="*/ 284847 h 2459164"/>
              <a:gd name="connsiteX12" fmla="*/ 4235565 w 6353175"/>
              <a:gd name="connsiteY12" fmla="*/ 270179 h 2459164"/>
              <a:gd name="connsiteX13" fmla="*/ 4684764 w 6353175"/>
              <a:gd name="connsiteY13" fmla="*/ 176834 h 2459164"/>
              <a:gd name="connsiteX14" fmla="*/ 4748963 w 6353175"/>
              <a:gd name="connsiteY14" fmla="*/ 164642 h 2459164"/>
              <a:gd name="connsiteX15" fmla="*/ 5262265 w 6353175"/>
              <a:gd name="connsiteY15" fmla="*/ 75488 h 2459164"/>
              <a:gd name="connsiteX16" fmla="*/ 5326463 w 6353175"/>
              <a:gd name="connsiteY16" fmla="*/ 65296 h 2459164"/>
              <a:gd name="connsiteX17" fmla="*/ 5711559 w 6353175"/>
              <a:gd name="connsiteY17" fmla="*/ 8242 h 2459164"/>
              <a:gd name="connsiteX18" fmla="*/ 5775662 w 6353175"/>
              <a:gd name="connsiteY18" fmla="*/ 6336 h 2459164"/>
              <a:gd name="connsiteX19" fmla="*/ 6353258 w 6353175"/>
              <a:gd name="connsiteY19" fmla="*/ 50 h 245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53175" h="2459164">
                <a:moveTo>
                  <a:pt x="83" y="2459215"/>
                </a:moveTo>
                <a:lnTo>
                  <a:pt x="2374475" y="993603"/>
                </a:lnTo>
                <a:lnTo>
                  <a:pt x="2438674" y="955788"/>
                </a:lnTo>
                <a:lnTo>
                  <a:pt x="2759571" y="776528"/>
                </a:lnTo>
                <a:lnTo>
                  <a:pt x="2823674" y="743857"/>
                </a:lnTo>
                <a:lnTo>
                  <a:pt x="3080373" y="626509"/>
                </a:lnTo>
                <a:lnTo>
                  <a:pt x="3144571" y="600316"/>
                </a:lnTo>
                <a:lnTo>
                  <a:pt x="3401270" y="505256"/>
                </a:lnTo>
                <a:lnTo>
                  <a:pt x="3465469" y="483253"/>
                </a:lnTo>
                <a:lnTo>
                  <a:pt x="3786366" y="383336"/>
                </a:lnTo>
                <a:lnTo>
                  <a:pt x="3850469" y="365429"/>
                </a:lnTo>
                <a:lnTo>
                  <a:pt x="4171366" y="284847"/>
                </a:lnTo>
                <a:lnTo>
                  <a:pt x="4235565" y="270179"/>
                </a:lnTo>
                <a:lnTo>
                  <a:pt x="4684764" y="176834"/>
                </a:lnTo>
                <a:lnTo>
                  <a:pt x="4748963" y="164642"/>
                </a:lnTo>
                <a:lnTo>
                  <a:pt x="5262265" y="75488"/>
                </a:lnTo>
                <a:lnTo>
                  <a:pt x="5326463" y="65296"/>
                </a:lnTo>
                <a:lnTo>
                  <a:pt x="5711559" y="8242"/>
                </a:lnTo>
                <a:lnTo>
                  <a:pt x="5775662" y="6336"/>
                </a:lnTo>
                <a:lnTo>
                  <a:pt x="6353258" y="50"/>
                </a:lnTo>
              </a:path>
            </a:pathLst>
          </a:custGeom>
          <a:noFill/>
          <a:ln w="19050" cap="flat">
            <a:solidFill>
              <a:schemeClr val="bg2">
                <a:lumMod val="75000"/>
              </a:schemeClr>
            </a:solidFill>
            <a:prstDash val="solid"/>
            <a:miter/>
          </a:ln>
        </p:spPr>
        <p:txBody>
          <a:bodyPr rtlCol="0" anchor="ctr"/>
          <a:lstStyle/>
          <a:p>
            <a:endParaRPr lang="en-AU"/>
          </a:p>
        </p:txBody>
      </p:sp>
      <p:sp>
        <p:nvSpPr>
          <p:cNvPr id="39" name="Freeform 38">
            <a:extLst>
              <a:ext uri="{FF2B5EF4-FFF2-40B4-BE49-F238E27FC236}">
                <a16:creationId xmlns:a16="http://schemas.microsoft.com/office/drawing/2014/main" id="{40EEE591-CE6B-B648-AC6F-81D3CFA9AB7F}"/>
              </a:ext>
            </a:extLst>
          </p:cNvPr>
          <p:cNvSpPr/>
          <p:nvPr/>
        </p:nvSpPr>
        <p:spPr>
          <a:xfrm>
            <a:off x="2727443" y="2282666"/>
            <a:ext cx="6353175" cy="2819114"/>
          </a:xfrm>
          <a:custGeom>
            <a:avLst/>
            <a:gdLst>
              <a:gd name="connsiteX0" fmla="*/ 83 w 6353175"/>
              <a:gd name="connsiteY0" fmla="*/ 2819164 h 2819114"/>
              <a:gd name="connsiteX1" fmla="*/ 2952071 w 6353175"/>
              <a:gd name="connsiteY1" fmla="*/ 995889 h 2819114"/>
              <a:gd name="connsiteX2" fmla="*/ 3016270 w 6353175"/>
              <a:gd name="connsiteY2" fmla="*/ 957694 h 2819114"/>
              <a:gd name="connsiteX3" fmla="*/ 3337072 w 6353175"/>
              <a:gd name="connsiteY3" fmla="*/ 773575 h 2819114"/>
              <a:gd name="connsiteX4" fmla="*/ 3401270 w 6353175"/>
              <a:gd name="connsiteY4" fmla="*/ 738999 h 2819114"/>
              <a:gd name="connsiteX5" fmla="*/ 3657969 w 6353175"/>
              <a:gd name="connsiteY5" fmla="*/ 611174 h 2819114"/>
              <a:gd name="connsiteX6" fmla="*/ 3722167 w 6353175"/>
              <a:gd name="connsiteY6" fmla="*/ 582123 h 2819114"/>
              <a:gd name="connsiteX7" fmla="*/ 3978866 w 6353175"/>
              <a:gd name="connsiteY7" fmla="*/ 476681 h 2819114"/>
              <a:gd name="connsiteX8" fmla="*/ 4042969 w 6353175"/>
              <a:gd name="connsiteY8" fmla="*/ 452869 h 2819114"/>
              <a:gd name="connsiteX9" fmla="*/ 4428065 w 6353175"/>
              <a:gd name="connsiteY9" fmla="*/ 320947 h 2819114"/>
              <a:gd name="connsiteX10" fmla="*/ 4492264 w 6353175"/>
              <a:gd name="connsiteY10" fmla="*/ 300754 h 2819114"/>
              <a:gd name="connsiteX11" fmla="*/ 4813066 w 6353175"/>
              <a:gd name="connsiteY11" fmla="*/ 208648 h 2819114"/>
              <a:gd name="connsiteX12" fmla="*/ 4877264 w 6353175"/>
              <a:gd name="connsiteY12" fmla="*/ 191598 h 2819114"/>
              <a:gd name="connsiteX13" fmla="*/ 5262265 w 6353175"/>
              <a:gd name="connsiteY13" fmla="*/ 98824 h 2819114"/>
              <a:gd name="connsiteX14" fmla="*/ 5326463 w 6353175"/>
              <a:gd name="connsiteY14" fmla="*/ 84537 h 2819114"/>
              <a:gd name="connsiteX15" fmla="*/ 5711559 w 6353175"/>
              <a:gd name="connsiteY15" fmla="*/ 5575 h 2819114"/>
              <a:gd name="connsiteX16" fmla="*/ 5775662 w 6353175"/>
              <a:gd name="connsiteY16" fmla="*/ 3479 h 2819114"/>
              <a:gd name="connsiteX17" fmla="*/ 6353258 w 6353175"/>
              <a:gd name="connsiteY17" fmla="*/ 50 h 281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53175" h="2819114">
                <a:moveTo>
                  <a:pt x="83" y="2819164"/>
                </a:moveTo>
                <a:lnTo>
                  <a:pt x="2952071" y="995889"/>
                </a:lnTo>
                <a:lnTo>
                  <a:pt x="3016270" y="957694"/>
                </a:lnTo>
                <a:lnTo>
                  <a:pt x="3337072" y="773575"/>
                </a:lnTo>
                <a:lnTo>
                  <a:pt x="3401270" y="738999"/>
                </a:lnTo>
                <a:lnTo>
                  <a:pt x="3657969" y="611174"/>
                </a:lnTo>
                <a:lnTo>
                  <a:pt x="3722167" y="582123"/>
                </a:lnTo>
                <a:lnTo>
                  <a:pt x="3978866" y="476681"/>
                </a:lnTo>
                <a:lnTo>
                  <a:pt x="4042969" y="452869"/>
                </a:lnTo>
                <a:lnTo>
                  <a:pt x="4428065" y="320947"/>
                </a:lnTo>
                <a:lnTo>
                  <a:pt x="4492264" y="300754"/>
                </a:lnTo>
                <a:lnTo>
                  <a:pt x="4813066" y="208648"/>
                </a:lnTo>
                <a:lnTo>
                  <a:pt x="4877264" y="191598"/>
                </a:lnTo>
                <a:lnTo>
                  <a:pt x="5262265" y="98824"/>
                </a:lnTo>
                <a:lnTo>
                  <a:pt x="5326463" y="84537"/>
                </a:lnTo>
                <a:lnTo>
                  <a:pt x="5711559" y="5575"/>
                </a:lnTo>
                <a:lnTo>
                  <a:pt x="5775662" y="3479"/>
                </a:lnTo>
                <a:lnTo>
                  <a:pt x="6353258" y="50"/>
                </a:lnTo>
              </a:path>
            </a:pathLst>
          </a:custGeom>
          <a:noFill/>
          <a:ln w="19050" cap="flat">
            <a:solidFill>
              <a:schemeClr val="bg2">
                <a:lumMod val="75000"/>
              </a:schemeClr>
            </a:solidFill>
            <a:prstDash val="solid"/>
            <a:miter/>
          </a:ln>
        </p:spPr>
        <p:txBody>
          <a:bodyPr rtlCol="0" anchor="ctr"/>
          <a:lstStyle/>
          <a:p>
            <a:endParaRPr lang="en-AU"/>
          </a:p>
        </p:txBody>
      </p:sp>
      <p:sp>
        <p:nvSpPr>
          <p:cNvPr id="40" name="Freeform 39">
            <a:extLst>
              <a:ext uri="{FF2B5EF4-FFF2-40B4-BE49-F238E27FC236}">
                <a16:creationId xmlns:a16="http://schemas.microsoft.com/office/drawing/2014/main" id="{E9B5FE75-293B-4F4C-A051-DEF9D67FCCC5}"/>
              </a:ext>
            </a:extLst>
          </p:cNvPr>
          <p:cNvSpPr/>
          <p:nvPr/>
        </p:nvSpPr>
        <p:spPr>
          <a:xfrm>
            <a:off x="2727443" y="1922240"/>
            <a:ext cx="6353175" cy="3179540"/>
          </a:xfrm>
          <a:custGeom>
            <a:avLst/>
            <a:gdLst>
              <a:gd name="connsiteX0" fmla="*/ 83 w 6353175"/>
              <a:gd name="connsiteY0" fmla="*/ 3179590 h 3179540"/>
              <a:gd name="connsiteX1" fmla="*/ 3657969 w 6353175"/>
              <a:gd name="connsiteY1" fmla="*/ 918641 h 3179540"/>
              <a:gd name="connsiteX2" fmla="*/ 3722167 w 6353175"/>
              <a:gd name="connsiteY2" fmla="*/ 880255 h 3179540"/>
              <a:gd name="connsiteX3" fmla="*/ 4171366 w 6353175"/>
              <a:gd name="connsiteY3" fmla="*/ 620318 h 3179540"/>
              <a:gd name="connsiteX4" fmla="*/ 4235565 w 6353175"/>
              <a:gd name="connsiteY4" fmla="*/ 585647 h 3179540"/>
              <a:gd name="connsiteX5" fmla="*/ 4492264 w 6353175"/>
              <a:gd name="connsiteY5" fmla="*/ 454488 h 3179540"/>
              <a:gd name="connsiteX6" fmla="*/ 4556367 w 6353175"/>
              <a:gd name="connsiteY6" fmla="*/ 424198 h 3179540"/>
              <a:gd name="connsiteX7" fmla="*/ 4813066 w 6353175"/>
              <a:gd name="connsiteY7" fmla="*/ 312470 h 3179540"/>
              <a:gd name="connsiteX8" fmla="*/ 4877264 w 6353175"/>
              <a:gd name="connsiteY8" fmla="*/ 286943 h 3179540"/>
              <a:gd name="connsiteX9" fmla="*/ 5198161 w 6353175"/>
              <a:gd name="connsiteY9" fmla="*/ 168833 h 3179540"/>
              <a:gd name="connsiteX10" fmla="*/ 5262265 w 6353175"/>
              <a:gd name="connsiteY10" fmla="*/ 146830 h 3179540"/>
              <a:gd name="connsiteX11" fmla="*/ 5647361 w 6353175"/>
              <a:gd name="connsiteY11" fmla="*/ 22815 h 3179540"/>
              <a:gd name="connsiteX12" fmla="*/ 5711559 w 6353175"/>
              <a:gd name="connsiteY12" fmla="*/ 3860 h 3179540"/>
              <a:gd name="connsiteX13" fmla="*/ 5904060 w 6353175"/>
              <a:gd name="connsiteY13" fmla="*/ 907 h 3179540"/>
              <a:gd name="connsiteX14" fmla="*/ 5968258 w 6353175"/>
              <a:gd name="connsiteY14" fmla="*/ 717 h 3179540"/>
              <a:gd name="connsiteX15" fmla="*/ 6353258 w 6353175"/>
              <a:gd name="connsiteY15" fmla="*/ 50 h 317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53175" h="3179540">
                <a:moveTo>
                  <a:pt x="83" y="3179590"/>
                </a:moveTo>
                <a:lnTo>
                  <a:pt x="3657969" y="918641"/>
                </a:lnTo>
                <a:lnTo>
                  <a:pt x="3722167" y="880255"/>
                </a:lnTo>
                <a:lnTo>
                  <a:pt x="4171366" y="620318"/>
                </a:lnTo>
                <a:lnTo>
                  <a:pt x="4235565" y="585647"/>
                </a:lnTo>
                <a:lnTo>
                  <a:pt x="4492264" y="454488"/>
                </a:lnTo>
                <a:lnTo>
                  <a:pt x="4556367" y="424198"/>
                </a:lnTo>
                <a:lnTo>
                  <a:pt x="4813066" y="312470"/>
                </a:lnTo>
                <a:lnTo>
                  <a:pt x="4877264" y="286943"/>
                </a:lnTo>
                <a:lnTo>
                  <a:pt x="5198161" y="168833"/>
                </a:lnTo>
                <a:lnTo>
                  <a:pt x="5262265" y="146830"/>
                </a:lnTo>
                <a:lnTo>
                  <a:pt x="5647361" y="22815"/>
                </a:lnTo>
                <a:lnTo>
                  <a:pt x="5711559" y="3860"/>
                </a:lnTo>
                <a:lnTo>
                  <a:pt x="5904060" y="907"/>
                </a:lnTo>
                <a:lnTo>
                  <a:pt x="5968258" y="717"/>
                </a:lnTo>
                <a:lnTo>
                  <a:pt x="6353258" y="50"/>
                </a:lnTo>
              </a:path>
            </a:pathLst>
          </a:custGeom>
          <a:noFill/>
          <a:ln w="28575" cap="flat">
            <a:solidFill>
              <a:schemeClr val="accent6"/>
            </a:solidFill>
            <a:prstDash val="solid"/>
            <a:miter/>
          </a:ln>
        </p:spPr>
        <p:txBody>
          <a:bodyPr rtlCol="0" anchor="ctr"/>
          <a:lstStyle/>
          <a:p>
            <a:endParaRPr lang="en-AU"/>
          </a:p>
        </p:txBody>
      </p:sp>
      <p:sp>
        <p:nvSpPr>
          <p:cNvPr id="41" name="Freeform 40">
            <a:extLst>
              <a:ext uri="{FF2B5EF4-FFF2-40B4-BE49-F238E27FC236}">
                <a16:creationId xmlns:a16="http://schemas.microsoft.com/office/drawing/2014/main" id="{C84033B8-8246-3542-8FEB-AF12DDD5C0FE}"/>
              </a:ext>
            </a:extLst>
          </p:cNvPr>
          <p:cNvSpPr/>
          <p:nvPr/>
        </p:nvSpPr>
        <p:spPr>
          <a:xfrm>
            <a:off x="2727443" y="1560290"/>
            <a:ext cx="6353175" cy="3541490"/>
          </a:xfrm>
          <a:custGeom>
            <a:avLst/>
            <a:gdLst>
              <a:gd name="connsiteX0" fmla="*/ 83 w 6353175"/>
              <a:gd name="connsiteY0" fmla="*/ 3541540 h 3541490"/>
              <a:gd name="connsiteX1" fmla="*/ 5711559 w 6353175"/>
              <a:gd name="connsiteY1" fmla="*/ 5670 h 3541490"/>
              <a:gd name="connsiteX2" fmla="*/ 5775662 w 6353175"/>
              <a:gd name="connsiteY2" fmla="*/ 50 h 3541490"/>
              <a:gd name="connsiteX3" fmla="*/ 6353258 w 6353175"/>
              <a:gd name="connsiteY3" fmla="*/ 50 h 3541490"/>
            </a:gdLst>
            <a:ahLst/>
            <a:cxnLst>
              <a:cxn ang="0">
                <a:pos x="connsiteX0" y="connsiteY0"/>
              </a:cxn>
              <a:cxn ang="0">
                <a:pos x="connsiteX1" y="connsiteY1"/>
              </a:cxn>
              <a:cxn ang="0">
                <a:pos x="connsiteX2" y="connsiteY2"/>
              </a:cxn>
              <a:cxn ang="0">
                <a:pos x="connsiteX3" y="connsiteY3"/>
              </a:cxn>
            </a:cxnLst>
            <a:rect l="l" t="t" r="r" b="b"/>
            <a:pathLst>
              <a:path w="6353175" h="3541490">
                <a:moveTo>
                  <a:pt x="83" y="3541540"/>
                </a:moveTo>
                <a:lnTo>
                  <a:pt x="5711559" y="5670"/>
                </a:lnTo>
                <a:lnTo>
                  <a:pt x="5775662" y="50"/>
                </a:lnTo>
                <a:lnTo>
                  <a:pt x="6353258" y="50"/>
                </a:lnTo>
              </a:path>
            </a:pathLst>
          </a:custGeom>
          <a:noFill/>
          <a:ln w="38100" cap="flat">
            <a:solidFill>
              <a:srgbClr val="000000"/>
            </a:solidFill>
            <a:prstDash val="dash"/>
            <a:miter/>
          </a:ln>
        </p:spPr>
        <p:txBody>
          <a:bodyPr rtlCol="0" anchor="ctr"/>
          <a:lstStyle/>
          <a:p>
            <a:endParaRPr lang="en-AU"/>
          </a:p>
        </p:txBody>
      </p:sp>
      <p:sp>
        <p:nvSpPr>
          <p:cNvPr id="42" name="Freeform 41">
            <a:extLst>
              <a:ext uri="{FF2B5EF4-FFF2-40B4-BE49-F238E27FC236}">
                <a16:creationId xmlns:a16="http://schemas.microsoft.com/office/drawing/2014/main" id="{59CCDB08-4584-A145-87AA-5F4DC761586A}"/>
              </a:ext>
            </a:extLst>
          </p:cNvPr>
          <p:cNvSpPr/>
          <p:nvPr/>
        </p:nvSpPr>
        <p:spPr>
          <a:xfrm>
            <a:off x="2727443" y="3877532"/>
            <a:ext cx="6353175" cy="1224248"/>
          </a:xfrm>
          <a:custGeom>
            <a:avLst/>
            <a:gdLst>
              <a:gd name="connsiteX0" fmla="*/ 83 w 6353175"/>
              <a:gd name="connsiteY0" fmla="*/ 1224298 h 1224248"/>
              <a:gd name="connsiteX1" fmla="*/ 705981 w 6353175"/>
              <a:gd name="connsiteY1" fmla="*/ 791863 h 1224248"/>
              <a:gd name="connsiteX2" fmla="*/ 770179 w 6353175"/>
              <a:gd name="connsiteY2" fmla="*/ 755668 h 1224248"/>
              <a:gd name="connsiteX3" fmla="*/ 962680 w 6353175"/>
              <a:gd name="connsiteY3" fmla="*/ 656799 h 1224248"/>
              <a:gd name="connsiteX4" fmla="*/ 1026878 w 6353175"/>
              <a:gd name="connsiteY4" fmla="*/ 627271 h 1224248"/>
              <a:gd name="connsiteX5" fmla="*/ 1219378 w 6353175"/>
              <a:gd name="connsiteY5" fmla="*/ 549166 h 1224248"/>
              <a:gd name="connsiteX6" fmla="*/ 1283577 w 6353175"/>
              <a:gd name="connsiteY6" fmla="*/ 526211 h 1224248"/>
              <a:gd name="connsiteX7" fmla="*/ 1476077 w 6353175"/>
              <a:gd name="connsiteY7" fmla="*/ 465156 h 1224248"/>
              <a:gd name="connsiteX8" fmla="*/ 1540276 w 6353175"/>
              <a:gd name="connsiteY8" fmla="*/ 447249 h 1224248"/>
              <a:gd name="connsiteX9" fmla="*/ 1796974 w 6353175"/>
              <a:gd name="connsiteY9" fmla="*/ 384670 h 1224248"/>
              <a:gd name="connsiteX10" fmla="*/ 1861078 w 6353175"/>
              <a:gd name="connsiteY10" fmla="*/ 370858 h 1224248"/>
              <a:gd name="connsiteX11" fmla="*/ 2181975 w 6353175"/>
              <a:gd name="connsiteY11" fmla="*/ 311422 h 1224248"/>
              <a:gd name="connsiteX12" fmla="*/ 2246173 w 6353175"/>
              <a:gd name="connsiteY12" fmla="*/ 301040 h 1224248"/>
              <a:gd name="connsiteX13" fmla="*/ 2631174 w 6353175"/>
              <a:gd name="connsiteY13" fmla="*/ 246652 h 1224248"/>
              <a:gd name="connsiteX14" fmla="*/ 2695372 w 6353175"/>
              <a:gd name="connsiteY14" fmla="*/ 238651 h 1224248"/>
              <a:gd name="connsiteX15" fmla="*/ 3208770 w 6353175"/>
              <a:gd name="connsiteY15" fmla="*/ 183406 h 1224248"/>
              <a:gd name="connsiteX16" fmla="*/ 3272968 w 6353175"/>
              <a:gd name="connsiteY16" fmla="*/ 177405 h 1224248"/>
              <a:gd name="connsiteX17" fmla="*/ 3978866 w 6353175"/>
              <a:gd name="connsiteY17" fmla="*/ 120351 h 1224248"/>
              <a:gd name="connsiteX18" fmla="*/ 4042969 w 6353175"/>
              <a:gd name="connsiteY18" fmla="*/ 115874 h 1224248"/>
              <a:gd name="connsiteX19" fmla="*/ 4877264 w 6353175"/>
              <a:gd name="connsiteY19" fmla="*/ 65582 h 1224248"/>
              <a:gd name="connsiteX20" fmla="*/ 4941463 w 6353175"/>
              <a:gd name="connsiteY20" fmla="*/ 62248 h 1224248"/>
              <a:gd name="connsiteX21" fmla="*/ 6032361 w 6353175"/>
              <a:gd name="connsiteY21" fmla="*/ 12433 h 1224248"/>
              <a:gd name="connsiteX22" fmla="*/ 6096559 w 6353175"/>
              <a:gd name="connsiteY22" fmla="*/ 9861 h 1224248"/>
              <a:gd name="connsiteX23" fmla="*/ 6353258 w 6353175"/>
              <a:gd name="connsiteY23" fmla="*/ 50 h 12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353175" h="1224248">
                <a:moveTo>
                  <a:pt x="83" y="1224298"/>
                </a:moveTo>
                <a:lnTo>
                  <a:pt x="705981" y="791863"/>
                </a:lnTo>
                <a:lnTo>
                  <a:pt x="770179" y="755668"/>
                </a:lnTo>
                <a:lnTo>
                  <a:pt x="962680" y="656799"/>
                </a:lnTo>
                <a:lnTo>
                  <a:pt x="1026878" y="627271"/>
                </a:lnTo>
                <a:lnTo>
                  <a:pt x="1219378" y="549166"/>
                </a:lnTo>
                <a:lnTo>
                  <a:pt x="1283577" y="526211"/>
                </a:lnTo>
                <a:lnTo>
                  <a:pt x="1476077" y="465156"/>
                </a:lnTo>
                <a:lnTo>
                  <a:pt x="1540276" y="447249"/>
                </a:lnTo>
                <a:lnTo>
                  <a:pt x="1796974" y="384670"/>
                </a:lnTo>
                <a:lnTo>
                  <a:pt x="1861078" y="370858"/>
                </a:lnTo>
                <a:lnTo>
                  <a:pt x="2181975" y="311422"/>
                </a:lnTo>
                <a:lnTo>
                  <a:pt x="2246173" y="301040"/>
                </a:lnTo>
                <a:lnTo>
                  <a:pt x="2631174" y="246652"/>
                </a:lnTo>
                <a:lnTo>
                  <a:pt x="2695372" y="238651"/>
                </a:lnTo>
                <a:lnTo>
                  <a:pt x="3208770" y="183406"/>
                </a:lnTo>
                <a:lnTo>
                  <a:pt x="3272968" y="177405"/>
                </a:lnTo>
                <a:lnTo>
                  <a:pt x="3978866" y="120351"/>
                </a:lnTo>
                <a:lnTo>
                  <a:pt x="4042969" y="115874"/>
                </a:lnTo>
                <a:lnTo>
                  <a:pt x="4877264" y="65582"/>
                </a:lnTo>
                <a:lnTo>
                  <a:pt x="4941463" y="62248"/>
                </a:lnTo>
                <a:lnTo>
                  <a:pt x="6032361" y="12433"/>
                </a:lnTo>
                <a:lnTo>
                  <a:pt x="6096559" y="9861"/>
                </a:lnTo>
                <a:lnTo>
                  <a:pt x="6353258" y="50"/>
                </a:lnTo>
              </a:path>
            </a:pathLst>
          </a:custGeom>
          <a:noFill/>
          <a:ln w="38100" cap="flat">
            <a:solidFill>
              <a:schemeClr val="accent1"/>
            </a:solidFill>
            <a:prstDash val="solid"/>
            <a:miter/>
          </a:ln>
        </p:spPr>
        <p:txBody>
          <a:bodyPr rtlCol="0" anchor="ctr"/>
          <a:lstStyle/>
          <a:p>
            <a:endParaRPr lang="en-AU"/>
          </a:p>
        </p:txBody>
      </p:sp>
      <p:sp>
        <p:nvSpPr>
          <p:cNvPr id="43" name="Freeform 42">
            <a:extLst>
              <a:ext uri="{FF2B5EF4-FFF2-40B4-BE49-F238E27FC236}">
                <a16:creationId xmlns:a16="http://schemas.microsoft.com/office/drawing/2014/main" id="{C0917FC4-26CF-7845-8A75-15B2F4B16449}"/>
              </a:ext>
            </a:extLst>
          </p:cNvPr>
          <p:cNvSpPr/>
          <p:nvPr/>
        </p:nvSpPr>
        <p:spPr>
          <a:xfrm>
            <a:off x="1936868" y="1047752"/>
            <a:ext cx="9525" cy="9525"/>
          </a:xfrm>
          <a:custGeom>
            <a:avLst/>
            <a:gdLst/>
            <a:ahLst/>
            <a:cxnLst/>
            <a:rect l="l" t="t" r="r" b="b"/>
            <a:pathLst>
              <a:path w="9525" h="9525"/>
            </a:pathLst>
          </a:custGeom>
          <a:noFill/>
          <a:ln w="9525" cap="flat">
            <a:noFill/>
            <a:prstDash val="solid"/>
            <a:miter/>
          </a:ln>
        </p:spPr>
        <p:txBody>
          <a:bodyPr rtlCol="0" anchor="ctr"/>
          <a:lstStyle/>
          <a:p>
            <a:endParaRPr lang="en-AU"/>
          </a:p>
        </p:txBody>
      </p:sp>
      <p:sp>
        <p:nvSpPr>
          <p:cNvPr id="44" name="Freeform 43">
            <a:extLst>
              <a:ext uri="{FF2B5EF4-FFF2-40B4-BE49-F238E27FC236}">
                <a16:creationId xmlns:a16="http://schemas.microsoft.com/office/drawing/2014/main" id="{093ADDED-3B76-CB4D-AE42-0114562179C0}"/>
              </a:ext>
            </a:extLst>
          </p:cNvPr>
          <p:cNvSpPr/>
          <p:nvPr/>
        </p:nvSpPr>
        <p:spPr>
          <a:xfrm>
            <a:off x="2717918" y="1524002"/>
            <a:ext cx="9525" cy="3667125"/>
          </a:xfrm>
          <a:custGeom>
            <a:avLst/>
            <a:gdLst>
              <a:gd name="connsiteX0" fmla="*/ 0 w 9525"/>
              <a:gd name="connsiteY0" fmla="*/ 0 h 3667125"/>
              <a:gd name="connsiteX1" fmla="*/ 0 w 9525"/>
              <a:gd name="connsiteY1" fmla="*/ 3667125 h 3667125"/>
            </a:gdLst>
            <a:ahLst/>
            <a:cxnLst>
              <a:cxn ang="0">
                <a:pos x="connsiteX0" y="connsiteY0"/>
              </a:cxn>
              <a:cxn ang="0">
                <a:pos x="connsiteX1" y="connsiteY1"/>
              </a:cxn>
            </a:cxnLst>
            <a:rect l="l" t="t" r="r" b="b"/>
            <a:pathLst>
              <a:path w="9525" h="3667125">
                <a:moveTo>
                  <a:pt x="0" y="0"/>
                </a:moveTo>
                <a:lnTo>
                  <a:pt x="0" y="3667125"/>
                </a:lnTo>
              </a:path>
            </a:pathLst>
          </a:custGeom>
          <a:noFill/>
          <a:ln w="19050" cap="flat">
            <a:solidFill>
              <a:srgbClr val="000000"/>
            </a:solidFill>
            <a:prstDash val="solid"/>
            <a:miter/>
          </a:ln>
        </p:spPr>
        <p:txBody>
          <a:bodyPr rtlCol="0" anchor="ctr"/>
          <a:lstStyle/>
          <a:p>
            <a:endParaRPr lang="en-AU"/>
          </a:p>
        </p:txBody>
      </p:sp>
      <p:grpSp>
        <p:nvGrpSpPr>
          <p:cNvPr id="45" name="Graphic 2">
            <a:extLst>
              <a:ext uri="{FF2B5EF4-FFF2-40B4-BE49-F238E27FC236}">
                <a16:creationId xmlns:a16="http://schemas.microsoft.com/office/drawing/2014/main" id="{2E2E2620-D54B-F64F-BC99-CA009F748554}"/>
              </a:ext>
            </a:extLst>
          </p:cNvPr>
          <p:cNvGrpSpPr/>
          <p:nvPr/>
        </p:nvGrpSpPr>
        <p:grpSpPr>
          <a:xfrm>
            <a:off x="3085011" y="5145405"/>
            <a:ext cx="6192681" cy="311624"/>
            <a:chOff x="3085009" y="5145405"/>
            <a:chExt cx="6192681" cy="311624"/>
          </a:xfrm>
          <a:solidFill>
            <a:srgbClr val="2A3F5F"/>
          </a:solidFill>
        </p:grpSpPr>
        <p:sp>
          <p:nvSpPr>
            <p:cNvPr id="46" name="TextBox 45">
              <a:extLst>
                <a:ext uri="{FF2B5EF4-FFF2-40B4-BE49-F238E27FC236}">
                  <a16:creationId xmlns:a16="http://schemas.microsoft.com/office/drawing/2014/main" id="{5EE7BDC8-D3B2-3749-9E97-F2484BC99338}"/>
                </a:ext>
              </a:extLst>
            </p:cNvPr>
            <p:cNvSpPr txBox="1"/>
            <p:nvPr/>
          </p:nvSpPr>
          <p:spPr>
            <a:xfrm>
              <a:off x="3085009" y="5145405"/>
              <a:ext cx="417102" cy="311624"/>
            </a:xfrm>
            <a:prstGeom prst="rect">
              <a:avLst/>
            </a:prstGeom>
            <a:noFill/>
          </p:spPr>
          <p:txBody>
            <a:bodyPr wrap="none" rtlCol="0">
              <a:spAutoFit/>
            </a:bodyPr>
            <a:lstStyle/>
            <a:p>
              <a:pPr algn="l"/>
              <a:r>
                <a:rPr lang="en-AU" sz="1425">
                  <a:ea typeface="Open Sans"/>
                  <a:cs typeface="Open Sans"/>
                  <a:sym typeface="Open Sans"/>
                  <a:rtl val="0"/>
                </a:rPr>
                <a:t>0.5</a:t>
              </a:r>
            </a:p>
          </p:txBody>
        </p:sp>
        <p:sp>
          <p:nvSpPr>
            <p:cNvPr id="47" name="TextBox 46">
              <a:extLst>
                <a:ext uri="{FF2B5EF4-FFF2-40B4-BE49-F238E27FC236}">
                  <a16:creationId xmlns:a16="http://schemas.microsoft.com/office/drawing/2014/main" id="{099D87D9-A134-504A-A9CD-A0F647CEA567}"/>
                </a:ext>
              </a:extLst>
            </p:cNvPr>
            <p:cNvSpPr txBox="1"/>
            <p:nvPr/>
          </p:nvSpPr>
          <p:spPr>
            <a:xfrm>
              <a:off x="3883109" y="5145405"/>
              <a:ext cx="277640" cy="311624"/>
            </a:xfrm>
            <a:prstGeom prst="rect">
              <a:avLst/>
            </a:prstGeom>
            <a:noFill/>
          </p:spPr>
          <p:txBody>
            <a:bodyPr wrap="none" rtlCol="0">
              <a:spAutoFit/>
            </a:bodyPr>
            <a:lstStyle/>
            <a:p>
              <a:pPr algn="l"/>
              <a:r>
                <a:rPr lang="en-AU" sz="1425">
                  <a:ea typeface="Open Sans"/>
                  <a:cs typeface="Open Sans"/>
                  <a:sym typeface="Open Sans"/>
                  <a:rtl val="0"/>
                </a:rPr>
                <a:t>1</a:t>
              </a:r>
            </a:p>
          </p:txBody>
        </p:sp>
        <p:sp>
          <p:nvSpPr>
            <p:cNvPr id="48" name="TextBox 47">
              <a:extLst>
                <a:ext uri="{FF2B5EF4-FFF2-40B4-BE49-F238E27FC236}">
                  <a16:creationId xmlns:a16="http://schemas.microsoft.com/office/drawing/2014/main" id="{3A3DF0D6-3724-1F4B-BB69-4FD3EE287049}"/>
                </a:ext>
              </a:extLst>
            </p:cNvPr>
            <p:cNvSpPr txBox="1"/>
            <p:nvPr/>
          </p:nvSpPr>
          <p:spPr>
            <a:xfrm>
              <a:off x="4528904" y="5145405"/>
              <a:ext cx="417102" cy="311624"/>
            </a:xfrm>
            <a:prstGeom prst="rect">
              <a:avLst/>
            </a:prstGeom>
            <a:noFill/>
          </p:spPr>
          <p:txBody>
            <a:bodyPr wrap="none" rtlCol="0">
              <a:spAutoFit/>
            </a:bodyPr>
            <a:lstStyle/>
            <a:p>
              <a:pPr algn="l"/>
              <a:r>
                <a:rPr lang="en-AU" sz="1425">
                  <a:ea typeface="Open Sans"/>
                  <a:cs typeface="Open Sans"/>
                  <a:sym typeface="Open Sans"/>
                  <a:rtl val="0"/>
                </a:rPr>
                <a:t>1.5</a:t>
              </a:r>
            </a:p>
          </p:txBody>
        </p:sp>
        <p:sp>
          <p:nvSpPr>
            <p:cNvPr id="49" name="TextBox 48">
              <a:extLst>
                <a:ext uri="{FF2B5EF4-FFF2-40B4-BE49-F238E27FC236}">
                  <a16:creationId xmlns:a16="http://schemas.microsoft.com/office/drawing/2014/main" id="{AD6F81DE-FBFD-734D-B733-BA1CDD4CB60E}"/>
                </a:ext>
              </a:extLst>
            </p:cNvPr>
            <p:cNvSpPr txBox="1"/>
            <p:nvPr/>
          </p:nvSpPr>
          <p:spPr>
            <a:xfrm>
              <a:off x="5327004" y="5145405"/>
              <a:ext cx="277640" cy="311624"/>
            </a:xfrm>
            <a:prstGeom prst="rect">
              <a:avLst/>
            </a:prstGeom>
            <a:noFill/>
          </p:spPr>
          <p:txBody>
            <a:bodyPr wrap="none" rtlCol="0">
              <a:spAutoFit/>
            </a:bodyPr>
            <a:lstStyle/>
            <a:p>
              <a:pPr algn="l"/>
              <a:r>
                <a:rPr lang="en-AU" sz="1425">
                  <a:ea typeface="Open Sans"/>
                  <a:cs typeface="Open Sans"/>
                  <a:sym typeface="Open Sans"/>
                  <a:rtl val="0"/>
                </a:rPr>
                <a:t>2</a:t>
              </a:r>
            </a:p>
          </p:txBody>
        </p:sp>
        <p:sp>
          <p:nvSpPr>
            <p:cNvPr id="50" name="TextBox 49">
              <a:extLst>
                <a:ext uri="{FF2B5EF4-FFF2-40B4-BE49-F238E27FC236}">
                  <a16:creationId xmlns:a16="http://schemas.microsoft.com/office/drawing/2014/main" id="{4098A258-E463-004E-BEAA-4B99C39B10E3}"/>
                </a:ext>
              </a:extLst>
            </p:cNvPr>
            <p:cNvSpPr txBox="1"/>
            <p:nvPr/>
          </p:nvSpPr>
          <p:spPr>
            <a:xfrm>
              <a:off x="5972799" y="5145405"/>
              <a:ext cx="417102" cy="311624"/>
            </a:xfrm>
            <a:prstGeom prst="rect">
              <a:avLst/>
            </a:prstGeom>
            <a:noFill/>
          </p:spPr>
          <p:txBody>
            <a:bodyPr wrap="none" rtlCol="0">
              <a:spAutoFit/>
            </a:bodyPr>
            <a:lstStyle/>
            <a:p>
              <a:pPr algn="l"/>
              <a:r>
                <a:rPr lang="en-AU" sz="1425">
                  <a:ea typeface="Open Sans"/>
                  <a:cs typeface="Open Sans"/>
                  <a:sym typeface="Open Sans"/>
                  <a:rtl val="0"/>
                </a:rPr>
                <a:t>2.5</a:t>
              </a:r>
            </a:p>
          </p:txBody>
        </p:sp>
        <p:sp>
          <p:nvSpPr>
            <p:cNvPr id="51" name="TextBox 50">
              <a:extLst>
                <a:ext uri="{FF2B5EF4-FFF2-40B4-BE49-F238E27FC236}">
                  <a16:creationId xmlns:a16="http://schemas.microsoft.com/office/drawing/2014/main" id="{9F9ACE82-F9BC-DC4C-8F8D-2C62C09028AE}"/>
                </a:ext>
              </a:extLst>
            </p:cNvPr>
            <p:cNvSpPr txBox="1"/>
            <p:nvPr/>
          </p:nvSpPr>
          <p:spPr>
            <a:xfrm>
              <a:off x="6770898" y="5145405"/>
              <a:ext cx="277640" cy="311624"/>
            </a:xfrm>
            <a:prstGeom prst="rect">
              <a:avLst/>
            </a:prstGeom>
            <a:noFill/>
          </p:spPr>
          <p:txBody>
            <a:bodyPr wrap="none" rtlCol="0">
              <a:spAutoFit/>
            </a:bodyPr>
            <a:lstStyle/>
            <a:p>
              <a:pPr algn="l"/>
              <a:r>
                <a:rPr lang="en-AU" sz="1425">
                  <a:ea typeface="Open Sans"/>
                  <a:cs typeface="Open Sans"/>
                  <a:sym typeface="Open Sans"/>
                  <a:rtl val="0"/>
                </a:rPr>
                <a:t>3</a:t>
              </a:r>
            </a:p>
          </p:txBody>
        </p:sp>
        <p:sp>
          <p:nvSpPr>
            <p:cNvPr id="52" name="TextBox 51">
              <a:extLst>
                <a:ext uri="{FF2B5EF4-FFF2-40B4-BE49-F238E27FC236}">
                  <a16:creationId xmlns:a16="http://schemas.microsoft.com/office/drawing/2014/main" id="{3211E415-1C7E-CE4E-AF19-A74D1A52D776}"/>
                </a:ext>
              </a:extLst>
            </p:cNvPr>
            <p:cNvSpPr txBox="1"/>
            <p:nvPr/>
          </p:nvSpPr>
          <p:spPr>
            <a:xfrm>
              <a:off x="7416693" y="5145405"/>
              <a:ext cx="417102" cy="311624"/>
            </a:xfrm>
            <a:prstGeom prst="rect">
              <a:avLst/>
            </a:prstGeom>
            <a:noFill/>
          </p:spPr>
          <p:txBody>
            <a:bodyPr wrap="none" rtlCol="0">
              <a:spAutoFit/>
            </a:bodyPr>
            <a:lstStyle/>
            <a:p>
              <a:pPr algn="l"/>
              <a:r>
                <a:rPr lang="en-AU" sz="1425">
                  <a:ea typeface="Open Sans"/>
                  <a:cs typeface="Open Sans"/>
                  <a:sym typeface="Open Sans"/>
                  <a:rtl val="0"/>
                </a:rPr>
                <a:t>3.5</a:t>
              </a:r>
            </a:p>
          </p:txBody>
        </p:sp>
        <p:sp>
          <p:nvSpPr>
            <p:cNvPr id="53" name="TextBox 52">
              <a:extLst>
                <a:ext uri="{FF2B5EF4-FFF2-40B4-BE49-F238E27FC236}">
                  <a16:creationId xmlns:a16="http://schemas.microsoft.com/office/drawing/2014/main" id="{E21F5004-CC12-0342-9D59-23D55715318A}"/>
                </a:ext>
              </a:extLst>
            </p:cNvPr>
            <p:cNvSpPr txBox="1"/>
            <p:nvPr/>
          </p:nvSpPr>
          <p:spPr>
            <a:xfrm>
              <a:off x="8214793" y="5145405"/>
              <a:ext cx="277640" cy="311624"/>
            </a:xfrm>
            <a:prstGeom prst="rect">
              <a:avLst/>
            </a:prstGeom>
            <a:noFill/>
          </p:spPr>
          <p:txBody>
            <a:bodyPr wrap="none" rtlCol="0">
              <a:spAutoFit/>
            </a:bodyPr>
            <a:lstStyle/>
            <a:p>
              <a:pPr algn="l"/>
              <a:r>
                <a:rPr lang="en-AU" sz="1425">
                  <a:ea typeface="Open Sans"/>
                  <a:cs typeface="Open Sans"/>
                  <a:sym typeface="Open Sans"/>
                  <a:rtl val="0"/>
                </a:rPr>
                <a:t>4</a:t>
              </a:r>
            </a:p>
          </p:txBody>
        </p:sp>
        <p:sp>
          <p:nvSpPr>
            <p:cNvPr id="54" name="TextBox 53">
              <a:extLst>
                <a:ext uri="{FF2B5EF4-FFF2-40B4-BE49-F238E27FC236}">
                  <a16:creationId xmlns:a16="http://schemas.microsoft.com/office/drawing/2014/main" id="{AC151E9F-3BFD-E14A-BD1C-F31CF2CEB2F1}"/>
                </a:ext>
              </a:extLst>
            </p:cNvPr>
            <p:cNvSpPr txBox="1"/>
            <p:nvPr/>
          </p:nvSpPr>
          <p:spPr>
            <a:xfrm>
              <a:off x="8860588" y="5145405"/>
              <a:ext cx="417102" cy="311624"/>
            </a:xfrm>
            <a:prstGeom prst="rect">
              <a:avLst/>
            </a:prstGeom>
            <a:noFill/>
          </p:spPr>
          <p:txBody>
            <a:bodyPr wrap="none" rtlCol="0">
              <a:spAutoFit/>
            </a:bodyPr>
            <a:lstStyle/>
            <a:p>
              <a:pPr algn="l"/>
              <a:r>
                <a:rPr lang="en-AU" sz="1425">
                  <a:ea typeface="Open Sans"/>
                  <a:cs typeface="Open Sans"/>
                  <a:sym typeface="Open Sans"/>
                  <a:rtl val="0"/>
                </a:rPr>
                <a:t>4.5</a:t>
              </a:r>
            </a:p>
          </p:txBody>
        </p:sp>
      </p:grpSp>
      <p:grpSp>
        <p:nvGrpSpPr>
          <p:cNvPr id="55" name="Graphic 2">
            <a:extLst>
              <a:ext uri="{FF2B5EF4-FFF2-40B4-BE49-F238E27FC236}">
                <a16:creationId xmlns:a16="http://schemas.microsoft.com/office/drawing/2014/main" id="{9690575D-E0E6-B244-9769-5BC7B83E4B67}"/>
              </a:ext>
            </a:extLst>
          </p:cNvPr>
          <p:cNvGrpSpPr/>
          <p:nvPr/>
        </p:nvGrpSpPr>
        <p:grpSpPr>
          <a:xfrm>
            <a:off x="2266433" y="1387413"/>
            <a:ext cx="487189" cy="3942459"/>
            <a:chOff x="2266431" y="1387411"/>
            <a:chExt cx="487189" cy="3942459"/>
          </a:xfrm>
          <a:solidFill>
            <a:srgbClr val="2A3F5F"/>
          </a:solidFill>
        </p:grpSpPr>
        <p:sp>
          <p:nvSpPr>
            <p:cNvPr id="56" name="TextBox 55">
              <a:extLst>
                <a:ext uri="{FF2B5EF4-FFF2-40B4-BE49-F238E27FC236}">
                  <a16:creationId xmlns:a16="http://schemas.microsoft.com/office/drawing/2014/main" id="{527ADEBB-2573-E746-AD1D-960BAB9500FB}"/>
                </a:ext>
              </a:extLst>
            </p:cNvPr>
            <p:cNvSpPr txBox="1"/>
            <p:nvPr/>
          </p:nvSpPr>
          <p:spPr>
            <a:xfrm>
              <a:off x="2475980" y="5018246"/>
              <a:ext cx="277640" cy="311624"/>
            </a:xfrm>
            <a:prstGeom prst="rect">
              <a:avLst/>
            </a:prstGeom>
            <a:noFill/>
          </p:spPr>
          <p:txBody>
            <a:bodyPr wrap="none" rtlCol="0">
              <a:spAutoFit/>
            </a:bodyPr>
            <a:lstStyle/>
            <a:p>
              <a:pPr algn="l"/>
              <a:r>
                <a:rPr lang="en-AU" sz="1425">
                  <a:ea typeface="Open Sans"/>
                  <a:cs typeface="Open Sans"/>
                  <a:sym typeface="Open Sans"/>
                  <a:rtl val="0"/>
                </a:rPr>
                <a:t>0</a:t>
              </a:r>
            </a:p>
          </p:txBody>
        </p:sp>
        <p:sp>
          <p:nvSpPr>
            <p:cNvPr id="57" name="TextBox 56">
              <a:extLst>
                <a:ext uri="{FF2B5EF4-FFF2-40B4-BE49-F238E27FC236}">
                  <a16:creationId xmlns:a16="http://schemas.microsoft.com/office/drawing/2014/main" id="{50D748F0-2EEC-D147-AF7A-98EB92FCEC17}"/>
                </a:ext>
              </a:extLst>
            </p:cNvPr>
            <p:cNvSpPr txBox="1"/>
            <p:nvPr/>
          </p:nvSpPr>
          <p:spPr>
            <a:xfrm>
              <a:off x="2371206" y="4655153"/>
              <a:ext cx="370614" cy="311624"/>
            </a:xfrm>
            <a:prstGeom prst="rect">
              <a:avLst/>
            </a:prstGeom>
            <a:noFill/>
          </p:spPr>
          <p:txBody>
            <a:bodyPr wrap="none" rtlCol="0">
              <a:spAutoFit/>
            </a:bodyPr>
            <a:lstStyle/>
            <a:p>
              <a:pPr algn="l"/>
              <a:r>
                <a:rPr lang="en-AU" sz="1425">
                  <a:ea typeface="Open Sans"/>
                  <a:cs typeface="Open Sans"/>
                  <a:sym typeface="Open Sans"/>
                  <a:rtl val="0"/>
                </a:rPr>
                <a:t>10</a:t>
              </a:r>
            </a:p>
          </p:txBody>
        </p:sp>
        <p:sp>
          <p:nvSpPr>
            <p:cNvPr id="58" name="TextBox 57">
              <a:extLst>
                <a:ext uri="{FF2B5EF4-FFF2-40B4-BE49-F238E27FC236}">
                  <a16:creationId xmlns:a16="http://schemas.microsoft.com/office/drawing/2014/main" id="{CBB40FB7-677C-604E-823E-1C4CB6B8BDEC}"/>
                </a:ext>
              </a:extLst>
            </p:cNvPr>
            <p:cNvSpPr txBox="1"/>
            <p:nvPr/>
          </p:nvSpPr>
          <p:spPr>
            <a:xfrm>
              <a:off x="2371206" y="4292060"/>
              <a:ext cx="370614" cy="311624"/>
            </a:xfrm>
            <a:prstGeom prst="rect">
              <a:avLst/>
            </a:prstGeom>
            <a:noFill/>
          </p:spPr>
          <p:txBody>
            <a:bodyPr wrap="none" rtlCol="0">
              <a:spAutoFit/>
            </a:bodyPr>
            <a:lstStyle/>
            <a:p>
              <a:pPr algn="l"/>
              <a:r>
                <a:rPr lang="en-AU" sz="1425">
                  <a:ea typeface="Open Sans"/>
                  <a:cs typeface="Open Sans"/>
                  <a:sym typeface="Open Sans"/>
                  <a:rtl val="0"/>
                </a:rPr>
                <a:t>20</a:t>
              </a:r>
            </a:p>
          </p:txBody>
        </p:sp>
        <p:sp>
          <p:nvSpPr>
            <p:cNvPr id="59" name="TextBox 58">
              <a:extLst>
                <a:ext uri="{FF2B5EF4-FFF2-40B4-BE49-F238E27FC236}">
                  <a16:creationId xmlns:a16="http://schemas.microsoft.com/office/drawing/2014/main" id="{73943E11-68F4-3746-8F01-054B47668A6D}"/>
                </a:ext>
              </a:extLst>
            </p:cNvPr>
            <p:cNvSpPr txBox="1"/>
            <p:nvPr/>
          </p:nvSpPr>
          <p:spPr>
            <a:xfrm>
              <a:off x="2371206" y="3928967"/>
              <a:ext cx="370614" cy="311624"/>
            </a:xfrm>
            <a:prstGeom prst="rect">
              <a:avLst/>
            </a:prstGeom>
            <a:noFill/>
          </p:spPr>
          <p:txBody>
            <a:bodyPr wrap="none" rtlCol="0">
              <a:spAutoFit/>
            </a:bodyPr>
            <a:lstStyle/>
            <a:p>
              <a:pPr algn="l"/>
              <a:r>
                <a:rPr lang="en-AU" sz="1425">
                  <a:ea typeface="Open Sans"/>
                  <a:cs typeface="Open Sans"/>
                  <a:sym typeface="Open Sans"/>
                  <a:rtl val="0"/>
                </a:rPr>
                <a:t>30</a:t>
              </a:r>
            </a:p>
          </p:txBody>
        </p:sp>
        <p:sp>
          <p:nvSpPr>
            <p:cNvPr id="60" name="TextBox 59">
              <a:extLst>
                <a:ext uri="{FF2B5EF4-FFF2-40B4-BE49-F238E27FC236}">
                  <a16:creationId xmlns:a16="http://schemas.microsoft.com/office/drawing/2014/main" id="{DDE5A34F-01F7-7244-B0A6-BB40E3518009}"/>
                </a:ext>
              </a:extLst>
            </p:cNvPr>
            <p:cNvSpPr txBox="1"/>
            <p:nvPr/>
          </p:nvSpPr>
          <p:spPr>
            <a:xfrm>
              <a:off x="2371206" y="3565874"/>
              <a:ext cx="370614" cy="311624"/>
            </a:xfrm>
            <a:prstGeom prst="rect">
              <a:avLst/>
            </a:prstGeom>
            <a:noFill/>
          </p:spPr>
          <p:txBody>
            <a:bodyPr wrap="none" rtlCol="0">
              <a:spAutoFit/>
            </a:bodyPr>
            <a:lstStyle/>
            <a:p>
              <a:pPr algn="l"/>
              <a:r>
                <a:rPr lang="en-AU" sz="1425">
                  <a:ea typeface="Open Sans"/>
                  <a:cs typeface="Open Sans"/>
                  <a:sym typeface="Open Sans"/>
                  <a:rtl val="0"/>
                </a:rPr>
                <a:t>40</a:t>
              </a:r>
            </a:p>
          </p:txBody>
        </p:sp>
        <p:sp>
          <p:nvSpPr>
            <p:cNvPr id="61" name="TextBox 60">
              <a:extLst>
                <a:ext uri="{FF2B5EF4-FFF2-40B4-BE49-F238E27FC236}">
                  <a16:creationId xmlns:a16="http://schemas.microsoft.com/office/drawing/2014/main" id="{ABF6C725-4DD4-614D-99AA-B3869BC0CA27}"/>
                </a:ext>
              </a:extLst>
            </p:cNvPr>
            <p:cNvSpPr txBox="1"/>
            <p:nvPr/>
          </p:nvSpPr>
          <p:spPr>
            <a:xfrm>
              <a:off x="2371206" y="3202876"/>
              <a:ext cx="370614" cy="311624"/>
            </a:xfrm>
            <a:prstGeom prst="rect">
              <a:avLst/>
            </a:prstGeom>
            <a:noFill/>
          </p:spPr>
          <p:txBody>
            <a:bodyPr wrap="none" rtlCol="0">
              <a:spAutoFit/>
            </a:bodyPr>
            <a:lstStyle/>
            <a:p>
              <a:pPr algn="l"/>
              <a:r>
                <a:rPr lang="en-AU" sz="1425">
                  <a:ea typeface="Open Sans"/>
                  <a:cs typeface="Open Sans"/>
                  <a:sym typeface="Open Sans"/>
                  <a:rtl val="0"/>
                </a:rPr>
                <a:t>50</a:t>
              </a:r>
            </a:p>
          </p:txBody>
        </p:sp>
        <p:sp>
          <p:nvSpPr>
            <p:cNvPr id="62" name="TextBox 61">
              <a:extLst>
                <a:ext uri="{FF2B5EF4-FFF2-40B4-BE49-F238E27FC236}">
                  <a16:creationId xmlns:a16="http://schemas.microsoft.com/office/drawing/2014/main" id="{1737A3C9-E4BB-DE42-999E-16B983C93C5A}"/>
                </a:ext>
              </a:extLst>
            </p:cNvPr>
            <p:cNvSpPr txBox="1"/>
            <p:nvPr/>
          </p:nvSpPr>
          <p:spPr>
            <a:xfrm>
              <a:off x="2371206" y="2839783"/>
              <a:ext cx="370614" cy="311624"/>
            </a:xfrm>
            <a:prstGeom prst="rect">
              <a:avLst/>
            </a:prstGeom>
            <a:noFill/>
          </p:spPr>
          <p:txBody>
            <a:bodyPr wrap="none" rtlCol="0">
              <a:spAutoFit/>
            </a:bodyPr>
            <a:lstStyle/>
            <a:p>
              <a:pPr algn="l"/>
              <a:r>
                <a:rPr lang="en-AU" sz="1425">
                  <a:ea typeface="Open Sans"/>
                  <a:cs typeface="Open Sans"/>
                  <a:sym typeface="Open Sans"/>
                  <a:rtl val="0"/>
                </a:rPr>
                <a:t>60</a:t>
              </a:r>
            </a:p>
          </p:txBody>
        </p:sp>
        <p:sp>
          <p:nvSpPr>
            <p:cNvPr id="63" name="TextBox 62">
              <a:extLst>
                <a:ext uri="{FF2B5EF4-FFF2-40B4-BE49-F238E27FC236}">
                  <a16:creationId xmlns:a16="http://schemas.microsoft.com/office/drawing/2014/main" id="{3738D3C3-6671-1049-ACBD-0F503DD9C3E7}"/>
                </a:ext>
              </a:extLst>
            </p:cNvPr>
            <p:cNvSpPr txBox="1"/>
            <p:nvPr/>
          </p:nvSpPr>
          <p:spPr>
            <a:xfrm>
              <a:off x="2371206" y="2476690"/>
              <a:ext cx="370614" cy="311624"/>
            </a:xfrm>
            <a:prstGeom prst="rect">
              <a:avLst/>
            </a:prstGeom>
            <a:noFill/>
          </p:spPr>
          <p:txBody>
            <a:bodyPr wrap="none" rtlCol="0">
              <a:spAutoFit/>
            </a:bodyPr>
            <a:lstStyle/>
            <a:p>
              <a:pPr algn="l"/>
              <a:r>
                <a:rPr lang="en-AU" sz="1425">
                  <a:ea typeface="Open Sans"/>
                  <a:cs typeface="Open Sans"/>
                  <a:sym typeface="Open Sans"/>
                  <a:rtl val="0"/>
                </a:rPr>
                <a:t>70</a:t>
              </a:r>
            </a:p>
          </p:txBody>
        </p:sp>
        <p:sp>
          <p:nvSpPr>
            <p:cNvPr id="64" name="TextBox 63">
              <a:extLst>
                <a:ext uri="{FF2B5EF4-FFF2-40B4-BE49-F238E27FC236}">
                  <a16:creationId xmlns:a16="http://schemas.microsoft.com/office/drawing/2014/main" id="{1B62859B-3FEF-FF4B-81F4-18A252D4DB1A}"/>
                </a:ext>
              </a:extLst>
            </p:cNvPr>
            <p:cNvSpPr txBox="1"/>
            <p:nvPr/>
          </p:nvSpPr>
          <p:spPr>
            <a:xfrm>
              <a:off x="2371206" y="2113597"/>
              <a:ext cx="370614" cy="311624"/>
            </a:xfrm>
            <a:prstGeom prst="rect">
              <a:avLst/>
            </a:prstGeom>
            <a:noFill/>
          </p:spPr>
          <p:txBody>
            <a:bodyPr wrap="none" rtlCol="0">
              <a:spAutoFit/>
            </a:bodyPr>
            <a:lstStyle/>
            <a:p>
              <a:pPr algn="l"/>
              <a:r>
                <a:rPr lang="en-AU" sz="1425">
                  <a:ea typeface="Open Sans"/>
                  <a:cs typeface="Open Sans"/>
                  <a:sym typeface="Open Sans"/>
                  <a:rtl val="0"/>
                </a:rPr>
                <a:t>80</a:t>
              </a:r>
            </a:p>
          </p:txBody>
        </p:sp>
        <p:sp>
          <p:nvSpPr>
            <p:cNvPr id="65" name="TextBox 64">
              <a:extLst>
                <a:ext uri="{FF2B5EF4-FFF2-40B4-BE49-F238E27FC236}">
                  <a16:creationId xmlns:a16="http://schemas.microsoft.com/office/drawing/2014/main" id="{930EAE49-131E-C54F-A5B2-548779B52B49}"/>
                </a:ext>
              </a:extLst>
            </p:cNvPr>
            <p:cNvSpPr txBox="1"/>
            <p:nvPr/>
          </p:nvSpPr>
          <p:spPr>
            <a:xfrm>
              <a:off x="2371206" y="1750504"/>
              <a:ext cx="370614" cy="311624"/>
            </a:xfrm>
            <a:prstGeom prst="rect">
              <a:avLst/>
            </a:prstGeom>
            <a:noFill/>
          </p:spPr>
          <p:txBody>
            <a:bodyPr wrap="none" rtlCol="0">
              <a:spAutoFit/>
            </a:bodyPr>
            <a:lstStyle/>
            <a:p>
              <a:pPr algn="l"/>
              <a:r>
                <a:rPr lang="en-AU" sz="1425">
                  <a:ea typeface="Open Sans"/>
                  <a:cs typeface="Open Sans"/>
                  <a:sym typeface="Open Sans"/>
                  <a:rtl val="0"/>
                </a:rPr>
                <a:t>90</a:t>
              </a:r>
            </a:p>
          </p:txBody>
        </p:sp>
        <p:sp>
          <p:nvSpPr>
            <p:cNvPr id="66" name="TextBox 65">
              <a:extLst>
                <a:ext uri="{FF2B5EF4-FFF2-40B4-BE49-F238E27FC236}">
                  <a16:creationId xmlns:a16="http://schemas.microsoft.com/office/drawing/2014/main" id="{5A0E9B58-D666-C742-86AB-D881AA98DA7D}"/>
                </a:ext>
              </a:extLst>
            </p:cNvPr>
            <p:cNvSpPr txBox="1"/>
            <p:nvPr/>
          </p:nvSpPr>
          <p:spPr>
            <a:xfrm>
              <a:off x="2266431" y="1387411"/>
              <a:ext cx="463588" cy="311624"/>
            </a:xfrm>
            <a:prstGeom prst="rect">
              <a:avLst/>
            </a:prstGeom>
            <a:noFill/>
          </p:spPr>
          <p:txBody>
            <a:bodyPr wrap="none" rtlCol="0">
              <a:spAutoFit/>
            </a:bodyPr>
            <a:lstStyle/>
            <a:p>
              <a:pPr algn="l"/>
              <a:r>
                <a:rPr lang="en-AU" sz="1425">
                  <a:ea typeface="Open Sans"/>
                  <a:cs typeface="Open Sans"/>
                  <a:sym typeface="Open Sans"/>
                  <a:rtl val="0"/>
                </a:rPr>
                <a:t>100</a:t>
              </a:r>
            </a:p>
          </p:txBody>
        </p:sp>
      </p:grpSp>
      <p:sp>
        <p:nvSpPr>
          <p:cNvPr id="67" name="Freeform 66">
            <a:extLst>
              <a:ext uri="{FF2B5EF4-FFF2-40B4-BE49-F238E27FC236}">
                <a16:creationId xmlns:a16="http://schemas.microsoft.com/office/drawing/2014/main" id="{7129D6D7-5175-7A43-B4A4-8206892756E6}"/>
              </a:ext>
            </a:extLst>
          </p:cNvPr>
          <p:cNvSpPr/>
          <p:nvPr/>
        </p:nvSpPr>
        <p:spPr>
          <a:xfrm>
            <a:off x="8447872" y="1560290"/>
            <a:ext cx="9525" cy="3630834"/>
          </a:xfrm>
          <a:custGeom>
            <a:avLst/>
            <a:gdLst>
              <a:gd name="connsiteX0" fmla="*/ 0 w 9525"/>
              <a:gd name="connsiteY0" fmla="*/ 3630835 h 3630834"/>
              <a:gd name="connsiteX1" fmla="*/ 0 w 9525"/>
              <a:gd name="connsiteY1" fmla="*/ 0 h 3630834"/>
            </a:gdLst>
            <a:ahLst/>
            <a:cxnLst>
              <a:cxn ang="0">
                <a:pos x="connsiteX0" y="connsiteY0"/>
              </a:cxn>
              <a:cxn ang="0">
                <a:pos x="connsiteX1" y="connsiteY1"/>
              </a:cxn>
            </a:cxnLst>
            <a:rect l="l" t="t" r="r" b="b"/>
            <a:pathLst>
              <a:path w="9525" h="3630834">
                <a:moveTo>
                  <a:pt x="0" y="3630835"/>
                </a:moveTo>
                <a:lnTo>
                  <a:pt x="0" y="0"/>
                </a:lnTo>
              </a:path>
            </a:pathLst>
          </a:custGeom>
          <a:solidFill>
            <a:srgbClr val="000000">
              <a:alpha val="0"/>
            </a:srgbClr>
          </a:solidFill>
          <a:ln w="28575" cap="flat">
            <a:solidFill>
              <a:srgbClr val="D62728">
                <a:alpha val="90000"/>
              </a:srgbClr>
            </a:solidFill>
            <a:prstDash val="sysDot"/>
            <a:miter/>
          </a:ln>
        </p:spPr>
        <p:txBody>
          <a:bodyPr rtlCol="0" anchor="ctr"/>
          <a:lstStyle/>
          <a:p>
            <a:endParaRPr lang="en-AU"/>
          </a:p>
        </p:txBody>
      </p:sp>
      <p:sp>
        <p:nvSpPr>
          <p:cNvPr id="69" name="TextBox 68">
            <a:extLst>
              <a:ext uri="{FF2B5EF4-FFF2-40B4-BE49-F238E27FC236}">
                <a16:creationId xmlns:a16="http://schemas.microsoft.com/office/drawing/2014/main" id="{97552FC1-CDFC-D747-A185-C0B5F542AE5F}"/>
              </a:ext>
            </a:extLst>
          </p:cNvPr>
          <p:cNvSpPr txBox="1"/>
          <p:nvPr/>
        </p:nvSpPr>
        <p:spPr>
          <a:xfrm>
            <a:off x="4740856" y="5432107"/>
            <a:ext cx="2432397" cy="357790"/>
          </a:xfrm>
          <a:prstGeom prst="rect">
            <a:avLst/>
          </a:prstGeom>
          <a:noFill/>
        </p:spPr>
        <p:txBody>
          <a:bodyPr wrap="none" rtlCol="0">
            <a:spAutoFit/>
          </a:bodyPr>
          <a:lstStyle/>
          <a:p>
            <a:pPr algn="l"/>
            <a:r>
              <a:rPr lang="en-AU" sz="1725" dirty="0">
                <a:ea typeface="Open Sans"/>
                <a:cs typeface="Open Sans"/>
                <a:sym typeface="Open Sans"/>
                <a:rtl val="0"/>
              </a:rPr>
              <a:t>PV size [kWp/household]</a:t>
            </a:r>
          </a:p>
        </p:txBody>
      </p:sp>
      <p:sp>
        <p:nvSpPr>
          <p:cNvPr id="70" name="TextBox 69">
            <a:extLst>
              <a:ext uri="{FF2B5EF4-FFF2-40B4-BE49-F238E27FC236}">
                <a16:creationId xmlns:a16="http://schemas.microsoft.com/office/drawing/2014/main" id="{E9B15933-5B29-784E-9890-405348A933E8}"/>
              </a:ext>
            </a:extLst>
          </p:cNvPr>
          <p:cNvSpPr txBox="1"/>
          <p:nvPr/>
        </p:nvSpPr>
        <p:spPr>
          <a:xfrm rot="16200000">
            <a:off x="1209582" y="3173904"/>
            <a:ext cx="1870897" cy="357790"/>
          </a:xfrm>
          <a:prstGeom prst="rect">
            <a:avLst/>
          </a:prstGeom>
          <a:noFill/>
        </p:spPr>
        <p:txBody>
          <a:bodyPr wrap="none" rtlCol="0">
            <a:spAutoFit/>
          </a:bodyPr>
          <a:lstStyle/>
          <a:p>
            <a:pPr algn="l"/>
            <a:r>
              <a:rPr lang="en-AU" sz="1725">
                <a:ea typeface="Open Sans"/>
                <a:cs typeface="Open Sans"/>
                <a:sym typeface="Open Sans"/>
                <a:rtl val="0"/>
              </a:rPr>
              <a:t>Self-sufficiency [%]</a:t>
            </a:r>
          </a:p>
        </p:txBody>
      </p:sp>
      <p:sp>
        <p:nvSpPr>
          <p:cNvPr id="71" name="Right Triangle 70">
            <a:extLst>
              <a:ext uri="{FF2B5EF4-FFF2-40B4-BE49-F238E27FC236}">
                <a16:creationId xmlns:a16="http://schemas.microsoft.com/office/drawing/2014/main" id="{642AD6A2-5777-0746-A319-BA993D2C31C5}"/>
              </a:ext>
            </a:extLst>
          </p:cNvPr>
          <p:cNvSpPr/>
          <p:nvPr/>
        </p:nvSpPr>
        <p:spPr>
          <a:xfrm rot="5400000">
            <a:off x="3826953" y="413041"/>
            <a:ext cx="3584462" cy="5793014"/>
          </a:xfrm>
          <a:prstGeom prst="rtTriangle">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TextBox 71">
            <a:extLst>
              <a:ext uri="{FF2B5EF4-FFF2-40B4-BE49-F238E27FC236}">
                <a16:creationId xmlns:a16="http://schemas.microsoft.com/office/drawing/2014/main" id="{BC6DA9F3-B9CE-E246-970B-FDE31864042D}"/>
              </a:ext>
            </a:extLst>
          </p:cNvPr>
          <p:cNvSpPr txBox="1"/>
          <p:nvPr/>
        </p:nvSpPr>
        <p:spPr>
          <a:xfrm>
            <a:off x="9103875" y="1332651"/>
            <a:ext cx="851515" cy="369332"/>
          </a:xfrm>
          <a:prstGeom prst="rect">
            <a:avLst/>
          </a:prstGeom>
          <a:noFill/>
        </p:spPr>
        <p:txBody>
          <a:bodyPr wrap="none" rtlCol="0">
            <a:spAutoFit/>
          </a:bodyPr>
          <a:lstStyle/>
          <a:p>
            <a:r>
              <a:rPr lang="en-AU" b="1">
                <a:latin typeface=""/>
              </a:rPr>
              <a:t>1 year</a:t>
            </a:r>
          </a:p>
        </p:txBody>
      </p:sp>
      <p:sp>
        <p:nvSpPr>
          <p:cNvPr id="73" name="TextBox 72">
            <a:extLst>
              <a:ext uri="{FF2B5EF4-FFF2-40B4-BE49-F238E27FC236}">
                <a16:creationId xmlns:a16="http://schemas.microsoft.com/office/drawing/2014/main" id="{20200893-C90D-5F44-A703-1BDA312583D9}"/>
              </a:ext>
            </a:extLst>
          </p:cNvPr>
          <p:cNvSpPr txBox="1"/>
          <p:nvPr/>
        </p:nvSpPr>
        <p:spPr>
          <a:xfrm>
            <a:off x="9054445" y="4661403"/>
            <a:ext cx="1072730" cy="338554"/>
          </a:xfrm>
          <a:prstGeom prst="rect">
            <a:avLst/>
          </a:prstGeom>
          <a:noFill/>
        </p:spPr>
        <p:txBody>
          <a:bodyPr wrap="none" rtlCol="0">
            <a:spAutoFit/>
          </a:bodyPr>
          <a:lstStyle/>
          <a:p>
            <a:r>
              <a:rPr lang="en-AU" sz="1600" b="1">
                <a:solidFill>
                  <a:srgbClr val="C00000"/>
                </a:solidFill>
                <a:latin typeface=""/>
              </a:rPr>
              <a:t>10% NSS</a:t>
            </a:r>
          </a:p>
        </p:txBody>
      </p:sp>
      <p:sp>
        <p:nvSpPr>
          <p:cNvPr id="74" name="TextBox 73">
            <a:extLst>
              <a:ext uri="{FF2B5EF4-FFF2-40B4-BE49-F238E27FC236}">
                <a16:creationId xmlns:a16="http://schemas.microsoft.com/office/drawing/2014/main" id="{244079A4-4BC4-0A43-884E-AE8994E44584}"/>
              </a:ext>
            </a:extLst>
          </p:cNvPr>
          <p:cNvSpPr txBox="1"/>
          <p:nvPr/>
        </p:nvSpPr>
        <p:spPr>
          <a:xfrm>
            <a:off x="9075951" y="4275452"/>
            <a:ext cx="1072730" cy="338554"/>
          </a:xfrm>
          <a:prstGeom prst="rect">
            <a:avLst/>
          </a:prstGeom>
          <a:noFill/>
        </p:spPr>
        <p:txBody>
          <a:bodyPr wrap="none" rtlCol="0">
            <a:spAutoFit/>
          </a:bodyPr>
          <a:lstStyle/>
          <a:p>
            <a:r>
              <a:rPr lang="en-AU" sz="1600">
                <a:solidFill>
                  <a:schemeClr val="bg2">
                    <a:lumMod val="50000"/>
                  </a:schemeClr>
                </a:solidFill>
                <a:latin typeface=""/>
              </a:rPr>
              <a:t>20% NSS</a:t>
            </a:r>
          </a:p>
        </p:txBody>
      </p:sp>
      <p:sp>
        <p:nvSpPr>
          <p:cNvPr id="75" name="TextBox 74">
            <a:extLst>
              <a:ext uri="{FF2B5EF4-FFF2-40B4-BE49-F238E27FC236}">
                <a16:creationId xmlns:a16="http://schemas.microsoft.com/office/drawing/2014/main" id="{E44EB073-6858-E940-AB32-B5A9208A6496}"/>
              </a:ext>
            </a:extLst>
          </p:cNvPr>
          <p:cNvSpPr txBox="1"/>
          <p:nvPr/>
        </p:nvSpPr>
        <p:spPr>
          <a:xfrm>
            <a:off x="9062195" y="3974865"/>
            <a:ext cx="1072730" cy="338554"/>
          </a:xfrm>
          <a:prstGeom prst="rect">
            <a:avLst/>
          </a:prstGeom>
          <a:noFill/>
        </p:spPr>
        <p:txBody>
          <a:bodyPr wrap="none" rtlCol="0">
            <a:spAutoFit/>
          </a:bodyPr>
          <a:lstStyle/>
          <a:p>
            <a:r>
              <a:rPr lang="en-AU" sz="1600">
                <a:solidFill>
                  <a:schemeClr val="bg2">
                    <a:lumMod val="50000"/>
                  </a:schemeClr>
                </a:solidFill>
                <a:latin typeface=""/>
              </a:rPr>
              <a:t>30% NSS</a:t>
            </a:r>
          </a:p>
        </p:txBody>
      </p:sp>
      <p:sp>
        <p:nvSpPr>
          <p:cNvPr id="76" name="TextBox 75">
            <a:extLst>
              <a:ext uri="{FF2B5EF4-FFF2-40B4-BE49-F238E27FC236}">
                <a16:creationId xmlns:a16="http://schemas.microsoft.com/office/drawing/2014/main" id="{BDC236C8-DA07-CD48-8CF5-216DF6534592}"/>
              </a:ext>
            </a:extLst>
          </p:cNvPr>
          <p:cNvSpPr txBox="1"/>
          <p:nvPr/>
        </p:nvSpPr>
        <p:spPr>
          <a:xfrm>
            <a:off x="9071285" y="3506496"/>
            <a:ext cx="1072730" cy="338554"/>
          </a:xfrm>
          <a:prstGeom prst="rect">
            <a:avLst/>
          </a:prstGeom>
          <a:noFill/>
        </p:spPr>
        <p:txBody>
          <a:bodyPr wrap="none" rtlCol="0">
            <a:spAutoFit/>
          </a:bodyPr>
          <a:lstStyle/>
          <a:p>
            <a:r>
              <a:rPr lang="en-AU" sz="1600">
                <a:solidFill>
                  <a:schemeClr val="bg2">
                    <a:lumMod val="50000"/>
                  </a:schemeClr>
                </a:solidFill>
                <a:latin typeface=""/>
              </a:rPr>
              <a:t>40% NSS</a:t>
            </a:r>
          </a:p>
        </p:txBody>
      </p:sp>
      <p:sp>
        <p:nvSpPr>
          <p:cNvPr id="77" name="TextBox 76">
            <a:extLst>
              <a:ext uri="{FF2B5EF4-FFF2-40B4-BE49-F238E27FC236}">
                <a16:creationId xmlns:a16="http://schemas.microsoft.com/office/drawing/2014/main" id="{28DBC17F-F1B7-814A-B0BA-D247E581CDA0}"/>
              </a:ext>
            </a:extLst>
          </p:cNvPr>
          <p:cNvSpPr txBox="1"/>
          <p:nvPr/>
        </p:nvSpPr>
        <p:spPr>
          <a:xfrm>
            <a:off x="9059866" y="3139035"/>
            <a:ext cx="1072730" cy="338554"/>
          </a:xfrm>
          <a:prstGeom prst="rect">
            <a:avLst/>
          </a:prstGeom>
          <a:noFill/>
        </p:spPr>
        <p:txBody>
          <a:bodyPr wrap="none" rtlCol="0">
            <a:spAutoFit/>
          </a:bodyPr>
          <a:lstStyle/>
          <a:p>
            <a:r>
              <a:rPr lang="en-AU" sz="1600">
                <a:solidFill>
                  <a:schemeClr val="bg2">
                    <a:lumMod val="50000"/>
                  </a:schemeClr>
                </a:solidFill>
                <a:latin typeface=""/>
              </a:rPr>
              <a:t>50% NSS</a:t>
            </a:r>
          </a:p>
        </p:txBody>
      </p:sp>
      <p:sp>
        <p:nvSpPr>
          <p:cNvPr id="78" name="TextBox 77">
            <a:extLst>
              <a:ext uri="{FF2B5EF4-FFF2-40B4-BE49-F238E27FC236}">
                <a16:creationId xmlns:a16="http://schemas.microsoft.com/office/drawing/2014/main" id="{FA5DC114-D111-8947-A60F-5B10D54757E0}"/>
              </a:ext>
            </a:extLst>
          </p:cNvPr>
          <p:cNvSpPr txBox="1"/>
          <p:nvPr/>
        </p:nvSpPr>
        <p:spPr>
          <a:xfrm>
            <a:off x="9053706" y="2771794"/>
            <a:ext cx="1072730" cy="338554"/>
          </a:xfrm>
          <a:prstGeom prst="rect">
            <a:avLst/>
          </a:prstGeom>
          <a:noFill/>
        </p:spPr>
        <p:txBody>
          <a:bodyPr wrap="none" rtlCol="0">
            <a:spAutoFit/>
          </a:bodyPr>
          <a:lstStyle/>
          <a:p>
            <a:r>
              <a:rPr lang="en-AU" sz="1600">
                <a:solidFill>
                  <a:schemeClr val="bg2">
                    <a:lumMod val="50000"/>
                  </a:schemeClr>
                </a:solidFill>
                <a:latin typeface=""/>
              </a:rPr>
              <a:t>60% NSS</a:t>
            </a:r>
          </a:p>
        </p:txBody>
      </p:sp>
      <p:sp>
        <p:nvSpPr>
          <p:cNvPr id="79" name="TextBox 78">
            <a:extLst>
              <a:ext uri="{FF2B5EF4-FFF2-40B4-BE49-F238E27FC236}">
                <a16:creationId xmlns:a16="http://schemas.microsoft.com/office/drawing/2014/main" id="{9A21C876-06F2-9C46-897E-0E8B6E03AE2A}"/>
              </a:ext>
            </a:extLst>
          </p:cNvPr>
          <p:cNvSpPr txBox="1"/>
          <p:nvPr/>
        </p:nvSpPr>
        <p:spPr>
          <a:xfrm>
            <a:off x="9050982" y="2464658"/>
            <a:ext cx="1072730" cy="338554"/>
          </a:xfrm>
          <a:prstGeom prst="rect">
            <a:avLst/>
          </a:prstGeom>
          <a:noFill/>
        </p:spPr>
        <p:txBody>
          <a:bodyPr wrap="none" rtlCol="0">
            <a:spAutoFit/>
          </a:bodyPr>
          <a:lstStyle/>
          <a:p>
            <a:r>
              <a:rPr lang="en-AU" sz="1600">
                <a:solidFill>
                  <a:schemeClr val="bg2">
                    <a:lumMod val="50000"/>
                  </a:schemeClr>
                </a:solidFill>
                <a:latin typeface=""/>
              </a:rPr>
              <a:t>70% NSS</a:t>
            </a:r>
          </a:p>
        </p:txBody>
      </p:sp>
      <p:sp>
        <p:nvSpPr>
          <p:cNvPr id="80" name="TextBox 79">
            <a:extLst>
              <a:ext uri="{FF2B5EF4-FFF2-40B4-BE49-F238E27FC236}">
                <a16:creationId xmlns:a16="http://schemas.microsoft.com/office/drawing/2014/main" id="{E71419AD-B544-C142-B349-A9DB167040A3}"/>
              </a:ext>
            </a:extLst>
          </p:cNvPr>
          <p:cNvSpPr txBox="1"/>
          <p:nvPr/>
        </p:nvSpPr>
        <p:spPr>
          <a:xfrm>
            <a:off x="9071285" y="2095326"/>
            <a:ext cx="1072730" cy="338554"/>
          </a:xfrm>
          <a:prstGeom prst="rect">
            <a:avLst/>
          </a:prstGeom>
          <a:noFill/>
        </p:spPr>
        <p:txBody>
          <a:bodyPr wrap="none" rtlCol="0">
            <a:spAutoFit/>
          </a:bodyPr>
          <a:lstStyle/>
          <a:p>
            <a:r>
              <a:rPr lang="en-AU" sz="1600">
                <a:solidFill>
                  <a:schemeClr val="bg2">
                    <a:lumMod val="50000"/>
                  </a:schemeClr>
                </a:solidFill>
                <a:latin typeface=""/>
              </a:rPr>
              <a:t>80% NSS</a:t>
            </a:r>
          </a:p>
        </p:txBody>
      </p:sp>
      <p:sp>
        <p:nvSpPr>
          <p:cNvPr id="81" name="TextBox 80">
            <a:extLst>
              <a:ext uri="{FF2B5EF4-FFF2-40B4-BE49-F238E27FC236}">
                <a16:creationId xmlns:a16="http://schemas.microsoft.com/office/drawing/2014/main" id="{AC62D082-C3A3-134D-A6E4-C1363233FA6D}"/>
              </a:ext>
            </a:extLst>
          </p:cNvPr>
          <p:cNvSpPr txBox="1"/>
          <p:nvPr/>
        </p:nvSpPr>
        <p:spPr>
          <a:xfrm>
            <a:off x="9065125" y="1728085"/>
            <a:ext cx="1072730" cy="338554"/>
          </a:xfrm>
          <a:prstGeom prst="rect">
            <a:avLst/>
          </a:prstGeom>
          <a:noFill/>
        </p:spPr>
        <p:txBody>
          <a:bodyPr wrap="none" rtlCol="0">
            <a:spAutoFit/>
          </a:bodyPr>
          <a:lstStyle/>
          <a:p>
            <a:r>
              <a:rPr lang="en-AU" sz="1600" b="1">
                <a:solidFill>
                  <a:schemeClr val="accent6"/>
                </a:solidFill>
                <a:latin typeface=""/>
              </a:rPr>
              <a:t>90% NSS</a:t>
            </a:r>
          </a:p>
        </p:txBody>
      </p:sp>
      <p:sp>
        <p:nvSpPr>
          <p:cNvPr id="82" name="TextBox 81">
            <a:extLst>
              <a:ext uri="{FF2B5EF4-FFF2-40B4-BE49-F238E27FC236}">
                <a16:creationId xmlns:a16="http://schemas.microsoft.com/office/drawing/2014/main" id="{C6C878BB-DF97-034F-92B2-A97CB36132D5}"/>
              </a:ext>
            </a:extLst>
          </p:cNvPr>
          <p:cNvSpPr txBox="1"/>
          <p:nvPr/>
        </p:nvSpPr>
        <p:spPr>
          <a:xfrm>
            <a:off x="4427425" y="2260755"/>
            <a:ext cx="1441420" cy="584775"/>
          </a:xfrm>
          <a:prstGeom prst="rect">
            <a:avLst/>
          </a:prstGeom>
          <a:noFill/>
        </p:spPr>
        <p:txBody>
          <a:bodyPr wrap="none" rtlCol="0">
            <a:spAutoFit/>
          </a:bodyPr>
          <a:lstStyle/>
          <a:p>
            <a:r>
              <a:rPr lang="en-AU" sz="1600" b="1">
                <a:solidFill>
                  <a:schemeClr val="accent1"/>
                </a:solidFill>
                <a:latin typeface=""/>
              </a:rPr>
              <a:t>Original data</a:t>
            </a:r>
          </a:p>
          <a:p>
            <a:r>
              <a:rPr lang="en-AU" sz="1600" b="1">
                <a:solidFill>
                  <a:schemeClr val="accent1"/>
                </a:solidFill>
                <a:latin typeface=""/>
              </a:rPr>
              <a:t>NSS = 35.5%</a:t>
            </a:r>
          </a:p>
        </p:txBody>
      </p:sp>
      <p:cxnSp>
        <p:nvCxnSpPr>
          <p:cNvPr id="84" name="Straight Connector 83">
            <a:extLst>
              <a:ext uri="{FF2B5EF4-FFF2-40B4-BE49-F238E27FC236}">
                <a16:creationId xmlns:a16="http://schemas.microsoft.com/office/drawing/2014/main" id="{BB90495E-658E-4847-9CA2-64525E21C0A1}"/>
              </a:ext>
            </a:extLst>
          </p:cNvPr>
          <p:cNvCxnSpPr>
            <a:cxnSpLocks/>
          </p:cNvCxnSpPr>
          <p:nvPr/>
        </p:nvCxnSpPr>
        <p:spPr>
          <a:xfrm>
            <a:off x="5045759" y="2750886"/>
            <a:ext cx="0" cy="139325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350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normAutofit fontScale="90000"/>
          </a:bodyPr>
          <a:lstStyle/>
          <a:p>
            <a:r>
              <a:rPr lang="en-AU" b="1" dirty="0">
                <a:solidFill>
                  <a:schemeClr val="accent1"/>
                </a:solidFill>
              </a:rPr>
              <a:t>Chapter 3</a:t>
            </a:r>
            <a:br>
              <a:rPr lang="en-AU" dirty="0"/>
            </a:br>
            <a:r>
              <a:rPr lang="en-GB" b="1" dirty="0"/>
              <a:t>How to coordinate </a:t>
            </a:r>
            <a:br>
              <a:rPr lang="en-GB" b="1" dirty="0"/>
            </a:br>
            <a:r>
              <a:rPr lang="en-GB" b="1" dirty="0"/>
              <a:t>self-consumption </a:t>
            </a:r>
            <a:br>
              <a:rPr lang="en-GB" b="1" dirty="0"/>
            </a:br>
            <a:r>
              <a:rPr lang="en-GB" b="1" dirty="0"/>
              <a:t>within communities? </a:t>
            </a:r>
            <a:endParaRPr lang="en-AU" dirty="0"/>
          </a:p>
        </p:txBody>
      </p:sp>
    </p:spTree>
    <p:extLst>
      <p:ext uri="{BB962C8B-B14F-4D97-AF65-F5344CB8AC3E}">
        <p14:creationId xmlns:p14="http://schemas.microsoft.com/office/powerpoint/2010/main" val="616952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842D80-463B-6A4A-844B-2649347F9C48}"/>
              </a:ext>
            </a:extLst>
          </p:cNvPr>
          <p:cNvSpPr txBox="1"/>
          <p:nvPr/>
        </p:nvSpPr>
        <p:spPr>
          <a:xfrm>
            <a:off x="419756" y="472792"/>
            <a:ext cx="10668791" cy="954107"/>
          </a:xfrm>
          <a:prstGeom prst="rect">
            <a:avLst/>
          </a:prstGeom>
          <a:noFill/>
        </p:spPr>
        <p:txBody>
          <a:bodyPr wrap="square" rtlCol="0">
            <a:spAutoFit/>
          </a:bodyPr>
          <a:lstStyle/>
          <a:p>
            <a:r>
              <a:rPr lang="en-AU" sz="2800" u="sng" dirty="0"/>
              <a:t>An old topic</a:t>
            </a:r>
            <a:r>
              <a:rPr lang="en-AU" sz="2800" dirty="0"/>
              <a:t>, yet little implementations in local energy communities.</a:t>
            </a:r>
          </a:p>
          <a:p>
            <a:endParaRPr lang="en-AU" sz="2800" dirty="0"/>
          </a:p>
        </p:txBody>
      </p:sp>
      <p:sp>
        <p:nvSpPr>
          <p:cNvPr id="4" name="TextBox 3">
            <a:extLst>
              <a:ext uri="{FF2B5EF4-FFF2-40B4-BE49-F238E27FC236}">
                <a16:creationId xmlns:a16="http://schemas.microsoft.com/office/drawing/2014/main" id="{165197A8-D234-DC46-BCCD-4122FC3F29F3}"/>
              </a:ext>
            </a:extLst>
          </p:cNvPr>
          <p:cNvSpPr txBox="1"/>
          <p:nvPr/>
        </p:nvSpPr>
        <p:spPr>
          <a:xfrm>
            <a:off x="806232" y="1723527"/>
            <a:ext cx="9677400" cy="2677656"/>
          </a:xfrm>
          <a:prstGeom prst="rect">
            <a:avLst/>
          </a:prstGeom>
          <a:noFill/>
        </p:spPr>
        <p:txBody>
          <a:bodyPr wrap="square" rtlCol="0">
            <a:spAutoFit/>
          </a:bodyPr>
          <a:lstStyle/>
          <a:p>
            <a:r>
              <a:rPr lang="en-AU" sz="2800" dirty="0"/>
              <a:t>Basis of any microgrid/grid (physique), </a:t>
            </a:r>
            <a:r>
              <a:rPr lang="en-AU" sz="2800" dirty="0">
                <a:sym typeface="Wingdings" pitchFamily="2" charset="2"/>
              </a:rPr>
              <a:t> microgrid with batteries and voltage control. Water dynamo or Edison dynamo how to maintain balance?</a:t>
            </a:r>
          </a:p>
          <a:p>
            <a:endParaRPr lang="en-AU" sz="2800" dirty="0"/>
          </a:p>
          <a:p>
            <a:r>
              <a:rPr lang="en-AU" sz="2800" dirty="0"/>
              <a:t>1981 - Homeostatic control (information), </a:t>
            </a:r>
          </a:p>
          <a:p>
            <a:r>
              <a:rPr lang="en-AU" sz="2800" dirty="0"/>
              <a:t>…</a:t>
            </a:r>
          </a:p>
        </p:txBody>
      </p:sp>
      <p:cxnSp>
        <p:nvCxnSpPr>
          <p:cNvPr id="5" name="Straight Connector 4">
            <a:extLst>
              <a:ext uri="{FF2B5EF4-FFF2-40B4-BE49-F238E27FC236}">
                <a16:creationId xmlns:a16="http://schemas.microsoft.com/office/drawing/2014/main" id="{1F20F93A-3569-184C-B35D-CA5DADC90E16}"/>
              </a:ext>
            </a:extLst>
          </p:cNvPr>
          <p:cNvCxnSpPr>
            <a:cxnSpLocks/>
          </p:cNvCxnSpPr>
          <p:nvPr/>
        </p:nvCxnSpPr>
        <p:spPr>
          <a:xfrm>
            <a:off x="1209004" y="917987"/>
            <a:ext cx="0" cy="707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34F7E9B-D60B-BED9-5403-A3D1D6C4EB79}"/>
              </a:ext>
            </a:extLst>
          </p:cNvPr>
          <p:cNvCxnSpPr/>
          <p:nvPr/>
        </p:nvCxnSpPr>
        <p:spPr>
          <a:xfrm>
            <a:off x="2664110" y="338959"/>
            <a:ext cx="6180082" cy="6180082"/>
          </a:xfrm>
          <a:prstGeom prst="line">
            <a:avLst/>
          </a:prstGeom>
          <a:ln w="762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73187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842D80-463B-6A4A-844B-2649347F9C48}"/>
              </a:ext>
            </a:extLst>
          </p:cNvPr>
          <p:cNvSpPr txBox="1"/>
          <p:nvPr/>
        </p:nvSpPr>
        <p:spPr>
          <a:xfrm>
            <a:off x="419756" y="472792"/>
            <a:ext cx="10668791" cy="954107"/>
          </a:xfrm>
          <a:prstGeom prst="rect">
            <a:avLst/>
          </a:prstGeom>
          <a:noFill/>
        </p:spPr>
        <p:txBody>
          <a:bodyPr wrap="square" rtlCol="0">
            <a:spAutoFit/>
          </a:bodyPr>
          <a:lstStyle/>
          <a:p>
            <a:r>
              <a:rPr lang="en-AU" sz="2800" dirty="0"/>
              <a:t>An old topic, </a:t>
            </a:r>
            <a:r>
              <a:rPr lang="en-AU" sz="2800" u="sng" dirty="0"/>
              <a:t>yet little implementations in local energy communities.</a:t>
            </a:r>
          </a:p>
          <a:p>
            <a:endParaRPr lang="en-AU" sz="2800" dirty="0"/>
          </a:p>
        </p:txBody>
      </p:sp>
      <p:sp>
        <p:nvSpPr>
          <p:cNvPr id="4" name="TextBox 3">
            <a:extLst>
              <a:ext uri="{FF2B5EF4-FFF2-40B4-BE49-F238E27FC236}">
                <a16:creationId xmlns:a16="http://schemas.microsoft.com/office/drawing/2014/main" id="{165197A8-D234-DC46-BCCD-4122FC3F29F3}"/>
              </a:ext>
            </a:extLst>
          </p:cNvPr>
          <p:cNvSpPr txBox="1"/>
          <p:nvPr/>
        </p:nvSpPr>
        <p:spPr>
          <a:xfrm>
            <a:off x="2357239" y="1746676"/>
            <a:ext cx="8638708" cy="954107"/>
          </a:xfrm>
          <a:prstGeom prst="rect">
            <a:avLst/>
          </a:prstGeom>
          <a:noFill/>
        </p:spPr>
        <p:txBody>
          <a:bodyPr wrap="square" rtlCol="0">
            <a:spAutoFit/>
          </a:bodyPr>
          <a:lstStyle/>
          <a:p>
            <a:r>
              <a:rPr lang="en-AU" sz="2800" dirty="0"/>
              <a:t>Mostly communities driven by solar panel production</a:t>
            </a:r>
          </a:p>
          <a:p>
            <a:r>
              <a:rPr lang="en-AU" sz="2800" dirty="0"/>
              <a:t>Small central storage units</a:t>
            </a:r>
          </a:p>
        </p:txBody>
      </p:sp>
      <p:cxnSp>
        <p:nvCxnSpPr>
          <p:cNvPr id="5" name="Straight Connector 4">
            <a:extLst>
              <a:ext uri="{FF2B5EF4-FFF2-40B4-BE49-F238E27FC236}">
                <a16:creationId xmlns:a16="http://schemas.microsoft.com/office/drawing/2014/main" id="{1F20F93A-3569-184C-B35D-CA5DADC90E16}"/>
              </a:ext>
            </a:extLst>
          </p:cNvPr>
          <p:cNvCxnSpPr>
            <a:cxnSpLocks/>
          </p:cNvCxnSpPr>
          <p:nvPr/>
        </p:nvCxnSpPr>
        <p:spPr>
          <a:xfrm>
            <a:off x="3442918" y="900206"/>
            <a:ext cx="0" cy="707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70E1C16-583B-B34B-85ED-562E8D8E2F78}"/>
              </a:ext>
            </a:extLst>
          </p:cNvPr>
          <p:cNvSpPr txBox="1"/>
          <p:nvPr/>
        </p:nvSpPr>
        <p:spPr>
          <a:xfrm>
            <a:off x="529542" y="4735728"/>
            <a:ext cx="11132916" cy="1569660"/>
          </a:xfrm>
          <a:prstGeom prst="rect">
            <a:avLst/>
          </a:prstGeom>
          <a:noFill/>
          <a:ln w="38100">
            <a:solidFill>
              <a:srgbClr val="C00000"/>
            </a:solidFill>
          </a:ln>
        </p:spPr>
        <p:txBody>
          <a:bodyPr wrap="square" rtlCol="0">
            <a:spAutoFit/>
          </a:bodyPr>
          <a:lstStyle/>
          <a:p>
            <a:pPr marL="342900" indent="-342900">
              <a:buFont typeface="Arial" panose="020B0604020202020204" pitchFamily="34" charset="0"/>
              <a:buChar char="•"/>
            </a:pPr>
            <a:r>
              <a:rPr lang="en-AU" sz="2400" b="1" dirty="0">
                <a:solidFill>
                  <a:schemeClr val="accent1"/>
                </a:solidFill>
              </a:rPr>
              <a:t>Not a surprise </a:t>
            </a:r>
            <a:r>
              <a:rPr lang="en-AU" sz="2400" dirty="0"/>
              <a:t>: Economic reasons, strong distribution grid, social acceptance, regulatory…</a:t>
            </a:r>
          </a:p>
          <a:p>
            <a:pPr marL="342900" indent="-342900">
              <a:buFont typeface="Arial" panose="020B0604020202020204" pitchFamily="34" charset="0"/>
              <a:buChar char="•"/>
            </a:pPr>
            <a:r>
              <a:rPr lang="en-AU" sz="2400" b="1" dirty="0">
                <a:solidFill>
                  <a:schemeClr val="accent1"/>
                </a:solidFill>
              </a:rPr>
              <a:t>Automation of flexible assets is not an end, </a:t>
            </a:r>
            <a:r>
              <a:rPr lang="en-AU" sz="2400" dirty="0"/>
              <a:t>“the right automation” (if we want to keep a sense of proximity)</a:t>
            </a:r>
          </a:p>
        </p:txBody>
      </p:sp>
      <p:cxnSp>
        <p:nvCxnSpPr>
          <p:cNvPr id="6" name="Straight Connector 5">
            <a:extLst>
              <a:ext uri="{FF2B5EF4-FFF2-40B4-BE49-F238E27FC236}">
                <a16:creationId xmlns:a16="http://schemas.microsoft.com/office/drawing/2014/main" id="{535D4C61-D528-96A3-CB58-290A3605D524}"/>
              </a:ext>
            </a:extLst>
          </p:cNvPr>
          <p:cNvCxnSpPr/>
          <p:nvPr/>
        </p:nvCxnSpPr>
        <p:spPr>
          <a:xfrm>
            <a:off x="2664110" y="338959"/>
            <a:ext cx="6180082" cy="6180082"/>
          </a:xfrm>
          <a:prstGeom prst="line">
            <a:avLst/>
          </a:prstGeom>
          <a:ln w="762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85000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What is the expected complexity of local energy communities ?</a:t>
            </a:r>
          </a:p>
        </p:txBody>
      </p:sp>
    </p:spTree>
    <p:extLst>
      <p:ext uri="{BB962C8B-B14F-4D97-AF65-F5344CB8AC3E}">
        <p14:creationId xmlns:p14="http://schemas.microsoft.com/office/powerpoint/2010/main" val="2298258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8452F-9048-4A49-B956-A3FC21227346}"/>
              </a:ext>
            </a:extLst>
          </p:cNvPr>
          <p:cNvSpPr txBox="1"/>
          <p:nvPr/>
        </p:nvSpPr>
        <p:spPr>
          <a:xfrm>
            <a:off x="373760" y="442748"/>
            <a:ext cx="3580254" cy="2246769"/>
          </a:xfrm>
          <a:prstGeom prst="rect">
            <a:avLst/>
          </a:prstGeom>
          <a:noFill/>
        </p:spPr>
        <p:txBody>
          <a:bodyPr wrap="square" rtlCol="0">
            <a:spAutoFit/>
          </a:bodyPr>
          <a:lstStyle/>
          <a:p>
            <a:r>
              <a:rPr lang="en-AU" sz="2800" u="sng" dirty="0"/>
              <a:t>What is the expected complexity of local energy communities (at each scale)?</a:t>
            </a:r>
          </a:p>
          <a:p>
            <a:endParaRPr lang="en-AU" sz="2800" dirty="0"/>
          </a:p>
        </p:txBody>
      </p:sp>
      <p:sp>
        <p:nvSpPr>
          <p:cNvPr id="3" name="TextBox 2">
            <a:extLst>
              <a:ext uri="{FF2B5EF4-FFF2-40B4-BE49-F238E27FC236}">
                <a16:creationId xmlns:a16="http://schemas.microsoft.com/office/drawing/2014/main" id="{7EA0AA45-4822-D343-817F-58D9062F3EFB}"/>
              </a:ext>
            </a:extLst>
          </p:cNvPr>
          <p:cNvSpPr txBox="1"/>
          <p:nvPr/>
        </p:nvSpPr>
        <p:spPr>
          <a:xfrm>
            <a:off x="373760" y="5847676"/>
            <a:ext cx="3054198" cy="830997"/>
          </a:xfrm>
          <a:prstGeom prst="rect">
            <a:avLst/>
          </a:prstGeom>
          <a:noFill/>
        </p:spPr>
        <p:txBody>
          <a:bodyPr wrap="square" rtlCol="0">
            <a:spAutoFit/>
          </a:bodyPr>
          <a:lstStyle/>
          <a:p>
            <a:r>
              <a:rPr lang="en-AU" sz="1600" i="1" dirty="0"/>
              <a:t>[1] </a:t>
            </a:r>
            <a:r>
              <a:rPr lang="en-AU" sz="1600" i="1" dirty="0" err="1"/>
              <a:t>Siegenfeld</a:t>
            </a:r>
            <a:r>
              <a:rPr lang="en-AU" sz="1600" i="1" dirty="0"/>
              <a:t> and Bar-Yam, ‘An Introduction to Complex Systems Science and Its Applications’.</a:t>
            </a:r>
          </a:p>
        </p:txBody>
      </p:sp>
      <p:cxnSp>
        <p:nvCxnSpPr>
          <p:cNvPr id="36" name="Straight Arrow Connector 35">
            <a:extLst>
              <a:ext uri="{FF2B5EF4-FFF2-40B4-BE49-F238E27FC236}">
                <a16:creationId xmlns:a16="http://schemas.microsoft.com/office/drawing/2014/main" id="{DD463513-96F4-E34F-9455-BF011AF0A99B}"/>
              </a:ext>
            </a:extLst>
          </p:cNvPr>
          <p:cNvCxnSpPr>
            <a:cxnSpLocks/>
          </p:cNvCxnSpPr>
          <p:nvPr/>
        </p:nvCxnSpPr>
        <p:spPr>
          <a:xfrm flipH="1">
            <a:off x="5370533" y="4706154"/>
            <a:ext cx="767607" cy="0"/>
          </a:xfrm>
          <a:prstGeom prst="straightConnector1">
            <a:avLst/>
          </a:prstGeom>
          <a:ln w="38100">
            <a:solidFill>
              <a:srgbClr val="B828C5"/>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99228BA-FC9D-A441-9346-62B707D25473}"/>
              </a:ext>
            </a:extLst>
          </p:cNvPr>
          <p:cNvSpPr txBox="1"/>
          <p:nvPr/>
        </p:nvSpPr>
        <p:spPr>
          <a:xfrm>
            <a:off x="6161149" y="4521488"/>
            <a:ext cx="4385815" cy="369332"/>
          </a:xfrm>
          <a:prstGeom prst="rect">
            <a:avLst/>
          </a:prstGeom>
          <a:noFill/>
        </p:spPr>
        <p:txBody>
          <a:bodyPr wrap="square" rtlCol="0">
            <a:spAutoFit/>
          </a:bodyPr>
          <a:lstStyle/>
          <a:p>
            <a:r>
              <a:rPr lang="en-AU" b="1" u="sng" dirty="0">
                <a:solidFill>
                  <a:srgbClr val="B828C5"/>
                </a:solidFill>
              </a:rPr>
              <a:t>Coordination actions to maximize revenues</a:t>
            </a:r>
          </a:p>
        </p:txBody>
      </p:sp>
      <p:sp>
        <p:nvSpPr>
          <p:cNvPr id="4" name="Oval 3">
            <a:extLst>
              <a:ext uri="{FF2B5EF4-FFF2-40B4-BE49-F238E27FC236}">
                <a16:creationId xmlns:a16="http://schemas.microsoft.com/office/drawing/2014/main" id="{05921BE2-A41A-8641-ACD1-755E0F0E30C7}"/>
              </a:ext>
            </a:extLst>
          </p:cNvPr>
          <p:cNvSpPr/>
          <p:nvPr/>
        </p:nvSpPr>
        <p:spPr>
          <a:xfrm>
            <a:off x="8284117" y="1469306"/>
            <a:ext cx="2916821" cy="2916821"/>
          </a:xfrm>
          <a:prstGeom prst="ellipse">
            <a:avLst/>
          </a:prstGeom>
          <a:solidFill>
            <a:srgbClr val="C00000">
              <a:alpha val="9804"/>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Oval 4">
            <a:extLst>
              <a:ext uri="{FF2B5EF4-FFF2-40B4-BE49-F238E27FC236}">
                <a16:creationId xmlns:a16="http://schemas.microsoft.com/office/drawing/2014/main" id="{D9FC41B1-2512-C94D-A01B-59CF4288238C}"/>
              </a:ext>
            </a:extLst>
          </p:cNvPr>
          <p:cNvSpPr/>
          <p:nvPr/>
        </p:nvSpPr>
        <p:spPr>
          <a:xfrm>
            <a:off x="4420715" y="1469307"/>
            <a:ext cx="2916821" cy="2916821"/>
          </a:xfrm>
          <a:prstGeom prst="ellipse">
            <a:avLst/>
          </a:prstGeom>
          <a:solidFill>
            <a:srgbClr val="4472C4">
              <a:alpha val="9804"/>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66CEA478-9B98-0243-8419-09BA9F3C9DBF}"/>
              </a:ext>
            </a:extLst>
          </p:cNvPr>
          <p:cNvSpPr txBox="1"/>
          <p:nvPr/>
        </p:nvSpPr>
        <p:spPr>
          <a:xfrm>
            <a:off x="4595416" y="640167"/>
            <a:ext cx="2567415" cy="707886"/>
          </a:xfrm>
          <a:prstGeom prst="rect">
            <a:avLst/>
          </a:prstGeom>
          <a:noFill/>
        </p:spPr>
        <p:txBody>
          <a:bodyPr wrap="square" rtlCol="0">
            <a:spAutoFit/>
          </a:bodyPr>
          <a:lstStyle/>
          <a:p>
            <a:pPr algn="ctr"/>
            <a:r>
              <a:rPr lang="en-AU" sz="2000" dirty="0"/>
              <a:t>Community #1</a:t>
            </a:r>
          </a:p>
          <a:p>
            <a:pPr algn="ctr"/>
            <a:r>
              <a:rPr lang="en-AU" sz="2000" dirty="0"/>
              <a:t>« </a:t>
            </a:r>
            <a:r>
              <a:rPr lang="en-AU" sz="2000" b="1" dirty="0">
                <a:solidFill>
                  <a:schemeClr val="accent1"/>
                </a:solidFill>
              </a:rPr>
              <a:t>less complex </a:t>
            </a:r>
            <a:r>
              <a:rPr lang="en-AU" sz="2000" dirty="0"/>
              <a:t>»</a:t>
            </a:r>
          </a:p>
        </p:txBody>
      </p:sp>
      <p:sp>
        <p:nvSpPr>
          <p:cNvPr id="7" name="TextBox 6">
            <a:extLst>
              <a:ext uri="{FF2B5EF4-FFF2-40B4-BE49-F238E27FC236}">
                <a16:creationId xmlns:a16="http://schemas.microsoft.com/office/drawing/2014/main" id="{2E6014A7-1E29-A948-BD8D-15F8B3EC9C4D}"/>
              </a:ext>
            </a:extLst>
          </p:cNvPr>
          <p:cNvSpPr txBox="1"/>
          <p:nvPr/>
        </p:nvSpPr>
        <p:spPr>
          <a:xfrm>
            <a:off x="8511069" y="640167"/>
            <a:ext cx="2419198" cy="707886"/>
          </a:xfrm>
          <a:prstGeom prst="rect">
            <a:avLst/>
          </a:prstGeom>
          <a:noFill/>
        </p:spPr>
        <p:txBody>
          <a:bodyPr wrap="square" rtlCol="0">
            <a:spAutoFit/>
          </a:bodyPr>
          <a:lstStyle/>
          <a:p>
            <a:pPr algn="ctr"/>
            <a:r>
              <a:rPr lang="en-AU" sz="2000" dirty="0"/>
              <a:t>Community #2</a:t>
            </a:r>
          </a:p>
          <a:p>
            <a:pPr algn="ctr"/>
            <a:r>
              <a:rPr lang="en-AU" sz="2000" dirty="0"/>
              <a:t>« </a:t>
            </a:r>
            <a:r>
              <a:rPr lang="en-AU" sz="2000" b="1" dirty="0">
                <a:solidFill>
                  <a:srgbClr val="C00000"/>
                </a:solidFill>
              </a:rPr>
              <a:t>more complex </a:t>
            </a:r>
            <a:r>
              <a:rPr lang="en-AU" sz="2000" dirty="0"/>
              <a:t>»</a:t>
            </a:r>
          </a:p>
        </p:txBody>
      </p:sp>
      <p:pic>
        <p:nvPicPr>
          <p:cNvPr id="9" name="Picture 14" descr="Solar cell  premium icon">
            <a:extLst>
              <a:ext uri="{FF2B5EF4-FFF2-40B4-BE49-F238E27FC236}">
                <a16:creationId xmlns:a16="http://schemas.microsoft.com/office/drawing/2014/main" id="{1BA97F1C-D9D1-CE41-B256-B569B5D48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405" y="2252561"/>
            <a:ext cx="487741" cy="4877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House Free Icon - Icon-Icons.com">
            <a:extLst>
              <a:ext uri="{FF2B5EF4-FFF2-40B4-BE49-F238E27FC236}">
                <a16:creationId xmlns:a16="http://schemas.microsoft.com/office/drawing/2014/main" id="{749BA0A8-29E9-984A-93C7-45231AE7C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4789" y="3390647"/>
            <a:ext cx="559727" cy="5597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House Free Icon - Icon-Icons.com">
            <a:extLst>
              <a:ext uri="{FF2B5EF4-FFF2-40B4-BE49-F238E27FC236}">
                <a16:creationId xmlns:a16="http://schemas.microsoft.com/office/drawing/2014/main" id="{45F27DDC-0267-454E-AB44-A748E721C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9807" y="2188016"/>
            <a:ext cx="559728" cy="559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Solar cell  premium icon">
            <a:extLst>
              <a:ext uri="{FF2B5EF4-FFF2-40B4-BE49-F238E27FC236}">
                <a16:creationId xmlns:a16="http://schemas.microsoft.com/office/drawing/2014/main" id="{20870594-CE69-2944-A593-50F21DD35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0334" y="3436640"/>
            <a:ext cx="487741" cy="48774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B1DF3FD6-DE3B-9740-9ADE-3022F2E57E72}"/>
              </a:ext>
            </a:extLst>
          </p:cNvPr>
          <p:cNvGrpSpPr/>
          <p:nvPr/>
        </p:nvGrpSpPr>
        <p:grpSpPr>
          <a:xfrm>
            <a:off x="5570474" y="2223924"/>
            <a:ext cx="1592357" cy="1762358"/>
            <a:chOff x="9281985" y="1780131"/>
            <a:chExt cx="1592357" cy="1762358"/>
          </a:xfrm>
        </p:grpSpPr>
        <p:pic>
          <p:nvPicPr>
            <p:cNvPr id="19" name="Picture 14" descr="Solar cell  premium icon">
              <a:extLst>
                <a:ext uri="{FF2B5EF4-FFF2-40B4-BE49-F238E27FC236}">
                  <a16:creationId xmlns:a16="http://schemas.microsoft.com/office/drawing/2014/main" id="{C88970DE-0B81-DA46-9AC0-4D498D695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6601" y="1844676"/>
              <a:ext cx="487741" cy="487741"/>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98D8F0F8-14D9-BC47-A787-9880AFC73F9D}"/>
                </a:ext>
              </a:extLst>
            </p:cNvPr>
            <p:cNvGrpSpPr/>
            <p:nvPr/>
          </p:nvGrpSpPr>
          <p:grpSpPr>
            <a:xfrm>
              <a:off x="9281985" y="1780131"/>
              <a:ext cx="1154746" cy="1762358"/>
              <a:chOff x="7309905" y="1397723"/>
              <a:chExt cx="2464526" cy="3761328"/>
            </a:xfrm>
          </p:grpSpPr>
          <p:pic>
            <p:nvPicPr>
              <p:cNvPr id="22" name="Picture 14" descr="House Free Icon - Icon-Icons.com">
                <a:extLst>
                  <a:ext uri="{FF2B5EF4-FFF2-40B4-BE49-F238E27FC236}">
                    <a16:creationId xmlns:a16="http://schemas.microsoft.com/office/drawing/2014/main" id="{4E639AAF-6B87-064F-B3B3-127DEB507C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9905" y="3964448"/>
                <a:ext cx="1194603" cy="119460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House Free Icon - Icon-Icons.com">
                <a:extLst>
                  <a:ext uri="{FF2B5EF4-FFF2-40B4-BE49-F238E27FC236}">
                    <a16:creationId xmlns:a16="http://schemas.microsoft.com/office/drawing/2014/main" id="{4ED8989B-3B7E-CA4A-990C-2040E24B9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9827" y="1397723"/>
                <a:ext cx="1194604" cy="1194602"/>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14" descr="Solar cell  premium icon">
              <a:extLst>
                <a:ext uri="{FF2B5EF4-FFF2-40B4-BE49-F238E27FC236}">
                  <a16:creationId xmlns:a16="http://schemas.microsoft.com/office/drawing/2014/main" id="{7B69FE9E-A1FE-724A-8746-4BF0A152A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530" y="3028755"/>
              <a:ext cx="487741" cy="487741"/>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Arc 25">
            <a:extLst>
              <a:ext uri="{FF2B5EF4-FFF2-40B4-BE49-F238E27FC236}">
                <a16:creationId xmlns:a16="http://schemas.microsoft.com/office/drawing/2014/main" id="{FE4BF809-8C0A-2742-8FC2-0029BBD4E049}"/>
              </a:ext>
            </a:extLst>
          </p:cNvPr>
          <p:cNvSpPr/>
          <p:nvPr/>
        </p:nvSpPr>
        <p:spPr>
          <a:xfrm>
            <a:off x="6033687" y="1976631"/>
            <a:ext cx="402423" cy="422769"/>
          </a:xfrm>
          <a:prstGeom prst="arc">
            <a:avLst>
              <a:gd name="adj1" fmla="val 7198914"/>
              <a:gd name="adj2" fmla="val 0"/>
            </a:avLst>
          </a:prstGeom>
          <a:ln w="38100">
            <a:solidFill>
              <a:srgbClr val="B828C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27" name="Arc 26">
            <a:extLst>
              <a:ext uri="{FF2B5EF4-FFF2-40B4-BE49-F238E27FC236}">
                <a16:creationId xmlns:a16="http://schemas.microsoft.com/office/drawing/2014/main" id="{7688509F-6AE5-124B-95AC-8DFCC7188E4B}"/>
              </a:ext>
            </a:extLst>
          </p:cNvPr>
          <p:cNvSpPr/>
          <p:nvPr/>
        </p:nvSpPr>
        <p:spPr>
          <a:xfrm>
            <a:off x="5460269" y="3154544"/>
            <a:ext cx="402423" cy="422769"/>
          </a:xfrm>
          <a:prstGeom prst="arc">
            <a:avLst>
              <a:gd name="adj1" fmla="val 7198914"/>
              <a:gd name="adj2" fmla="val 0"/>
            </a:avLst>
          </a:prstGeom>
          <a:ln w="38100">
            <a:solidFill>
              <a:srgbClr val="B828C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28" name="Arc 27">
            <a:extLst>
              <a:ext uri="{FF2B5EF4-FFF2-40B4-BE49-F238E27FC236}">
                <a16:creationId xmlns:a16="http://schemas.microsoft.com/office/drawing/2014/main" id="{937750E4-95AB-DB49-92B1-A0F1140AA200}"/>
              </a:ext>
            </a:extLst>
          </p:cNvPr>
          <p:cNvSpPr/>
          <p:nvPr/>
        </p:nvSpPr>
        <p:spPr>
          <a:xfrm>
            <a:off x="9879094" y="1958710"/>
            <a:ext cx="402423" cy="422769"/>
          </a:xfrm>
          <a:prstGeom prst="arc">
            <a:avLst>
              <a:gd name="adj1" fmla="val 7198914"/>
              <a:gd name="adj2" fmla="val 0"/>
            </a:avLst>
          </a:prstGeom>
          <a:ln w="38100">
            <a:solidFill>
              <a:srgbClr val="B828C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pic>
        <p:nvPicPr>
          <p:cNvPr id="1026" name="Picture 2" descr="Battery, car battery icon - Free download on Iconfinder">
            <a:extLst>
              <a:ext uri="{FF2B5EF4-FFF2-40B4-BE49-F238E27FC236}">
                <a16:creationId xmlns:a16="http://schemas.microsoft.com/office/drawing/2014/main" id="{6D9C690D-2FDF-CE4E-AF46-BC5A55491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699" y="3562895"/>
            <a:ext cx="443545" cy="44354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Battery, car battery icon - Free download on Iconfinder">
            <a:extLst>
              <a:ext uri="{FF2B5EF4-FFF2-40B4-BE49-F238E27FC236}">
                <a16:creationId xmlns:a16="http://schemas.microsoft.com/office/drawing/2014/main" id="{E91BC858-E82C-CC4C-B4AD-06480BC64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145" y="2392661"/>
            <a:ext cx="443545" cy="44354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attery, car battery icon - Free download on Iconfinder">
            <a:extLst>
              <a:ext uri="{FF2B5EF4-FFF2-40B4-BE49-F238E27FC236}">
                <a16:creationId xmlns:a16="http://schemas.microsoft.com/office/drawing/2014/main" id="{6FE421C3-5708-D149-9488-16BBD22D3C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8887" y="3510464"/>
            <a:ext cx="443545" cy="44354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Battery, car battery icon - Free download on Iconfinder">
            <a:extLst>
              <a:ext uri="{FF2B5EF4-FFF2-40B4-BE49-F238E27FC236}">
                <a16:creationId xmlns:a16="http://schemas.microsoft.com/office/drawing/2014/main" id="{15EB8420-DBB1-4048-BE24-58EBEAC979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3601" y="2755764"/>
            <a:ext cx="443545" cy="443545"/>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980ADFD-F846-2140-840F-4F1E06E2A8CF}"/>
              </a:ext>
            </a:extLst>
          </p:cNvPr>
          <p:cNvSpPr txBox="1"/>
          <p:nvPr/>
        </p:nvSpPr>
        <p:spPr>
          <a:xfrm>
            <a:off x="8512863" y="5050923"/>
            <a:ext cx="2517036" cy="1477328"/>
          </a:xfrm>
          <a:prstGeom prst="rect">
            <a:avLst/>
          </a:prstGeom>
          <a:noFill/>
        </p:spPr>
        <p:txBody>
          <a:bodyPr wrap="none" rtlCol="0">
            <a:spAutoFit/>
          </a:bodyPr>
          <a:lstStyle/>
          <a:p>
            <a:pPr marL="342900" indent="-342900">
              <a:buFont typeface="+mj-lt"/>
              <a:buAutoNum type="arabicPeriod"/>
            </a:pPr>
            <a:r>
              <a:rPr lang="en-AU" dirty="0"/>
              <a:t>« Individual » actions</a:t>
            </a:r>
          </a:p>
          <a:p>
            <a:pPr marL="342900" indent="-342900">
              <a:buFont typeface="+mj-lt"/>
              <a:buAutoNum type="arabicPeriod"/>
            </a:pPr>
            <a:r>
              <a:rPr lang="en-AU" dirty="0"/>
              <a:t>« Collective » actions</a:t>
            </a:r>
          </a:p>
          <a:p>
            <a:pPr marL="342900" indent="-342900">
              <a:buFont typeface="+mj-lt"/>
              <a:buAutoNum type="arabicPeriod"/>
            </a:pPr>
            <a:r>
              <a:rPr lang="en-AU" dirty="0"/>
              <a:t>« Temporal » actions</a:t>
            </a:r>
          </a:p>
          <a:p>
            <a:pPr marL="342900" indent="-342900">
              <a:buFont typeface="+mj-lt"/>
              <a:buAutoNum type="arabicPeriod"/>
            </a:pPr>
            <a:r>
              <a:rPr lang="en-AU" dirty="0"/>
              <a:t>« Spatial » actions</a:t>
            </a:r>
          </a:p>
          <a:p>
            <a:pPr marL="342900" indent="-342900">
              <a:buFont typeface="+mj-lt"/>
              <a:buAutoNum type="arabicPeriod"/>
            </a:pPr>
            <a:r>
              <a:rPr lang="en-AU" dirty="0"/>
              <a:t>…</a:t>
            </a:r>
            <a:endParaRPr lang="fr-FR" dirty="0"/>
          </a:p>
        </p:txBody>
      </p:sp>
      <p:sp>
        <p:nvSpPr>
          <p:cNvPr id="40" name="TextBox 39">
            <a:extLst>
              <a:ext uri="{FF2B5EF4-FFF2-40B4-BE49-F238E27FC236}">
                <a16:creationId xmlns:a16="http://schemas.microsoft.com/office/drawing/2014/main" id="{7F685EC2-3C9C-6F4A-B78C-39ACF73B6FD9}"/>
              </a:ext>
            </a:extLst>
          </p:cNvPr>
          <p:cNvSpPr txBox="1"/>
          <p:nvPr/>
        </p:nvSpPr>
        <p:spPr>
          <a:xfrm>
            <a:off x="4498223" y="5041736"/>
            <a:ext cx="2569934" cy="369332"/>
          </a:xfrm>
          <a:prstGeom prst="rect">
            <a:avLst/>
          </a:prstGeom>
          <a:noFill/>
        </p:spPr>
        <p:txBody>
          <a:bodyPr wrap="none" rtlCol="0">
            <a:spAutoFit/>
          </a:bodyPr>
          <a:lstStyle/>
          <a:p>
            <a:pPr marL="342900" indent="-342900">
              <a:buFont typeface="+mj-lt"/>
              <a:buAutoNum type="arabicPeriod"/>
            </a:pPr>
            <a:r>
              <a:rPr lang="en-AU" dirty="0"/>
              <a:t> « Individual » actions</a:t>
            </a:r>
          </a:p>
        </p:txBody>
      </p:sp>
      <p:grpSp>
        <p:nvGrpSpPr>
          <p:cNvPr id="43" name="Group 42">
            <a:extLst>
              <a:ext uri="{FF2B5EF4-FFF2-40B4-BE49-F238E27FC236}">
                <a16:creationId xmlns:a16="http://schemas.microsoft.com/office/drawing/2014/main" id="{14938C2D-53B0-CA42-9733-A04BD93DDD7C}"/>
              </a:ext>
            </a:extLst>
          </p:cNvPr>
          <p:cNvGrpSpPr/>
          <p:nvPr/>
        </p:nvGrpSpPr>
        <p:grpSpPr>
          <a:xfrm rot="1463722">
            <a:off x="4870119" y="2450368"/>
            <a:ext cx="625033" cy="416690"/>
            <a:chOff x="9583838" y="345832"/>
            <a:chExt cx="625033" cy="416690"/>
          </a:xfrm>
        </p:grpSpPr>
        <p:sp>
          <p:nvSpPr>
            <p:cNvPr id="44" name="Oval 43">
              <a:extLst>
                <a:ext uri="{FF2B5EF4-FFF2-40B4-BE49-F238E27FC236}">
                  <a16:creationId xmlns:a16="http://schemas.microsoft.com/office/drawing/2014/main" id="{5CB83BE2-FA52-D64F-A091-0A29579D70F2}"/>
                </a:ext>
              </a:extLst>
            </p:cNvPr>
            <p:cNvSpPr/>
            <p:nvPr/>
          </p:nvSpPr>
          <p:spPr>
            <a:xfrm>
              <a:off x="9583838" y="345833"/>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sp>
          <p:nvSpPr>
            <p:cNvPr id="45" name="Oval 44">
              <a:extLst>
                <a:ext uri="{FF2B5EF4-FFF2-40B4-BE49-F238E27FC236}">
                  <a16:creationId xmlns:a16="http://schemas.microsoft.com/office/drawing/2014/main" id="{321724AC-EB4C-1246-B716-66D8385BEF0A}"/>
                </a:ext>
              </a:extLst>
            </p:cNvPr>
            <p:cNvSpPr/>
            <p:nvPr/>
          </p:nvSpPr>
          <p:spPr>
            <a:xfrm>
              <a:off x="9792182" y="345832"/>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grpSp>
      <p:cxnSp>
        <p:nvCxnSpPr>
          <p:cNvPr id="46" name="Straight Connector 45">
            <a:extLst>
              <a:ext uri="{FF2B5EF4-FFF2-40B4-BE49-F238E27FC236}">
                <a16:creationId xmlns:a16="http://schemas.microsoft.com/office/drawing/2014/main" id="{A804CC68-854A-3446-B1BA-256E266780D2}"/>
              </a:ext>
            </a:extLst>
          </p:cNvPr>
          <p:cNvCxnSpPr>
            <a:cxnSpLocks/>
            <a:stCxn id="45" idx="6"/>
          </p:cNvCxnSpPr>
          <p:nvPr/>
        </p:nvCxnSpPr>
        <p:spPr>
          <a:xfrm>
            <a:off x="5467249" y="2787792"/>
            <a:ext cx="746367" cy="38485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C8654897-B0AC-0C46-8B4D-CE317E825873}"/>
              </a:ext>
            </a:extLst>
          </p:cNvPr>
          <p:cNvSpPr/>
          <p:nvPr/>
        </p:nvSpPr>
        <p:spPr>
          <a:xfrm>
            <a:off x="6168495" y="3131502"/>
            <a:ext cx="118643" cy="118643"/>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8" name="Straight Connector 47">
            <a:extLst>
              <a:ext uri="{FF2B5EF4-FFF2-40B4-BE49-F238E27FC236}">
                <a16:creationId xmlns:a16="http://schemas.microsoft.com/office/drawing/2014/main" id="{8ACCE7E1-3B77-324B-BC98-1570D904ED11}"/>
              </a:ext>
            </a:extLst>
          </p:cNvPr>
          <p:cNvCxnSpPr>
            <a:cxnSpLocks/>
          </p:cNvCxnSpPr>
          <p:nvPr/>
        </p:nvCxnSpPr>
        <p:spPr>
          <a:xfrm flipV="1">
            <a:off x="6041423" y="2847788"/>
            <a:ext cx="377246" cy="662237"/>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B43C1F-A98D-224B-88AE-C53F53016820}"/>
              </a:ext>
            </a:extLst>
          </p:cNvPr>
          <p:cNvCxnSpPr>
            <a:cxnSpLocks/>
          </p:cNvCxnSpPr>
          <p:nvPr/>
        </p:nvCxnSpPr>
        <p:spPr>
          <a:xfrm>
            <a:off x="4322845" y="2204338"/>
            <a:ext cx="575945" cy="296982"/>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93A1AD8-753B-404C-8DA8-3FEBBF7E1653}"/>
              </a:ext>
            </a:extLst>
          </p:cNvPr>
          <p:cNvSpPr txBox="1"/>
          <p:nvPr/>
        </p:nvSpPr>
        <p:spPr>
          <a:xfrm>
            <a:off x="4107504" y="1835006"/>
            <a:ext cx="585417" cy="369332"/>
          </a:xfrm>
          <a:prstGeom prst="rect">
            <a:avLst/>
          </a:prstGeom>
          <a:noFill/>
        </p:spPr>
        <p:txBody>
          <a:bodyPr wrap="none" rtlCol="0">
            <a:spAutoFit/>
          </a:bodyPr>
          <a:lstStyle/>
          <a:p>
            <a:r>
              <a:rPr lang="en-AU" dirty="0">
                <a:solidFill>
                  <a:schemeClr val="bg2">
                    <a:lumMod val="50000"/>
                  </a:schemeClr>
                </a:solidFill>
              </a:rPr>
              <a:t>Grid</a:t>
            </a:r>
          </a:p>
        </p:txBody>
      </p:sp>
      <p:cxnSp>
        <p:nvCxnSpPr>
          <p:cNvPr id="53" name="Straight Connector 52">
            <a:extLst>
              <a:ext uri="{FF2B5EF4-FFF2-40B4-BE49-F238E27FC236}">
                <a16:creationId xmlns:a16="http://schemas.microsoft.com/office/drawing/2014/main" id="{D17D2135-5E84-4148-9802-B0DCCD52D376}"/>
              </a:ext>
            </a:extLst>
          </p:cNvPr>
          <p:cNvCxnSpPr>
            <a:cxnSpLocks/>
          </p:cNvCxnSpPr>
          <p:nvPr/>
        </p:nvCxnSpPr>
        <p:spPr>
          <a:xfrm flipV="1">
            <a:off x="9942589" y="2790112"/>
            <a:ext cx="422183" cy="741121"/>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C6CC4B7-F46B-8B4B-9EFF-206101709C2E}"/>
              </a:ext>
            </a:extLst>
          </p:cNvPr>
          <p:cNvCxnSpPr>
            <a:cxnSpLocks/>
          </p:cNvCxnSpPr>
          <p:nvPr/>
        </p:nvCxnSpPr>
        <p:spPr>
          <a:xfrm flipH="1" flipV="1">
            <a:off x="9420731" y="2241688"/>
            <a:ext cx="139272" cy="612282"/>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A6D9D12-B00B-9A4B-BF51-8044C1E495F6}"/>
              </a:ext>
            </a:extLst>
          </p:cNvPr>
          <p:cNvSpPr txBox="1"/>
          <p:nvPr/>
        </p:nvSpPr>
        <p:spPr>
          <a:xfrm>
            <a:off x="7953161" y="1794757"/>
            <a:ext cx="585417" cy="369332"/>
          </a:xfrm>
          <a:prstGeom prst="rect">
            <a:avLst/>
          </a:prstGeom>
          <a:noFill/>
        </p:spPr>
        <p:txBody>
          <a:bodyPr wrap="none" rtlCol="0">
            <a:spAutoFit/>
          </a:bodyPr>
          <a:lstStyle/>
          <a:p>
            <a:r>
              <a:rPr lang="en-AU" dirty="0">
                <a:solidFill>
                  <a:schemeClr val="bg2">
                    <a:lumMod val="50000"/>
                  </a:schemeClr>
                </a:solidFill>
              </a:rPr>
              <a:t>Grid</a:t>
            </a:r>
          </a:p>
        </p:txBody>
      </p:sp>
      <p:cxnSp>
        <p:nvCxnSpPr>
          <p:cNvPr id="62" name="Straight Arrow Connector 61">
            <a:extLst>
              <a:ext uri="{FF2B5EF4-FFF2-40B4-BE49-F238E27FC236}">
                <a16:creationId xmlns:a16="http://schemas.microsoft.com/office/drawing/2014/main" id="{A54EF28A-F317-5648-B9B6-B57FE018117D}"/>
              </a:ext>
            </a:extLst>
          </p:cNvPr>
          <p:cNvCxnSpPr>
            <a:cxnSpLocks/>
          </p:cNvCxnSpPr>
          <p:nvPr/>
        </p:nvCxnSpPr>
        <p:spPr>
          <a:xfrm flipH="1" flipV="1">
            <a:off x="10753275" y="3991808"/>
            <a:ext cx="353984" cy="364003"/>
          </a:xfrm>
          <a:prstGeom prst="straightConnector1">
            <a:avLst/>
          </a:prstGeom>
          <a:ln w="38100">
            <a:solidFill>
              <a:srgbClr val="B828C5"/>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4" name="TextBox 1023">
            <a:extLst>
              <a:ext uri="{FF2B5EF4-FFF2-40B4-BE49-F238E27FC236}">
                <a16:creationId xmlns:a16="http://schemas.microsoft.com/office/drawing/2014/main" id="{7E0C7787-B511-2842-8AF2-F621DB3B8B6A}"/>
              </a:ext>
            </a:extLst>
          </p:cNvPr>
          <p:cNvSpPr txBox="1"/>
          <p:nvPr/>
        </p:nvSpPr>
        <p:spPr>
          <a:xfrm>
            <a:off x="10730950" y="4342822"/>
            <a:ext cx="939975" cy="369332"/>
          </a:xfrm>
          <a:prstGeom prst="rect">
            <a:avLst/>
          </a:prstGeom>
          <a:noFill/>
        </p:spPr>
        <p:txBody>
          <a:bodyPr wrap="square" rtlCol="0">
            <a:spAutoFit/>
          </a:bodyPr>
          <a:lstStyle/>
          <a:p>
            <a:r>
              <a:rPr lang="en-AU" dirty="0"/>
              <a:t>DSO</a:t>
            </a:r>
          </a:p>
        </p:txBody>
      </p:sp>
      <p:pic>
        <p:nvPicPr>
          <p:cNvPr id="71" name="Picture 2" descr="Battery, car battery icon - Free download on Iconfinder">
            <a:extLst>
              <a:ext uri="{FF2B5EF4-FFF2-40B4-BE49-F238E27FC236}">
                <a16:creationId xmlns:a16="http://schemas.microsoft.com/office/drawing/2014/main" id="{34F0806E-DBFB-0D4F-8BDA-04813EC98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1460" y="1766304"/>
            <a:ext cx="443545" cy="443545"/>
          </a:xfrm>
          <a:prstGeom prst="rect">
            <a:avLst/>
          </a:prstGeom>
          <a:noFill/>
          <a:extLst>
            <a:ext uri="{909E8E84-426E-40DD-AFC4-6F175D3DCCD1}">
              <a14:hiddenFill xmlns:a14="http://schemas.microsoft.com/office/drawing/2010/main">
                <a:solidFill>
                  <a:srgbClr val="FFFFFF"/>
                </a:solidFill>
              </a14:hiddenFill>
            </a:ext>
          </a:extLst>
        </p:spPr>
      </p:pic>
      <p:sp>
        <p:nvSpPr>
          <p:cNvPr id="81" name="Oval 80">
            <a:extLst>
              <a:ext uri="{FF2B5EF4-FFF2-40B4-BE49-F238E27FC236}">
                <a16:creationId xmlns:a16="http://schemas.microsoft.com/office/drawing/2014/main" id="{8200CA42-84E1-2E4C-B552-B9566CF31946}"/>
              </a:ext>
            </a:extLst>
          </p:cNvPr>
          <p:cNvSpPr/>
          <p:nvPr/>
        </p:nvSpPr>
        <p:spPr>
          <a:xfrm>
            <a:off x="10104882" y="3107739"/>
            <a:ext cx="118643" cy="118643"/>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Arc 62">
            <a:extLst>
              <a:ext uri="{FF2B5EF4-FFF2-40B4-BE49-F238E27FC236}">
                <a16:creationId xmlns:a16="http://schemas.microsoft.com/office/drawing/2014/main" id="{7F323AD7-1A2C-CB41-8AA7-65983F826A98}"/>
              </a:ext>
            </a:extLst>
          </p:cNvPr>
          <p:cNvSpPr/>
          <p:nvPr/>
        </p:nvSpPr>
        <p:spPr>
          <a:xfrm rot="20908414">
            <a:off x="8533781" y="1462719"/>
            <a:ext cx="402423" cy="422769"/>
          </a:xfrm>
          <a:prstGeom prst="arc">
            <a:avLst>
              <a:gd name="adj1" fmla="val 7198914"/>
              <a:gd name="adj2" fmla="val 0"/>
            </a:avLst>
          </a:prstGeom>
          <a:ln w="38100">
            <a:solidFill>
              <a:srgbClr val="B828C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grpSp>
        <p:nvGrpSpPr>
          <p:cNvPr id="70" name="Group 69">
            <a:extLst>
              <a:ext uri="{FF2B5EF4-FFF2-40B4-BE49-F238E27FC236}">
                <a16:creationId xmlns:a16="http://schemas.microsoft.com/office/drawing/2014/main" id="{45853291-1566-7C45-A1B7-46D90BFAF090}"/>
              </a:ext>
            </a:extLst>
          </p:cNvPr>
          <p:cNvGrpSpPr/>
          <p:nvPr/>
        </p:nvGrpSpPr>
        <p:grpSpPr>
          <a:xfrm rot="1463722">
            <a:off x="8793144" y="2430951"/>
            <a:ext cx="625033" cy="416690"/>
            <a:chOff x="9583838" y="345832"/>
            <a:chExt cx="625033" cy="416690"/>
          </a:xfrm>
        </p:grpSpPr>
        <p:sp>
          <p:nvSpPr>
            <p:cNvPr id="72" name="Oval 71">
              <a:extLst>
                <a:ext uri="{FF2B5EF4-FFF2-40B4-BE49-F238E27FC236}">
                  <a16:creationId xmlns:a16="http://schemas.microsoft.com/office/drawing/2014/main" id="{5532201A-AA54-B44E-A2DA-E569C090F1ED}"/>
                </a:ext>
              </a:extLst>
            </p:cNvPr>
            <p:cNvSpPr/>
            <p:nvPr/>
          </p:nvSpPr>
          <p:spPr>
            <a:xfrm>
              <a:off x="9583838" y="345833"/>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sp>
          <p:nvSpPr>
            <p:cNvPr id="77" name="Oval 76">
              <a:extLst>
                <a:ext uri="{FF2B5EF4-FFF2-40B4-BE49-F238E27FC236}">
                  <a16:creationId xmlns:a16="http://schemas.microsoft.com/office/drawing/2014/main" id="{8484BF3D-501F-3E40-B229-2B633D600F46}"/>
                </a:ext>
              </a:extLst>
            </p:cNvPr>
            <p:cNvSpPr/>
            <p:nvPr/>
          </p:nvSpPr>
          <p:spPr>
            <a:xfrm>
              <a:off x="9792182" y="345832"/>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grpSp>
      <p:cxnSp>
        <p:nvCxnSpPr>
          <p:cNvPr id="78" name="Straight Connector 77">
            <a:extLst>
              <a:ext uri="{FF2B5EF4-FFF2-40B4-BE49-F238E27FC236}">
                <a16:creationId xmlns:a16="http://schemas.microsoft.com/office/drawing/2014/main" id="{DFB801D3-7F5C-3A45-833B-E78692F840B9}"/>
              </a:ext>
            </a:extLst>
          </p:cNvPr>
          <p:cNvCxnSpPr>
            <a:cxnSpLocks/>
            <a:stCxn id="77" idx="6"/>
          </p:cNvCxnSpPr>
          <p:nvPr/>
        </p:nvCxnSpPr>
        <p:spPr>
          <a:xfrm>
            <a:off x="9390274" y="2768375"/>
            <a:ext cx="746367" cy="38485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BE2B79-CA0A-EA47-B5FD-515F42307AEF}"/>
              </a:ext>
            </a:extLst>
          </p:cNvPr>
          <p:cNvCxnSpPr>
            <a:cxnSpLocks/>
          </p:cNvCxnSpPr>
          <p:nvPr/>
        </p:nvCxnSpPr>
        <p:spPr>
          <a:xfrm>
            <a:off x="8245870" y="2184921"/>
            <a:ext cx="575945" cy="296982"/>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73602ACF-6225-2F47-979C-0CD96D6C81A1}"/>
              </a:ext>
            </a:extLst>
          </p:cNvPr>
          <p:cNvSpPr/>
          <p:nvPr/>
        </p:nvSpPr>
        <p:spPr>
          <a:xfrm>
            <a:off x="9506843" y="2785243"/>
            <a:ext cx="118643" cy="118643"/>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Arc 82">
            <a:extLst>
              <a:ext uri="{FF2B5EF4-FFF2-40B4-BE49-F238E27FC236}">
                <a16:creationId xmlns:a16="http://schemas.microsoft.com/office/drawing/2014/main" id="{E817DB83-B19D-444F-85AA-D410F0D418C6}"/>
              </a:ext>
            </a:extLst>
          </p:cNvPr>
          <p:cNvSpPr/>
          <p:nvPr/>
        </p:nvSpPr>
        <p:spPr>
          <a:xfrm>
            <a:off x="9319831" y="3108583"/>
            <a:ext cx="402423" cy="422769"/>
          </a:xfrm>
          <a:prstGeom prst="arc">
            <a:avLst>
              <a:gd name="adj1" fmla="val 7198914"/>
              <a:gd name="adj2" fmla="val 0"/>
            </a:avLst>
          </a:prstGeom>
          <a:ln w="38100">
            <a:solidFill>
              <a:srgbClr val="B828C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37" name="TextBox 36">
            <a:extLst>
              <a:ext uri="{FF2B5EF4-FFF2-40B4-BE49-F238E27FC236}">
                <a16:creationId xmlns:a16="http://schemas.microsoft.com/office/drawing/2014/main" id="{15631179-7B19-344A-8165-1190B566463E}"/>
              </a:ext>
            </a:extLst>
          </p:cNvPr>
          <p:cNvSpPr txBox="1"/>
          <p:nvPr/>
        </p:nvSpPr>
        <p:spPr>
          <a:xfrm>
            <a:off x="6086019" y="1980062"/>
            <a:ext cx="288862" cy="338554"/>
          </a:xfrm>
          <a:prstGeom prst="rect">
            <a:avLst/>
          </a:prstGeom>
          <a:noFill/>
        </p:spPr>
        <p:txBody>
          <a:bodyPr wrap="none" rtlCol="0">
            <a:spAutoFit/>
          </a:bodyPr>
          <a:lstStyle/>
          <a:p>
            <a:r>
              <a:rPr lang="fr-FR" sz="1600" dirty="0"/>
              <a:t>1</a:t>
            </a:r>
          </a:p>
        </p:txBody>
      </p:sp>
      <p:sp>
        <p:nvSpPr>
          <p:cNvPr id="84" name="TextBox 83">
            <a:extLst>
              <a:ext uri="{FF2B5EF4-FFF2-40B4-BE49-F238E27FC236}">
                <a16:creationId xmlns:a16="http://schemas.microsoft.com/office/drawing/2014/main" id="{E72ED4E4-8D5D-1D47-9BE5-2FDAFD02300C}"/>
              </a:ext>
            </a:extLst>
          </p:cNvPr>
          <p:cNvSpPr txBox="1"/>
          <p:nvPr/>
        </p:nvSpPr>
        <p:spPr>
          <a:xfrm>
            <a:off x="5518765" y="3176791"/>
            <a:ext cx="288862" cy="338554"/>
          </a:xfrm>
          <a:prstGeom prst="rect">
            <a:avLst/>
          </a:prstGeom>
          <a:noFill/>
        </p:spPr>
        <p:txBody>
          <a:bodyPr wrap="none" rtlCol="0">
            <a:spAutoFit/>
          </a:bodyPr>
          <a:lstStyle/>
          <a:p>
            <a:r>
              <a:rPr lang="fr-FR" sz="1600" dirty="0"/>
              <a:t>1</a:t>
            </a:r>
          </a:p>
        </p:txBody>
      </p:sp>
      <p:sp>
        <p:nvSpPr>
          <p:cNvPr id="85" name="TextBox 84">
            <a:extLst>
              <a:ext uri="{FF2B5EF4-FFF2-40B4-BE49-F238E27FC236}">
                <a16:creationId xmlns:a16="http://schemas.microsoft.com/office/drawing/2014/main" id="{BF19812E-2212-6344-9441-E77573C7B028}"/>
              </a:ext>
            </a:extLst>
          </p:cNvPr>
          <p:cNvSpPr txBox="1"/>
          <p:nvPr/>
        </p:nvSpPr>
        <p:spPr>
          <a:xfrm>
            <a:off x="9376874" y="3117678"/>
            <a:ext cx="288862" cy="338554"/>
          </a:xfrm>
          <a:prstGeom prst="rect">
            <a:avLst/>
          </a:prstGeom>
          <a:noFill/>
        </p:spPr>
        <p:txBody>
          <a:bodyPr wrap="square" rtlCol="0">
            <a:spAutoFit/>
          </a:bodyPr>
          <a:lstStyle/>
          <a:p>
            <a:r>
              <a:rPr lang="fr-FR" sz="1600" dirty="0"/>
              <a:t>1</a:t>
            </a:r>
          </a:p>
        </p:txBody>
      </p:sp>
      <p:sp>
        <p:nvSpPr>
          <p:cNvPr id="86" name="TextBox 85">
            <a:extLst>
              <a:ext uri="{FF2B5EF4-FFF2-40B4-BE49-F238E27FC236}">
                <a16:creationId xmlns:a16="http://schemas.microsoft.com/office/drawing/2014/main" id="{878C71A5-B13A-3846-8D66-14CC8AAF6F8F}"/>
              </a:ext>
            </a:extLst>
          </p:cNvPr>
          <p:cNvSpPr txBox="1"/>
          <p:nvPr/>
        </p:nvSpPr>
        <p:spPr>
          <a:xfrm>
            <a:off x="9933327" y="1949564"/>
            <a:ext cx="288862" cy="338554"/>
          </a:xfrm>
          <a:prstGeom prst="rect">
            <a:avLst/>
          </a:prstGeom>
          <a:noFill/>
        </p:spPr>
        <p:txBody>
          <a:bodyPr wrap="none" rtlCol="0">
            <a:spAutoFit/>
          </a:bodyPr>
          <a:lstStyle/>
          <a:p>
            <a:r>
              <a:rPr lang="fr-FR" sz="1600" dirty="0"/>
              <a:t>1</a:t>
            </a:r>
          </a:p>
        </p:txBody>
      </p:sp>
      <p:sp>
        <p:nvSpPr>
          <p:cNvPr id="87" name="TextBox 86">
            <a:extLst>
              <a:ext uri="{FF2B5EF4-FFF2-40B4-BE49-F238E27FC236}">
                <a16:creationId xmlns:a16="http://schemas.microsoft.com/office/drawing/2014/main" id="{4E52BDDE-5921-D443-8ADF-13B83EF8CD59}"/>
              </a:ext>
            </a:extLst>
          </p:cNvPr>
          <p:cNvSpPr txBox="1"/>
          <p:nvPr/>
        </p:nvSpPr>
        <p:spPr>
          <a:xfrm>
            <a:off x="7865102" y="1434086"/>
            <a:ext cx="692818" cy="338554"/>
          </a:xfrm>
          <a:prstGeom prst="rect">
            <a:avLst/>
          </a:prstGeom>
          <a:noFill/>
        </p:spPr>
        <p:txBody>
          <a:bodyPr wrap="none" rtlCol="0">
            <a:spAutoFit/>
          </a:bodyPr>
          <a:lstStyle/>
          <a:p>
            <a:r>
              <a:rPr lang="fr-FR" sz="1600" dirty="0"/>
              <a:t>2, 3, 4</a:t>
            </a:r>
          </a:p>
        </p:txBody>
      </p:sp>
    </p:spTree>
    <p:extLst>
      <p:ext uri="{BB962C8B-B14F-4D97-AF65-F5344CB8AC3E}">
        <p14:creationId xmlns:p14="http://schemas.microsoft.com/office/powerpoint/2010/main" val="2612043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22824-2CB7-5140-86AC-375B0113DE6C}"/>
              </a:ext>
            </a:extLst>
          </p:cNvPr>
          <p:cNvSpPr txBox="1"/>
          <p:nvPr/>
        </p:nvSpPr>
        <p:spPr>
          <a:xfrm>
            <a:off x="458663" y="92487"/>
            <a:ext cx="11274673" cy="7032694"/>
          </a:xfrm>
          <a:prstGeom prst="rect">
            <a:avLst/>
          </a:prstGeom>
          <a:noFill/>
        </p:spPr>
        <p:txBody>
          <a:bodyPr wrap="square" rtlCol="0">
            <a:spAutoFit/>
          </a:bodyPr>
          <a:lstStyle/>
          <a:p>
            <a:pPr lvl="0">
              <a:defRPr/>
            </a:pPr>
            <a:r>
              <a:rPr lang="en-GB" sz="2400" u="sng" dirty="0"/>
              <a:t>Non-exhaustive list of expectations:</a:t>
            </a:r>
          </a:p>
          <a:p>
            <a:pPr lvl="0">
              <a:defRPr/>
            </a:pPr>
            <a:endParaRPr lang="en-GB" sz="1000" dirty="0"/>
          </a:p>
          <a:p>
            <a:pPr marL="914400" lvl="1" indent="-457200">
              <a:spcAft>
                <a:spcPts val="300"/>
              </a:spcAft>
              <a:buFont typeface="+mj-lt"/>
              <a:buAutoNum type="arabicPeriod"/>
              <a:defRPr/>
            </a:pPr>
            <a:r>
              <a:rPr lang="en-GB" sz="2000" dirty="0"/>
              <a:t>Individuals with multiple :</a:t>
            </a:r>
          </a:p>
          <a:p>
            <a:pPr marL="1371600" lvl="2" indent="-457200">
              <a:buFont typeface="Arial" panose="020B0604020202020204" pitchFamily="34" charset="0"/>
              <a:buChar char="•"/>
              <a:defRPr/>
            </a:pPr>
            <a:r>
              <a:rPr lang="en-GB" sz="2000" dirty="0"/>
              <a:t>batteries, </a:t>
            </a:r>
          </a:p>
          <a:p>
            <a:pPr marL="1371600" lvl="2" indent="-457200">
              <a:buFont typeface="Arial" panose="020B0604020202020204" pitchFamily="34" charset="0"/>
              <a:buChar char="•"/>
              <a:defRPr/>
            </a:pPr>
            <a:r>
              <a:rPr lang="en-GB" sz="2000" dirty="0"/>
              <a:t>but also shapeable loads, </a:t>
            </a:r>
          </a:p>
          <a:p>
            <a:pPr marL="1371600" lvl="2" indent="-457200">
              <a:buFont typeface="Arial" panose="020B0604020202020204" pitchFamily="34" charset="0"/>
              <a:buChar char="•"/>
              <a:defRPr/>
            </a:pPr>
            <a:r>
              <a:rPr lang="en-GB" sz="2000" dirty="0"/>
              <a:t>and deferrable loads, </a:t>
            </a:r>
          </a:p>
          <a:p>
            <a:pPr marL="1371600" lvl="2" indent="-457200">
              <a:buFont typeface="Arial" panose="020B0604020202020204" pitchFamily="34" charset="0"/>
              <a:buChar char="•"/>
              <a:defRPr/>
            </a:pPr>
            <a:r>
              <a:rPr lang="en-GB" sz="2000" dirty="0"/>
              <a:t>or nothing;</a:t>
            </a:r>
          </a:p>
          <a:p>
            <a:pPr marL="914400" lvl="1" indent="-457200">
              <a:spcAft>
                <a:spcPts val="300"/>
              </a:spcAft>
              <a:buFont typeface="+mj-lt"/>
              <a:buAutoNum type="arabicPeriod"/>
              <a:defRPr/>
            </a:pPr>
            <a:r>
              <a:rPr lang="en-GB" sz="2000" dirty="0"/>
              <a:t>Maximize revenues for all individuals considering :</a:t>
            </a:r>
          </a:p>
          <a:p>
            <a:pPr marL="1371600" lvl="2" indent="-457200">
              <a:buFont typeface="Arial" panose="020B0604020202020204" pitchFamily="34" charset="0"/>
              <a:buChar char="•"/>
              <a:defRPr/>
            </a:pPr>
            <a:r>
              <a:rPr lang="en-GB" sz="2000" dirty="0"/>
              <a:t>individual time of use pricings, </a:t>
            </a:r>
          </a:p>
          <a:p>
            <a:pPr marL="1371600" lvl="2" indent="-457200">
              <a:buFont typeface="Arial" panose="020B0604020202020204" pitchFamily="34" charset="0"/>
              <a:buChar char="•"/>
              <a:defRPr/>
            </a:pPr>
            <a:r>
              <a:rPr lang="en-GB" sz="2000" dirty="0"/>
              <a:t>fees from the DSO for power exchanges, </a:t>
            </a:r>
          </a:p>
          <a:p>
            <a:pPr marL="1371600" lvl="2" indent="-457200">
              <a:buFont typeface="Arial" panose="020B0604020202020204" pitchFamily="34" charset="0"/>
              <a:buChar char="•"/>
              <a:defRPr/>
            </a:pPr>
            <a:r>
              <a:rPr lang="en-GB" sz="2000" dirty="0"/>
              <a:t>cost of equipment ageing, </a:t>
            </a:r>
          </a:p>
          <a:p>
            <a:pPr marL="1371600" lvl="2" indent="-457200">
              <a:buFont typeface="Arial" panose="020B0604020202020204" pitchFamily="34" charset="0"/>
              <a:buChar char="•"/>
              <a:defRPr/>
            </a:pPr>
            <a:r>
              <a:rPr lang="en-GB" sz="2000" dirty="0"/>
              <a:t>cost of lost of comfort;</a:t>
            </a:r>
          </a:p>
          <a:p>
            <a:pPr marL="914400" lvl="1" indent="-457200">
              <a:spcAft>
                <a:spcPts val="300"/>
              </a:spcAft>
              <a:buFont typeface="+mj-lt"/>
              <a:buAutoNum type="arabicPeriod"/>
              <a:defRPr/>
            </a:pPr>
            <a:r>
              <a:rPr lang="en-GB" sz="2000" dirty="0"/>
              <a:t>Multiple participants (residential, commercial building, office buildings, …) within a 2km diameter;</a:t>
            </a:r>
          </a:p>
          <a:p>
            <a:pPr marL="914400" lvl="1" indent="-457200">
              <a:spcAft>
                <a:spcPts val="300"/>
              </a:spcAft>
              <a:buFont typeface="+mj-lt"/>
              <a:buAutoNum type="arabicPeriod"/>
              <a:defRPr/>
            </a:pPr>
            <a:r>
              <a:rPr lang="en-GB" sz="2000" dirty="0"/>
              <a:t>Individuals with production units or not;</a:t>
            </a:r>
          </a:p>
          <a:p>
            <a:pPr marL="914400" lvl="1" indent="-457200">
              <a:spcAft>
                <a:spcPts val="300"/>
              </a:spcAft>
              <a:buFont typeface="+mj-lt"/>
              <a:buAutoNum type="arabicPeriod"/>
              <a:defRPr/>
            </a:pPr>
            <a:r>
              <a:rPr lang="en-GB" sz="2000" dirty="0"/>
              <a:t>Resources directly own by the community;</a:t>
            </a:r>
          </a:p>
          <a:p>
            <a:pPr marL="914400" lvl="1" indent="-457200">
              <a:spcAft>
                <a:spcPts val="300"/>
              </a:spcAft>
              <a:buFont typeface="+mj-lt"/>
              <a:buAutoNum type="arabicPeriod"/>
              <a:defRPr/>
            </a:pPr>
            <a:r>
              <a:rPr lang="en-GB" sz="2000" dirty="0"/>
              <a:t>Keep individual load profiles secured and private;</a:t>
            </a:r>
          </a:p>
          <a:p>
            <a:pPr marL="914400" lvl="1" indent="-457200">
              <a:spcAft>
                <a:spcPts val="300"/>
              </a:spcAft>
              <a:buFont typeface="+mj-lt"/>
              <a:buAutoNum type="arabicPeriod"/>
              <a:defRPr/>
            </a:pPr>
            <a:r>
              <a:rPr lang="en-GB" sz="2000" dirty="0">
                <a:solidFill>
                  <a:srgbClr val="C00000"/>
                </a:solidFill>
              </a:rPr>
              <a:t>Communities rapidly changing size with on-boarding and off-boarding of individuals;</a:t>
            </a:r>
          </a:p>
          <a:p>
            <a:pPr marL="914400" lvl="1" indent="-457200">
              <a:spcAft>
                <a:spcPts val="300"/>
              </a:spcAft>
              <a:buFont typeface="+mj-lt"/>
              <a:buAutoNum type="arabicPeriod"/>
              <a:defRPr/>
            </a:pPr>
            <a:r>
              <a:rPr lang="en-GB" sz="2000" dirty="0">
                <a:solidFill>
                  <a:srgbClr val="C00000"/>
                </a:solidFill>
              </a:rPr>
              <a:t>Interface with individual members to support behavioural nudges;</a:t>
            </a:r>
          </a:p>
          <a:p>
            <a:pPr marL="914400" lvl="1" indent="-457200">
              <a:spcAft>
                <a:spcPts val="300"/>
              </a:spcAft>
              <a:buFont typeface="+mj-lt"/>
              <a:buAutoNum type="arabicPeriod"/>
              <a:defRPr/>
            </a:pPr>
            <a:r>
              <a:rPr lang="en-GB" sz="2000" dirty="0">
                <a:solidFill>
                  <a:srgbClr val="C00000"/>
                </a:solidFill>
              </a:rPr>
              <a:t>Ensure that grid constraints are not violated;</a:t>
            </a:r>
          </a:p>
          <a:p>
            <a:pPr marL="914400" lvl="1" indent="-457200">
              <a:spcAft>
                <a:spcPts val="300"/>
              </a:spcAft>
              <a:buFont typeface="+mj-lt"/>
              <a:buAutoNum type="arabicPeriod"/>
              <a:defRPr/>
            </a:pPr>
            <a:r>
              <a:rPr lang="en-GB" sz="2000" dirty="0">
                <a:solidFill>
                  <a:srgbClr val="C00000"/>
                </a:solidFill>
              </a:rPr>
              <a:t>Provide some interface for grid services with the DSO, and TSO levels.</a:t>
            </a:r>
          </a:p>
          <a:p>
            <a:endParaRPr lang="fr-FR" dirty="0"/>
          </a:p>
        </p:txBody>
      </p:sp>
    </p:spTree>
    <p:extLst>
      <p:ext uri="{BB962C8B-B14F-4D97-AF65-F5344CB8AC3E}">
        <p14:creationId xmlns:p14="http://schemas.microsoft.com/office/powerpoint/2010/main" val="3424484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What “eco-system” around coordination strategies ?</a:t>
            </a:r>
          </a:p>
        </p:txBody>
      </p:sp>
    </p:spTree>
    <p:extLst>
      <p:ext uri="{BB962C8B-B14F-4D97-AF65-F5344CB8AC3E}">
        <p14:creationId xmlns:p14="http://schemas.microsoft.com/office/powerpoint/2010/main" val="319350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1A4ADAA4-BC1C-9442-98C7-D01D61BE5B66}"/>
              </a:ext>
            </a:extLst>
          </p:cNvPr>
          <p:cNvSpPr/>
          <p:nvPr/>
        </p:nvSpPr>
        <p:spPr>
          <a:xfrm>
            <a:off x="2919546" y="822888"/>
            <a:ext cx="6899660" cy="5354419"/>
          </a:xfrm>
          <a:prstGeom prst="ellipse">
            <a:avLst/>
          </a:prstGeom>
          <a:solidFill>
            <a:srgbClr val="C00000">
              <a:alpha val="9804"/>
            </a:srgbClr>
          </a:solid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ACD6DB3D-EA0E-2949-A159-B3F016AC32BC}"/>
              </a:ext>
            </a:extLst>
          </p:cNvPr>
          <p:cNvSpPr/>
          <p:nvPr/>
        </p:nvSpPr>
        <p:spPr>
          <a:xfrm>
            <a:off x="3224054" y="1048870"/>
            <a:ext cx="6304547" cy="4892587"/>
          </a:xfrm>
          <a:prstGeom prst="ellipse">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214B0A9C-2F2B-F049-9545-76540A142411}"/>
              </a:ext>
            </a:extLst>
          </p:cNvPr>
          <p:cNvSpPr/>
          <p:nvPr/>
        </p:nvSpPr>
        <p:spPr>
          <a:xfrm>
            <a:off x="3810093" y="2560035"/>
            <a:ext cx="1738925" cy="657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Physical </a:t>
            </a:r>
          </a:p>
          <a:p>
            <a:pPr algn="ctr"/>
            <a:r>
              <a:rPr lang="en-AU" dirty="0">
                <a:solidFill>
                  <a:schemeClr val="tx1"/>
                </a:solidFill>
              </a:rPr>
              <a:t>coordination</a:t>
            </a:r>
          </a:p>
        </p:txBody>
      </p:sp>
      <p:sp>
        <p:nvSpPr>
          <p:cNvPr id="3" name="Rectangle 2">
            <a:extLst>
              <a:ext uri="{FF2B5EF4-FFF2-40B4-BE49-F238E27FC236}">
                <a16:creationId xmlns:a16="http://schemas.microsoft.com/office/drawing/2014/main" id="{7744DDDE-6BB1-4640-868F-28DC488ABC60}"/>
              </a:ext>
            </a:extLst>
          </p:cNvPr>
          <p:cNvSpPr/>
          <p:nvPr/>
        </p:nvSpPr>
        <p:spPr>
          <a:xfrm>
            <a:off x="5158732" y="4727998"/>
            <a:ext cx="2435192" cy="567891"/>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Community governance</a:t>
            </a:r>
          </a:p>
        </p:txBody>
      </p:sp>
      <p:cxnSp>
        <p:nvCxnSpPr>
          <p:cNvPr id="6" name="Straight Arrow Connector 5">
            <a:extLst>
              <a:ext uri="{FF2B5EF4-FFF2-40B4-BE49-F238E27FC236}">
                <a16:creationId xmlns:a16="http://schemas.microsoft.com/office/drawing/2014/main" id="{8663DF1E-AAC3-FC4A-8947-0FDEFDAACFA0}"/>
              </a:ext>
            </a:extLst>
          </p:cNvPr>
          <p:cNvCxnSpPr/>
          <p:nvPr/>
        </p:nvCxnSpPr>
        <p:spPr>
          <a:xfrm>
            <a:off x="5158731" y="3386562"/>
            <a:ext cx="780573" cy="1233595"/>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3E47E09-A455-4E4D-B443-7AC37EEA1086}"/>
              </a:ext>
            </a:extLst>
          </p:cNvPr>
          <p:cNvCxnSpPr>
            <a:cxnSpLocks/>
          </p:cNvCxnSpPr>
          <p:nvPr/>
        </p:nvCxnSpPr>
        <p:spPr>
          <a:xfrm>
            <a:off x="5738922" y="2872392"/>
            <a:ext cx="1260909"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86AF4B-5097-4A44-B034-3C19BE433B7D}"/>
              </a:ext>
            </a:extLst>
          </p:cNvPr>
          <p:cNvCxnSpPr>
            <a:cxnSpLocks/>
          </p:cNvCxnSpPr>
          <p:nvPr/>
        </p:nvCxnSpPr>
        <p:spPr>
          <a:xfrm flipH="1">
            <a:off x="6866147" y="3386562"/>
            <a:ext cx="727777" cy="1233595"/>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08CEBFE-67BD-8544-A43F-8F2F75657A28}"/>
              </a:ext>
            </a:extLst>
          </p:cNvPr>
          <p:cNvSpPr/>
          <p:nvPr/>
        </p:nvSpPr>
        <p:spPr>
          <a:xfrm>
            <a:off x="7189127" y="2560035"/>
            <a:ext cx="1738925" cy="657726"/>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Cost </a:t>
            </a:r>
          </a:p>
          <a:p>
            <a:pPr algn="ctr"/>
            <a:r>
              <a:rPr lang="en-AU" dirty="0">
                <a:solidFill>
                  <a:schemeClr val="tx1"/>
                </a:solidFill>
              </a:rPr>
              <a:t>allocation</a:t>
            </a:r>
          </a:p>
        </p:txBody>
      </p:sp>
      <p:sp>
        <p:nvSpPr>
          <p:cNvPr id="13" name="TextBox 12">
            <a:extLst>
              <a:ext uri="{FF2B5EF4-FFF2-40B4-BE49-F238E27FC236}">
                <a16:creationId xmlns:a16="http://schemas.microsoft.com/office/drawing/2014/main" id="{CBA916BF-867D-D04E-96AA-17F2D41B0D6C}"/>
              </a:ext>
            </a:extLst>
          </p:cNvPr>
          <p:cNvSpPr txBox="1"/>
          <p:nvPr/>
        </p:nvSpPr>
        <p:spPr>
          <a:xfrm>
            <a:off x="235074" y="236978"/>
            <a:ext cx="3368148" cy="1384995"/>
          </a:xfrm>
          <a:prstGeom prst="rect">
            <a:avLst/>
          </a:prstGeom>
          <a:noFill/>
        </p:spPr>
        <p:txBody>
          <a:bodyPr wrap="square" rtlCol="0">
            <a:spAutoFit/>
          </a:bodyPr>
          <a:lstStyle/>
          <a:p>
            <a:r>
              <a:rPr lang="en-AU" sz="2800" u="sng" dirty="0"/>
              <a:t>Not only physical coordination.</a:t>
            </a:r>
          </a:p>
          <a:p>
            <a:endParaRPr lang="en-AU" sz="2800" dirty="0"/>
          </a:p>
        </p:txBody>
      </p:sp>
      <p:sp>
        <p:nvSpPr>
          <p:cNvPr id="15" name="TextBox 14">
            <a:extLst>
              <a:ext uri="{FF2B5EF4-FFF2-40B4-BE49-F238E27FC236}">
                <a16:creationId xmlns:a16="http://schemas.microsoft.com/office/drawing/2014/main" id="{9852FCAC-997B-3447-B809-0A07786E555C}"/>
              </a:ext>
            </a:extLst>
          </p:cNvPr>
          <p:cNvSpPr txBox="1"/>
          <p:nvPr/>
        </p:nvSpPr>
        <p:spPr>
          <a:xfrm>
            <a:off x="5189339" y="1227926"/>
            <a:ext cx="2647584" cy="646331"/>
          </a:xfrm>
          <a:prstGeom prst="rect">
            <a:avLst/>
          </a:prstGeom>
          <a:noFill/>
        </p:spPr>
        <p:txBody>
          <a:bodyPr wrap="none" rtlCol="0">
            <a:spAutoFit/>
          </a:bodyPr>
          <a:lstStyle/>
          <a:p>
            <a:r>
              <a:rPr lang="en-AU" dirty="0">
                <a:solidFill>
                  <a:schemeClr val="accent1"/>
                </a:solidFill>
              </a:rPr>
              <a:t>Environment </a:t>
            </a:r>
          </a:p>
          <a:p>
            <a:r>
              <a:rPr lang="en-AU" dirty="0">
                <a:solidFill>
                  <a:schemeClr val="accent1"/>
                </a:solidFill>
              </a:rPr>
              <a:t>(regulatory, physical scale)</a:t>
            </a:r>
          </a:p>
        </p:txBody>
      </p:sp>
      <p:sp>
        <p:nvSpPr>
          <p:cNvPr id="16" name="TextBox 15">
            <a:extLst>
              <a:ext uri="{FF2B5EF4-FFF2-40B4-BE49-F238E27FC236}">
                <a16:creationId xmlns:a16="http://schemas.microsoft.com/office/drawing/2014/main" id="{F3511B63-3310-0E4D-9058-57093CBA78FE}"/>
              </a:ext>
            </a:extLst>
          </p:cNvPr>
          <p:cNvSpPr txBox="1"/>
          <p:nvPr/>
        </p:nvSpPr>
        <p:spPr>
          <a:xfrm>
            <a:off x="244711" y="6201558"/>
            <a:ext cx="10488577" cy="584775"/>
          </a:xfrm>
          <a:prstGeom prst="rect">
            <a:avLst/>
          </a:prstGeom>
          <a:noFill/>
        </p:spPr>
        <p:txBody>
          <a:bodyPr wrap="none" rtlCol="0">
            <a:spAutoFit/>
          </a:bodyPr>
          <a:lstStyle/>
          <a:p>
            <a:r>
              <a:rPr lang="en-GB" sz="1600" i="1" dirty="0"/>
              <a:t>[1] </a:t>
            </a:r>
            <a:r>
              <a:rPr lang="en-GB" sz="1600" i="1" dirty="0" err="1"/>
              <a:t>Mengelkamp</a:t>
            </a:r>
            <a:r>
              <a:rPr lang="en-GB" sz="1600" i="1" dirty="0"/>
              <a:t> et al., ‘Designing Microgrid Energy Markets’.</a:t>
            </a:r>
          </a:p>
          <a:p>
            <a:r>
              <a:rPr lang="en-GB" sz="1600" i="1" dirty="0"/>
              <a:t>[2] Cox, Arnold, and </a:t>
            </a:r>
            <a:r>
              <a:rPr lang="en-GB" sz="1600" i="1" dirty="0" err="1"/>
              <a:t>Villamayor</a:t>
            </a:r>
            <a:r>
              <a:rPr lang="en-GB" sz="1600" i="1" dirty="0"/>
              <a:t> Tomás, ‘A Review of Design Principles for Community-Based Natural Resource Management’.</a:t>
            </a:r>
            <a:endParaRPr lang="fr-FR" sz="1600" i="1" dirty="0"/>
          </a:p>
        </p:txBody>
      </p:sp>
      <p:sp>
        <p:nvSpPr>
          <p:cNvPr id="4" name="TextBox 3">
            <a:extLst>
              <a:ext uri="{FF2B5EF4-FFF2-40B4-BE49-F238E27FC236}">
                <a16:creationId xmlns:a16="http://schemas.microsoft.com/office/drawing/2014/main" id="{8EF807CB-8A42-F348-B661-0DF5E56E288A}"/>
              </a:ext>
            </a:extLst>
          </p:cNvPr>
          <p:cNvSpPr txBox="1"/>
          <p:nvPr/>
        </p:nvSpPr>
        <p:spPr>
          <a:xfrm>
            <a:off x="5178453" y="429305"/>
            <a:ext cx="2513445" cy="369332"/>
          </a:xfrm>
          <a:prstGeom prst="rect">
            <a:avLst/>
          </a:prstGeom>
          <a:noFill/>
        </p:spPr>
        <p:txBody>
          <a:bodyPr wrap="none" rtlCol="0">
            <a:spAutoFit/>
          </a:bodyPr>
          <a:lstStyle/>
          <a:p>
            <a:r>
              <a:rPr lang="en-AU" b="1" dirty="0">
                <a:solidFill>
                  <a:srgbClr val="C00000"/>
                </a:solidFill>
              </a:rPr>
              <a:t>Local energy community</a:t>
            </a:r>
          </a:p>
        </p:txBody>
      </p:sp>
    </p:spTree>
    <p:extLst>
      <p:ext uri="{BB962C8B-B14F-4D97-AF65-F5344CB8AC3E}">
        <p14:creationId xmlns:p14="http://schemas.microsoft.com/office/powerpoint/2010/main" val="56337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What are local energy communities (in our opinion) ?</a:t>
            </a:r>
          </a:p>
        </p:txBody>
      </p:sp>
    </p:spTree>
    <p:extLst>
      <p:ext uri="{BB962C8B-B14F-4D97-AF65-F5344CB8AC3E}">
        <p14:creationId xmlns:p14="http://schemas.microsoft.com/office/powerpoint/2010/main" val="557346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1ABCB6B-B674-5A49-9EB4-87295DC36A9D}"/>
              </a:ext>
            </a:extLst>
          </p:cNvPr>
          <p:cNvSpPr/>
          <p:nvPr/>
        </p:nvSpPr>
        <p:spPr>
          <a:xfrm>
            <a:off x="2077360" y="3128065"/>
            <a:ext cx="394636" cy="1053963"/>
          </a:xfrm>
          <a:prstGeom prst="rect">
            <a:avLst/>
          </a:prstGeom>
          <a:ln w="28575">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FE7E69CC-9042-984F-B2E8-A2758DA5A713}"/>
              </a:ext>
            </a:extLst>
          </p:cNvPr>
          <p:cNvSpPr/>
          <p:nvPr/>
        </p:nvSpPr>
        <p:spPr>
          <a:xfrm>
            <a:off x="2912172" y="2614028"/>
            <a:ext cx="394636" cy="1053963"/>
          </a:xfrm>
          <a:prstGeom prst="rect">
            <a:avLst/>
          </a:prstGeom>
          <a:ln w="28575">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7CBEFCE2-588E-F146-905E-DCC2071A19B5}"/>
              </a:ext>
            </a:extLst>
          </p:cNvPr>
          <p:cNvSpPr txBox="1"/>
          <p:nvPr/>
        </p:nvSpPr>
        <p:spPr>
          <a:xfrm>
            <a:off x="441945" y="345835"/>
            <a:ext cx="9662754" cy="954107"/>
          </a:xfrm>
          <a:prstGeom prst="rect">
            <a:avLst/>
          </a:prstGeom>
          <a:noFill/>
        </p:spPr>
        <p:txBody>
          <a:bodyPr wrap="square" rtlCol="0">
            <a:spAutoFit/>
          </a:bodyPr>
          <a:lstStyle/>
          <a:p>
            <a:r>
              <a:rPr lang="en-AU" sz="2800" u="sng" dirty="0"/>
              <a:t>Costs allocation has some degrees of freedom with physical flux</a:t>
            </a:r>
            <a:r>
              <a:rPr lang="en-AU" sz="2800" dirty="0"/>
              <a:t>:</a:t>
            </a:r>
          </a:p>
          <a:p>
            <a:endParaRPr lang="en-AU" sz="2800" dirty="0"/>
          </a:p>
        </p:txBody>
      </p:sp>
      <p:cxnSp>
        <p:nvCxnSpPr>
          <p:cNvPr id="5" name="Straight Arrow Connector 4">
            <a:extLst>
              <a:ext uri="{FF2B5EF4-FFF2-40B4-BE49-F238E27FC236}">
                <a16:creationId xmlns:a16="http://schemas.microsoft.com/office/drawing/2014/main" id="{025B593C-EB6E-3148-AFD8-8EFC92BB4C9D}"/>
              </a:ext>
            </a:extLst>
          </p:cNvPr>
          <p:cNvCxnSpPr/>
          <p:nvPr/>
        </p:nvCxnSpPr>
        <p:spPr>
          <a:xfrm flipV="1">
            <a:off x="1055985" y="2114200"/>
            <a:ext cx="0" cy="21849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CE974E4-A6CC-424C-BEF1-87B6D1F53267}"/>
              </a:ext>
            </a:extLst>
          </p:cNvPr>
          <p:cNvCxnSpPr>
            <a:cxnSpLocks/>
          </p:cNvCxnSpPr>
          <p:nvPr/>
        </p:nvCxnSpPr>
        <p:spPr>
          <a:xfrm>
            <a:off x="871501" y="4182028"/>
            <a:ext cx="31228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CED381-9F25-234C-835E-BD9D98094384}"/>
              </a:ext>
            </a:extLst>
          </p:cNvPr>
          <p:cNvSpPr txBox="1"/>
          <p:nvPr/>
        </p:nvSpPr>
        <p:spPr>
          <a:xfrm>
            <a:off x="924388" y="1310748"/>
            <a:ext cx="2262927" cy="369332"/>
          </a:xfrm>
          <a:prstGeom prst="rect">
            <a:avLst/>
          </a:prstGeom>
          <a:noFill/>
        </p:spPr>
        <p:txBody>
          <a:bodyPr wrap="none" rtlCol="0">
            <a:spAutoFit/>
          </a:bodyPr>
          <a:lstStyle/>
          <a:p>
            <a:r>
              <a:rPr lang="en-AU" u="sng" dirty="0"/>
              <a:t>Physically at 12:15 pm</a:t>
            </a:r>
          </a:p>
        </p:txBody>
      </p:sp>
      <p:sp>
        <p:nvSpPr>
          <p:cNvPr id="12" name="TextBox 11">
            <a:extLst>
              <a:ext uri="{FF2B5EF4-FFF2-40B4-BE49-F238E27FC236}">
                <a16:creationId xmlns:a16="http://schemas.microsoft.com/office/drawing/2014/main" id="{C7E29B43-DB19-7547-B25C-A84AB2407227}"/>
              </a:ext>
            </a:extLst>
          </p:cNvPr>
          <p:cNvSpPr txBox="1"/>
          <p:nvPr/>
        </p:nvSpPr>
        <p:spPr>
          <a:xfrm>
            <a:off x="5367790" y="1314325"/>
            <a:ext cx="2589683" cy="369332"/>
          </a:xfrm>
          <a:prstGeom prst="rect">
            <a:avLst/>
          </a:prstGeom>
          <a:noFill/>
        </p:spPr>
        <p:txBody>
          <a:bodyPr wrap="none" rtlCol="0">
            <a:spAutoFit/>
          </a:bodyPr>
          <a:lstStyle/>
          <a:p>
            <a:r>
              <a:rPr lang="en-AU" u="sng" dirty="0"/>
              <a:t>Economically at 12:15 pm</a:t>
            </a:r>
          </a:p>
        </p:txBody>
      </p:sp>
      <p:sp>
        <p:nvSpPr>
          <p:cNvPr id="19" name="TextBox 18">
            <a:extLst>
              <a:ext uri="{FF2B5EF4-FFF2-40B4-BE49-F238E27FC236}">
                <a16:creationId xmlns:a16="http://schemas.microsoft.com/office/drawing/2014/main" id="{2DC1547F-0680-0F4E-91EF-9922A658ED68}"/>
              </a:ext>
            </a:extLst>
          </p:cNvPr>
          <p:cNvSpPr txBox="1"/>
          <p:nvPr/>
        </p:nvSpPr>
        <p:spPr>
          <a:xfrm>
            <a:off x="981510" y="1782133"/>
            <a:ext cx="615874" cy="369332"/>
          </a:xfrm>
          <a:prstGeom prst="rect">
            <a:avLst/>
          </a:prstGeom>
          <a:noFill/>
        </p:spPr>
        <p:txBody>
          <a:bodyPr wrap="none" rtlCol="0">
            <a:spAutoFit/>
          </a:bodyPr>
          <a:lstStyle/>
          <a:p>
            <a:r>
              <a:rPr lang="en-AU" dirty="0"/>
              <a:t>kWh</a:t>
            </a:r>
          </a:p>
        </p:txBody>
      </p:sp>
      <p:sp>
        <p:nvSpPr>
          <p:cNvPr id="20" name="TextBox 19">
            <a:extLst>
              <a:ext uri="{FF2B5EF4-FFF2-40B4-BE49-F238E27FC236}">
                <a16:creationId xmlns:a16="http://schemas.microsoft.com/office/drawing/2014/main" id="{15BBCCE8-E623-8D47-BF75-E94811B2C2C4}"/>
              </a:ext>
            </a:extLst>
          </p:cNvPr>
          <p:cNvSpPr txBox="1"/>
          <p:nvPr/>
        </p:nvSpPr>
        <p:spPr>
          <a:xfrm>
            <a:off x="441945" y="5701937"/>
            <a:ext cx="4882042" cy="400110"/>
          </a:xfrm>
          <a:prstGeom prst="rect">
            <a:avLst/>
          </a:prstGeom>
          <a:noFill/>
        </p:spPr>
        <p:txBody>
          <a:bodyPr wrap="none" rtlCol="0">
            <a:spAutoFit/>
          </a:bodyPr>
          <a:lstStyle/>
          <a:p>
            <a:pPr marL="285750" indent="-285750">
              <a:buFont typeface="Arial" panose="020B0604020202020204" pitchFamily="34" charset="0"/>
              <a:buChar char="•"/>
            </a:pPr>
            <a:r>
              <a:rPr lang="en-AU" sz="2000" dirty="0"/>
              <a:t>The price is another adjustment variable.</a:t>
            </a:r>
          </a:p>
        </p:txBody>
      </p:sp>
      <p:sp>
        <p:nvSpPr>
          <p:cNvPr id="22" name="Rectangle 21">
            <a:extLst>
              <a:ext uri="{FF2B5EF4-FFF2-40B4-BE49-F238E27FC236}">
                <a16:creationId xmlns:a16="http://schemas.microsoft.com/office/drawing/2014/main" id="{0631B3C2-3AF7-3644-9E64-A0BF3596170C}"/>
              </a:ext>
            </a:extLst>
          </p:cNvPr>
          <p:cNvSpPr/>
          <p:nvPr/>
        </p:nvSpPr>
        <p:spPr>
          <a:xfrm>
            <a:off x="2912172" y="3675556"/>
            <a:ext cx="394636" cy="498907"/>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3E1D7036-9219-D245-B1C8-9CAF9D61EE2E}"/>
              </a:ext>
            </a:extLst>
          </p:cNvPr>
          <p:cNvSpPr txBox="1"/>
          <p:nvPr/>
        </p:nvSpPr>
        <p:spPr>
          <a:xfrm>
            <a:off x="1024455" y="3371012"/>
            <a:ext cx="969624" cy="369332"/>
          </a:xfrm>
          <a:prstGeom prst="rect">
            <a:avLst/>
          </a:prstGeom>
          <a:noFill/>
        </p:spPr>
        <p:txBody>
          <a:bodyPr wrap="none" rtlCol="0">
            <a:spAutoFit/>
          </a:bodyPr>
          <a:lstStyle/>
          <a:p>
            <a:r>
              <a:rPr lang="en-AU" dirty="0"/>
              <a:t>prod. #1</a:t>
            </a:r>
          </a:p>
        </p:txBody>
      </p:sp>
      <p:sp>
        <p:nvSpPr>
          <p:cNvPr id="23" name="TextBox 22">
            <a:extLst>
              <a:ext uri="{FF2B5EF4-FFF2-40B4-BE49-F238E27FC236}">
                <a16:creationId xmlns:a16="http://schemas.microsoft.com/office/drawing/2014/main" id="{FE544335-B422-2941-BD9E-E5C30BCDEF2B}"/>
              </a:ext>
            </a:extLst>
          </p:cNvPr>
          <p:cNvSpPr txBox="1"/>
          <p:nvPr/>
        </p:nvSpPr>
        <p:spPr>
          <a:xfrm>
            <a:off x="3498342" y="2897099"/>
            <a:ext cx="956993" cy="369332"/>
          </a:xfrm>
          <a:prstGeom prst="rect">
            <a:avLst/>
          </a:prstGeom>
          <a:noFill/>
        </p:spPr>
        <p:txBody>
          <a:bodyPr wrap="none" rtlCol="0">
            <a:spAutoFit/>
          </a:bodyPr>
          <a:lstStyle/>
          <a:p>
            <a:r>
              <a:rPr lang="en-AU" dirty="0"/>
              <a:t>cons. #3</a:t>
            </a:r>
          </a:p>
        </p:txBody>
      </p:sp>
      <p:sp>
        <p:nvSpPr>
          <p:cNvPr id="24" name="TextBox 23">
            <a:extLst>
              <a:ext uri="{FF2B5EF4-FFF2-40B4-BE49-F238E27FC236}">
                <a16:creationId xmlns:a16="http://schemas.microsoft.com/office/drawing/2014/main" id="{D3097DDE-7227-554E-BAC6-D4DE1208FE11}"/>
              </a:ext>
            </a:extLst>
          </p:cNvPr>
          <p:cNvSpPr txBox="1"/>
          <p:nvPr/>
        </p:nvSpPr>
        <p:spPr>
          <a:xfrm>
            <a:off x="3498342" y="3710058"/>
            <a:ext cx="956993" cy="369332"/>
          </a:xfrm>
          <a:prstGeom prst="rect">
            <a:avLst/>
          </a:prstGeom>
          <a:noFill/>
        </p:spPr>
        <p:txBody>
          <a:bodyPr wrap="none" rtlCol="0">
            <a:spAutoFit/>
          </a:bodyPr>
          <a:lstStyle/>
          <a:p>
            <a:r>
              <a:rPr lang="en-AU" dirty="0"/>
              <a:t>cons. #2</a:t>
            </a:r>
          </a:p>
        </p:txBody>
      </p:sp>
      <p:cxnSp>
        <p:nvCxnSpPr>
          <p:cNvPr id="26" name="Straight Connector 25">
            <a:extLst>
              <a:ext uri="{FF2B5EF4-FFF2-40B4-BE49-F238E27FC236}">
                <a16:creationId xmlns:a16="http://schemas.microsoft.com/office/drawing/2014/main" id="{0322D526-4546-6F40-B565-31D36FFF924B}"/>
              </a:ext>
            </a:extLst>
          </p:cNvPr>
          <p:cNvCxnSpPr>
            <a:stCxn id="23" idx="1"/>
          </p:cNvCxnSpPr>
          <p:nvPr/>
        </p:nvCxnSpPr>
        <p:spPr>
          <a:xfrm flipH="1">
            <a:off x="3187315" y="3081765"/>
            <a:ext cx="3110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8E8DC09-D26F-EF41-A1CF-127433A105D8}"/>
              </a:ext>
            </a:extLst>
          </p:cNvPr>
          <p:cNvCxnSpPr/>
          <p:nvPr/>
        </p:nvCxnSpPr>
        <p:spPr>
          <a:xfrm flipH="1">
            <a:off x="3198563" y="3894724"/>
            <a:ext cx="3110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251E2B-7655-7A41-90FA-077F9857BA11}"/>
              </a:ext>
            </a:extLst>
          </p:cNvPr>
          <p:cNvCxnSpPr>
            <a:cxnSpLocks/>
          </p:cNvCxnSpPr>
          <p:nvPr/>
        </p:nvCxnSpPr>
        <p:spPr>
          <a:xfrm flipH="1">
            <a:off x="1920509" y="3555678"/>
            <a:ext cx="297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0907D0-632B-5940-B7F7-B1E98008ACD1}"/>
              </a:ext>
            </a:extLst>
          </p:cNvPr>
          <p:cNvCxnSpPr>
            <a:cxnSpLocks/>
          </p:cNvCxnSpPr>
          <p:nvPr/>
        </p:nvCxnSpPr>
        <p:spPr>
          <a:xfrm flipH="1">
            <a:off x="927005" y="3659483"/>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A1DAA8-945E-3D46-B355-60FA61F2C33F}"/>
              </a:ext>
            </a:extLst>
          </p:cNvPr>
          <p:cNvCxnSpPr/>
          <p:nvPr/>
        </p:nvCxnSpPr>
        <p:spPr>
          <a:xfrm flipH="1">
            <a:off x="916214" y="3128065"/>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8FF3C56-6330-5947-87FF-53F0DCE299A4}"/>
              </a:ext>
            </a:extLst>
          </p:cNvPr>
          <p:cNvCxnSpPr/>
          <p:nvPr/>
        </p:nvCxnSpPr>
        <p:spPr>
          <a:xfrm flipH="1">
            <a:off x="917801" y="2591815"/>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361DB0A-6774-374C-A5FD-38749D114296}"/>
              </a:ext>
            </a:extLst>
          </p:cNvPr>
          <p:cNvSpPr txBox="1"/>
          <p:nvPr/>
        </p:nvSpPr>
        <p:spPr>
          <a:xfrm>
            <a:off x="627356" y="3461022"/>
            <a:ext cx="301686" cy="369332"/>
          </a:xfrm>
          <a:prstGeom prst="rect">
            <a:avLst/>
          </a:prstGeom>
          <a:noFill/>
        </p:spPr>
        <p:txBody>
          <a:bodyPr wrap="none" rtlCol="0">
            <a:spAutoFit/>
          </a:bodyPr>
          <a:lstStyle/>
          <a:p>
            <a:r>
              <a:rPr lang="en-AU" dirty="0"/>
              <a:t>1</a:t>
            </a:r>
          </a:p>
        </p:txBody>
      </p:sp>
      <p:sp>
        <p:nvSpPr>
          <p:cNvPr id="35" name="TextBox 34">
            <a:extLst>
              <a:ext uri="{FF2B5EF4-FFF2-40B4-BE49-F238E27FC236}">
                <a16:creationId xmlns:a16="http://schemas.microsoft.com/office/drawing/2014/main" id="{40F08C0F-E44C-0B4C-B5B1-CECF9791FE69}"/>
              </a:ext>
            </a:extLst>
          </p:cNvPr>
          <p:cNvSpPr txBox="1"/>
          <p:nvPr/>
        </p:nvSpPr>
        <p:spPr>
          <a:xfrm>
            <a:off x="627356" y="2912260"/>
            <a:ext cx="301686" cy="369332"/>
          </a:xfrm>
          <a:prstGeom prst="rect">
            <a:avLst/>
          </a:prstGeom>
          <a:noFill/>
        </p:spPr>
        <p:txBody>
          <a:bodyPr wrap="none" rtlCol="0">
            <a:spAutoFit/>
          </a:bodyPr>
          <a:lstStyle/>
          <a:p>
            <a:r>
              <a:rPr lang="en-AU" dirty="0"/>
              <a:t>2</a:t>
            </a:r>
          </a:p>
        </p:txBody>
      </p:sp>
      <p:sp>
        <p:nvSpPr>
          <p:cNvPr id="36" name="TextBox 35">
            <a:extLst>
              <a:ext uri="{FF2B5EF4-FFF2-40B4-BE49-F238E27FC236}">
                <a16:creationId xmlns:a16="http://schemas.microsoft.com/office/drawing/2014/main" id="{18BFD84D-E209-924E-BC52-3ECB605A562B}"/>
              </a:ext>
            </a:extLst>
          </p:cNvPr>
          <p:cNvSpPr txBox="1"/>
          <p:nvPr/>
        </p:nvSpPr>
        <p:spPr>
          <a:xfrm>
            <a:off x="627356" y="2391861"/>
            <a:ext cx="301686" cy="369332"/>
          </a:xfrm>
          <a:prstGeom prst="rect">
            <a:avLst/>
          </a:prstGeom>
          <a:noFill/>
        </p:spPr>
        <p:txBody>
          <a:bodyPr wrap="none" rtlCol="0">
            <a:spAutoFit/>
          </a:bodyPr>
          <a:lstStyle/>
          <a:p>
            <a:r>
              <a:rPr lang="en-AU" dirty="0"/>
              <a:t>3</a:t>
            </a:r>
          </a:p>
        </p:txBody>
      </p:sp>
      <p:cxnSp>
        <p:nvCxnSpPr>
          <p:cNvPr id="42" name="Straight Arrow Connector 41">
            <a:extLst>
              <a:ext uri="{FF2B5EF4-FFF2-40B4-BE49-F238E27FC236}">
                <a16:creationId xmlns:a16="http://schemas.microsoft.com/office/drawing/2014/main" id="{CDC2271F-2F0C-C543-A50F-3711D2FAD4A5}"/>
              </a:ext>
            </a:extLst>
          </p:cNvPr>
          <p:cNvCxnSpPr/>
          <p:nvPr/>
        </p:nvCxnSpPr>
        <p:spPr>
          <a:xfrm flipV="1">
            <a:off x="5566614" y="2106635"/>
            <a:ext cx="0" cy="21849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A51E2EA-D871-5F45-923E-6F6117634868}"/>
              </a:ext>
            </a:extLst>
          </p:cNvPr>
          <p:cNvCxnSpPr>
            <a:cxnSpLocks/>
          </p:cNvCxnSpPr>
          <p:nvPr/>
        </p:nvCxnSpPr>
        <p:spPr>
          <a:xfrm>
            <a:off x="5382130" y="4174463"/>
            <a:ext cx="454894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C4DAB17-FABA-5A48-8B33-F63425CBBB37}"/>
              </a:ext>
            </a:extLst>
          </p:cNvPr>
          <p:cNvSpPr txBox="1"/>
          <p:nvPr/>
        </p:nvSpPr>
        <p:spPr>
          <a:xfrm>
            <a:off x="5492139" y="1774568"/>
            <a:ext cx="615874" cy="369332"/>
          </a:xfrm>
          <a:prstGeom prst="rect">
            <a:avLst/>
          </a:prstGeom>
          <a:noFill/>
        </p:spPr>
        <p:txBody>
          <a:bodyPr wrap="none" rtlCol="0">
            <a:spAutoFit/>
          </a:bodyPr>
          <a:lstStyle/>
          <a:p>
            <a:r>
              <a:rPr lang="en-AU" dirty="0"/>
              <a:t>kWh</a:t>
            </a:r>
          </a:p>
        </p:txBody>
      </p:sp>
      <p:cxnSp>
        <p:nvCxnSpPr>
          <p:cNvPr id="52" name="Straight Connector 51">
            <a:extLst>
              <a:ext uri="{FF2B5EF4-FFF2-40B4-BE49-F238E27FC236}">
                <a16:creationId xmlns:a16="http://schemas.microsoft.com/office/drawing/2014/main" id="{1A254291-48E5-9349-B89C-FA29585B7DDA}"/>
              </a:ext>
            </a:extLst>
          </p:cNvPr>
          <p:cNvCxnSpPr>
            <a:cxnSpLocks/>
          </p:cNvCxnSpPr>
          <p:nvPr/>
        </p:nvCxnSpPr>
        <p:spPr>
          <a:xfrm flipH="1">
            <a:off x="5437634" y="3651918"/>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933B0D5-CA72-E142-B7B9-52F9604BB44C}"/>
              </a:ext>
            </a:extLst>
          </p:cNvPr>
          <p:cNvCxnSpPr/>
          <p:nvPr/>
        </p:nvCxnSpPr>
        <p:spPr>
          <a:xfrm flipH="1">
            <a:off x="5426843" y="31205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9C20DFB-CF65-F944-8383-90A27CE02BED}"/>
              </a:ext>
            </a:extLst>
          </p:cNvPr>
          <p:cNvCxnSpPr/>
          <p:nvPr/>
        </p:nvCxnSpPr>
        <p:spPr>
          <a:xfrm flipH="1">
            <a:off x="5428430" y="258425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C1EB808-ED7F-8D42-8A69-BB3F05908307}"/>
              </a:ext>
            </a:extLst>
          </p:cNvPr>
          <p:cNvSpPr txBox="1"/>
          <p:nvPr/>
        </p:nvSpPr>
        <p:spPr>
          <a:xfrm>
            <a:off x="5137985" y="3453457"/>
            <a:ext cx="301686" cy="369332"/>
          </a:xfrm>
          <a:prstGeom prst="rect">
            <a:avLst/>
          </a:prstGeom>
          <a:noFill/>
        </p:spPr>
        <p:txBody>
          <a:bodyPr wrap="none" rtlCol="0">
            <a:spAutoFit/>
          </a:bodyPr>
          <a:lstStyle/>
          <a:p>
            <a:r>
              <a:rPr lang="en-AU" dirty="0"/>
              <a:t>1</a:t>
            </a:r>
          </a:p>
        </p:txBody>
      </p:sp>
      <p:sp>
        <p:nvSpPr>
          <p:cNvPr id="56" name="TextBox 55">
            <a:extLst>
              <a:ext uri="{FF2B5EF4-FFF2-40B4-BE49-F238E27FC236}">
                <a16:creationId xmlns:a16="http://schemas.microsoft.com/office/drawing/2014/main" id="{9E8E4406-93E6-FF47-AA32-1E0118065861}"/>
              </a:ext>
            </a:extLst>
          </p:cNvPr>
          <p:cNvSpPr txBox="1"/>
          <p:nvPr/>
        </p:nvSpPr>
        <p:spPr>
          <a:xfrm>
            <a:off x="5137985" y="2904695"/>
            <a:ext cx="301686" cy="369332"/>
          </a:xfrm>
          <a:prstGeom prst="rect">
            <a:avLst/>
          </a:prstGeom>
          <a:noFill/>
        </p:spPr>
        <p:txBody>
          <a:bodyPr wrap="none" rtlCol="0">
            <a:spAutoFit/>
          </a:bodyPr>
          <a:lstStyle/>
          <a:p>
            <a:r>
              <a:rPr lang="en-AU" dirty="0"/>
              <a:t>2</a:t>
            </a:r>
          </a:p>
        </p:txBody>
      </p:sp>
      <p:sp>
        <p:nvSpPr>
          <p:cNvPr id="57" name="TextBox 56">
            <a:extLst>
              <a:ext uri="{FF2B5EF4-FFF2-40B4-BE49-F238E27FC236}">
                <a16:creationId xmlns:a16="http://schemas.microsoft.com/office/drawing/2014/main" id="{8E93513E-0772-874F-945D-1009998ABE6D}"/>
              </a:ext>
            </a:extLst>
          </p:cNvPr>
          <p:cNvSpPr txBox="1"/>
          <p:nvPr/>
        </p:nvSpPr>
        <p:spPr>
          <a:xfrm>
            <a:off x="5137985" y="2384296"/>
            <a:ext cx="301686" cy="369332"/>
          </a:xfrm>
          <a:prstGeom prst="rect">
            <a:avLst/>
          </a:prstGeom>
          <a:noFill/>
        </p:spPr>
        <p:txBody>
          <a:bodyPr wrap="none" rtlCol="0">
            <a:spAutoFit/>
          </a:bodyPr>
          <a:lstStyle/>
          <a:p>
            <a:r>
              <a:rPr lang="en-AU" dirty="0"/>
              <a:t>3</a:t>
            </a:r>
          </a:p>
        </p:txBody>
      </p:sp>
      <p:sp>
        <p:nvSpPr>
          <p:cNvPr id="58" name="TextBox 57">
            <a:extLst>
              <a:ext uri="{FF2B5EF4-FFF2-40B4-BE49-F238E27FC236}">
                <a16:creationId xmlns:a16="http://schemas.microsoft.com/office/drawing/2014/main" id="{B46656CE-4E62-3747-BD1F-49CB0AB49EFC}"/>
              </a:ext>
            </a:extLst>
          </p:cNvPr>
          <p:cNvSpPr txBox="1"/>
          <p:nvPr/>
        </p:nvSpPr>
        <p:spPr>
          <a:xfrm>
            <a:off x="5571843" y="4292817"/>
            <a:ext cx="1916607" cy="646331"/>
          </a:xfrm>
          <a:prstGeom prst="rect">
            <a:avLst/>
          </a:prstGeom>
          <a:noFill/>
        </p:spPr>
        <p:txBody>
          <a:bodyPr wrap="square" rtlCol="0">
            <a:spAutoFit/>
          </a:bodyPr>
          <a:lstStyle/>
          <a:p>
            <a:r>
              <a:rPr lang="en-AU" b="1" dirty="0">
                <a:solidFill>
                  <a:schemeClr val="accent1"/>
                </a:solidFill>
              </a:rPr>
              <a:t>Pro rata of total consumption</a:t>
            </a:r>
          </a:p>
        </p:txBody>
      </p:sp>
      <p:sp>
        <p:nvSpPr>
          <p:cNvPr id="60" name="TextBox 59">
            <a:extLst>
              <a:ext uri="{FF2B5EF4-FFF2-40B4-BE49-F238E27FC236}">
                <a16:creationId xmlns:a16="http://schemas.microsoft.com/office/drawing/2014/main" id="{7172401D-53A2-4944-BE30-434878D65D31}"/>
              </a:ext>
            </a:extLst>
          </p:cNvPr>
          <p:cNvSpPr txBox="1"/>
          <p:nvPr/>
        </p:nvSpPr>
        <p:spPr>
          <a:xfrm>
            <a:off x="8215980" y="4292817"/>
            <a:ext cx="1621039" cy="646331"/>
          </a:xfrm>
          <a:prstGeom prst="rect">
            <a:avLst/>
          </a:prstGeom>
          <a:noFill/>
        </p:spPr>
        <p:txBody>
          <a:bodyPr wrap="square" rtlCol="0">
            <a:spAutoFit/>
          </a:bodyPr>
          <a:lstStyle/>
          <a:p>
            <a:r>
              <a:rPr lang="en-AU" b="1" dirty="0">
                <a:solidFill>
                  <a:schemeClr val="accent1"/>
                </a:solidFill>
              </a:rPr>
              <a:t>Prioritization of cons. #2 </a:t>
            </a:r>
          </a:p>
        </p:txBody>
      </p:sp>
      <p:sp>
        <p:nvSpPr>
          <p:cNvPr id="61" name="Rectangle 60">
            <a:extLst>
              <a:ext uri="{FF2B5EF4-FFF2-40B4-BE49-F238E27FC236}">
                <a16:creationId xmlns:a16="http://schemas.microsoft.com/office/drawing/2014/main" id="{E92D1B2D-B4D6-1147-A5B2-E9F2A551EBE4}"/>
              </a:ext>
            </a:extLst>
          </p:cNvPr>
          <p:cNvSpPr/>
          <p:nvPr/>
        </p:nvSpPr>
        <p:spPr>
          <a:xfrm>
            <a:off x="6625387" y="3472523"/>
            <a:ext cx="394636" cy="704082"/>
          </a:xfrm>
          <a:prstGeom prst="rect">
            <a:avLst/>
          </a:prstGeom>
          <a:ln w="28575">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5" name="Rectangle 64">
            <a:extLst>
              <a:ext uri="{FF2B5EF4-FFF2-40B4-BE49-F238E27FC236}">
                <a16:creationId xmlns:a16="http://schemas.microsoft.com/office/drawing/2014/main" id="{54A94592-79DB-4E48-9F1C-4D8A534B4E5D}"/>
              </a:ext>
            </a:extLst>
          </p:cNvPr>
          <p:cNvSpPr/>
          <p:nvPr/>
        </p:nvSpPr>
        <p:spPr>
          <a:xfrm>
            <a:off x="6065181" y="3811483"/>
            <a:ext cx="394636" cy="359607"/>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TextBox 65">
            <a:extLst>
              <a:ext uri="{FF2B5EF4-FFF2-40B4-BE49-F238E27FC236}">
                <a16:creationId xmlns:a16="http://schemas.microsoft.com/office/drawing/2014/main" id="{DF4DBCF5-E03C-6C49-BA34-DA8CEEC91BA6}"/>
              </a:ext>
            </a:extLst>
          </p:cNvPr>
          <p:cNvSpPr txBox="1"/>
          <p:nvPr/>
        </p:nvSpPr>
        <p:spPr>
          <a:xfrm>
            <a:off x="5972797" y="3461022"/>
            <a:ext cx="593432" cy="369332"/>
          </a:xfrm>
          <a:prstGeom prst="rect">
            <a:avLst/>
          </a:prstGeom>
          <a:noFill/>
        </p:spPr>
        <p:txBody>
          <a:bodyPr wrap="none" rtlCol="0">
            <a:spAutoFit/>
          </a:bodyPr>
          <a:lstStyle/>
          <a:p>
            <a:r>
              <a:rPr lang="en-AU" dirty="0"/>
              <a:t>0.66</a:t>
            </a:r>
          </a:p>
        </p:txBody>
      </p:sp>
      <p:sp>
        <p:nvSpPr>
          <p:cNvPr id="67" name="TextBox 66">
            <a:extLst>
              <a:ext uri="{FF2B5EF4-FFF2-40B4-BE49-F238E27FC236}">
                <a16:creationId xmlns:a16="http://schemas.microsoft.com/office/drawing/2014/main" id="{591D31FC-000E-C94B-B494-9B7BA6232D52}"/>
              </a:ext>
            </a:extLst>
          </p:cNvPr>
          <p:cNvSpPr txBox="1"/>
          <p:nvPr/>
        </p:nvSpPr>
        <p:spPr>
          <a:xfrm>
            <a:off x="6525989" y="3077899"/>
            <a:ext cx="593432" cy="369332"/>
          </a:xfrm>
          <a:prstGeom prst="rect">
            <a:avLst/>
          </a:prstGeom>
          <a:noFill/>
        </p:spPr>
        <p:txBody>
          <a:bodyPr wrap="none" rtlCol="0">
            <a:spAutoFit/>
          </a:bodyPr>
          <a:lstStyle/>
          <a:p>
            <a:r>
              <a:rPr lang="en-AU" dirty="0"/>
              <a:t>1.33</a:t>
            </a:r>
          </a:p>
        </p:txBody>
      </p:sp>
      <p:sp>
        <p:nvSpPr>
          <p:cNvPr id="69" name="Rectangle 68">
            <a:extLst>
              <a:ext uri="{FF2B5EF4-FFF2-40B4-BE49-F238E27FC236}">
                <a16:creationId xmlns:a16="http://schemas.microsoft.com/office/drawing/2014/main" id="{A87F0485-45F9-D34E-AA75-D0E9CF0A614C}"/>
              </a:ext>
            </a:extLst>
          </p:cNvPr>
          <p:cNvSpPr/>
          <p:nvPr/>
        </p:nvSpPr>
        <p:spPr>
          <a:xfrm>
            <a:off x="8269541" y="3655046"/>
            <a:ext cx="394636" cy="514935"/>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D0940363-844C-EF40-AE61-7B3D101B968F}"/>
              </a:ext>
            </a:extLst>
          </p:cNvPr>
          <p:cNvSpPr/>
          <p:nvPr/>
        </p:nvSpPr>
        <p:spPr>
          <a:xfrm>
            <a:off x="8886943" y="3659482"/>
            <a:ext cx="394636" cy="514800"/>
          </a:xfrm>
          <a:prstGeom prst="rect">
            <a:avLst/>
          </a:prstGeom>
          <a:ln w="28575">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1" name="TextBox 70">
            <a:extLst>
              <a:ext uri="{FF2B5EF4-FFF2-40B4-BE49-F238E27FC236}">
                <a16:creationId xmlns:a16="http://schemas.microsoft.com/office/drawing/2014/main" id="{9A2DA167-02FC-4D4D-B4B1-F579BD133E7E}"/>
              </a:ext>
            </a:extLst>
          </p:cNvPr>
          <p:cNvSpPr txBox="1"/>
          <p:nvPr/>
        </p:nvSpPr>
        <p:spPr>
          <a:xfrm>
            <a:off x="8228653" y="3298659"/>
            <a:ext cx="476412" cy="369332"/>
          </a:xfrm>
          <a:prstGeom prst="rect">
            <a:avLst/>
          </a:prstGeom>
          <a:noFill/>
        </p:spPr>
        <p:txBody>
          <a:bodyPr wrap="none" rtlCol="0">
            <a:spAutoFit/>
          </a:bodyPr>
          <a:lstStyle/>
          <a:p>
            <a:r>
              <a:rPr lang="en-AU" dirty="0"/>
              <a:t>1.0</a:t>
            </a:r>
          </a:p>
        </p:txBody>
      </p:sp>
      <p:sp>
        <p:nvSpPr>
          <p:cNvPr id="73" name="TextBox 72">
            <a:extLst>
              <a:ext uri="{FF2B5EF4-FFF2-40B4-BE49-F238E27FC236}">
                <a16:creationId xmlns:a16="http://schemas.microsoft.com/office/drawing/2014/main" id="{BD992AB2-88E8-3B47-8CF3-BFB6E57CF89E}"/>
              </a:ext>
            </a:extLst>
          </p:cNvPr>
          <p:cNvSpPr txBox="1"/>
          <p:nvPr/>
        </p:nvSpPr>
        <p:spPr>
          <a:xfrm>
            <a:off x="8846055" y="3287857"/>
            <a:ext cx="476412" cy="369332"/>
          </a:xfrm>
          <a:prstGeom prst="rect">
            <a:avLst/>
          </a:prstGeom>
          <a:noFill/>
        </p:spPr>
        <p:txBody>
          <a:bodyPr wrap="none" rtlCol="0">
            <a:spAutoFit/>
          </a:bodyPr>
          <a:lstStyle/>
          <a:p>
            <a:r>
              <a:rPr lang="en-AU" dirty="0"/>
              <a:t>1.0</a:t>
            </a:r>
          </a:p>
        </p:txBody>
      </p:sp>
      <p:sp>
        <p:nvSpPr>
          <p:cNvPr id="74" name="TextBox 73">
            <a:extLst>
              <a:ext uri="{FF2B5EF4-FFF2-40B4-BE49-F238E27FC236}">
                <a16:creationId xmlns:a16="http://schemas.microsoft.com/office/drawing/2014/main" id="{A3F300D5-252E-F24B-A129-89AC41AB6C27}"/>
              </a:ext>
            </a:extLst>
          </p:cNvPr>
          <p:cNvSpPr txBox="1"/>
          <p:nvPr/>
        </p:nvSpPr>
        <p:spPr>
          <a:xfrm>
            <a:off x="2130225" y="2743812"/>
            <a:ext cx="301686" cy="369332"/>
          </a:xfrm>
          <a:prstGeom prst="rect">
            <a:avLst/>
          </a:prstGeom>
          <a:noFill/>
        </p:spPr>
        <p:txBody>
          <a:bodyPr wrap="none" rtlCol="0">
            <a:spAutoFit/>
          </a:bodyPr>
          <a:lstStyle/>
          <a:p>
            <a:r>
              <a:rPr lang="en-AU" dirty="0"/>
              <a:t>2</a:t>
            </a:r>
          </a:p>
        </p:txBody>
      </p:sp>
      <p:sp>
        <p:nvSpPr>
          <p:cNvPr id="75" name="TextBox 74">
            <a:extLst>
              <a:ext uri="{FF2B5EF4-FFF2-40B4-BE49-F238E27FC236}">
                <a16:creationId xmlns:a16="http://schemas.microsoft.com/office/drawing/2014/main" id="{89D85824-33F3-1C44-A33E-2827A0537678}"/>
              </a:ext>
            </a:extLst>
          </p:cNvPr>
          <p:cNvSpPr txBox="1"/>
          <p:nvPr/>
        </p:nvSpPr>
        <p:spPr>
          <a:xfrm>
            <a:off x="2954158" y="2246539"/>
            <a:ext cx="301686" cy="369332"/>
          </a:xfrm>
          <a:prstGeom prst="rect">
            <a:avLst/>
          </a:prstGeom>
          <a:noFill/>
        </p:spPr>
        <p:txBody>
          <a:bodyPr wrap="none" rtlCol="0">
            <a:spAutoFit/>
          </a:bodyPr>
          <a:lstStyle/>
          <a:p>
            <a:r>
              <a:rPr lang="en-AU" dirty="0"/>
              <a:t>3</a:t>
            </a:r>
          </a:p>
        </p:txBody>
      </p:sp>
      <p:sp>
        <p:nvSpPr>
          <p:cNvPr id="76" name="TextBox 75">
            <a:extLst>
              <a:ext uri="{FF2B5EF4-FFF2-40B4-BE49-F238E27FC236}">
                <a16:creationId xmlns:a16="http://schemas.microsoft.com/office/drawing/2014/main" id="{23CD8F44-6F64-D849-8D7B-D1A9480B404A}"/>
              </a:ext>
            </a:extLst>
          </p:cNvPr>
          <p:cNvSpPr txBox="1"/>
          <p:nvPr/>
        </p:nvSpPr>
        <p:spPr>
          <a:xfrm>
            <a:off x="5171014" y="4941254"/>
            <a:ext cx="2451505" cy="646331"/>
          </a:xfrm>
          <a:prstGeom prst="rect">
            <a:avLst/>
          </a:prstGeom>
          <a:noFill/>
        </p:spPr>
        <p:txBody>
          <a:bodyPr wrap="none" rtlCol="0">
            <a:spAutoFit/>
          </a:bodyPr>
          <a:lstStyle/>
          <a:p>
            <a:r>
              <a:rPr lang="en-AU" dirty="0"/>
              <a:t>share #2 = 33% of 2kWh</a:t>
            </a:r>
          </a:p>
          <a:p>
            <a:r>
              <a:rPr lang="en-AU" dirty="0"/>
              <a:t>share #3 = 66% of 2kWh</a:t>
            </a:r>
          </a:p>
        </p:txBody>
      </p:sp>
      <p:sp>
        <p:nvSpPr>
          <p:cNvPr id="77" name="TextBox 76">
            <a:extLst>
              <a:ext uri="{FF2B5EF4-FFF2-40B4-BE49-F238E27FC236}">
                <a16:creationId xmlns:a16="http://schemas.microsoft.com/office/drawing/2014/main" id="{593E81EF-62F6-E440-AAB5-7CC9CF278358}"/>
              </a:ext>
            </a:extLst>
          </p:cNvPr>
          <p:cNvSpPr txBox="1"/>
          <p:nvPr/>
        </p:nvSpPr>
        <p:spPr>
          <a:xfrm>
            <a:off x="8138553" y="4935908"/>
            <a:ext cx="2478755" cy="646331"/>
          </a:xfrm>
          <a:prstGeom prst="rect">
            <a:avLst/>
          </a:prstGeom>
          <a:noFill/>
        </p:spPr>
        <p:txBody>
          <a:bodyPr wrap="none" rtlCol="0">
            <a:spAutoFit/>
          </a:bodyPr>
          <a:lstStyle/>
          <a:p>
            <a:r>
              <a:rPr lang="en-AU" dirty="0"/>
              <a:t>share #2 = 1kWh</a:t>
            </a:r>
          </a:p>
          <a:p>
            <a:r>
              <a:rPr lang="en-AU" dirty="0"/>
              <a:t>share #3 = 2kWh - 1kWh</a:t>
            </a:r>
          </a:p>
        </p:txBody>
      </p:sp>
      <p:sp>
        <p:nvSpPr>
          <p:cNvPr id="78" name="TextBox 77">
            <a:extLst>
              <a:ext uri="{FF2B5EF4-FFF2-40B4-BE49-F238E27FC236}">
                <a16:creationId xmlns:a16="http://schemas.microsoft.com/office/drawing/2014/main" id="{8C48A150-24CE-5246-930F-848F07D91FA1}"/>
              </a:ext>
            </a:extLst>
          </p:cNvPr>
          <p:cNvSpPr txBox="1"/>
          <p:nvPr/>
        </p:nvSpPr>
        <p:spPr>
          <a:xfrm>
            <a:off x="1364033" y="4284081"/>
            <a:ext cx="1216487" cy="369332"/>
          </a:xfrm>
          <a:prstGeom prst="rect">
            <a:avLst/>
          </a:prstGeom>
          <a:noFill/>
        </p:spPr>
        <p:txBody>
          <a:bodyPr wrap="none" rtlCol="0">
            <a:spAutoFit/>
          </a:bodyPr>
          <a:lstStyle/>
          <a:p>
            <a:r>
              <a:rPr lang="en-AU" dirty="0"/>
              <a:t>Production</a:t>
            </a:r>
          </a:p>
        </p:txBody>
      </p:sp>
      <p:sp>
        <p:nvSpPr>
          <p:cNvPr id="79" name="TextBox 78">
            <a:extLst>
              <a:ext uri="{FF2B5EF4-FFF2-40B4-BE49-F238E27FC236}">
                <a16:creationId xmlns:a16="http://schemas.microsoft.com/office/drawing/2014/main" id="{3D4E8320-4BCB-A14B-BBD1-6E30FE9582E0}"/>
              </a:ext>
            </a:extLst>
          </p:cNvPr>
          <p:cNvSpPr txBox="1"/>
          <p:nvPr/>
        </p:nvSpPr>
        <p:spPr>
          <a:xfrm>
            <a:off x="2777832" y="4287077"/>
            <a:ext cx="1441998" cy="369332"/>
          </a:xfrm>
          <a:prstGeom prst="rect">
            <a:avLst/>
          </a:prstGeom>
          <a:noFill/>
        </p:spPr>
        <p:txBody>
          <a:bodyPr wrap="none" rtlCol="0">
            <a:spAutoFit/>
          </a:bodyPr>
          <a:lstStyle/>
          <a:p>
            <a:r>
              <a:rPr lang="en-AU" dirty="0"/>
              <a:t>Consumption</a:t>
            </a:r>
          </a:p>
        </p:txBody>
      </p:sp>
      <p:sp>
        <p:nvSpPr>
          <p:cNvPr id="80" name="TextBox 79">
            <a:extLst>
              <a:ext uri="{FF2B5EF4-FFF2-40B4-BE49-F238E27FC236}">
                <a16:creationId xmlns:a16="http://schemas.microsoft.com/office/drawing/2014/main" id="{C44CC7E2-0B60-FF4B-9C41-1F146571A9EE}"/>
              </a:ext>
            </a:extLst>
          </p:cNvPr>
          <p:cNvSpPr txBox="1"/>
          <p:nvPr/>
        </p:nvSpPr>
        <p:spPr>
          <a:xfrm>
            <a:off x="114213" y="6424979"/>
            <a:ext cx="1525097" cy="338554"/>
          </a:xfrm>
          <a:prstGeom prst="rect">
            <a:avLst/>
          </a:prstGeom>
          <a:noFill/>
        </p:spPr>
        <p:txBody>
          <a:bodyPr wrap="none" rtlCol="0">
            <a:spAutoFit/>
          </a:bodyPr>
          <a:lstStyle/>
          <a:p>
            <a:r>
              <a:rPr lang="en-GB" sz="1600" i="1" dirty="0"/>
              <a:t>[1] Diva et al., ‘’.</a:t>
            </a:r>
          </a:p>
        </p:txBody>
      </p:sp>
    </p:spTree>
    <p:extLst>
      <p:ext uri="{BB962C8B-B14F-4D97-AF65-F5344CB8AC3E}">
        <p14:creationId xmlns:p14="http://schemas.microsoft.com/office/powerpoint/2010/main" val="3324843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EF00E-34DE-0349-9204-23A48D48C489}"/>
              </a:ext>
            </a:extLst>
          </p:cNvPr>
          <p:cNvSpPr txBox="1"/>
          <p:nvPr/>
        </p:nvSpPr>
        <p:spPr>
          <a:xfrm>
            <a:off x="3759920" y="1758558"/>
            <a:ext cx="864724" cy="369332"/>
          </a:xfrm>
          <a:prstGeom prst="rect">
            <a:avLst/>
          </a:prstGeom>
          <a:noFill/>
        </p:spPr>
        <p:txBody>
          <a:bodyPr wrap="none" rtlCol="0">
            <a:spAutoFit/>
          </a:bodyPr>
          <a:lstStyle/>
          <a:p>
            <a:r>
              <a:rPr lang="en-AU" b="1" dirty="0"/>
              <a:t>Prod. 1</a:t>
            </a:r>
          </a:p>
        </p:txBody>
      </p:sp>
      <p:graphicFrame>
        <p:nvGraphicFramePr>
          <p:cNvPr id="7" name="Table 9">
            <a:extLst>
              <a:ext uri="{FF2B5EF4-FFF2-40B4-BE49-F238E27FC236}">
                <a16:creationId xmlns:a16="http://schemas.microsoft.com/office/drawing/2014/main" id="{329692CF-A369-5942-9D18-CD10B55C0291}"/>
              </a:ext>
            </a:extLst>
          </p:cNvPr>
          <p:cNvGraphicFramePr>
            <a:graphicFrameLocks noGrp="1"/>
          </p:cNvGraphicFramePr>
          <p:nvPr>
            <p:extLst>
              <p:ext uri="{D42A27DB-BD31-4B8C-83A1-F6EECF244321}">
                <p14:modId xmlns:p14="http://schemas.microsoft.com/office/powerpoint/2010/main" val="3190945032"/>
              </p:ext>
            </p:extLst>
          </p:nvPr>
        </p:nvGraphicFramePr>
        <p:xfrm>
          <a:off x="4687668" y="1670149"/>
          <a:ext cx="2108082" cy="1580175"/>
        </p:xfrm>
        <a:graphic>
          <a:graphicData uri="http://schemas.openxmlformats.org/drawingml/2006/table">
            <a:tbl>
              <a:tblPr firstRow="1" bandRow="1">
                <a:tableStyleId>{2D5ABB26-0587-4C30-8999-92F81FD0307C}</a:tableStyleId>
              </a:tblPr>
              <a:tblGrid>
                <a:gridCol w="702694">
                  <a:extLst>
                    <a:ext uri="{9D8B030D-6E8A-4147-A177-3AD203B41FA5}">
                      <a16:colId xmlns:a16="http://schemas.microsoft.com/office/drawing/2014/main" val="2930981615"/>
                    </a:ext>
                  </a:extLst>
                </a:gridCol>
                <a:gridCol w="702694">
                  <a:extLst>
                    <a:ext uri="{9D8B030D-6E8A-4147-A177-3AD203B41FA5}">
                      <a16:colId xmlns:a16="http://schemas.microsoft.com/office/drawing/2014/main" val="1900764423"/>
                    </a:ext>
                  </a:extLst>
                </a:gridCol>
                <a:gridCol w="702694">
                  <a:extLst>
                    <a:ext uri="{9D8B030D-6E8A-4147-A177-3AD203B41FA5}">
                      <a16:colId xmlns:a16="http://schemas.microsoft.com/office/drawing/2014/main" val="4020599760"/>
                    </a:ext>
                  </a:extLst>
                </a:gridCol>
              </a:tblGrid>
              <a:tr h="526725">
                <a:tc>
                  <a:txBody>
                    <a:bodyPr/>
                    <a:lstStyle/>
                    <a:p>
                      <a:pPr algn="ctr"/>
                      <a:r>
                        <a:rPr lang="en-AU" dirty="0"/>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AU" dirty="0"/>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AU" dirty="0"/>
                        <a:t>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269014"/>
                  </a:ext>
                </a:extLst>
              </a:tr>
              <a:tr h="526725">
                <a:tc>
                  <a:txBody>
                    <a:bodyPr/>
                    <a:lstStyle/>
                    <a:p>
                      <a:pPr algn="ctr"/>
                      <a:r>
                        <a:rPr lang="en-AU" dirty="0"/>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AU" dirty="0"/>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AU" dirty="0"/>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705399"/>
                  </a:ext>
                </a:extLst>
              </a:tr>
              <a:tr h="526725">
                <a:tc>
                  <a:txBody>
                    <a:bodyPr/>
                    <a:lstStyle/>
                    <a:p>
                      <a:pPr algn="ctr"/>
                      <a:r>
                        <a:rPr lang="en-AU" dirty="0"/>
                        <a:t>0.75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AU" dirty="0"/>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AU" dirty="0"/>
                        <a:t>0.1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409204"/>
                  </a:ext>
                </a:extLst>
              </a:tr>
            </a:tbl>
          </a:graphicData>
        </a:graphic>
      </p:graphicFrame>
      <p:sp>
        <p:nvSpPr>
          <p:cNvPr id="10" name="TextBox 9">
            <a:extLst>
              <a:ext uri="{FF2B5EF4-FFF2-40B4-BE49-F238E27FC236}">
                <a16:creationId xmlns:a16="http://schemas.microsoft.com/office/drawing/2014/main" id="{855023D0-4E37-2E4A-9A47-B7C75664A34D}"/>
              </a:ext>
            </a:extLst>
          </p:cNvPr>
          <p:cNvSpPr txBox="1"/>
          <p:nvPr/>
        </p:nvSpPr>
        <p:spPr>
          <a:xfrm>
            <a:off x="3759920" y="2826991"/>
            <a:ext cx="871136" cy="369332"/>
          </a:xfrm>
          <a:prstGeom prst="rect">
            <a:avLst/>
          </a:prstGeom>
          <a:noFill/>
        </p:spPr>
        <p:txBody>
          <a:bodyPr wrap="none" rtlCol="0">
            <a:spAutoFit/>
          </a:bodyPr>
          <a:lstStyle/>
          <a:p>
            <a:r>
              <a:rPr lang="en-AU" b="1" dirty="0"/>
              <a:t>Prod. n</a:t>
            </a:r>
          </a:p>
        </p:txBody>
      </p:sp>
      <p:sp>
        <p:nvSpPr>
          <p:cNvPr id="11" name="TextBox 10">
            <a:extLst>
              <a:ext uri="{FF2B5EF4-FFF2-40B4-BE49-F238E27FC236}">
                <a16:creationId xmlns:a16="http://schemas.microsoft.com/office/drawing/2014/main" id="{389AD880-5CAD-B844-9BF3-77E7A1D4A512}"/>
              </a:ext>
            </a:extLst>
          </p:cNvPr>
          <p:cNvSpPr txBox="1"/>
          <p:nvPr/>
        </p:nvSpPr>
        <p:spPr>
          <a:xfrm>
            <a:off x="3974313" y="2207741"/>
            <a:ext cx="343364" cy="369332"/>
          </a:xfrm>
          <a:prstGeom prst="rect">
            <a:avLst/>
          </a:prstGeom>
          <a:noFill/>
        </p:spPr>
        <p:txBody>
          <a:bodyPr wrap="none" rtlCol="0">
            <a:spAutoFit/>
          </a:bodyPr>
          <a:lstStyle/>
          <a:p>
            <a:r>
              <a:rPr lang="en-AU" dirty="0"/>
              <a:t>…</a:t>
            </a:r>
          </a:p>
        </p:txBody>
      </p:sp>
      <p:sp>
        <p:nvSpPr>
          <p:cNvPr id="12" name="TextBox 11">
            <a:extLst>
              <a:ext uri="{FF2B5EF4-FFF2-40B4-BE49-F238E27FC236}">
                <a16:creationId xmlns:a16="http://schemas.microsoft.com/office/drawing/2014/main" id="{51E5176C-6930-2B43-9D06-57F6214CFB89}"/>
              </a:ext>
            </a:extLst>
          </p:cNvPr>
          <p:cNvSpPr txBox="1"/>
          <p:nvPr/>
        </p:nvSpPr>
        <p:spPr>
          <a:xfrm>
            <a:off x="4550979" y="1262955"/>
            <a:ext cx="869149" cy="369332"/>
          </a:xfrm>
          <a:prstGeom prst="rect">
            <a:avLst/>
          </a:prstGeom>
          <a:noFill/>
        </p:spPr>
        <p:txBody>
          <a:bodyPr wrap="none" rtlCol="0">
            <a:spAutoFit/>
          </a:bodyPr>
          <a:lstStyle/>
          <a:p>
            <a:r>
              <a:rPr lang="en-AU" b="1" dirty="0"/>
              <a:t>Cons. 1</a:t>
            </a:r>
          </a:p>
        </p:txBody>
      </p:sp>
      <p:sp>
        <p:nvSpPr>
          <p:cNvPr id="13" name="TextBox 12">
            <a:extLst>
              <a:ext uri="{FF2B5EF4-FFF2-40B4-BE49-F238E27FC236}">
                <a16:creationId xmlns:a16="http://schemas.microsoft.com/office/drawing/2014/main" id="{E3D205A6-4190-7542-9B97-39A074D7D910}"/>
              </a:ext>
            </a:extLst>
          </p:cNvPr>
          <p:cNvSpPr txBox="1"/>
          <p:nvPr/>
        </p:nvSpPr>
        <p:spPr>
          <a:xfrm>
            <a:off x="6007761" y="1230240"/>
            <a:ext cx="873957" cy="369332"/>
          </a:xfrm>
          <a:prstGeom prst="rect">
            <a:avLst/>
          </a:prstGeom>
          <a:noFill/>
        </p:spPr>
        <p:txBody>
          <a:bodyPr wrap="none" rtlCol="0">
            <a:spAutoFit/>
          </a:bodyPr>
          <a:lstStyle/>
          <a:p>
            <a:r>
              <a:rPr lang="en-AU" b="1" dirty="0"/>
              <a:t>Cons. n</a:t>
            </a:r>
          </a:p>
        </p:txBody>
      </p:sp>
      <p:sp>
        <p:nvSpPr>
          <p:cNvPr id="14" name="TextBox 13">
            <a:extLst>
              <a:ext uri="{FF2B5EF4-FFF2-40B4-BE49-F238E27FC236}">
                <a16:creationId xmlns:a16="http://schemas.microsoft.com/office/drawing/2014/main" id="{8CA70787-EE50-2040-8AEA-3FEB51BB9295}"/>
              </a:ext>
            </a:extLst>
          </p:cNvPr>
          <p:cNvSpPr txBox="1"/>
          <p:nvPr/>
        </p:nvSpPr>
        <p:spPr>
          <a:xfrm>
            <a:off x="5542262" y="1244755"/>
            <a:ext cx="343364" cy="369332"/>
          </a:xfrm>
          <a:prstGeom prst="rect">
            <a:avLst/>
          </a:prstGeom>
          <a:noFill/>
        </p:spPr>
        <p:txBody>
          <a:bodyPr wrap="none" rtlCol="0">
            <a:spAutoFit/>
          </a:bodyPr>
          <a:lstStyle/>
          <a:p>
            <a:r>
              <a:rPr lang="en-AU" dirty="0"/>
              <a:t>…</a:t>
            </a:r>
          </a:p>
        </p:txBody>
      </p:sp>
      <p:sp>
        <p:nvSpPr>
          <p:cNvPr id="15" name="TextBox 14">
            <a:extLst>
              <a:ext uri="{FF2B5EF4-FFF2-40B4-BE49-F238E27FC236}">
                <a16:creationId xmlns:a16="http://schemas.microsoft.com/office/drawing/2014/main" id="{CF3A3D66-DD96-3845-AAA9-4BE29EB9FCA8}"/>
              </a:ext>
            </a:extLst>
          </p:cNvPr>
          <p:cNvSpPr txBox="1"/>
          <p:nvPr/>
        </p:nvSpPr>
        <p:spPr>
          <a:xfrm>
            <a:off x="8167589" y="5659130"/>
            <a:ext cx="649537" cy="369332"/>
          </a:xfrm>
          <a:prstGeom prst="rect">
            <a:avLst/>
          </a:prstGeom>
          <a:noFill/>
        </p:spPr>
        <p:txBody>
          <a:bodyPr wrap="none" rtlCol="0">
            <a:spAutoFit/>
          </a:bodyPr>
          <a:lstStyle/>
          <a:p>
            <a:r>
              <a:rPr lang="en-AU" dirty="0"/>
              <a:t>Time</a:t>
            </a:r>
          </a:p>
        </p:txBody>
      </p:sp>
      <p:sp>
        <p:nvSpPr>
          <p:cNvPr id="16" name="TextBox 15">
            <a:extLst>
              <a:ext uri="{FF2B5EF4-FFF2-40B4-BE49-F238E27FC236}">
                <a16:creationId xmlns:a16="http://schemas.microsoft.com/office/drawing/2014/main" id="{41988830-EE19-BB49-9D19-093DDFB5D141}"/>
              </a:ext>
            </a:extLst>
          </p:cNvPr>
          <p:cNvSpPr txBox="1"/>
          <p:nvPr/>
        </p:nvSpPr>
        <p:spPr>
          <a:xfrm>
            <a:off x="6944432" y="1735177"/>
            <a:ext cx="816249" cy="369332"/>
          </a:xfrm>
          <a:prstGeom prst="rect">
            <a:avLst/>
          </a:prstGeom>
          <a:noFill/>
        </p:spPr>
        <p:txBody>
          <a:bodyPr wrap="none" rtlCol="0">
            <a:spAutoFit/>
          </a:bodyPr>
          <a:lstStyle/>
          <a:p>
            <a:r>
              <a:rPr lang="en-AU" i="1" dirty="0"/>
              <a:t>=100%</a:t>
            </a:r>
          </a:p>
        </p:txBody>
      </p:sp>
      <p:sp>
        <p:nvSpPr>
          <p:cNvPr id="17" name="TextBox 16">
            <a:extLst>
              <a:ext uri="{FF2B5EF4-FFF2-40B4-BE49-F238E27FC236}">
                <a16:creationId xmlns:a16="http://schemas.microsoft.com/office/drawing/2014/main" id="{2209EE0B-5A07-4644-ABF5-BE71535EE12D}"/>
              </a:ext>
            </a:extLst>
          </p:cNvPr>
          <p:cNvSpPr txBox="1"/>
          <p:nvPr/>
        </p:nvSpPr>
        <p:spPr>
          <a:xfrm>
            <a:off x="6944432" y="2275570"/>
            <a:ext cx="816249" cy="369332"/>
          </a:xfrm>
          <a:prstGeom prst="rect">
            <a:avLst/>
          </a:prstGeom>
          <a:noFill/>
        </p:spPr>
        <p:txBody>
          <a:bodyPr wrap="none" rtlCol="0">
            <a:spAutoFit/>
          </a:bodyPr>
          <a:lstStyle/>
          <a:p>
            <a:r>
              <a:rPr lang="en-AU" i="1" dirty="0"/>
              <a:t>=100%</a:t>
            </a:r>
          </a:p>
        </p:txBody>
      </p:sp>
      <p:sp>
        <p:nvSpPr>
          <p:cNvPr id="18" name="TextBox 17">
            <a:extLst>
              <a:ext uri="{FF2B5EF4-FFF2-40B4-BE49-F238E27FC236}">
                <a16:creationId xmlns:a16="http://schemas.microsoft.com/office/drawing/2014/main" id="{4B45FC20-5C74-7948-8A7A-9C558AFA65B2}"/>
              </a:ext>
            </a:extLst>
          </p:cNvPr>
          <p:cNvSpPr txBox="1"/>
          <p:nvPr/>
        </p:nvSpPr>
        <p:spPr>
          <a:xfrm>
            <a:off x="6944432" y="2815963"/>
            <a:ext cx="816249" cy="369332"/>
          </a:xfrm>
          <a:prstGeom prst="rect">
            <a:avLst/>
          </a:prstGeom>
          <a:noFill/>
        </p:spPr>
        <p:txBody>
          <a:bodyPr wrap="none" rtlCol="0">
            <a:spAutoFit/>
          </a:bodyPr>
          <a:lstStyle/>
          <a:p>
            <a:r>
              <a:rPr lang="en-AU" i="1" dirty="0"/>
              <a:t>=100%</a:t>
            </a:r>
          </a:p>
        </p:txBody>
      </p:sp>
      <p:cxnSp>
        <p:nvCxnSpPr>
          <p:cNvPr id="20" name="Straight Arrow Connector 19">
            <a:extLst>
              <a:ext uri="{FF2B5EF4-FFF2-40B4-BE49-F238E27FC236}">
                <a16:creationId xmlns:a16="http://schemas.microsoft.com/office/drawing/2014/main" id="{9CF39A11-6D78-0848-A45B-EF168C34E549}"/>
              </a:ext>
            </a:extLst>
          </p:cNvPr>
          <p:cNvCxnSpPr>
            <a:cxnSpLocks/>
          </p:cNvCxnSpPr>
          <p:nvPr/>
        </p:nvCxnSpPr>
        <p:spPr>
          <a:xfrm>
            <a:off x="5687824" y="3530636"/>
            <a:ext cx="0" cy="1580647"/>
          </a:xfrm>
          <a:prstGeom prst="straightConnector1">
            <a:avLst/>
          </a:prstGeom>
          <a:ln w="2857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9">
            <a:extLst>
              <a:ext uri="{FF2B5EF4-FFF2-40B4-BE49-F238E27FC236}">
                <a16:creationId xmlns:a16="http://schemas.microsoft.com/office/drawing/2014/main" id="{9353B4FE-DFB9-B046-A565-32459E428BD2}"/>
              </a:ext>
            </a:extLst>
          </p:cNvPr>
          <p:cNvGraphicFramePr>
            <a:graphicFrameLocks noGrp="1"/>
          </p:cNvGraphicFramePr>
          <p:nvPr>
            <p:extLst>
              <p:ext uri="{D42A27DB-BD31-4B8C-83A1-F6EECF244321}">
                <p14:modId xmlns:p14="http://schemas.microsoft.com/office/powerpoint/2010/main" val="631126010"/>
              </p:ext>
            </p:extLst>
          </p:nvPr>
        </p:nvGraphicFramePr>
        <p:xfrm>
          <a:off x="3750447" y="4414923"/>
          <a:ext cx="1075791" cy="806391"/>
        </p:xfrm>
        <a:graphic>
          <a:graphicData uri="http://schemas.openxmlformats.org/drawingml/2006/table">
            <a:tbl>
              <a:tblPr firstRow="1" bandRow="1">
                <a:tableStyleId>{2D5ABB26-0587-4C30-8999-92F81FD0307C}</a:tableStyleId>
              </a:tblPr>
              <a:tblGrid>
                <a:gridCol w="358597">
                  <a:extLst>
                    <a:ext uri="{9D8B030D-6E8A-4147-A177-3AD203B41FA5}">
                      <a16:colId xmlns:a16="http://schemas.microsoft.com/office/drawing/2014/main" val="2930981615"/>
                    </a:ext>
                  </a:extLst>
                </a:gridCol>
                <a:gridCol w="358597">
                  <a:extLst>
                    <a:ext uri="{9D8B030D-6E8A-4147-A177-3AD203B41FA5}">
                      <a16:colId xmlns:a16="http://schemas.microsoft.com/office/drawing/2014/main" val="1900764423"/>
                    </a:ext>
                  </a:extLst>
                </a:gridCol>
                <a:gridCol w="358597">
                  <a:extLst>
                    <a:ext uri="{9D8B030D-6E8A-4147-A177-3AD203B41FA5}">
                      <a16:colId xmlns:a16="http://schemas.microsoft.com/office/drawing/2014/main" val="4020599760"/>
                    </a:ext>
                  </a:extLst>
                </a:gridCol>
              </a:tblGrid>
              <a:tr h="268797">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2269014"/>
                  </a:ext>
                </a:extLst>
              </a:tr>
              <a:tr h="268797">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5705399"/>
                  </a:ext>
                </a:extLst>
              </a:tr>
              <a:tr h="268797">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5409204"/>
                  </a:ext>
                </a:extLst>
              </a:tr>
            </a:tbl>
          </a:graphicData>
        </a:graphic>
      </p:graphicFrame>
      <p:cxnSp>
        <p:nvCxnSpPr>
          <p:cNvPr id="4" name="Straight Arrow Connector 3">
            <a:extLst>
              <a:ext uri="{FF2B5EF4-FFF2-40B4-BE49-F238E27FC236}">
                <a16:creationId xmlns:a16="http://schemas.microsoft.com/office/drawing/2014/main" id="{DCBBD6F3-45AB-AF4F-B2E3-D553DA1EE4AE}"/>
              </a:ext>
            </a:extLst>
          </p:cNvPr>
          <p:cNvCxnSpPr>
            <a:cxnSpLocks/>
          </p:cNvCxnSpPr>
          <p:nvPr/>
        </p:nvCxnSpPr>
        <p:spPr>
          <a:xfrm>
            <a:off x="3823416" y="5492321"/>
            <a:ext cx="487914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0F15FAA-268D-DC45-BAB1-895BDBD64468}"/>
              </a:ext>
            </a:extLst>
          </p:cNvPr>
          <p:cNvSpPr txBox="1"/>
          <p:nvPr/>
        </p:nvSpPr>
        <p:spPr>
          <a:xfrm>
            <a:off x="3995098" y="5684838"/>
            <a:ext cx="1074333" cy="369332"/>
          </a:xfrm>
          <a:prstGeom prst="rect">
            <a:avLst/>
          </a:prstGeom>
          <a:noFill/>
        </p:spPr>
        <p:txBody>
          <a:bodyPr wrap="none" rtlCol="0">
            <a:spAutoFit/>
          </a:bodyPr>
          <a:lstStyle/>
          <a:p>
            <a:r>
              <a:rPr lang="en-AU" dirty="0"/>
              <a:t>12:15 pm</a:t>
            </a:r>
          </a:p>
        </p:txBody>
      </p:sp>
      <p:sp>
        <p:nvSpPr>
          <p:cNvPr id="25" name="TextBox 24">
            <a:extLst>
              <a:ext uri="{FF2B5EF4-FFF2-40B4-BE49-F238E27FC236}">
                <a16:creationId xmlns:a16="http://schemas.microsoft.com/office/drawing/2014/main" id="{CA152E5C-036D-A741-95DC-29DE76F8CCC6}"/>
              </a:ext>
            </a:extLst>
          </p:cNvPr>
          <p:cNvSpPr txBox="1"/>
          <p:nvPr/>
        </p:nvSpPr>
        <p:spPr>
          <a:xfrm>
            <a:off x="5313961" y="5676987"/>
            <a:ext cx="1074333" cy="369332"/>
          </a:xfrm>
          <a:prstGeom prst="rect">
            <a:avLst/>
          </a:prstGeom>
          <a:noFill/>
        </p:spPr>
        <p:txBody>
          <a:bodyPr wrap="none" rtlCol="0">
            <a:spAutoFit/>
          </a:bodyPr>
          <a:lstStyle/>
          <a:p>
            <a:r>
              <a:rPr lang="en-AU" dirty="0"/>
              <a:t>12:30 pm</a:t>
            </a:r>
          </a:p>
        </p:txBody>
      </p:sp>
      <p:sp>
        <p:nvSpPr>
          <p:cNvPr id="26" name="TextBox 25">
            <a:extLst>
              <a:ext uri="{FF2B5EF4-FFF2-40B4-BE49-F238E27FC236}">
                <a16:creationId xmlns:a16="http://schemas.microsoft.com/office/drawing/2014/main" id="{51EF8F4C-162B-0F4F-A392-69F4D24F17C4}"/>
              </a:ext>
            </a:extLst>
          </p:cNvPr>
          <p:cNvSpPr txBox="1"/>
          <p:nvPr/>
        </p:nvSpPr>
        <p:spPr>
          <a:xfrm>
            <a:off x="6632824" y="5659130"/>
            <a:ext cx="957313" cy="369332"/>
          </a:xfrm>
          <a:prstGeom prst="rect">
            <a:avLst/>
          </a:prstGeom>
          <a:noFill/>
        </p:spPr>
        <p:txBody>
          <a:bodyPr wrap="none" rtlCol="0">
            <a:spAutoFit/>
          </a:bodyPr>
          <a:lstStyle/>
          <a:p>
            <a:r>
              <a:rPr lang="en-AU" dirty="0"/>
              <a:t>1:00 pm</a:t>
            </a:r>
          </a:p>
        </p:txBody>
      </p:sp>
      <p:graphicFrame>
        <p:nvGraphicFramePr>
          <p:cNvPr id="32" name="Table 9">
            <a:extLst>
              <a:ext uri="{FF2B5EF4-FFF2-40B4-BE49-F238E27FC236}">
                <a16:creationId xmlns:a16="http://schemas.microsoft.com/office/drawing/2014/main" id="{73E1254B-BA3D-8E41-8F8F-CEB95AF5A8B7}"/>
              </a:ext>
            </a:extLst>
          </p:cNvPr>
          <p:cNvGraphicFramePr>
            <a:graphicFrameLocks noGrp="1"/>
          </p:cNvGraphicFramePr>
          <p:nvPr>
            <p:extLst>
              <p:ext uri="{D42A27DB-BD31-4B8C-83A1-F6EECF244321}">
                <p14:modId xmlns:p14="http://schemas.microsoft.com/office/powerpoint/2010/main" val="1779049166"/>
              </p:ext>
            </p:extLst>
          </p:nvPr>
        </p:nvGraphicFramePr>
        <p:xfrm>
          <a:off x="6573584" y="4408857"/>
          <a:ext cx="1075791" cy="806391"/>
        </p:xfrm>
        <a:graphic>
          <a:graphicData uri="http://schemas.openxmlformats.org/drawingml/2006/table">
            <a:tbl>
              <a:tblPr firstRow="1" bandRow="1">
                <a:tableStyleId>{2D5ABB26-0587-4C30-8999-92F81FD0307C}</a:tableStyleId>
              </a:tblPr>
              <a:tblGrid>
                <a:gridCol w="358597">
                  <a:extLst>
                    <a:ext uri="{9D8B030D-6E8A-4147-A177-3AD203B41FA5}">
                      <a16:colId xmlns:a16="http://schemas.microsoft.com/office/drawing/2014/main" val="2930981615"/>
                    </a:ext>
                  </a:extLst>
                </a:gridCol>
                <a:gridCol w="358597">
                  <a:extLst>
                    <a:ext uri="{9D8B030D-6E8A-4147-A177-3AD203B41FA5}">
                      <a16:colId xmlns:a16="http://schemas.microsoft.com/office/drawing/2014/main" val="1900764423"/>
                    </a:ext>
                  </a:extLst>
                </a:gridCol>
                <a:gridCol w="358597">
                  <a:extLst>
                    <a:ext uri="{9D8B030D-6E8A-4147-A177-3AD203B41FA5}">
                      <a16:colId xmlns:a16="http://schemas.microsoft.com/office/drawing/2014/main" val="4020599760"/>
                    </a:ext>
                  </a:extLst>
                </a:gridCol>
              </a:tblGrid>
              <a:tr h="268797">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2269014"/>
                  </a:ext>
                </a:extLst>
              </a:tr>
              <a:tr h="268797">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5705399"/>
                  </a:ext>
                </a:extLst>
              </a:tr>
              <a:tr h="268797">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900" dirty="0"/>
                    </a:p>
                  </a:txBody>
                  <a:tcPr marL="46663" marR="46663" marT="23332" marB="23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5409204"/>
                  </a:ext>
                </a:extLst>
              </a:tr>
            </a:tbl>
          </a:graphicData>
        </a:graphic>
      </p:graphicFrame>
      <p:sp>
        <p:nvSpPr>
          <p:cNvPr id="33" name="TextBox 32">
            <a:extLst>
              <a:ext uri="{FF2B5EF4-FFF2-40B4-BE49-F238E27FC236}">
                <a16:creationId xmlns:a16="http://schemas.microsoft.com/office/drawing/2014/main" id="{8F5FC31E-1CB4-6E44-9C2D-A8CDEF6E5DEE}"/>
              </a:ext>
            </a:extLst>
          </p:cNvPr>
          <p:cNvSpPr txBox="1"/>
          <p:nvPr/>
        </p:nvSpPr>
        <p:spPr>
          <a:xfrm>
            <a:off x="7995907" y="4627386"/>
            <a:ext cx="343364" cy="369332"/>
          </a:xfrm>
          <a:prstGeom prst="rect">
            <a:avLst/>
          </a:prstGeom>
          <a:noFill/>
        </p:spPr>
        <p:txBody>
          <a:bodyPr wrap="none" rtlCol="0">
            <a:spAutoFit/>
          </a:bodyPr>
          <a:lstStyle/>
          <a:p>
            <a:r>
              <a:rPr lang="en-AU" dirty="0"/>
              <a:t>…</a:t>
            </a:r>
          </a:p>
        </p:txBody>
      </p:sp>
      <p:sp>
        <p:nvSpPr>
          <p:cNvPr id="36" name="TextBox 35">
            <a:extLst>
              <a:ext uri="{FF2B5EF4-FFF2-40B4-BE49-F238E27FC236}">
                <a16:creationId xmlns:a16="http://schemas.microsoft.com/office/drawing/2014/main" id="{891F8F71-38F1-5C47-A4F2-CA6505D4BB97}"/>
              </a:ext>
            </a:extLst>
          </p:cNvPr>
          <p:cNvSpPr txBox="1"/>
          <p:nvPr/>
        </p:nvSpPr>
        <p:spPr>
          <a:xfrm>
            <a:off x="3528047" y="622865"/>
            <a:ext cx="1541384" cy="400110"/>
          </a:xfrm>
          <a:prstGeom prst="rect">
            <a:avLst/>
          </a:prstGeom>
          <a:noFill/>
        </p:spPr>
        <p:txBody>
          <a:bodyPr wrap="none" rtlCol="0">
            <a:spAutoFit/>
          </a:bodyPr>
          <a:lstStyle/>
          <a:p>
            <a:r>
              <a:rPr lang="en-AU" sz="2000" u="sng" dirty="0"/>
              <a:t>Sharing keys:</a:t>
            </a:r>
          </a:p>
        </p:txBody>
      </p:sp>
      <p:cxnSp>
        <p:nvCxnSpPr>
          <p:cNvPr id="38" name="Straight Connector 37">
            <a:extLst>
              <a:ext uri="{FF2B5EF4-FFF2-40B4-BE49-F238E27FC236}">
                <a16:creationId xmlns:a16="http://schemas.microsoft.com/office/drawing/2014/main" id="{9B59B87E-09DD-2F48-9BD4-F67FCD8B7C2D}"/>
              </a:ext>
            </a:extLst>
          </p:cNvPr>
          <p:cNvCxnSpPr/>
          <p:nvPr/>
        </p:nvCxnSpPr>
        <p:spPr>
          <a:xfrm>
            <a:off x="4314692" y="5399988"/>
            <a:ext cx="0" cy="1846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54EF0C-F09B-D640-95A2-17193345B48B}"/>
              </a:ext>
            </a:extLst>
          </p:cNvPr>
          <p:cNvCxnSpPr/>
          <p:nvPr/>
        </p:nvCxnSpPr>
        <p:spPr>
          <a:xfrm>
            <a:off x="5687824" y="5399988"/>
            <a:ext cx="0" cy="1846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686DA0-F9AF-4142-ACB5-4D0B8F372C1F}"/>
              </a:ext>
            </a:extLst>
          </p:cNvPr>
          <p:cNvCxnSpPr/>
          <p:nvPr/>
        </p:nvCxnSpPr>
        <p:spPr>
          <a:xfrm>
            <a:off x="7107952" y="5399988"/>
            <a:ext cx="0" cy="1846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368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A review of coordination strategies</a:t>
            </a:r>
          </a:p>
        </p:txBody>
      </p:sp>
      <p:sp>
        <p:nvSpPr>
          <p:cNvPr id="3" name="TextBox 2">
            <a:extLst>
              <a:ext uri="{FF2B5EF4-FFF2-40B4-BE49-F238E27FC236}">
                <a16:creationId xmlns:a16="http://schemas.microsoft.com/office/drawing/2014/main" id="{5C552121-0C3D-4842-8A18-36386F23D237}"/>
              </a:ext>
            </a:extLst>
          </p:cNvPr>
          <p:cNvSpPr txBox="1"/>
          <p:nvPr/>
        </p:nvSpPr>
        <p:spPr>
          <a:xfrm>
            <a:off x="831850" y="4732762"/>
            <a:ext cx="3601050" cy="830997"/>
          </a:xfrm>
          <a:prstGeom prst="rect">
            <a:avLst/>
          </a:prstGeom>
          <a:noFill/>
        </p:spPr>
        <p:txBody>
          <a:bodyPr wrap="none" rtlCol="0">
            <a:spAutoFit/>
          </a:bodyPr>
          <a:lstStyle/>
          <a:p>
            <a:r>
              <a:rPr lang="en-AU" sz="2400" dirty="0">
                <a:solidFill>
                  <a:schemeClr val="bg2">
                    <a:lumMod val="50000"/>
                  </a:schemeClr>
                </a:solidFill>
              </a:rPr>
              <a:t>Centralized / Decentralized</a:t>
            </a:r>
          </a:p>
          <a:p>
            <a:r>
              <a:rPr lang="en-AU" sz="2400" dirty="0">
                <a:solidFill>
                  <a:schemeClr val="bg2">
                    <a:lumMod val="50000"/>
                  </a:schemeClr>
                </a:solidFill>
              </a:rPr>
              <a:t>Individualist / Collaborative</a:t>
            </a:r>
          </a:p>
        </p:txBody>
      </p:sp>
    </p:spTree>
    <p:extLst>
      <p:ext uri="{BB962C8B-B14F-4D97-AF65-F5344CB8AC3E}">
        <p14:creationId xmlns:p14="http://schemas.microsoft.com/office/powerpoint/2010/main" val="3759137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lstStyle/>
          <a:p>
            <a:r>
              <a:rPr lang="en-AU" dirty="0"/>
              <a:t>Decentralized versus centralized ?</a:t>
            </a:r>
          </a:p>
        </p:txBody>
      </p:sp>
    </p:spTree>
    <p:extLst>
      <p:ext uri="{BB962C8B-B14F-4D97-AF65-F5344CB8AC3E}">
        <p14:creationId xmlns:p14="http://schemas.microsoft.com/office/powerpoint/2010/main" val="1444855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F396A-3071-CF49-9A29-1DD520244B47}"/>
              </a:ext>
            </a:extLst>
          </p:cNvPr>
          <p:cNvSpPr txBox="1"/>
          <p:nvPr/>
        </p:nvSpPr>
        <p:spPr>
          <a:xfrm>
            <a:off x="441945" y="188529"/>
            <a:ext cx="6796253" cy="1015663"/>
          </a:xfrm>
          <a:prstGeom prst="rect">
            <a:avLst/>
          </a:prstGeom>
          <a:noFill/>
        </p:spPr>
        <p:txBody>
          <a:bodyPr wrap="square" rtlCol="0">
            <a:spAutoFit/>
          </a:bodyPr>
          <a:lstStyle/>
          <a:p>
            <a:r>
              <a:rPr lang="en-AU" sz="3000" u="sng" dirty="0"/>
              <a:t>Centralized / Decentralized</a:t>
            </a:r>
          </a:p>
          <a:p>
            <a:endParaRPr lang="en-AU" sz="3000" u="sng" dirty="0">
              <a:solidFill>
                <a:schemeClr val="bg2">
                  <a:lumMod val="50000"/>
                </a:schemeClr>
              </a:solidFill>
            </a:endParaRPr>
          </a:p>
        </p:txBody>
      </p:sp>
      <p:sp>
        <p:nvSpPr>
          <p:cNvPr id="3" name="TextBox 2">
            <a:extLst>
              <a:ext uri="{FF2B5EF4-FFF2-40B4-BE49-F238E27FC236}">
                <a16:creationId xmlns:a16="http://schemas.microsoft.com/office/drawing/2014/main" id="{0C34912F-354D-AE44-B476-6FDE83927348}"/>
              </a:ext>
            </a:extLst>
          </p:cNvPr>
          <p:cNvSpPr txBox="1"/>
          <p:nvPr/>
        </p:nvSpPr>
        <p:spPr>
          <a:xfrm>
            <a:off x="441944" y="1142636"/>
            <a:ext cx="9027875" cy="1384995"/>
          </a:xfrm>
          <a:prstGeom prst="rect">
            <a:avLst/>
          </a:prstGeom>
          <a:noFill/>
        </p:spPr>
        <p:txBody>
          <a:bodyPr wrap="square" rtlCol="0">
            <a:spAutoFit/>
          </a:bodyPr>
          <a:lstStyle/>
          <a:p>
            <a:r>
              <a:rPr lang="en-AU" sz="2800" dirty="0"/>
              <a:t>Decentralized structure handle more complexity;</a:t>
            </a:r>
          </a:p>
          <a:p>
            <a:r>
              <a:rPr lang="en-AU" sz="2800" dirty="0"/>
              <a:t>Distributed energy resources --&gt; distributed control system </a:t>
            </a:r>
            <a:r>
              <a:rPr lang="en-AU" sz="2800" u="sng" dirty="0"/>
              <a:t>Not so simple.</a:t>
            </a:r>
          </a:p>
        </p:txBody>
      </p:sp>
      <p:sp>
        <p:nvSpPr>
          <p:cNvPr id="4" name="TextBox 3">
            <a:extLst>
              <a:ext uri="{FF2B5EF4-FFF2-40B4-BE49-F238E27FC236}">
                <a16:creationId xmlns:a16="http://schemas.microsoft.com/office/drawing/2014/main" id="{1B01428C-0DF4-754E-9AF5-53DEEA694B6B}"/>
              </a:ext>
            </a:extLst>
          </p:cNvPr>
          <p:cNvSpPr txBox="1"/>
          <p:nvPr/>
        </p:nvSpPr>
        <p:spPr>
          <a:xfrm>
            <a:off x="1009502" y="3301540"/>
            <a:ext cx="10993308" cy="1384995"/>
          </a:xfrm>
          <a:prstGeom prst="rect">
            <a:avLst/>
          </a:prstGeom>
          <a:noFill/>
        </p:spPr>
        <p:txBody>
          <a:bodyPr wrap="square" rtlCol="0">
            <a:spAutoFit/>
          </a:bodyPr>
          <a:lstStyle/>
          <a:p>
            <a:r>
              <a:rPr lang="en-AU" sz="2800" dirty="0"/>
              <a:t>Requires to </a:t>
            </a:r>
            <a:r>
              <a:rPr lang="en-AU" sz="2800" b="1" dirty="0">
                <a:solidFill>
                  <a:schemeClr val="accent1"/>
                </a:solidFill>
              </a:rPr>
              <a:t>discriminate domains</a:t>
            </a:r>
            <a:r>
              <a:rPr lang="en-AU" sz="2800" dirty="0"/>
              <a:t> (ICT, control, power system) [1]</a:t>
            </a:r>
          </a:p>
          <a:p>
            <a:r>
              <a:rPr lang="en-AU" sz="2800" dirty="0"/>
              <a:t>What level of </a:t>
            </a:r>
            <a:r>
              <a:rPr lang="en-AU" sz="2800" b="1" dirty="0">
                <a:solidFill>
                  <a:schemeClr val="accent1"/>
                </a:solidFill>
              </a:rPr>
              <a:t>complexity</a:t>
            </a:r>
            <a:r>
              <a:rPr lang="en-AU" sz="2800" dirty="0"/>
              <a:t> is expected at what </a:t>
            </a:r>
            <a:r>
              <a:rPr lang="en-AU" sz="2800" b="1" dirty="0">
                <a:solidFill>
                  <a:schemeClr val="accent1"/>
                </a:solidFill>
              </a:rPr>
              <a:t>scale</a:t>
            </a:r>
            <a:r>
              <a:rPr lang="en-AU" sz="2800" dirty="0"/>
              <a:t> ?</a:t>
            </a:r>
          </a:p>
          <a:p>
            <a:r>
              <a:rPr lang="en-AU" sz="2800" dirty="0"/>
              <a:t>Is the complexity already matched by the </a:t>
            </a:r>
            <a:r>
              <a:rPr lang="en-AU" sz="2800" b="1" dirty="0">
                <a:solidFill>
                  <a:schemeClr val="accent1"/>
                </a:solidFill>
              </a:rPr>
              <a:t>governance / cost allocations</a:t>
            </a:r>
            <a:r>
              <a:rPr lang="en-AU" sz="2800" dirty="0"/>
              <a:t>?</a:t>
            </a:r>
          </a:p>
        </p:txBody>
      </p:sp>
      <p:cxnSp>
        <p:nvCxnSpPr>
          <p:cNvPr id="5" name="Straight Connector 4">
            <a:extLst>
              <a:ext uri="{FF2B5EF4-FFF2-40B4-BE49-F238E27FC236}">
                <a16:creationId xmlns:a16="http://schemas.microsoft.com/office/drawing/2014/main" id="{FDAD5056-1B43-E34A-BB06-A982F689EFF5}"/>
              </a:ext>
            </a:extLst>
          </p:cNvPr>
          <p:cNvCxnSpPr>
            <a:cxnSpLocks/>
          </p:cNvCxnSpPr>
          <p:nvPr/>
        </p:nvCxnSpPr>
        <p:spPr>
          <a:xfrm>
            <a:off x="1145946" y="2431476"/>
            <a:ext cx="0" cy="707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209D38-5AC6-B547-A3FA-F6EBCB45CC32}"/>
              </a:ext>
            </a:extLst>
          </p:cNvPr>
          <p:cNvSpPr txBox="1"/>
          <p:nvPr/>
        </p:nvSpPr>
        <p:spPr>
          <a:xfrm>
            <a:off x="168165" y="6300139"/>
            <a:ext cx="10141751" cy="369332"/>
          </a:xfrm>
          <a:prstGeom prst="rect">
            <a:avLst/>
          </a:prstGeom>
          <a:noFill/>
        </p:spPr>
        <p:txBody>
          <a:bodyPr wrap="none" rtlCol="0">
            <a:spAutoFit/>
          </a:bodyPr>
          <a:lstStyle/>
          <a:p>
            <a:r>
              <a:rPr lang="en-AU" i="1" dirty="0"/>
              <a:t>[1] </a:t>
            </a:r>
            <a:r>
              <a:rPr lang="en-GB" i="1" dirty="0"/>
              <a:t>Han et al., ‘Taxonomy for Evaluation of Distributed Control Strategies for Distributed Energy Resources’.</a:t>
            </a:r>
            <a:endParaRPr lang="en-AU" i="1" dirty="0"/>
          </a:p>
        </p:txBody>
      </p:sp>
    </p:spTree>
    <p:extLst>
      <p:ext uri="{BB962C8B-B14F-4D97-AF65-F5344CB8AC3E}">
        <p14:creationId xmlns:p14="http://schemas.microsoft.com/office/powerpoint/2010/main" val="483742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F396A-3071-CF49-9A29-1DD520244B47}"/>
              </a:ext>
            </a:extLst>
          </p:cNvPr>
          <p:cNvSpPr txBox="1"/>
          <p:nvPr/>
        </p:nvSpPr>
        <p:spPr>
          <a:xfrm>
            <a:off x="441945" y="188529"/>
            <a:ext cx="6796253" cy="1015663"/>
          </a:xfrm>
          <a:prstGeom prst="rect">
            <a:avLst/>
          </a:prstGeom>
          <a:noFill/>
        </p:spPr>
        <p:txBody>
          <a:bodyPr wrap="square" rtlCol="0">
            <a:spAutoFit/>
          </a:bodyPr>
          <a:lstStyle/>
          <a:p>
            <a:r>
              <a:rPr lang="en-AU" sz="3000" u="sng" dirty="0"/>
              <a:t>Centralized / Decentralized</a:t>
            </a:r>
          </a:p>
          <a:p>
            <a:endParaRPr lang="en-AU" sz="3000" u="sng" dirty="0">
              <a:solidFill>
                <a:schemeClr val="bg2">
                  <a:lumMod val="50000"/>
                </a:schemeClr>
              </a:solidFill>
            </a:endParaRPr>
          </a:p>
        </p:txBody>
      </p:sp>
      <p:sp>
        <p:nvSpPr>
          <p:cNvPr id="3" name="TextBox 2">
            <a:extLst>
              <a:ext uri="{FF2B5EF4-FFF2-40B4-BE49-F238E27FC236}">
                <a16:creationId xmlns:a16="http://schemas.microsoft.com/office/drawing/2014/main" id="{0C34912F-354D-AE44-B476-6FDE83927348}"/>
              </a:ext>
            </a:extLst>
          </p:cNvPr>
          <p:cNvSpPr txBox="1"/>
          <p:nvPr/>
        </p:nvSpPr>
        <p:spPr>
          <a:xfrm>
            <a:off x="441944" y="1142636"/>
            <a:ext cx="11066884" cy="1384995"/>
          </a:xfrm>
          <a:prstGeom prst="rect">
            <a:avLst/>
          </a:prstGeom>
          <a:noFill/>
        </p:spPr>
        <p:txBody>
          <a:bodyPr wrap="square" rtlCol="0">
            <a:spAutoFit/>
          </a:bodyPr>
          <a:lstStyle/>
          <a:p>
            <a:r>
              <a:rPr lang="en-AU" sz="2800" dirty="0"/>
              <a:t>Classification based on </a:t>
            </a:r>
            <a:r>
              <a:rPr lang="en-AU" sz="2800" b="1" dirty="0">
                <a:solidFill>
                  <a:schemeClr val="accent1"/>
                </a:solidFill>
              </a:rPr>
              <a:t>communication capabilities </a:t>
            </a:r>
            <a:r>
              <a:rPr lang="en-AU" sz="2800" dirty="0"/>
              <a:t>between devices and a platform (i.e., 1-way or 2-way), and whether </a:t>
            </a:r>
            <a:r>
              <a:rPr lang="en-AU" sz="2800" b="1" dirty="0">
                <a:solidFill>
                  <a:schemeClr val="accent1"/>
                </a:solidFill>
              </a:rPr>
              <a:t>local decisions</a:t>
            </a:r>
            <a:r>
              <a:rPr lang="en-AU" sz="2800" dirty="0"/>
              <a:t> are taken locally or not [1].</a:t>
            </a:r>
          </a:p>
        </p:txBody>
      </p:sp>
      <p:sp>
        <p:nvSpPr>
          <p:cNvPr id="4" name="TextBox 3">
            <a:extLst>
              <a:ext uri="{FF2B5EF4-FFF2-40B4-BE49-F238E27FC236}">
                <a16:creationId xmlns:a16="http://schemas.microsoft.com/office/drawing/2014/main" id="{BB0AB3B0-D7D5-D141-80CF-8120E8EEE51F}"/>
              </a:ext>
            </a:extLst>
          </p:cNvPr>
          <p:cNvSpPr txBox="1"/>
          <p:nvPr/>
        </p:nvSpPr>
        <p:spPr>
          <a:xfrm>
            <a:off x="147655" y="6384221"/>
            <a:ext cx="7729232" cy="369332"/>
          </a:xfrm>
          <a:prstGeom prst="rect">
            <a:avLst/>
          </a:prstGeom>
          <a:noFill/>
        </p:spPr>
        <p:txBody>
          <a:bodyPr wrap="none" rtlCol="0">
            <a:spAutoFit/>
          </a:bodyPr>
          <a:lstStyle/>
          <a:p>
            <a:r>
              <a:rPr lang="en-AU" i="1" dirty="0"/>
              <a:t>[1] </a:t>
            </a:r>
            <a:r>
              <a:rPr lang="en-AU" i="1" dirty="0" err="1"/>
              <a:t>Kok</a:t>
            </a:r>
            <a:r>
              <a:rPr lang="en-AU" i="1" dirty="0"/>
              <a:t> and </a:t>
            </a:r>
            <a:r>
              <a:rPr lang="en-AU" i="1" dirty="0" err="1"/>
              <a:t>Widergren</a:t>
            </a:r>
            <a:r>
              <a:rPr lang="en-AU" i="1" dirty="0"/>
              <a:t>, ‘A Society of Devices’ (smart energy management matrix).</a:t>
            </a:r>
          </a:p>
        </p:txBody>
      </p:sp>
      <p:pic>
        <p:nvPicPr>
          <p:cNvPr id="5" name="Picture 4">
            <a:extLst>
              <a:ext uri="{FF2B5EF4-FFF2-40B4-BE49-F238E27FC236}">
                <a16:creationId xmlns:a16="http://schemas.microsoft.com/office/drawing/2014/main" id="{EA62F652-E42A-EC4A-8134-0B684C5E40BA}"/>
              </a:ext>
            </a:extLst>
          </p:cNvPr>
          <p:cNvPicPr>
            <a:picLocks noChangeAspect="1"/>
          </p:cNvPicPr>
          <p:nvPr/>
        </p:nvPicPr>
        <p:blipFill>
          <a:blip r:embed="rId3"/>
          <a:stretch>
            <a:fillRect/>
          </a:stretch>
        </p:blipFill>
        <p:spPr>
          <a:xfrm>
            <a:off x="2233448" y="2646628"/>
            <a:ext cx="7725103" cy="3211560"/>
          </a:xfrm>
          <a:prstGeom prst="rect">
            <a:avLst/>
          </a:prstGeom>
        </p:spPr>
      </p:pic>
    </p:spTree>
    <p:extLst>
      <p:ext uri="{BB962C8B-B14F-4D97-AF65-F5344CB8AC3E}">
        <p14:creationId xmlns:p14="http://schemas.microsoft.com/office/powerpoint/2010/main" val="1111291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F396A-3071-CF49-9A29-1DD520244B47}"/>
              </a:ext>
            </a:extLst>
          </p:cNvPr>
          <p:cNvSpPr txBox="1"/>
          <p:nvPr/>
        </p:nvSpPr>
        <p:spPr>
          <a:xfrm>
            <a:off x="441945" y="188529"/>
            <a:ext cx="6796253" cy="553998"/>
          </a:xfrm>
          <a:prstGeom prst="rect">
            <a:avLst/>
          </a:prstGeom>
          <a:noFill/>
        </p:spPr>
        <p:txBody>
          <a:bodyPr wrap="square" rtlCol="0">
            <a:spAutoFit/>
          </a:bodyPr>
          <a:lstStyle/>
          <a:p>
            <a:r>
              <a:rPr lang="en-AU" sz="3000" u="sng" dirty="0"/>
              <a:t>Centralized / Decentralized</a:t>
            </a:r>
          </a:p>
        </p:txBody>
      </p:sp>
      <p:sp>
        <p:nvSpPr>
          <p:cNvPr id="4" name="TextBox 3">
            <a:extLst>
              <a:ext uri="{FF2B5EF4-FFF2-40B4-BE49-F238E27FC236}">
                <a16:creationId xmlns:a16="http://schemas.microsoft.com/office/drawing/2014/main" id="{BB0AB3B0-D7D5-D141-80CF-8120E8EEE51F}"/>
              </a:ext>
            </a:extLst>
          </p:cNvPr>
          <p:cNvSpPr txBox="1"/>
          <p:nvPr/>
        </p:nvSpPr>
        <p:spPr>
          <a:xfrm>
            <a:off x="147655" y="6384221"/>
            <a:ext cx="7729232" cy="369332"/>
          </a:xfrm>
          <a:prstGeom prst="rect">
            <a:avLst/>
          </a:prstGeom>
          <a:noFill/>
        </p:spPr>
        <p:txBody>
          <a:bodyPr wrap="none" rtlCol="0">
            <a:spAutoFit/>
          </a:bodyPr>
          <a:lstStyle/>
          <a:p>
            <a:r>
              <a:rPr lang="en-AU" i="1" dirty="0"/>
              <a:t>[1] </a:t>
            </a:r>
            <a:r>
              <a:rPr lang="en-AU" i="1" dirty="0" err="1"/>
              <a:t>Kok</a:t>
            </a:r>
            <a:r>
              <a:rPr lang="en-AU" i="1" dirty="0"/>
              <a:t> and </a:t>
            </a:r>
            <a:r>
              <a:rPr lang="en-AU" i="1" dirty="0" err="1"/>
              <a:t>Widergren</a:t>
            </a:r>
            <a:r>
              <a:rPr lang="en-AU" i="1" dirty="0"/>
              <a:t>, ‘A Society of Devices’ (smart energy management matrix).</a:t>
            </a:r>
          </a:p>
        </p:txBody>
      </p:sp>
      <p:pic>
        <p:nvPicPr>
          <p:cNvPr id="5" name="Picture 4">
            <a:extLst>
              <a:ext uri="{FF2B5EF4-FFF2-40B4-BE49-F238E27FC236}">
                <a16:creationId xmlns:a16="http://schemas.microsoft.com/office/drawing/2014/main" id="{EA62F652-E42A-EC4A-8134-0B684C5E40BA}"/>
              </a:ext>
            </a:extLst>
          </p:cNvPr>
          <p:cNvPicPr>
            <a:picLocks noChangeAspect="1"/>
          </p:cNvPicPr>
          <p:nvPr/>
        </p:nvPicPr>
        <p:blipFill>
          <a:blip r:embed="rId3"/>
          <a:stretch>
            <a:fillRect/>
          </a:stretch>
        </p:blipFill>
        <p:spPr>
          <a:xfrm>
            <a:off x="2233448" y="2646628"/>
            <a:ext cx="7725103" cy="3211560"/>
          </a:xfrm>
          <a:prstGeom prst="rect">
            <a:avLst/>
          </a:prstGeom>
        </p:spPr>
      </p:pic>
      <p:cxnSp>
        <p:nvCxnSpPr>
          <p:cNvPr id="7" name="Straight Connector 6">
            <a:extLst>
              <a:ext uri="{FF2B5EF4-FFF2-40B4-BE49-F238E27FC236}">
                <a16:creationId xmlns:a16="http://schemas.microsoft.com/office/drawing/2014/main" id="{1DAC0BCF-5232-7143-A5C5-339B26EA67B5}"/>
              </a:ext>
            </a:extLst>
          </p:cNvPr>
          <p:cNvCxnSpPr/>
          <p:nvPr/>
        </p:nvCxnSpPr>
        <p:spPr>
          <a:xfrm flipH="1" flipV="1">
            <a:off x="3156899" y="2305042"/>
            <a:ext cx="683172" cy="68317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847FEB3-4BFA-5B4D-ADB2-30A855F1A3C9}"/>
              </a:ext>
            </a:extLst>
          </p:cNvPr>
          <p:cNvSpPr txBox="1"/>
          <p:nvPr/>
        </p:nvSpPr>
        <p:spPr>
          <a:xfrm>
            <a:off x="2154621" y="1658711"/>
            <a:ext cx="2911365" cy="646331"/>
          </a:xfrm>
          <a:prstGeom prst="rect">
            <a:avLst/>
          </a:prstGeom>
          <a:noFill/>
        </p:spPr>
        <p:txBody>
          <a:bodyPr wrap="square" rtlCol="0">
            <a:spAutoFit/>
          </a:bodyPr>
          <a:lstStyle/>
          <a:p>
            <a:r>
              <a:rPr lang="en-AU" dirty="0" err="1"/>
              <a:t>Nanoé</a:t>
            </a:r>
            <a:r>
              <a:rPr lang="en-AU" dirty="0"/>
              <a:t> (hazardous with our definition of proximity) </a:t>
            </a:r>
          </a:p>
        </p:txBody>
      </p:sp>
      <p:cxnSp>
        <p:nvCxnSpPr>
          <p:cNvPr id="9" name="Straight Connector 8">
            <a:extLst>
              <a:ext uri="{FF2B5EF4-FFF2-40B4-BE49-F238E27FC236}">
                <a16:creationId xmlns:a16="http://schemas.microsoft.com/office/drawing/2014/main" id="{CFCA9B86-20B2-7E4F-AE21-47BED3FAD0FA}"/>
              </a:ext>
            </a:extLst>
          </p:cNvPr>
          <p:cNvCxnSpPr>
            <a:cxnSpLocks/>
          </p:cNvCxnSpPr>
          <p:nvPr/>
        </p:nvCxnSpPr>
        <p:spPr>
          <a:xfrm flipV="1">
            <a:off x="5820832" y="1803148"/>
            <a:ext cx="0" cy="118506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11FD71-1342-B44C-A46F-2288965AA85F}"/>
              </a:ext>
            </a:extLst>
          </p:cNvPr>
          <p:cNvCxnSpPr>
            <a:cxnSpLocks/>
          </p:cNvCxnSpPr>
          <p:nvPr/>
        </p:nvCxnSpPr>
        <p:spPr>
          <a:xfrm flipV="1">
            <a:off x="9578281" y="2083961"/>
            <a:ext cx="532670" cy="78374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1385A5E-3DF4-DC45-AA38-EF87FDD0C1D1}"/>
              </a:ext>
            </a:extLst>
          </p:cNvPr>
          <p:cNvSpPr txBox="1"/>
          <p:nvPr/>
        </p:nvSpPr>
        <p:spPr>
          <a:xfrm>
            <a:off x="9392671" y="1395798"/>
            <a:ext cx="2347383" cy="646331"/>
          </a:xfrm>
          <a:prstGeom prst="rect">
            <a:avLst/>
          </a:prstGeom>
          <a:noFill/>
        </p:spPr>
        <p:txBody>
          <a:bodyPr wrap="square" rtlCol="0">
            <a:spAutoFit/>
          </a:bodyPr>
          <a:lstStyle/>
          <a:p>
            <a:r>
              <a:rPr lang="en-AU" dirty="0"/>
              <a:t>Yes / no to a blockchain, flowchart.</a:t>
            </a:r>
          </a:p>
        </p:txBody>
      </p:sp>
      <p:sp>
        <p:nvSpPr>
          <p:cNvPr id="14" name="TextBox 13">
            <a:extLst>
              <a:ext uri="{FF2B5EF4-FFF2-40B4-BE49-F238E27FC236}">
                <a16:creationId xmlns:a16="http://schemas.microsoft.com/office/drawing/2014/main" id="{A9ADBC70-1DBB-6947-BD79-6956C2F2D792}"/>
              </a:ext>
            </a:extLst>
          </p:cNvPr>
          <p:cNvSpPr txBox="1"/>
          <p:nvPr/>
        </p:nvSpPr>
        <p:spPr>
          <a:xfrm>
            <a:off x="5065986" y="738954"/>
            <a:ext cx="3559425" cy="923330"/>
          </a:xfrm>
          <a:prstGeom prst="rect">
            <a:avLst/>
          </a:prstGeom>
          <a:noFill/>
        </p:spPr>
        <p:txBody>
          <a:bodyPr wrap="square" rtlCol="0">
            <a:spAutoFit/>
          </a:bodyPr>
          <a:lstStyle/>
          <a:p>
            <a:r>
              <a:rPr lang="en-AU" dirty="0"/>
              <a:t>Lower communication requirement (broadcast signal, BBC?), but when internet we often have 2 ways.</a:t>
            </a:r>
          </a:p>
        </p:txBody>
      </p:sp>
      <p:cxnSp>
        <p:nvCxnSpPr>
          <p:cNvPr id="15" name="Straight Connector 14">
            <a:extLst>
              <a:ext uri="{FF2B5EF4-FFF2-40B4-BE49-F238E27FC236}">
                <a16:creationId xmlns:a16="http://schemas.microsoft.com/office/drawing/2014/main" id="{CD6C24A2-EF08-6145-A2C7-3D0C634D513F}"/>
              </a:ext>
            </a:extLst>
          </p:cNvPr>
          <p:cNvCxnSpPr>
            <a:cxnSpLocks/>
          </p:cNvCxnSpPr>
          <p:nvPr/>
        </p:nvCxnSpPr>
        <p:spPr>
          <a:xfrm flipV="1">
            <a:off x="7465701" y="2395681"/>
            <a:ext cx="0" cy="59253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04E7D3-482C-7746-A46B-A092452A9BAD}"/>
              </a:ext>
            </a:extLst>
          </p:cNvPr>
          <p:cNvSpPr txBox="1"/>
          <p:nvPr/>
        </p:nvSpPr>
        <p:spPr>
          <a:xfrm>
            <a:off x="6575679" y="2053645"/>
            <a:ext cx="2331279" cy="369332"/>
          </a:xfrm>
          <a:prstGeom prst="rect">
            <a:avLst/>
          </a:prstGeom>
          <a:noFill/>
        </p:spPr>
        <p:txBody>
          <a:bodyPr wrap="none" rtlCol="0">
            <a:spAutoFit/>
          </a:bodyPr>
          <a:lstStyle/>
          <a:p>
            <a:r>
              <a:rPr lang="en-AU" dirty="0"/>
              <a:t>Iterative / determinant</a:t>
            </a:r>
          </a:p>
        </p:txBody>
      </p:sp>
    </p:spTree>
    <p:extLst>
      <p:ext uri="{BB962C8B-B14F-4D97-AF65-F5344CB8AC3E}">
        <p14:creationId xmlns:p14="http://schemas.microsoft.com/office/powerpoint/2010/main" val="2313972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3D998076-A264-0D81-BEF0-8A29EBD061D1}"/>
              </a:ext>
            </a:extLst>
          </p:cNvPr>
          <p:cNvSpPr/>
          <p:nvPr/>
        </p:nvSpPr>
        <p:spPr>
          <a:xfrm>
            <a:off x="152401" y="856650"/>
            <a:ext cx="1665171" cy="1665171"/>
          </a:xfrm>
          <a:prstGeom prst="diamond">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3" name="TextBox 2">
            <a:extLst>
              <a:ext uri="{FF2B5EF4-FFF2-40B4-BE49-F238E27FC236}">
                <a16:creationId xmlns:a16="http://schemas.microsoft.com/office/drawing/2014/main" id="{753E6A36-5E5E-63E5-235F-3AE5513E6225}"/>
              </a:ext>
            </a:extLst>
          </p:cNvPr>
          <p:cNvSpPr txBox="1"/>
          <p:nvPr/>
        </p:nvSpPr>
        <p:spPr>
          <a:xfrm>
            <a:off x="282341" y="1396847"/>
            <a:ext cx="1405289" cy="523220"/>
          </a:xfrm>
          <a:prstGeom prst="rect">
            <a:avLst/>
          </a:prstGeom>
          <a:noFill/>
        </p:spPr>
        <p:txBody>
          <a:bodyPr wrap="square" rtlCol="0">
            <a:spAutoFit/>
          </a:bodyPr>
          <a:lstStyle/>
          <a:p>
            <a:pPr algn="ctr"/>
            <a:r>
              <a:rPr lang="en-US" sz="1400" dirty="0"/>
              <a:t>Do you need to store state?</a:t>
            </a:r>
          </a:p>
        </p:txBody>
      </p:sp>
      <p:sp>
        <p:nvSpPr>
          <p:cNvPr id="4" name="Diamond 3">
            <a:extLst>
              <a:ext uri="{FF2B5EF4-FFF2-40B4-BE49-F238E27FC236}">
                <a16:creationId xmlns:a16="http://schemas.microsoft.com/office/drawing/2014/main" id="{964625D1-8120-DF59-9398-68B364B4EC28}"/>
              </a:ext>
            </a:extLst>
          </p:cNvPr>
          <p:cNvSpPr/>
          <p:nvPr/>
        </p:nvSpPr>
        <p:spPr>
          <a:xfrm>
            <a:off x="2249104" y="856650"/>
            <a:ext cx="1665171" cy="1665171"/>
          </a:xfrm>
          <a:prstGeom prst="diamond">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5" name="TextBox 4">
            <a:extLst>
              <a:ext uri="{FF2B5EF4-FFF2-40B4-BE49-F238E27FC236}">
                <a16:creationId xmlns:a16="http://schemas.microsoft.com/office/drawing/2014/main" id="{53E86CFF-D0AB-98EE-19B1-FEC7E65F65D2}"/>
              </a:ext>
            </a:extLst>
          </p:cNvPr>
          <p:cNvSpPr txBox="1"/>
          <p:nvPr/>
        </p:nvSpPr>
        <p:spPr>
          <a:xfrm>
            <a:off x="2379044" y="1271719"/>
            <a:ext cx="1405289" cy="738664"/>
          </a:xfrm>
          <a:prstGeom prst="rect">
            <a:avLst/>
          </a:prstGeom>
          <a:noFill/>
        </p:spPr>
        <p:txBody>
          <a:bodyPr wrap="square" rtlCol="0">
            <a:spAutoFit/>
          </a:bodyPr>
          <a:lstStyle/>
          <a:p>
            <a:pPr algn="ctr"/>
            <a:r>
              <a:rPr lang="en-US" sz="1400" dirty="0"/>
              <a:t>Are there</a:t>
            </a:r>
          </a:p>
          <a:p>
            <a:pPr algn="ctr"/>
            <a:r>
              <a:rPr lang="en-US" sz="1400" dirty="0"/>
              <a:t>multiple</a:t>
            </a:r>
          </a:p>
          <a:p>
            <a:pPr algn="ctr"/>
            <a:r>
              <a:rPr lang="en-US" sz="1400" dirty="0"/>
              <a:t>writers?</a:t>
            </a:r>
          </a:p>
        </p:txBody>
      </p:sp>
      <p:sp>
        <p:nvSpPr>
          <p:cNvPr id="6" name="Diamond 5">
            <a:extLst>
              <a:ext uri="{FF2B5EF4-FFF2-40B4-BE49-F238E27FC236}">
                <a16:creationId xmlns:a16="http://schemas.microsoft.com/office/drawing/2014/main" id="{4A8233E4-AD2B-209E-F9C0-E55EB89AE601}"/>
              </a:ext>
            </a:extLst>
          </p:cNvPr>
          <p:cNvSpPr/>
          <p:nvPr/>
        </p:nvSpPr>
        <p:spPr>
          <a:xfrm>
            <a:off x="4345807" y="856650"/>
            <a:ext cx="1665171" cy="1665171"/>
          </a:xfrm>
          <a:prstGeom prst="diamond">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7" name="TextBox 6">
            <a:extLst>
              <a:ext uri="{FF2B5EF4-FFF2-40B4-BE49-F238E27FC236}">
                <a16:creationId xmlns:a16="http://schemas.microsoft.com/office/drawing/2014/main" id="{EFD9E731-8A8D-6B6D-DCCF-90BAE85340C3}"/>
              </a:ext>
            </a:extLst>
          </p:cNvPr>
          <p:cNvSpPr txBox="1"/>
          <p:nvPr/>
        </p:nvSpPr>
        <p:spPr>
          <a:xfrm>
            <a:off x="4475747" y="1299302"/>
            <a:ext cx="1405289" cy="738664"/>
          </a:xfrm>
          <a:prstGeom prst="rect">
            <a:avLst/>
          </a:prstGeom>
          <a:noFill/>
        </p:spPr>
        <p:txBody>
          <a:bodyPr wrap="square" rtlCol="0">
            <a:spAutoFit/>
          </a:bodyPr>
          <a:lstStyle/>
          <a:p>
            <a:pPr algn="ctr"/>
            <a:r>
              <a:rPr lang="en-US" sz="1400" dirty="0"/>
              <a:t>Can you use </a:t>
            </a:r>
          </a:p>
          <a:p>
            <a:pPr algn="ctr"/>
            <a:r>
              <a:rPr lang="en-US" sz="1400" dirty="0"/>
              <a:t>an always </a:t>
            </a:r>
          </a:p>
          <a:p>
            <a:pPr algn="ctr"/>
            <a:r>
              <a:rPr lang="en-US" sz="1400" dirty="0"/>
              <a:t>online TTP?</a:t>
            </a:r>
          </a:p>
        </p:txBody>
      </p:sp>
      <p:sp>
        <p:nvSpPr>
          <p:cNvPr id="8" name="Diamond 7">
            <a:extLst>
              <a:ext uri="{FF2B5EF4-FFF2-40B4-BE49-F238E27FC236}">
                <a16:creationId xmlns:a16="http://schemas.microsoft.com/office/drawing/2014/main" id="{199860DE-2C5A-E77F-2A0F-7D068E11C4FE}"/>
              </a:ext>
            </a:extLst>
          </p:cNvPr>
          <p:cNvSpPr/>
          <p:nvPr/>
        </p:nvSpPr>
        <p:spPr>
          <a:xfrm>
            <a:off x="6442510" y="856650"/>
            <a:ext cx="1665171" cy="1665171"/>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9" name="TextBox 8">
            <a:extLst>
              <a:ext uri="{FF2B5EF4-FFF2-40B4-BE49-F238E27FC236}">
                <a16:creationId xmlns:a16="http://schemas.microsoft.com/office/drawing/2014/main" id="{A64982F2-D247-0912-8054-B34694D32AA9}"/>
              </a:ext>
            </a:extLst>
          </p:cNvPr>
          <p:cNvSpPr txBox="1"/>
          <p:nvPr/>
        </p:nvSpPr>
        <p:spPr>
          <a:xfrm>
            <a:off x="6572450" y="1262092"/>
            <a:ext cx="1405289" cy="738664"/>
          </a:xfrm>
          <a:prstGeom prst="rect">
            <a:avLst/>
          </a:prstGeom>
          <a:noFill/>
        </p:spPr>
        <p:txBody>
          <a:bodyPr wrap="square" rtlCol="0">
            <a:spAutoFit/>
          </a:bodyPr>
          <a:lstStyle/>
          <a:p>
            <a:pPr algn="ctr"/>
            <a:r>
              <a:rPr lang="en-US" sz="1400" dirty="0"/>
              <a:t>Are all </a:t>
            </a:r>
          </a:p>
          <a:p>
            <a:pPr algn="ctr"/>
            <a:r>
              <a:rPr lang="en-US" sz="1400" dirty="0"/>
              <a:t>writers </a:t>
            </a:r>
          </a:p>
          <a:p>
            <a:pPr algn="ctr"/>
            <a:r>
              <a:rPr lang="en-US" sz="1400" dirty="0"/>
              <a:t>known?</a:t>
            </a:r>
          </a:p>
        </p:txBody>
      </p:sp>
      <p:sp>
        <p:nvSpPr>
          <p:cNvPr id="12" name="Diamond 11">
            <a:extLst>
              <a:ext uri="{FF2B5EF4-FFF2-40B4-BE49-F238E27FC236}">
                <a16:creationId xmlns:a16="http://schemas.microsoft.com/office/drawing/2014/main" id="{91CCEBF3-9BF2-A6C5-E47C-C5C9576DB532}"/>
              </a:ext>
            </a:extLst>
          </p:cNvPr>
          <p:cNvSpPr/>
          <p:nvPr/>
        </p:nvSpPr>
        <p:spPr>
          <a:xfrm>
            <a:off x="6442510" y="2876355"/>
            <a:ext cx="1665171" cy="1665171"/>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C783456D-5C7B-8DFB-9C62-DBC51100584B}"/>
              </a:ext>
            </a:extLst>
          </p:cNvPr>
          <p:cNvSpPr txBox="1"/>
          <p:nvPr/>
        </p:nvSpPr>
        <p:spPr>
          <a:xfrm>
            <a:off x="6572450" y="3281797"/>
            <a:ext cx="1405289" cy="738664"/>
          </a:xfrm>
          <a:prstGeom prst="rect">
            <a:avLst/>
          </a:prstGeom>
          <a:noFill/>
        </p:spPr>
        <p:txBody>
          <a:bodyPr wrap="square" rtlCol="0">
            <a:spAutoFit/>
          </a:bodyPr>
          <a:lstStyle/>
          <a:p>
            <a:pPr algn="ctr"/>
            <a:r>
              <a:rPr lang="en-US" sz="1400" dirty="0"/>
              <a:t>Are all </a:t>
            </a:r>
          </a:p>
          <a:p>
            <a:pPr algn="ctr"/>
            <a:r>
              <a:rPr lang="en-US" sz="1400" dirty="0"/>
              <a:t>writers </a:t>
            </a:r>
          </a:p>
          <a:p>
            <a:pPr algn="ctr"/>
            <a:r>
              <a:rPr lang="en-US" sz="1400" dirty="0"/>
              <a:t>trusted?</a:t>
            </a:r>
          </a:p>
        </p:txBody>
      </p:sp>
      <p:sp>
        <p:nvSpPr>
          <p:cNvPr id="14" name="Diamond 13">
            <a:extLst>
              <a:ext uri="{FF2B5EF4-FFF2-40B4-BE49-F238E27FC236}">
                <a16:creationId xmlns:a16="http://schemas.microsoft.com/office/drawing/2014/main" id="{26FC67DF-D302-5DC4-9BF7-C7736F7E086C}"/>
              </a:ext>
            </a:extLst>
          </p:cNvPr>
          <p:cNvSpPr/>
          <p:nvPr/>
        </p:nvSpPr>
        <p:spPr>
          <a:xfrm>
            <a:off x="8539213" y="2876355"/>
            <a:ext cx="1665171" cy="1665171"/>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5" name="TextBox 14">
            <a:extLst>
              <a:ext uri="{FF2B5EF4-FFF2-40B4-BE49-F238E27FC236}">
                <a16:creationId xmlns:a16="http://schemas.microsoft.com/office/drawing/2014/main" id="{B1FDCD45-0343-847A-42B4-B9286254ED36}"/>
              </a:ext>
            </a:extLst>
          </p:cNvPr>
          <p:cNvSpPr txBox="1"/>
          <p:nvPr/>
        </p:nvSpPr>
        <p:spPr>
          <a:xfrm>
            <a:off x="8669153" y="3281797"/>
            <a:ext cx="1405289" cy="738664"/>
          </a:xfrm>
          <a:prstGeom prst="rect">
            <a:avLst/>
          </a:prstGeom>
          <a:noFill/>
        </p:spPr>
        <p:txBody>
          <a:bodyPr wrap="square" rtlCol="0">
            <a:spAutoFit/>
          </a:bodyPr>
          <a:lstStyle/>
          <a:p>
            <a:pPr algn="ctr"/>
            <a:r>
              <a:rPr lang="en-US" sz="1400" dirty="0"/>
              <a:t>Is public</a:t>
            </a:r>
          </a:p>
          <a:p>
            <a:pPr algn="ctr"/>
            <a:r>
              <a:rPr lang="en-US" sz="1400" dirty="0"/>
              <a:t>verifiability required?</a:t>
            </a:r>
          </a:p>
        </p:txBody>
      </p:sp>
      <p:sp>
        <p:nvSpPr>
          <p:cNvPr id="17" name="Rounded Rectangle 16">
            <a:extLst>
              <a:ext uri="{FF2B5EF4-FFF2-40B4-BE49-F238E27FC236}">
                <a16:creationId xmlns:a16="http://schemas.microsoft.com/office/drawing/2014/main" id="{82FCED69-183E-9D9A-F89E-9EAD025AC198}"/>
              </a:ext>
            </a:extLst>
          </p:cNvPr>
          <p:cNvSpPr/>
          <p:nvPr/>
        </p:nvSpPr>
        <p:spPr>
          <a:xfrm>
            <a:off x="10635916" y="3281791"/>
            <a:ext cx="1278554" cy="893966"/>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19" name="Rounded Rectangle 18">
            <a:extLst>
              <a:ext uri="{FF2B5EF4-FFF2-40B4-BE49-F238E27FC236}">
                <a16:creationId xmlns:a16="http://schemas.microsoft.com/office/drawing/2014/main" id="{5F34FC16-236A-3994-5972-23725C0A9E09}"/>
              </a:ext>
            </a:extLst>
          </p:cNvPr>
          <p:cNvSpPr/>
          <p:nvPr/>
        </p:nvSpPr>
        <p:spPr>
          <a:xfrm>
            <a:off x="10635916" y="4666229"/>
            <a:ext cx="1278554" cy="893966"/>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0" name="Rounded Rectangle 19">
            <a:extLst>
              <a:ext uri="{FF2B5EF4-FFF2-40B4-BE49-F238E27FC236}">
                <a16:creationId xmlns:a16="http://schemas.microsoft.com/office/drawing/2014/main" id="{FDB76FBC-787C-9640-5CEF-6BD803417315}"/>
              </a:ext>
            </a:extLst>
          </p:cNvPr>
          <p:cNvSpPr/>
          <p:nvPr/>
        </p:nvSpPr>
        <p:spPr>
          <a:xfrm>
            <a:off x="10635916" y="5887032"/>
            <a:ext cx="1278554" cy="893966"/>
          </a:xfrm>
          <a:prstGeom prst="roundRect">
            <a:avLst/>
          </a:prstGeom>
          <a:solidFill>
            <a:srgbClr val="C00000">
              <a:alpha val="25098"/>
            </a:srgbClr>
          </a:solid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1" name="Rounded Rectangle 20">
            <a:extLst>
              <a:ext uri="{FF2B5EF4-FFF2-40B4-BE49-F238E27FC236}">
                <a16:creationId xmlns:a16="http://schemas.microsoft.com/office/drawing/2014/main" id="{75834CC6-090B-27A0-FD0D-8760A60AAA74}"/>
              </a:ext>
            </a:extLst>
          </p:cNvPr>
          <p:cNvSpPr/>
          <p:nvPr/>
        </p:nvSpPr>
        <p:spPr>
          <a:xfrm>
            <a:off x="10635916" y="1240231"/>
            <a:ext cx="1278554" cy="893966"/>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cxnSp>
        <p:nvCxnSpPr>
          <p:cNvPr id="23" name="Straight Arrow Connector 22">
            <a:extLst>
              <a:ext uri="{FF2B5EF4-FFF2-40B4-BE49-F238E27FC236}">
                <a16:creationId xmlns:a16="http://schemas.microsoft.com/office/drawing/2014/main" id="{4679BC9F-5003-D788-4D3B-DA06C099995A}"/>
              </a:ext>
            </a:extLst>
          </p:cNvPr>
          <p:cNvCxnSpPr>
            <a:cxnSpLocks/>
            <a:endCxn id="2" idx="0"/>
          </p:cNvCxnSpPr>
          <p:nvPr/>
        </p:nvCxnSpPr>
        <p:spPr>
          <a:xfrm>
            <a:off x="984987" y="491443"/>
            <a:ext cx="0" cy="36520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9D5B078-FC42-81C8-B7F9-3CF5653E8DB7}"/>
              </a:ext>
            </a:extLst>
          </p:cNvPr>
          <p:cNvCxnSpPr>
            <a:cxnSpLocks/>
          </p:cNvCxnSpPr>
          <p:nvPr/>
        </p:nvCxnSpPr>
        <p:spPr>
          <a:xfrm>
            <a:off x="1817573" y="1687214"/>
            <a:ext cx="431531"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34CBEA2-D914-8D75-7226-A9BBE1A98352}"/>
              </a:ext>
            </a:extLst>
          </p:cNvPr>
          <p:cNvCxnSpPr>
            <a:cxnSpLocks/>
          </p:cNvCxnSpPr>
          <p:nvPr/>
        </p:nvCxnSpPr>
        <p:spPr>
          <a:xfrm>
            <a:off x="3914276" y="1687214"/>
            <a:ext cx="431531"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8D970DC-B759-8BFF-1220-7628C7D6046B}"/>
              </a:ext>
            </a:extLst>
          </p:cNvPr>
          <p:cNvCxnSpPr>
            <a:cxnSpLocks/>
          </p:cNvCxnSpPr>
          <p:nvPr/>
        </p:nvCxnSpPr>
        <p:spPr>
          <a:xfrm>
            <a:off x="6010979" y="1687214"/>
            <a:ext cx="4315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4E12C73-EAB8-EBB2-FE55-64EC7FAA037D}"/>
              </a:ext>
            </a:extLst>
          </p:cNvPr>
          <p:cNvCxnSpPr>
            <a:cxnSpLocks/>
            <a:endCxn id="12" idx="0"/>
          </p:cNvCxnSpPr>
          <p:nvPr/>
        </p:nvCxnSpPr>
        <p:spPr>
          <a:xfrm>
            <a:off x="7275094" y="2521821"/>
            <a:ext cx="2" cy="3545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3FA0A6-0360-FF5F-D10A-5844C01D003D}"/>
              </a:ext>
            </a:extLst>
          </p:cNvPr>
          <p:cNvCxnSpPr>
            <a:cxnSpLocks/>
          </p:cNvCxnSpPr>
          <p:nvPr/>
        </p:nvCxnSpPr>
        <p:spPr>
          <a:xfrm>
            <a:off x="8107681" y="3708109"/>
            <a:ext cx="4315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1171F1F-A025-A98E-9910-BDFB0A9EAD3B}"/>
              </a:ext>
            </a:extLst>
          </p:cNvPr>
          <p:cNvCxnSpPr>
            <a:cxnSpLocks/>
            <a:endCxn id="21" idx="1"/>
          </p:cNvCxnSpPr>
          <p:nvPr/>
        </p:nvCxnSpPr>
        <p:spPr>
          <a:xfrm>
            <a:off x="8107681" y="1687214"/>
            <a:ext cx="25282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223C08-D922-7E5E-0C87-B92AD2D828A2}"/>
              </a:ext>
            </a:extLst>
          </p:cNvPr>
          <p:cNvCxnSpPr>
            <a:cxnSpLocks/>
          </p:cNvCxnSpPr>
          <p:nvPr/>
        </p:nvCxnSpPr>
        <p:spPr>
          <a:xfrm>
            <a:off x="10204385" y="3708109"/>
            <a:ext cx="4315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FCDB480-20AD-44A5-E2AB-08CA4BE7A848}"/>
              </a:ext>
            </a:extLst>
          </p:cNvPr>
          <p:cNvCxnSpPr>
            <a:cxnSpLocks/>
          </p:cNvCxnSpPr>
          <p:nvPr/>
        </p:nvCxnSpPr>
        <p:spPr>
          <a:xfrm>
            <a:off x="5165408" y="6334015"/>
            <a:ext cx="547050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2D9CD83-4E4D-2603-1698-BAC784BF83A4}"/>
              </a:ext>
            </a:extLst>
          </p:cNvPr>
          <p:cNvCxnSpPr>
            <a:cxnSpLocks/>
          </p:cNvCxnSpPr>
          <p:nvPr/>
        </p:nvCxnSpPr>
        <p:spPr>
          <a:xfrm>
            <a:off x="9371797" y="5113212"/>
            <a:ext cx="12641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8F14C12-DDB2-7281-A342-F6D2210048CF}"/>
              </a:ext>
            </a:extLst>
          </p:cNvPr>
          <p:cNvCxnSpPr>
            <a:cxnSpLocks/>
          </p:cNvCxnSpPr>
          <p:nvPr/>
        </p:nvCxnSpPr>
        <p:spPr>
          <a:xfrm>
            <a:off x="984985" y="2521821"/>
            <a:ext cx="0" cy="381219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662AB78-ACAF-0132-BFE5-C32F0A75BE8D}"/>
              </a:ext>
            </a:extLst>
          </p:cNvPr>
          <p:cNvCxnSpPr>
            <a:cxnSpLocks/>
          </p:cNvCxnSpPr>
          <p:nvPr/>
        </p:nvCxnSpPr>
        <p:spPr>
          <a:xfrm>
            <a:off x="3081688" y="2521821"/>
            <a:ext cx="0" cy="381219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20DEF3-3CEA-E8DF-5AA1-0626CB3B8696}"/>
              </a:ext>
            </a:extLst>
          </p:cNvPr>
          <p:cNvCxnSpPr>
            <a:cxnSpLocks/>
          </p:cNvCxnSpPr>
          <p:nvPr/>
        </p:nvCxnSpPr>
        <p:spPr>
          <a:xfrm>
            <a:off x="5178391" y="2521821"/>
            <a:ext cx="0" cy="3812194"/>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5AE9EB-5701-0AE7-85A2-B51C3F40B05E}"/>
              </a:ext>
            </a:extLst>
          </p:cNvPr>
          <p:cNvCxnSpPr>
            <a:cxnSpLocks/>
          </p:cNvCxnSpPr>
          <p:nvPr/>
        </p:nvCxnSpPr>
        <p:spPr>
          <a:xfrm flipH="1">
            <a:off x="7265466" y="4541526"/>
            <a:ext cx="2" cy="1792489"/>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E60B216-4B3F-0130-74B4-B1F22A42326E}"/>
              </a:ext>
            </a:extLst>
          </p:cNvPr>
          <p:cNvCxnSpPr>
            <a:cxnSpLocks/>
          </p:cNvCxnSpPr>
          <p:nvPr/>
        </p:nvCxnSpPr>
        <p:spPr>
          <a:xfrm>
            <a:off x="9362174" y="4541526"/>
            <a:ext cx="0" cy="57168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ECF25A0-7C46-7731-1642-813ED87D6922}"/>
              </a:ext>
            </a:extLst>
          </p:cNvPr>
          <p:cNvSpPr txBox="1"/>
          <p:nvPr/>
        </p:nvSpPr>
        <p:spPr>
          <a:xfrm>
            <a:off x="553453" y="2468082"/>
            <a:ext cx="401072" cy="338554"/>
          </a:xfrm>
          <a:prstGeom prst="rect">
            <a:avLst/>
          </a:prstGeom>
          <a:noFill/>
        </p:spPr>
        <p:txBody>
          <a:bodyPr wrap="none" rtlCol="0">
            <a:spAutoFit/>
          </a:bodyPr>
          <a:lstStyle/>
          <a:p>
            <a:r>
              <a:rPr lang="en-US" sz="1600" dirty="0"/>
              <a:t>no</a:t>
            </a:r>
          </a:p>
        </p:txBody>
      </p:sp>
      <p:sp>
        <p:nvSpPr>
          <p:cNvPr id="56" name="TextBox 55">
            <a:extLst>
              <a:ext uri="{FF2B5EF4-FFF2-40B4-BE49-F238E27FC236}">
                <a16:creationId xmlns:a16="http://schemas.microsoft.com/office/drawing/2014/main" id="{BFA7D071-AF4B-31CE-409B-431DBD0CC703}"/>
              </a:ext>
            </a:extLst>
          </p:cNvPr>
          <p:cNvSpPr txBox="1"/>
          <p:nvPr/>
        </p:nvSpPr>
        <p:spPr>
          <a:xfrm>
            <a:off x="2690245" y="2468082"/>
            <a:ext cx="401072" cy="338554"/>
          </a:xfrm>
          <a:prstGeom prst="rect">
            <a:avLst/>
          </a:prstGeom>
          <a:noFill/>
        </p:spPr>
        <p:txBody>
          <a:bodyPr wrap="none" rtlCol="0">
            <a:spAutoFit/>
          </a:bodyPr>
          <a:lstStyle/>
          <a:p>
            <a:r>
              <a:rPr lang="en-US" sz="1600" dirty="0"/>
              <a:t>no</a:t>
            </a:r>
          </a:p>
        </p:txBody>
      </p:sp>
      <p:sp>
        <p:nvSpPr>
          <p:cNvPr id="57" name="TextBox 56">
            <a:extLst>
              <a:ext uri="{FF2B5EF4-FFF2-40B4-BE49-F238E27FC236}">
                <a16:creationId xmlns:a16="http://schemas.microsoft.com/office/drawing/2014/main" id="{7EC950E5-BFE3-D464-A239-17986B89B782}"/>
              </a:ext>
            </a:extLst>
          </p:cNvPr>
          <p:cNvSpPr txBox="1"/>
          <p:nvPr/>
        </p:nvSpPr>
        <p:spPr>
          <a:xfrm>
            <a:off x="4707526" y="2468082"/>
            <a:ext cx="457882" cy="338554"/>
          </a:xfrm>
          <a:prstGeom prst="rect">
            <a:avLst/>
          </a:prstGeom>
          <a:noFill/>
        </p:spPr>
        <p:txBody>
          <a:bodyPr wrap="none" rtlCol="0">
            <a:spAutoFit/>
          </a:bodyPr>
          <a:lstStyle/>
          <a:p>
            <a:r>
              <a:rPr lang="en-US" sz="1600" dirty="0">
                <a:solidFill>
                  <a:srgbClr val="C00000"/>
                </a:solidFill>
              </a:rPr>
              <a:t>yes</a:t>
            </a:r>
          </a:p>
        </p:txBody>
      </p:sp>
      <p:sp>
        <p:nvSpPr>
          <p:cNvPr id="58" name="TextBox 57">
            <a:extLst>
              <a:ext uri="{FF2B5EF4-FFF2-40B4-BE49-F238E27FC236}">
                <a16:creationId xmlns:a16="http://schemas.microsoft.com/office/drawing/2014/main" id="{87B0ADB3-E756-BEB1-FE2C-BA1A7EDA2C80}"/>
              </a:ext>
            </a:extLst>
          </p:cNvPr>
          <p:cNvSpPr txBox="1"/>
          <p:nvPr/>
        </p:nvSpPr>
        <p:spPr>
          <a:xfrm>
            <a:off x="5940382" y="1294446"/>
            <a:ext cx="401072" cy="338554"/>
          </a:xfrm>
          <a:prstGeom prst="rect">
            <a:avLst/>
          </a:prstGeom>
          <a:noFill/>
        </p:spPr>
        <p:txBody>
          <a:bodyPr wrap="none" rtlCol="0">
            <a:spAutoFit/>
          </a:bodyPr>
          <a:lstStyle/>
          <a:p>
            <a:r>
              <a:rPr lang="en-US" sz="1600" dirty="0"/>
              <a:t>no</a:t>
            </a:r>
          </a:p>
        </p:txBody>
      </p:sp>
      <p:sp>
        <p:nvSpPr>
          <p:cNvPr id="59" name="TextBox 58">
            <a:extLst>
              <a:ext uri="{FF2B5EF4-FFF2-40B4-BE49-F238E27FC236}">
                <a16:creationId xmlns:a16="http://schemas.microsoft.com/office/drawing/2014/main" id="{71622911-0508-6138-BF41-018BC77EA90D}"/>
              </a:ext>
            </a:extLst>
          </p:cNvPr>
          <p:cNvSpPr txBox="1"/>
          <p:nvPr/>
        </p:nvSpPr>
        <p:spPr>
          <a:xfrm>
            <a:off x="3872226" y="1294446"/>
            <a:ext cx="457882" cy="338554"/>
          </a:xfrm>
          <a:prstGeom prst="rect">
            <a:avLst/>
          </a:prstGeom>
          <a:noFill/>
        </p:spPr>
        <p:txBody>
          <a:bodyPr wrap="none" rtlCol="0">
            <a:spAutoFit/>
          </a:bodyPr>
          <a:lstStyle/>
          <a:p>
            <a:r>
              <a:rPr lang="en-US" sz="1600" dirty="0">
                <a:solidFill>
                  <a:srgbClr val="C00000"/>
                </a:solidFill>
              </a:rPr>
              <a:t>yes</a:t>
            </a:r>
          </a:p>
        </p:txBody>
      </p:sp>
      <p:sp>
        <p:nvSpPr>
          <p:cNvPr id="60" name="TextBox 59">
            <a:extLst>
              <a:ext uri="{FF2B5EF4-FFF2-40B4-BE49-F238E27FC236}">
                <a16:creationId xmlns:a16="http://schemas.microsoft.com/office/drawing/2014/main" id="{8E355449-0B60-7575-5AD4-CB6FA7DB3CF8}"/>
              </a:ext>
            </a:extLst>
          </p:cNvPr>
          <p:cNvSpPr txBox="1"/>
          <p:nvPr/>
        </p:nvSpPr>
        <p:spPr>
          <a:xfrm>
            <a:off x="1775523" y="1294446"/>
            <a:ext cx="457882" cy="338554"/>
          </a:xfrm>
          <a:prstGeom prst="rect">
            <a:avLst/>
          </a:prstGeom>
          <a:noFill/>
        </p:spPr>
        <p:txBody>
          <a:bodyPr wrap="none" rtlCol="0">
            <a:spAutoFit/>
          </a:bodyPr>
          <a:lstStyle/>
          <a:p>
            <a:r>
              <a:rPr lang="en-US" sz="1600" dirty="0">
                <a:solidFill>
                  <a:srgbClr val="C00000"/>
                </a:solidFill>
              </a:rPr>
              <a:t>yes</a:t>
            </a:r>
          </a:p>
        </p:txBody>
      </p:sp>
      <p:sp>
        <p:nvSpPr>
          <p:cNvPr id="61" name="TextBox 60">
            <a:extLst>
              <a:ext uri="{FF2B5EF4-FFF2-40B4-BE49-F238E27FC236}">
                <a16:creationId xmlns:a16="http://schemas.microsoft.com/office/drawing/2014/main" id="{E732DF7E-602A-1371-723C-C7BF447F5559}"/>
              </a:ext>
            </a:extLst>
          </p:cNvPr>
          <p:cNvSpPr txBox="1"/>
          <p:nvPr/>
        </p:nvSpPr>
        <p:spPr>
          <a:xfrm>
            <a:off x="6766684" y="2496261"/>
            <a:ext cx="457882" cy="338554"/>
          </a:xfrm>
          <a:prstGeom prst="rect">
            <a:avLst/>
          </a:prstGeom>
          <a:noFill/>
        </p:spPr>
        <p:txBody>
          <a:bodyPr wrap="none" rtlCol="0">
            <a:spAutoFit/>
          </a:bodyPr>
          <a:lstStyle/>
          <a:p>
            <a:r>
              <a:rPr lang="en-US" sz="1600" dirty="0"/>
              <a:t>yes</a:t>
            </a:r>
          </a:p>
        </p:txBody>
      </p:sp>
      <p:sp>
        <p:nvSpPr>
          <p:cNvPr id="62" name="TextBox 61">
            <a:extLst>
              <a:ext uri="{FF2B5EF4-FFF2-40B4-BE49-F238E27FC236}">
                <a16:creationId xmlns:a16="http://schemas.microsoft.com/office/drawing/2014/main" id="{A3CF0FB7-E383-D276-1F72-B6077156FB59}"/>
              </a:ext>
            </a:extLst>
          </p:cNvPr>
          <p:cNvSpPr txBox="1"/>
          <p:nvPr/>
        </p:nvSpPr>
        <p:spPr>
          <a:xfrm>
            <a:off x="6804037" y="4510802"/>
            <a:ext cx="457882" cy="338554"/>
          </a:xfrm>
          <a:prstGeom prst="rect">
            <a:avLst/>
          </a:prstGeom>
          <a:noFill/>
        </p:spPr>
        <p:txBody>
          <a:bodyPr wrap="none" rtlCol="0">
            <a:spAutoFit/>
          </a:bodyPr>
          <a:lstStyle/>
          <a:p>
            <a:r>
              <a:rPr lang="en-US" sz="1600" dirty="0"/>
              <a:t>yes</a:t>
            </a:r>
          </a:p>
        </p:txBody>
      </p:sp>
      <p:sp>
        <p:nvSpPr>
          <p:cNvPr id="63" name="TextBox 62">
            <a:extLst>
              <a:ext uri="{FF2B5EF4-FFF2-40B4-BE49-F238E27FC236}">
                <a16:creationId xmlns:a16="http://schemas.microsoft.com/office/drawing/2014/main" id="{181C7BEE-09DA-A12F-1481-E5E7C6D6B6FF}"/>
              </a:ext>
            </a:extLst>
          </p:cNvPr>
          <p:cNvSpPr txBox="1"/>
          <p:nvPr/>
        </p:nvSpPr>
        <p:spPr>
          <a:xfrm>
            <a:off x="8037085" y="1294446"/>
            <a:ext cx="401072" cy="338554"/>
          </a:xfrm>
          <a:prstGeom prst="rect">
            <a:avLst/>
          </a:prstGeom>
          <a:noFill/>
        </p:spPr>
        <p:txBody>
          <a:bodyPr wrap="none" rtlCol="0">
            <a:spAutoFit/>
          </a:bodyPr>
          <a:lstStyle/>
          <a:p>
            <a:r>
              <a:rPr lang="en-US" sz="1600" dirty="0"/>
              <a:t>no</a:t>
            </a:r>
          </a:p>
        </p:txBody>
      </p:sp>
      <p:sp>
        <p:nvSpPr>
          <p:cNvPr id="64" name="TextBox 63">
            <a:extLst>
              <a:ext uri="{FF2B5EF4-FFF2-40B4-BE49-F238E27FC236}">
                <a16:creationId xmlns:a16="http://schemas.microsoft.com/office/drawing/2014/main" id="{EEE5F217-CCC7-C846-2276-48C7705837D3}"/>
              </a:ext>
            </a:extLst>
          </p:cNvPr>
          <p:cNvSpPr txBox="1"/>
          <p:nvPr/>
        </p:nvSpPr>
        <p:spPr>
          <a:xfrm>
            <a:off x="8052315" y="3313109"/>
            <a:ext cx="401072" cy="338554"/>
          </a:xfrm>
          <a:prstGeom prst="rect">
            <a:avLst/>
          </a:prstGeom>
          <a:noFill/>
        </p:spPr>
        <p:txBody>
          <a:bodyPr wrap="none" rtlCol="0">
            <a:spAutoFit/>
          </a:bodyPr>
          <a:lstStyle/>
          <a:p>
            <a:r>
              <a:rPr lang="en-US" sz="1600" dirty="0"/>
              <a:t>no</a:t>
            </a:r>
          </a:p>
        </p:txBody>
      </p:sp>
      <p:sp>
        <p:nvSpPr>
          <p:cNvPr id="65" name="TextBox 64">
            <a:extLst>
              <a:ext uri="{FF2B5EF4-FFF2-40B4-BE49-F238E27FC236}">
                <a16:creationId xmlns:a16="http://schemas.microsoft.com/office/drawing/2014/main" id="{BCEAB3CC-FEDD-3AA4-39D4-0BBF032CFA54}"/>
              </a:ext>
            </a:extLst>
          </p:cNvPr>
          <p:cNvSpPr txBox="1"/>
          <p:nvPr/>
        </p:nvSpPr>
        <p:spPr>
          <a:xfrm>
            <a:off x="8945872" y="4505571"/>
            <a:ext cx="401072" cy="338554"/>
          </a:xfrm>
          <a:prstGeom prst="rect">
            <a:avLst/>
          </a:prstGeom>
          <a:noFill/>
        </p:spPr>
        <p:txBody>
          <a:bodyPr wrap="none" rtlCol="0">
            <a:spAutoFit/>
          </a:bodyPr>
          <a:lstStyle/>
          <a:p>
            <a:r>
              <a:rPr lang="en-US" sz="1600" dirty="0"/>
              <a:t>no</a:t>
            </a:r>
          </a:p>
        </p:txBody>
      </p:sp>
      <p:sp>
        <p:nvSpPr>
          <p:cNvPr id="66" name="TextBox 65">
            <a:extLst>
              <a:ext uri="{FF2B5EF4-FFF2-40B4-BE49-F238E27FC236}">
                <a16:creationId xmlns:a16="http://schemas.microsoft.com/office/drawing/2014/main" id="{36AE289B-F278-A1E5-4157-20EC7D68B5CB}"/>
              </a:ext>
            </a:extLst>
          </p:cNvPr>
          <p:cNvSpPr txBox="1"/>
          <p:nvPr/>
        </p:nvSpPr>
        <p:spPr>
          <a:xfrm>
            <a:off x="10105383" y="3313109"/>
            <a:ext cx="457882" cy="338554"/>
          </a:xfrm>
          <a:prstGeom prst="rect">
            <a:avLst/>
          </a:prstGeom>
          <a:noFill/>
        </p:spPr>
        <p:txBody>
          <a:bodyPr wrap="none" rtlCol="0">
            <a:spAutoFit/>
          </a:bodyPr>
          <a:lstStyle/>
          <a:p>
            <a:r>
              <a:rPr lang="en-US" sz="1600" dirty="0"/>
              <a:t>yes</a:t>
            </a:r>
          </a:p>
        </p:txBody>
      </p:sp>
      <p:sp>
        <p:nvSpPr>
          <p:cNvPr id="67" name="TextBox 66">
            <a:extLst>
              <a:ext uri="{FF2B5EF4-FFF2-40B4-BE49-F238E27FC236}">
                <a16:creationId xmlns:a16="http://schemas.microsoft.com/office/drawing/2014/main" id="{CEA23AC6-8F15-1B02-23C2-26C64EB51A1B}"/>
              </a:ext>
            </a:extLst>
          </p:cNvPr>
          <p:cNvSpPr txBox="1"/>
          <p:nvPr/>
        </p:nvSpPr>
        <p:spPr>
          <a:xfrm>
            <a:off x="10572548" y="6017401"/>
            <a:ext cx="1405289" cy="523220"/>
          </a:xfrm>
          <a:prstGeom prst="rect">
            <a:avLst/>
          </a:prstGeom>
          <a:noFill/>
        </p:spPr>
        <p:txBody>
          <a:bodyPr wrap="square" rtlCol="0">
            <a:spAutoFit/>
          </a:bodyPr>
          <a:lstStyle/>
          <a:p>
            <a:pPr algn="ctr"/>
            <a:r>
              <a:rPr lang="en-US" sz="1400" dirty="0"/>
              <a:t>Don’t use</a:t>
            </a:r>
          </a:p>
          <a:p>
            <a:pPr algn="ctr"/>
            <a:r>
              <a:rPr lang="en-US" sz="1400" dirty="0"/>
              <a:t>Blockchain</a:t>
            </a:r>
          </a:p>
        </p:txBody>
      </p:sp>
      <p:sp>
        <p:nvSpPr>
          <p:cNvPr id="68" name="TextBox 67">
            <a:extLst>
              <a:ext uri="{FF2B5EF4-FFF2-40B4-BE49-F238E27FC236}">
                <a16:creationId xmlns:a16="http://schemas.microsoft.com/office/drawing/2014/main" id="{BD324A4A-C0F8-EAE8-E77B-F1D03DF1E806}"/>
              </a:ext>
            </a:extLst>
          </p:cNvPr>
          <p:cNvSpPr txBox="1"/>
          <p:nvPr/>
        </p:nvSpPr>
        <p:spPr>
          <a:xfrm>
            <a:off x="10582515" y="4688692"/>
            <a:ext cx="1405289" cy="738664"/>
          </a:xfrm>
          <a:prstGeom prst="rect">
            <a:avLst/>
          </a:prstGeom>
          <a:noFill/>
        </p:spPr>
        <p:txBody>
          <a:bodyPr wrap="square" rtlCol="0">
            <a:spAutoFit/>
          </a:bodyPr>
          <a:lstStyle/>
          <a:p>
            <a:pPr algn="ctr"/>
            <a:r>
              <a:rPr lang="en-US" sz="1400" dirty="0"/>
              <a:t>Private</a:t>
            </a:r>
          </a:p>
          <a:p>
            <a:pPr algn="ctr"/>
            <a:r>
              <a:rPr lang="en-US" sz="1400" dirty="0"/>
              <a:t>Permissioned</a:t>
            </a:r>
          </a:p>
          <a:p>
            <a:pPr algn="ctr"/>
            <a:r>
              <a:rPr lang="en-US" sz="1400" dirty="0"/>
              <a:t>Blockchain</a:t>
            </a:r>
          </a:p>
        </p:txBody>
      </p:sp>
      <p:sp>
        <p:nvSpPr>
          <p:cNvPr id="69" name="TextBox 68">
            <a:extLst>
              <a:ext uri="{FF2B5EF4-FFF2-40B4-BE49-F238E27FC236}">
                <a16:creationId xmlns:a16="http://schemas.microsoft.com/office/drawing/2014/main" id="{D62840A6-B754-819F-4007-DE0F2C9FDD88}"/>
              </a:ext>
            </a:extLst>
          </p:cNvPr>
          <p:cNvSpPr txBox="1"/>
          <p:nvPr/>
        </p:nvSpPr>
        <p:spPr>
          <a:xfrm>
            <a:off x="10582514" y="3301970"/>
            <a:ext cx="1405289" cy="738664"/>
          </a:xfrm>
          <a:prstGeom prst="rect">
            <a:avLst/>
          </a:prstGeom>
          <a:noFill/>
        </p:spPr>
        <p:txBody>
          <a:bodyPr wrap="square" rtlCol="0">
            <a:spAutoFit/>
          </a:bodyPr>
          <a:lstStyle/>
          <a:p>
            <a:pPr algn="ctr"/>
            <a:r>
              <a:rPr lang="en-US" sz="1400" dirty="0"/>
              <a:t>Public</a:t>
            </a:r>
          </a:p>
          <a:p>
            <a:pPr algn="ctr"/>
            <a:r>
              <a:rPr lang="en-US" sz="1400" dirty="0"/>
              <a:t>Permissioned</a:t>
            </a:r>
          </a:p>
          <a:p>
            <a:pPr algn="ctr"/>
            <a:r>
              <a:rPr lang="en-US" sz="1400" dirty="0"/>
              <a:t>Blockchain</a:t>
            </a:r>
          </a:p>
        </p:txBody>
      </p:sp>
      <p:sp>
        <p:nvSpPr>
          <p:cNvPr id="70" name="TextBox 69">
            <a:extLst>
              <a:ext uri="{FF2B5EF4-FFF2-40B4-BE49-F238E27FC236}">
                <a16:creationId xmlns:a16="http://schemas.microsoft.com/office/drawing/2014/main" id="{0AF3EA8B-DE85-9286-EE3A-A1BEEE3E9721}"/>
              </a:ext>
            </a:extLst>
          </p:cNvPr>
          <p:cNvSpPr txBox="1"/>
          <p:nvPr/>
        </p:nvSpPr>
        <p:spPr>
          <a:xfrm>
            <a:off x="10572889" y="1384063"/>
            <a:ext cx="1405289" cy="523220"/>
          </a:xfrm>
          <a:prstGeom prst="rect">
            <a:avLst/>
          </a:prstGeom>
          <a:noFill/>
        </p:spPr>
        <p:txBody>
          <a:bodyPr wrap="square" rtlCol="0">
            <a:spAutoFit/>
          </a:bodyPr>
          <a:lstStyle/>
          <a:p>
            <a:pPr algn="ctr"/>
            <a:r>
              <a:rPr lang="en-US" sz="1400" dirty="0"/>
              <a:t>Permissionless</a:t>
            </a:r>
          </a:p>
          <a:p>
            <a:pPr algn="ctr"/>
            <a:r>
              <a:rPr lang="en-US" sz="1400" dirty="0"/>
              <a:t>Blockchain</a:t>
            </a:r>
          </a:p>
        </p:txBody>
      </p:sp>
      <p:cxnSp>
        <p:nvCxnSpPr>
          <p:cNvPr id="72" name="Straight Arrow Connector 71">
            <a:extLst>
              <a:ext uri="{FF2B5EF4-FFF2-40B4-BE49-F238E27FC236}">
                <a16:creationId xmlns:a16="http://schemas.microsoft.com/office/drawing/2014/main" id="{89D0FD04-E790-98C6-60CA-DFD110EBC970}"/>
              </a:ext>
            </a:extLst>
          </p:cNvPr>
          <p:cNvCxnSpPr>
            <a:cxnSpLocks/>
          </p:cNvCxnSpPr>
          <p:nvPr/>
        </p:nvCxnSpPr>
        <p:spPr>
          <a:xfrm>
            <a:off x="972004" y="6334015"/>
            <a:ext cx="4193404"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ADDE901-1147-B1AB-87EC-5E36B3880BAB}"/>
              </a:ext>
            </a:extLst>
          </p:cNvPr>
          <p:cNvSpPr txBox="1"/>
          <p:nvPr/>
        </p:nvSpPr>
        <p:spPr>
          <a:xfrm>
            <a:off x="59973" y="162968"/>
            <a:ext cx="2630272" cy="369332"/>
          </a:xfrm>
          <a:prstGeom prst="rect">
            <a:avLst/>
          </a:prstGeom>
          <a:noFill/>
        </p:spPr>
        <p:txBody>
          <a:bodyPr wrap="none" rtlCol="0">
            <a:spAutoFit/>
          </a:bodyPr>
          <a:lstStyle/>
          <a:p>
            <a:r>
              <a:rPr lang="en-US" dirty="0">
                <a:solidFill>
                  <a:srgbClr val="C00000"/>
                </a:solidFill>
              </a:rPr>
              <a:t>Local energy communities</a:t>
            </a:r>
          </a:p>
        </p:txBody>
      </p:sp>
      <p:sp>
        <p:nvSpPr>
          <p:cNvPr id="76" name="TextBox 75">
            <a:extLst>
              <a:ext uri="{FF2B5EF4-FFF2-40B4-BE49-F238E27FC236}">
                <a16:creationId xmlns:a16="http://schemas.microsoft.com/office/drawing/2014/main" id="{297E7352-A1FE-FEE9-D3A3-DFF071BDF758}"/>
              </a:ext>
            </a:extLst>
          </p:cNvPr>
          <p:cNvSpPr txBox="1"/>
          <p:nvPr/>
        </p:nvSpPr>
        <p:spPr>
          <a:xfrm>
            <a:off x="908806" y="6417510"/>
            <a:ext cx="2270622" cy="338554"/>
          </a:xfrm>
          <a:prstGeom prst="rect">
            <a:avLst/>
          </a:prstGeom>
          <a:noFill/>
        </p:spPr>
        <p:txBody>
          <a:bodyPr wrap="none" rtlCol="0">
            <a:spAutoFit/>
          </a:bodyPr>
          <a:lstStyle/>
          <a:p>
            <a:r>
              <a:rPr lang="en-US" sz="1600" i="1" dirty="0"/>
              <a:t>TTP = Trusted Third party</a:t>
            </a:r>
          </a:p>
        </p:txBody>
      </p:sp>
    </p:spTree>
    <p:extLst>
      <p:ext uri="{BB962C8B-B14F-4D97-AF65-F5344CB8AC3E}">
        <p14:creationId xmlns:p14="http://schemas.microsoft.com/office/powerpoint/2010/main" val="2283744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a:xfrm>
            <a:off x="831849" y="1709739"/>
            <a:ext cx="10739261" cy="2852737"/>
          </a:xfrm>
        </p:spPr>
        <p:txBody>
          <a:bodyPr/>
          <a:lstStyle/>
          <a:p>
            <a:r>
              <a:rPr lang="en-AU" dirty="0"/>
              <a:t>Individualist versus collaborative ?</a:t>
            </a:r>
          </a:p>
        </p:txBody>
      </p:sp>
    </p:spTree>
    <p:extLst>
      <p:ext uri="{BB962C8B-B14F-4D97-AF65-F5344CB8AC3E}">
        <p14:creationId xmlns:p14="http://schemas.microsoft.com/office/powerpoint/2010/main" val="1352049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0BE5A9-1223-EE49-AC05-7B7CD613B964}"/>
              </a:ext>
            </a:extLst>
          </p:cNvPr>
          <p:cNvSpPr txBox="1"/>
          <p:nvPr/>
        </p:nvSpPr>
        <p:spPr>
          <a:xfrm>
            <a:off x="441944" y="328140"/>
            <a:ext cx="6796253" cy="523220"/>
          </a:xfrm>
          <a:prstGeom prst="rect">
            <a:avLst/>
          </a:prstGeom>
          <a:noFill/>
        </p:spPr>
        <p:txBody>
          <a:bodyPr wrap="square" rtlCol="0">
            <a:spAutoFit/>
          </a:bodyPr>
          <a:lstStyle/>
          <a:p>
            <a:r>
              <a:rPr lang="en-AU" sz="2800" u="sng" dirty="0"/>
              <a:t>Individualist / Collaborative</a:t>
            </a:r>
          </a:p>
        </p:txBody>
      </p:sp>
      <p:sp>
        <p:nvSpPr>
          <p:cNvPr id="4" name="TextBox 3">
            <a:extLst>
              <a:ext uri="{FF2B5EF4-FFF2-40B4-BE49-F238E27FC236}">
                <a16:creationId xmlns:a16="http://schemas.microsoft.com/office/drawing/2014/main" id="{AF6EC97B-D7E8-B349-AEC9-578C8432B98E}"/>
              </a:ext>
            </a:extLst>
          </p:cNvPr>
          <p:cNvSpPr txBox="1"/>
          <p:nvPr/>
        </p:nvSpPr>
        <p:spPr>
          <a:xfrm>
            <a:off x="441944" y="1142636"/>
            <a:ext cx="11193008" cy="523220"/>
          </a:xfrm>
          <a:prstGeom prst="rect">
            <a:avLst/>
          </a:prstGeom>
          <a:noFill/>
        </p:spPr>
        <p:txBody>
          <a:bodyPr wrap="square" rtlCol="0">
            <a:spAutoFit/>
          </a:bodyPr>
          <a:lstStyle/>
          <a:p>
            <a:r>
              <a:rPr lang="en-AU" sz="2800" dirty="0"/>
              <a:t>Different strategies (regardless of decentralized/centralized):</a:t>
            </a:r>
          </a:p>
        </p:txBody>
      </p:sp>
      <p:sp>
        <p:nvSpPr>
          <p:cNvPr id="5" name="TextBox 4">
            <a:extLst>
              <a:ext uri="{FF2B5EF4-FFF2-40B4-BE49-F238E27FC236}">
                <a16:creationId xmlns:a16="http://schemas.microsoft.com/office/drawing/2014/main" id="{9E28C802-B42A-5C41-B6AD-0E809C109873}"/>
              </a:ext>
            </a:extLst>
          </p:cNvPr>
          <p:cNvSpPr txBox="1"/>
          <p:nvPr/>
        </p:nvSpPr>
        <p:spPr>
          <a:xfrm>
            <a:off x="1461448" y="2113869"/>
            <a:ext cx="9419695" cy="1323439"/>
          </a:xfrm>
          <a:prstGeom prst="rect">
            <a:avLst/>
          </a:prstGeom>
          <a:noFill/>
        </p:spPr>
        <p:txBody>
          <a:bodyPr wrap="none" rtlCol="0">
            <a:spAutoFit/>
          </a:bodyPr>
          <a:lstStyle/>
          <a:p>
            <a:pPr lvl="0"/>
            <a:r>
              <a:rPr lang="en-AU" sz="2800" dirty="0">
                <a:solidFill>
                  <a:prstClr val="black"/>
                </a:solidFill>
              </a:rPr>
              <a:t>Individualist coordination </a:t>
            </a:r>
            <a:r>
              <a:rPr lang="en-AU" sz="2800" dirty="0">
                <a:solidFill>
                  <a:prstClr val="black"/>
                </a:solidFill>
                <a:sym typeface="Wingdings" pitchFamily="2" charset="2"/>
              </a:rPr>
              <a:t> </a:t>
            </a:r>
            <a:r>
              <a:rPr lang="en-AU" sz="2800" b="1" dirty="0">
                <a:solidFill>
                  <a:srgbClr val="4472C4"/>
                </a:solidFill>
                <a:sym typeface="Wingdings" pitchFamily="2" charset="2"/>
              </a:rPr>
              <a:t>energy market + settlement</a:t>
            </a:r>
          </a:p>
          <a:p>
            <a:pPr lvl="0"/>
            <a:r>
              <a:rPr lang="en-AU" sz="2800" dirty="0">
                <a:solidFill>
                  <a:prstClr val="black"/>
                </a:solidFill>
                <a:sym typeface="Wingdings" pitchFamily="2" charset="2"/>
              </a:rPr>
              <a:t>Collaborative coordination  </a:t>
            </a:r>
            <a:r>
              <a:rPr lang="en-AU" sz="2800" b="1" dirty="0">
                <a:solidFill>
                  <a:srgbClr val="4472C4"/>
                </a:solidFill>
                <a:sym typeface="Wingdings" pitchFamily="2" charset="2"/>
              </a:rPr>
              <a:t>central dispatch + cost allocation</a:t>
            </a:r>
          </a:p>
          <a:p>
            <a:pPr lvl="0"/>
            <a:r>
              <a:rPr lang="en-AU" sz="2400" i="1" dirty="0">
                <a:solidFill>
                  <a:prstClr val="black"/>
                </a:solidFill>
                <a:sym typeface="Wingdings" pitchFamily="2" charset="2"/>
              </a:rPr>
              <a:t>(It is a spectrum, and this association is simply a trend)</a:t>
            </a:r>
          </a:p>
        </p:txBody>
      </p:sp>
      <p:cxnSp>
        <p:nvCxnSpPr>
          <p:cNvPr id="6" name="Straight Connector 5">
            <a:extLst>
              <a:ext uri="{FF2B5EF4-FFF2-40B4-BE49-F238E27FC236}">
                <a16:creationId xmlns:a16="http://schemas.microsoft.com/office/drawing/2014/main" id="{3C6CE514-5AD5-904E-B75B-A1032F348D6A}"/>
              </a:ext>
            </a:extLst>
          </p:cNvPr>
          <p:cNvCxnSpPr>
            <a:cxnSpLocks/>
          </p:cNvCxnSpPr>
          <p:nvPr/>
        </p:nvCxnSpPr>
        <p:spPr>
          <a:xfrm>
            <a:off x="1608401" y="1590649"/>
            <a:ext cx="0" cy="511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E7F2E0-B707-D841-AC37-0E8990A3D734}"/>
              </a:ext>
            </a:extLst>
          </p:cNvPr>
          <p:cNvCxnSpPr>
            <a:cxnSpLocks/>
          </p:cNvCxnSpPr>
          <p:nvPr/>
        </p:nvCxnSpPr>
        <p:spPr>
          <a:xfrm>
            <a:off x="1608401" y="3519297"/>
            <a:ext cx="0" cy="511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1F1C97-6689-4D44-BC26-C95B86D6D3A7}"/>
              </a:ext>
            </a:extLst>
          </p:cNvPr>
          <p:cNvSpPr txBox="1"/>
          <p:nvPr/>
        </p:nvSpPr>
        <p:spPr>
          <a:xfrm>
            <a:off x="499496" y="3888482"/>
            <a:ext cx="11193008" cy="2369880"/>
          </a:xfrm>
          <a:prstGeom prst="rect">
            <a:avLst/>
          </a:prstGeom>
          <a:noFill/>
        </p:spPr>
        <p:txBody>
          <a:bodyPr wrap="square" rtlCol="0">
            <a:spAutoFit/>
          </a:bodyPr>
          <a:lstStyle/>
          <a:p>
            <a:r>
              <a:rPr lang="en-AU" sz="2800" dirty="0"/>
              <a:t>Why one rather than the other ?</a:t>
            </a:r>
          </a:p>
          <a:p>
            <a:pPr marL="342900" indent="-342900">
              <a:buFont typeface="Arial" panose="020B0604020202020204" pitchFamily="34" charset="0"/>
              <a:buChar char="•"/>
            </a:pPr>
            <a:r>
              <a:rPr lang="en-AU" sz="2400" dirty="0"/>
              <a:t>Competitive </a:t>
            </a:r>
            <a:r>
              <a:rPr lang="en-AU" sz="2400" dirty="0">
                <a:sym typeface="Wingdings" pitchFamily="2" charset="2"/>
              </a:rPr>
              <a:t></a:t>
            </a:r>
            <a:r>
              <a:rPr lang="en-AU" sz="2400" dirty="0"/>
              <a:t> Scalability and privacy, but liquidity and uncertainties (notion of scale),</a:t>
            </a:r>
          </a:p>
          <a:p>
            <a:pPr marL="342900" indent="-342900">
              <a:buFont typeface="Arial" panose="020B0604020202020204" pitchFamily="34" charset="0"/>
              <a:buChar char="•"/>
            </a:pPr>
            <a:r>
              <a:rPr lang="en-AU" sz="2400" dirty="0"/>
              <a:t>Competitive </a:t>
            </a:r>
            <a:r>
              <a:rPr lang="en-AU" sz="2400" dirty="0">
                <a:sym typeface="Wingdings" pitchFamily="2" charset="2"/>
              </a:rPr>
              <a:t></a:t>
            </a:r>
            <a:r>
              <a:rPr lang="en-AU" sz="2400" dirty="0"/>
              <a:t> empowerment (willingness to buy) and adaptive (standard bids),</a:t>
            </a:r>
          </a:p>
          <a:p>
            <a:pPr marL="342900" indent="-342900">
              <a:buFont typeface="Arial" panose="020B0604020202020204" pitchFamily="34" charset="0"/>
              <a:buChar char="•"/>
            </a:pPr>
            <a:r>
              <a:rPr lang="en-AU" sz="2400" dirty="0"/>
              <a:t>Community environment (security, equality, trust) </a:t>
            </a:r>
            <a:r>
              <a:rPr lang="en-AU" sz="2400" dirty="0">
                <a:sym typeface="Wingdings" pitchFamily="2" charset="2"/>
              </a:rPr>
              <a:t> </a:t>
            </a:r>
            <a:r>
              <a:rPr lang="en-AU" sz="2400" dirty="0"/>
              <a:t>collaboration,</a:t>
            </a:r>
          </a:p>
          <a:p>
            <a:pPr marL="342900" indent="-342900">
              <a:buFont typeface="Arial" panose="020B0604020202020204" pitchFamily="34" charset="0"/>
              <a:buChar char="•"/>
            </a:pPr>
            <a:r>
              <a:rPr lang="en-AU" sz="2400" dirty="0"/>
              <a:t>Env.: abundance </a:t>
            </a:r>
            <a:r>
              <a:rPr lang="en-AU" sz="2400" dirty="0">
                <a:sym typeface="Wingdings" pitchFamily="2" charset="2"/>
              </a:rPr>
              <a:t> </a:t>
            </a:r>
            <a:r>
              <a:rPr lang="en-AU" sz="2400" dirty="0"/>
              <a:t>competition, where lack </a:t>
            </a:r>
            <a:r>
              <a:rPr lang="en-AU" sz="2400" dirty="0">
                <a:sym typeface="Wingdings" pitchFamily="2" charset="2"/>
              </a:rPr>
              <a:t> </a:t>
            </a:r>
            <a:r>
              <a:rPr lang="en-AU" sz="2400" dirty="0"/>
              <a:t>collaboration,</a:t>
            </a:r>
          </a:p>
          <a:p>
            <a:pPr marL="342900" indent="-342900">
              <a:buFont typeface="Arial" panose="020B0604020202020204" pitchFamily="34" charset="0"/>
              <a:buChar char="•"/>
            </a:pPr>
            <a:r>
              <a:rPr lang="en-AU" sz="2400" dirty="0"/>
              <a:t>In complex system both come together (competition </a:t>
            </a:r>
            <a:r>
              <a:rPr lang="en-AU" sz="2400" dirty="0">
                <a:sym typeface="Wingdings" pitchFamily="2" charset="2"/>
              </a:rPr>
              <a:t> collaboration, and vice versa).</a:t>
            </a:r>
            <a:r>
              <a:rPr lang="en-AU" sz="2400" dirty="0"/>
              <a:t> </a:t>
            </a:r>
          </a:p>
        </p:txBody>
      </p:sp>
    </p:spTree>
    <p:extLst>
      <p:ext uri="{BB962C8B-B14F-4D97-AF65-F5344CB8AC3E}">
        <p14:creationId xmlns:p14="http://schemas.microsoft.com/office/powerpoint/2010/main" val="222143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FF5C8-1EA5-3343-B824-CB9D1F639AFB}"/>
              </a:ext>
            </a:extLst>
          </p:cNvPr>
          <p:cNvSpPr txBox="1"/>
          <p:nvPr/>
        </p:nvSpPr>
        <p:spPr>
          <a:xfrm>
            <a:off x="550802" y="1002732"/>
            <a:ext cx="11025080" cy="3108543"/>
          </a:xfrm>
          <a:prstGeom prst="rect">
            <a:avLst/>
          </a:prstGeom>
          <a:noFill/>
        </p:spPr>
        <p:txBody>
          <a:bodyPr wrap="square" rtlCol="0">
            <a:spAutoFit/>
          </a:bodyPr>
          <a:lstStyle/>
          <a:p>
            <a:pPr marL="342900" indent="-342900">
              <a:buFont typeface="Arial" panose="020B0604020202020204" pitchFamily="34" charset="0"/>
              <a:buChar char="•"/>
            </a:pPr>
            <a:r>
              <a:rPr lang="en-AU" sz="2400" dirty="0"/>
              <a:t>Energy communities is a flexible concept [1] — i.e., </a:t>
            </a:r>
            <a:r>
              <a:rPr lang="en-AU" sz="2400" i="1" dirty="0"/>
              <a:t>our</a:t>
            </a:r>
            <a:r>
              <a:rPr lang="en-AU" sz="2400" dirty="0"/>
              <a:t> definition not absolute.</a:t>
            </a:r>
          </a:p>
          <a:p>
            <a:endParaRPr lang="en-AU" sz="2800" u="sng" dirty="0"/>
          </a:p>
          <a:p>
            <a:pPr marL="342900" indent="-342900">
              <a:buFont typeface="Arial" panose="020B0604020202020204" pitchFamily="34" charset="0"/>
              <a:buChar char="•"/>
            </a:pPr>
            <a:r>
              <a:rPr lang="en-AU" sz="2400" dirty="0"/>
              <a:t>Two ingredients: </a:t>
            </a:r>
            <a:r>
              <a:rPr lang="en-AU" sz="2400" b="1" u="sng" dirty="0"/>
              <a:t>geographic</a:t>
            </a:r>
            <a:r>
              <a:rPr lang="en-AU" sz="2400" dirty="0"/>
              <a:t> scope &amp; </a:t>
            </a:r>
            <a:r>
              <a:rPr lang="en-AU" sz="2400" b="1" u="sng" dirty="0"/>
              <a:t>temporal</a:t>
            </a:r>
            <a:r>
              <a:rPr lang="en-AU" sz="2400" dirty="0"/>
              <a:t> scope.</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“A governance with the participation and effective control of local members whose primary economic activity is not the energy sector, </a:t>
            </a:r>
          </a:p>
          <a:p>
            <a:pPr marL="285750" indent="-285750">
              <a:buFont typeface="Arial" panose="020B0604020202020204" pitchFamily="34" charset="0"/>
              <a:buChar char="•"/>
            </a:pPr>
            <a:r>
              <a:rPr lang="en-GB" sz="2400" dirty="0"/>
              <a:t>A primary purpose aimed at generating social and environmental benefits rather than a focus on financial profits.” [2]</a:t>
            </a:r>
          </a:p>
        </p:txBody>
      </p:sp>
      <p:sp>
        <p:nvSpPr>
          <p:cNvPr id="3" name="TextBox 2">
            <a:extLst>
              <a:ext uri="{FF2B5EF4-FFF2-40B4-BE49-F238E27FC236}">
                <a16:creationId xmlns:a16="http://schemas.microsoft.com/office/drawing/2014/main" id="{11A77EB6-0200-F747-9025-0C8D0F915F49}"/>
              </a:ext>
            </a:extLst>
          </p:cNvPr>
          <p:cNvSpPr txBox="1"/>
          <p:nvPr/>
        </p:nvSpPr>
        <p:spPr>
          <a:xfrm>
            <a:off x="280962" y="5839831"/>
            <a:ext cx="11025080" cy="861774"/>
          </a:xfrm>
          <a:prstGeom prst="rect">
            <a:avLst/>
          </a:prstGeom>
          <a:noFill/>
        </p:spPr>
        <p:txBody>
          <a:bodyPr wrap="square" rtlCol="0">
            <a:spAutoFit/>
          </a:bodyPr>
          <a:lstStyle/>
          <a:p>
            <a:r>
              <a:rPr lang="fr-FR" sz="1600" i="1" dirty="0"/>
              <a:t>[1] </a:t>
            </a:r>
            <a:r>
              <a:rPr lang="en-GB" sz="1600" dirty="0"/>
              <a:t>Brummer, ‘Community Energy – Benefits and Barriers’.</a:t>
            </a:r>
            <a:endParaRPr lang="fr-FR" sz="1600" i="1" dirty="0"/>
          </a:p>
          <a:p>
            <a:r>
              <a:rPr lang="fr-FR" sz="1600" i="1" dirty="0"/>
              <a:t>[2] </a:t>
            </a:r>
            <a:r>
              <a:rPr lang="en-GB" sz="1600" dirty="0" err="1"/>
              <a:t>Lowitzsch</a:t>
            </a:r>
            <a:r>
              <a:rPr lang="en-GB" sz="1600" dirty="0"/>
              <a:t>, </a:t>
            </a:r>
            <a:r>
              <a:rPr lang="en-GB" sz="1600" dirty="0" err="1"/>
              <a:t>Hoicka</a:t>
            </a:r>
            <a:r>
              <a:rPr lang="en-GB" sz="1600" dirty="0"/>
              <a:t>, and van </a:t>
            </a:r>
            <a:r>
              <a:rPr lang="en-GB" sz="1600" dirty="0" err="1"/>
              <a:t>Tulder</a:t>
            </a:r>
            <a:r>
              <a:rPr lang="en-GB" sz="1600" dirty="0"/>
              <a:t>, ‘Renewable Energy Communities under the 2019 European Clean Energy Package – Governance Model for the Energy Clusters of the Future?’</a:t>
            </a:r>
            <a:endParaRPr lang="en-GB" sz="1600" i="1" dirty="0"/>
          </a:p>
        </p:txBody>
      </p:sp>
    </p:spTree>
    <p:extLst>
      <p:ext uri="{BB962C8B-B14F-4D97-AF65-F5344CB8AC3E}">
        <p14:creationId xmlns:p14="http://schemas.microsoft.com/office/powerpoint/2010/main" val="2944009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D42A0-D186-663F-4687-E7B28BE68F57}"/>
              </a:ext>
            </a:extLst>
          </p:cNvPr>
          <p:cNvSpPr txBox="1"/>
          <p:nvPr/>
        </p:nvSpPr>
        <p:spPr>
          <a:xfrm>
            <a:off x="1660634" y="1082566"/>
            <a:ext cx="3391506" cy="369332"/>
          </a:xfrm>
          <a:prstGeom prst="rect">
            <a:avLst/>
          </a:prstGeom>
          <a:noFill/>
        </p:spPr>
        <p:txBody>
          <a:bodyPr wrap="none" rtlCol="0">
            <a:spAutoFit/>
          </a:bodyPr>
          <a:lstStyle/>
          <a:p>
            <a:r>
              <a:rPr lang="en-US" dirty="0"/>
              <a:t>Technique </a:t>
            </a:r>
            <a:r>
              <a:rPr lang="en-US" dirty="0" err="1"/>
              <a:t>d’intelligence</a:t>
            </a:r>
            <a:r>
              <a:rPr lang="en-US" dirty="0"/>
              <a:t> collective</a:t>
            </a:r>
          </a:p>
        </p:txBody>
      </p:sp>
    </p:spTree>
    <p:extLst>
      <p:ext uri="{BB962C8B-B14F-4D97-AF65-F5344CB8AC3E}">
        <p14:creationId xmlns:p14="http://schemas.microsoft.com/office/powerpoint/2010/main" val="388631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9481C5-2B28-D7A0-FFD8-2322A3D7700E}"/>
              </a:ext>
            </a:extLst>
          </p:cNvPr>
          <p:cNvSpPr txBox="1"/>
          <p:nvPr/>
        </p:nvSpPr>
        <p:spPr>
          <a:xfrm>
            <a:off x="2522483" y="2259724"/>
            <a:ext cx="6592830" cy="369332"/>
          </a:xfrm>
          <a:prstGeom prst="rect">
            <a:avLst/>
          </a:prstGeom>
          <a:noFill/>
        </p:spPr>
        <p:txBody>
          <a:bodyPr wrap="none" rtlCol="0">
            <a:spAutoFit/>
          </a:bodyPr>
          <a:lstStyle/>
          <a:p>
            <a:r>
              <a:rPr lang="en-US" dirty="0"/>
              <a:t>Compare </a:t>
            </a:r>
            <a:r>
              <a:rPr lang="en-US" dirty="0" err="1"/>
              <a:t>Alg</a:t>
            </a:r>
            <a:r>
              <a:rPr lang="en-US" dirty="0"/>
              <a:t> 1 if everybody on its own or if community all together.</a:t>
            </a:r>
          </a:p>
        </p:txBody>
      </p:sp>
    </p:spTree>
    <p:extLst>
      <p:ext uri="{BB962C8B-B14F-4D97-AF65-F5344CB8AC3E}">
        <p14:creationId xmlns:p14="http://schemas.microsoft.com/office/powerpoint/2010/main" val="3587339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4912F-354D-AE44-B476-6FDE83927348}"/>
              </a:ext>
            </a:extLst>
          </p:cNvPr>
          <p:cNvSpPr txBox="1"/>
          <p:nvPr/>
        </p:nvSpPr>
        <p:spPr>
          <a:xfrm>
            <a:off x="441945" y="1252246"/>
            <a:ext cx="9027875" cy="2246769"/>
          </a:xfrm>
          <a:prstGeom prst="rect">
            <a:avLst/>
          </a:prstGeom>
          <a:noFill/>
        </p:spPr>
        <p:txBody>
          <a:bodyPr wrap="square" rtlCol="0">
            <a:spAutoFit/>
          </a:bodyPr>
          <a:lstStyle/>
          <a:p>
            <a:r>
              <a:rPr lang="en-AU" sz="2800" dirty="0"/>
              <a:t>Review and position a few coordination strategies:</a:t>
            </a:r>
          </a:p>
          <a:p>
            <a:endParaRPr lang="en-AU" sz="2800" dirty="0"/>
          </a:p>
          <a:p>
            <a:pPr marL="457200" indent="-457200">
              <a:buFont typeface="Arial" panose="020B0604020202020204" pitchFamily="34" charset="0"/>
              <a:buChar char="•"/>
            </a:pPr>
            <a:r>
              <a:rPr lang="en-AU" sz="2800" dirty="0" err="1"/>
              <a:t>PowerMatcher</a:t>
            </a:r>
            <a:r>
              <a:rPr lang="en-AU" sz="2800" dirty="0"/>
              <a:t> is it competitive ? For what reasons ?</a:t>
            </a:r>
          </a:p>
          <a:p>
            <a:pPr marL="457200" indent="-457200">
              <a:buFont typeface="Arial" panose="020B0604020202020204" pitchFamily="34" charset="0"/>
              <a:buChar char="•"/>
            </a:pPr>
            <a:r>
              <a:rPr lang="en-AU" sz="2800" dirty="0"/>
              <a:t>XXXXX is it collaborative ? For what reasons ?</a:t>
            </a:r>
          </a:p>
          <a:p>
            <a:pPr marL="457200" indent="-457200">
              <a:buFont typeface="Arial" panose="020B0604020202020204" pitchFamily="34" charset="0"/>
              <a:buChar char="•"/>
            </a:pPr>
            <a:endParaRPr lang="en-AU" sz="2800" dirty="0"/>
          </a:p>
        </p:txBody>
      </p:sp>
      <p:sp>
        <p:nvSpPr>
          <p:cNvPr id="4" name="TextBox 3">
            <a:extLst>
              <a:ext uri="{FF2B5EF4-FFF2-40B4-BE49-F238E27FC236}">
                <a16:creationId xmlns:a16="http://schemas.microsoft.com/office/drawing/2014/main" id="{40A69759-8304-834A-B142-D4508DDEAC57}"/>
              </a:ext>
            </a:extLst>
          </p:cNvPr>
          <p:cNvSpPr txBox="1"/>
          <p:nvPr/>
        </p:nvSpPr>
        <p:spPr>
          <a:xfrm>
            <a:off x="441944" y="328140"/>
            <a:ext cx="6796253" cy="523220"/>
          </a:xfrm>
          <a:prstGeom prst="rect">
            <a:avLst/>
          </a:prstGeom>
          <a:noFill/>
        </p:spPr>
        <p:txBody>
          <a:bodyPr wrap="square" rtlCol="0">
            <a:spAutoFit/>
          </a:bodyPr>
          <a:lstStyle/>
          <a:p>
            <a:r>
              <a:rPr lang="en-AU" sz="2800" u="sng" dirty="0"/>
              <a:t>Individualist / Collaborative</a:t>
            </a:r>
          </a:p>
        </p:txBody>
      </p:sp>
    </p:spTree>
    <p:extLst>
      <p:ext uri="{BB962C8B-B14F-4D97-AF65-F5344CB8AC3E}">
        <p14:creationId xmlns:p14="http://schemas.microsoft.com/office/powerpoint/2010/main" val="2602267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FAE02-36D9-C44C-B8F4-647E853D2B87}"/>
              </a:ext>
            </a:extLst>
          </p:cNvPr>
          <p:cNvSpPr txBox="1"/>
          <p:nvPr/>
        </p:nvSpPr>
        <p:spPr>
          <a:xfrm>
            <a:off x="381000" y="295168"/>
            <a:ext cx="11430000" cy="5909310"/>
          </a:xfrm>
          <a:prstGeom prst="rect">
            <a:avLst/>
          </a:prstGeom>
          <a:noFill/>
        </p:spPr>
        <p:txBody>
          <a:bodyPr wrap="square" rtlCol="0">
            <a:spAutoFit/>
          </a:bodyPr>
          <a:lstStyle/>
          <a:p>
            <a:r>
              <a:rPr lang="en-AU" b="1" dirty="0">
                <a:solidFill>
                  <a:schemeClr val="accent1"/>
                </a:solidFill>
              </a:rPr>
              <a:t>A general objective / concepts </a:t>
            </a:r>
          </a:p>
          <a:p>
            <a:pPr marL="742950" lvl="1" indent="-285750">
              <a:buFont typeface="Arial" panose="020B0604020202020204" pitchFamily="34" charset="0"/>
              <a:buChar char="•"/>
            </a:pPr>
            <a:r>
              <a:rPr lang="en-AU" u="sng" dirty="0"/>
              <a:t>Historical</a:t>
            </a:r>
            <a:r>
              <a:rPr lang="en-AU" dirty="0"/>
              <a:t> context (not so much an innovation)	</a:t>
            </a:r>
          </a:p>
          <a:p>
            <a:pPr marL="742950" lvl="1" indent="-285750">
              <a:buFont typeface="Arial" panose="020B0604020202020204" pitchFamily="34" charset="0"/>
              <a:buChar char="•"/>
            </a:pPr>
            <a:r>
              <a:rPr lang="en-AU" u="sng" dirty="0"/>
              <a:t>System complexity</a:t>
            </a:r>
            <a:r>
              <a:rPr lang="en-AU" dirty="0"/>
              <a:t> determining coordination complexity</a:t>
            </a:r>
          </a:p>
          <a:p>
            <a:pPr marL="742950" lvl="1" indent="-285750">
              <a:buFont typeface="Arial" panose="020B0604020202020204" pitchFamily="34" charset="0"/>
              <a:buChar char="•"/>
            </a:pPr>
            <a:r>
              <a:rPr lang="en-AU" u="sng" dirty="0"/>
              <a:t>Interdependent layers</a:t>
            </a:r>
            <a:r>
              <a:rPr lang="en-AU" dirty="0"/>
              <a:t> (technical but also economic dispatch and governance),  </a:t>
            </a:r>
          </a:p>
          <a:p>
            <a:pPr marL="742950" lvl="1" indent="-285750">
              <a:buFont typeface="Arial" panose="020B0604020202020204" pitchFamily="34" charset="0"/>
              <a:buChar char="•"/>
            </a:pPr>
            <a:r>
              <a:rPr lang="en-AU" u="sng" dirty="0"/>
              <a:t>Cost allocation has some degrees of freedom </a:t>
            </a:r>
            <a:r>
              <a:rPr lang="en-AU" dirty="0"/>
              <a:t>with regard to physical flux.</a:t>
            </a:r>
          </a:p>
          <a:p>
            <a:endParaRPr lang="en-AU" b="1" dirty="0">
              <a:solidFill>
                <a:schemeClr val="accent1"/>
              </a:solidFill>
            </a:endParaRPr>
          </a:p>
          <a:p>
            <a:r>
              <a:rPr lang="en-AU" b="1" dirty="0">
                <a:solidFill>
                  <a:schemeClr val="accent1"/>
                </a:solidFill>
              </a:rPr>
              <a:t>A review of coordination strategies </a:t>
            </a:r>
          </a:p>
          <a:p>
            <a:pPr marL="742950" lvl="1" indent="-285750">
              <a:buFont typeface="Arial" panose="020B0604020202020204" pitchFamily="34" charset="0"/>
              <a:buChar char="•"/>
            </a:pPr>
            <a:r>
              <a:rPr lang="en-AU" dirty="0"/>
              <a:t>Centralized / Decentralized</a:t>
            </a:r>
          </a:p>
          <a:p>
            <a:pPr marL="742950" lvl="1" indent="-285750">
              <a:buFont typeface="Arial" panose="020B0604020202020204" pitchFamily="34" charset="0"/>
              <a:buChar char="•"/>
            </a:pPr>
            <a:r>
              <a:rPr lang="en-AU" dirty="0"/>
              <a:t>Individualist / Collaboration</a:t>
            </a:r>
          </a:p>
          <a:p>
            <a:r>
              <a:rPr lang="en-AU" b="1" dirty="0">
                <a:solidFill>
                  <a:schemeClr val="accent1"/>
                </a:solidFill>
              </a:rPr>
              <a:t>Our strategy</a:t>
            </a:r>
          </a:p>
          <a:p>
            <a:pPr marL="742950" lvl="1" indent="-285750">
              <a:buFont typeface="Arial" panose="020B0604020202020204" pitchFamily="34" charset="0"/>
              <a:buChar char="•"/>
            </a:pPr>
            <a:r>
              <a:rPr lang="en-AU" dirty="0"/>
              <a:t>Overview</a:t>
            </a:r>
          </a:p>
          <a:p>
            <a:pPr marL="742950" lvl="1" indent="-285750">
              <a:buFont typeface="Arial" panose="020B0604020202020204" pitchFamily="34" charset="0"/>
              <a:buChar char="•"/>
            </a:pPr>
            <a:r>
              <a:rPr lang="en-AU" dirty="0"/>
              <a:t>Order book format</a:t>
            </a:r>
          </a:p>
          <a:p>
            <a:pPr marL="742950" lvl="1" indent="-285750">
              <a:buFont typeface="Arial" panose="020B0604020202020204" pitchFamily="34" charset="0"/>
              <a:buChar char="•"/>
            </a:pPr>
            <a:r>
              <a:rPr lang="en-AU" dirty="0"/>
              <a:t>Central dispatch</a:t>
            </a:r>
          </a:p>
          <a:p>
            <a:pPr marL="1200150" lvl="2" indent="-285750">
              <a:buFont typeface="Arial" panose="020B0604020202020204" pitchFamily="34" charset="0"/>
              <a:buChar char="•"/>
            </a:pPr>
            <a:r>
              <a:rPr lang="en-AU" dirty="0" err="1">
                <a:highlight>
                  <a:srgbClr val="FFFF00"/>
                </a:highlight>
              </a:rPr>
              <a:t>Modularité</a:t>
            </a:r>
            <a:r>
              <a:rPr lang="en-AU" dirty="0">
                <a:highlight>
                  <a:srgbClr val="FFFF00"/>
                </a:highlight>
              </a:rPr>
              <a:t> </a:t>
            </a:r>
            <a:r>
              <a:rPr lang="en-AU" dirty="0" err="1">
                <a:highlight>
                  <a:srgbClr val="FFFF00"/>
                </a:highlight>
              </a:rPr>
              <a:t>vue</a:t>
            </a:r>
            <a:r>
              <a:rPr lang="en-AU" dirty="0">
                <a:highlight>
                  <a:srgbClr val="FFFF00"/>
                </a:highlight>
              </a:rPr>
              <a:t> </a:t>
            </a:r>
            <a:r>
              <a:rPr lang="en-AU" dirty="0" err="1">
                <a:highlight>
                  <a:srgbClr val="FFFF00"/>
                </a:highlight>
              </a:rPr>
              <a:t>graphiquement</a:t>
            </a:r>
            <a:r>
              <a:rPr lang="en-AU" dirty="0">
                <a:highlight>
                  <a:srgbClr val="FFFF00"/>
                </a:highlight>
              </a:rPr>
              <a:t> ?</a:t>
            </a:r>
          </a:p>
          <a:p>
            <a:pPr marL="1200150" lvl="2" indent="-285750">
              <a:buFont typeface="Arial" panose="020B0604020202020204" pitchFamily="34" charset="0"/>
              <a:buChar char="•"/>
            </a:pPr>
            <a:r>
              <a:rPr lang="en-AU" dirty="0" err="1">
                <a:highlight>
                  <a:srgbClr val="FFFF00"/>
                </a:highlight>
              </a:rPr>
              <a:t>Comparaison</a:t>
            </a:r>
            <a:r>
              <a:rPr lang="en-AU" dirty="0">
                <a:highlight>
                  <a:srgbClr val="FFFF00"/>
                </a:highlight>
              </a:rPr>
              <a:t> avec Alg. 1</a:t>
            </a:r>
          </a:p>
          <a:p>
            <a:pPr marL="1200150" lvl="2" indent="-285750">
              <a:buFont typeface="Arial" panose="020B0604020202020204" pitchFamily="34" charset="0"/>
              <a:buChar char="•"/>
            </a:pPr>
            <a:r>
              <a:rPr lang="en-AU" dirty="0">
                <a:highlight>
                  <a:srgbClr val="FFFF00"/>
                </a:highlight>
              </a:rPr>
              <a:t>Scalability du </a:t>
            </a:r>
            <a:r>
              <a:rPr lang="en-AU" dirty="0" err="1">
                <a:highlight>
                  <a:srgbClr val="FFFF00"/>
                </a:highlight>
              </a:rPr>
              <a:t>nombre</a:t>
            </a:r>
            <a:r>
              <a:rPr lang="en-AU" dirty="0">
                <a:highlight>
                  <a:srgbClr val="FFFF00"/>
                </a:highlight>
              </a:rPr>
              <a:t> de batteries</a:t>
            </a:r>
          </a:p>
          <a:p>
            <a:pPr marL="742950" lvl="1" indent="-285750">
              <a:buFont typeface="Arial" panose="020B0604020202020204" pitchFamily="34" charset="0"/>
              <a:buChar char="•"/>
            </a:pPr>
            <a:r>
              <a:rPr lang="en-AU" dirty="0"/>
              <a:t>Forecast</a:t>
            </a:r>
          </a:p>
          <a:p>
            <a:pPr marL="1200150" lvl="2" indent="-285750">
              <a:buFont typeface="Arial" panose="020B0604020202020204" pitchFamily="34" charset="0"/>
              <a:buChar char="•"/>
            </a:pPr>
            <a:r>
              <a:rPr lang="en-AU" dirty="0">
                <a:highlight>
                  <a:srgbClr val="FFFF00"/>
                </a:highlight>
              </a:rPr>
              <a:t>Simple, auto-regressor, weather regressor</a:t>
            </a:r>
          </a:p>
          <a:p>
            <a:pPr marL="742950" lvl="1" indent="-285750">
              <a:buFont typeface="Arial" panose="020B0604020202020204" pitchFamily="34" charset="0"/>
              <a:buChar char="•"/>
            </a:pPr>
            <a:r>
              <a:rPr lang="en-AU" dirty="0"/>
              <a:t>Adjustment</a:t>
            </a:r>
          </a:p>
          <a:p>
            <a:pPr marL="1200150" lvl="2" indent="-285750">
              <a:buFont typeface="Arial" panose="020B0604020202020204" pitchFamily="34" charset="0"/>
              <a:buChar char="•"/>
            </a:pPr>
            <a:r>
              <a:rPr lang="en-AU" dirty="0">
                <a:highlight>
                  <a:srgbClr val="FFFF00"/>
                </a:highlight>
              </a:rPr>
              <a:t>2D of piece-wise and tree view</a:t>
            </a:r>
          </a:p>
          <a:p>
            <a:pPr marL="1200150" lvl="2" indent="-285750">
              <a:buFont typeface="Arial" panose="020B0604020202020204" pitchFamily="34" charset="0"/>
              <a:buChar char="•"/>
            </a:pPr>
            <a:r>
              <a:rPr lang="en-AU" dirty="0">
                <a:highlight>
                  <a:srgbClr val="FFFF00"/>
                </a:highlight>
              </a:rPr>
              <a:t>Convergence</a:t>
            </a:r>
          </a:p>
        </p:txBody>
      </p:sp>
    </p:spTree>
    <p:extLst>
      <p:ext uri="{BB962C8B-B14F-4D97-AF65-F5344CB8AC3E}">
        <p14:creationId xmlns:p14="http://schemas.microsoft.com/office/powerpoint/2010/main" val="1016299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C2F3C-E969-6141-A305-275958DF3D87}"/>
              </a:ext>
            </a:extLst>
          </p:cNvPr>
          <p:cNvSpPr txBox="1"/>
          <p:nvPr/>
        </p:nvSpPr>
        <p:spPr>
          <a:xfrm>
            <a:off x="441944" y="328140"/>
            <a:ext cx="6796253" cy="523220"/>
          </a:xfrm>
          <a:prstGeom prst="rect">
            <a:avLst/>
          </a:prstGeom>
          <a:noFill/>
        </p:spPr>
        <p:txBody>
          <a:bodyPr wrap="square" rtlCol="0">
            <a:spAutoFit/>
          </a:bodyPr>
          <a:lstStyle/>
          <a:p>
            <a:r>
              <a:rPr lang="en-AU" sz="2800" u="sng" dirty="0"/>
              <a:t>Central dispatch (impact of exchange price)</a:t>
            </a:r>
          </a:p>
        </p:txBody>
      </p:sp>
      <p:cxnSp>
        <p:nvCxnSpPr>
          <p:cNvPr id="4" name="Straight Arrow Connector 3">
            <a:extLst>
              <a:ext uri="{FF2B5EF4-FFF2-40B4-BE49-F238E27FC236}">
                <a16:creationId xmlns:a16="http://schemas.microsoft.com/office/drawing/2014/main" id="{69DBFFBE-7287-2846-B06C-AE6AA3621CC0}"/>
              </a:ext>
            </a:extLst>
          </p:cNvPr>
          <p:cNvCxnSpPr/>
          <p:nvPr/>
        </p:nvCxnSpPr>
        <p:spPr>
          <a:xfrm flipV="1">
            <a:off x="1849820" y="2249214"/>
            <a:ext cx="0" cy="336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E4C261A-9CAB-FF4B-8929-962372FAE0D6}"/>
              </a:ext>
            </a:extLst>
          </p:cNvPr>
          <p:cNvCxnSpPr/>
          <p:nvPr/>
        </p:nvCxnSpPr>
        <p:spPr>
          <a:xfrm>
            <a:off x="1418896" y="5370786"/>
            <a:ext cx="64218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2439188-B3D5-364B-9406-0E4D58BC9918}"/>
              </a:ext>
            </a:extLst>
          </p:cNvPr>
          <p:cNvSpPr txBox="1"/>
          <p:nvPr/>
        </p:nvSpPr>
        <p:spPr>
          <a:xfrm>
            <a:off x="6905296" y="5612524"/>
            <a:ext cx="1586588" cy="369332"/>
          </a:xfrm>
          <a:prstGeom prst="rect">
            <a:avLst/>
          </a:prstGeom>
          <a:noFill/>
        </p:spPr>
        <p:txBody>
          <a:bodyPr wrap="none" rtlCol="0">
            <a:spAutoFit/>
          </a:bodyPr>
          <a:lstStyle/>
          <a:p>
            <a:r>
              <a:rPr lang="en-AU" dirty="0"/>
              <a:t>Exchange price</a:t>
            </a:r>
          </a:p>
        </p:txBody>
      </p:sp>
      <p:cxnSp>
        <p:nvCxnSpPr>
          <p:cNvPr id="9" name="Straight Connector 8">
            <a:extLst>
              <a:ext uri="{FF2B5EF4-FFF2-40B4-BE49-F238E27FC236}">
                <a16:creationId xmlns:a16="http://schemas.microsoft.com/office/drawing/2014/main" id="{4E3810A0-4065-624E-98F2-093B26A84E3F}"/>
              </a:ext>
            </a:extLst>
          </p:cNvPr>
          <p:cNvCxnSpPr>
            <a:cxnSpLocks/>
          </p:cNvCxnSpPr>
          <p:nvPr/>
        </p:nvCxnSpPr>
        <p:spPr>
          <a:xfrm flipV="1">
            <a:off x="1849820" y="1855361"/>
            <a:ext cx="4677103" cy="197594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2662AB-96DE-D84A-9BD8-57978E5644D2}"/>
              </a:ext>
            </a:extLst>
          </p:cNvPr>
          <p:cNvSpPr txBox="1"/>
          <p:nvPr/>
        </p:nvSpPr>
        <p:spPr>
          <a:xfrm>
            <a:off x="6695089" y="1591593"/>
            <a:ext cx="707245" cy="369332"/>
          </a:xfrm>
          <a:prstGeom prst="rect">
            <a:avLst/>
          </a:prstGeom>
          <a:noFill/>
        </p:spPr>
        <p:txBody>
          <a:bodyPr wrap="none" rtlCol="0">
            <a:spAutoFit/>
          </a:bodyPr>
          <a:lstStyle/>
          <a:p>
            <a:r>
              <a:rPr lang="en-AU" dirty="0"/>
              <a:t>Alg. 1</a:t>
            </a:r>
          </a:p>
        </p:txBody>
      </p:sp>
      <p:cxnSp>
        <p:nvCxnSpPr>
          <p:cNvPr id="12" name="Straight Connector 11">
            <a:extLst>
              <a:ext uri="{FF2B5EF4-FFF2-40B4-BE49-F238E27FC236}">
                <a16:creationId xmlns:a16="http://schemas.microsoft.com/office/drawing/2014/main" id="{CB1BD5F5-7E5E-0D48-9279-9816A56941FD}"/>
              </a:ext>
            </a:extLst>
          </p:cNvPr>
          <p:cNvCxnSpPr>
            <a:cxnSpLocks/>
          </p:cNvCxnSpPr>
          <p:nvPr/>
        </p:nvCxnSpPr>
        <p:spPr>
          <a:xfrm flipV="1">
            <a:off x="1849820" y="2806262"/>
            <a:ext cx="5055476" cy="98797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60CD719-8DD9-CE4D-9158-628A9E9CAAA9}"/>
              </a:ext>
            </a:extLst>
          </p:cNvPr>
          <p:cNvSpPr txBox="1"/>
          <p:nvPr/>
        </p:nvSpPr>
        <p:spPr>
          <a:xfrm>
            <a:off x="7009451" y="2593126"/>
            <a:ext cx="1786759" cy="923330"/>
          </a:xfrm>
          <a:prstGeom prst="rect">
            <a:avLst/>
          </a:prstGeom>
          <a:noFill/>
        </p:spPr>
        <p:txBody>
          <a:bodyPr wrap="square" rtlCol="0">
            <a:spAutoFit/>
          </a:bodyPr>
          <a:lstStyle/>
          <a:p>
            <a:r>
              <a:rPr lang="en-AU" dirty="0"/>
              <a:t>Central dispatch limiting exchanges</a:t>
            </a:r>
          </a:p>
        </p:txBody>
      </p:sp>
      <p:sp>
        <p:nvSpPr>
          <p:cNvPr id="16" name="TextBox 15">
            <a:extLst>
              <a:ext uri="{FF2B5EF4-FFF2-40B4-BE49-F238E27FC236}">
                <a16:creationId xmlns:a16="http://schemas.microsoft.com/office/drawing/2014/main" id="{E8FAAE89-4054-2C4F-BC5A-0D17647B7F10}"/>
              </a:ext>
            </a:extLst>
          </p:cNvPr>
          <p:cNvSpPr txBox="1"/>
          <p:nvPr/>
        </p:nvSpPr>
        <p:spPr>
          <a:xfrm>
            <a:off x="1367292" y="1884423"/>
            <a:ext cx="1280863" cy="369332"/>
          </a:xfrm>
          <a:prstGeom prst="rect">
            <a:avLst/>
          </a:prstGeom>
          <a:noFill/>
        </p:spPr>
        <p:txBody>
          <a:bodyPr wrap="none" rtlCol="0">
            <a:spAutoFit/>
          </a:bodyPr>
          <a:lstStyle/>
          <a:p>
            <a:r>
              <a:rPr lang="en-AU" dirty="0"/>
              <a:t>Overall cost</a:t>
            </a:r>
          </a:p>
        </p:txBody>
      </p:sp>
    </p:spTree>
    <p:extLst>
      <p:ext uri="{BB962C8B-B14F-4D97-AF65-F5344CB8AC3E}">
        <p14:creationId xmlns:p14="http://schemas.microsoft.com/office/powerpoint/2010/main" val="37238682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C2F3C-E969-6141-A305-275958DF3D87}"/>
              </a:ext>
            </a:extLst>
          </p:cNvPr>
          <p:cNvSpPr txBox="1"/>
          <p:nvPr/>
        </p:nvSpPr>
        <p:spPr>
          <a:xfrm>
            <a:off x="441944" y="328140"/>
            <a:ext cx="6796253" cy="523220"/>
          </a:xfrm>
          <a:prstGeom prst="rect">
            <a:avLst/>
          </a:prstGeom>
          <a:noFill/>
        </p:spPr>
        <p:txBody>
          <a:bodyPr wrap="square" rtlCol="0">
            <a:spAutoFit/>
          </a:bodyPr>
          <a:lstStyle/>
          <a:p>
            <a:r>
              <a:rPr lang="en-AU" sz="2800" u="sng" dirty="0"/>
              <a:t>Central dispatch (scalability)</a:t>
            </a:r>
          </a:p>
        </p:txBody>
      </p:sp>
      <p:cxnSp>
        <p:nvCxnSpPr>
          <p:cNvPr id="4" name="Straight Arrow Connector 3">
            <a:extLst>
              <a:ext uri="{FF2B5EF4-FFF2-40B4-BE49-F238E27FC236}">
                <a16:creationId xmlns:a16="http://schemas.microsoft.com/office/drawing/2014/main" id="{69DBFFBE-7287-2846-B06C-AE6AA3621CC0}"/>
              </a:ext>
            </a:extLst>
          </p:cNvPr>
          <p:cNvCxnSpPr/>
          <p:nvPr/>
        </p:nvCxnSpPr>
        <p:spPr>
          <a:xfrm flipV="1">
            <a:off x="1860331" y="1797269"/>
            <a:ext cx="0" cy="336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E4C261A-9CAB-FF4B-8929-962372FAE0D6}"/>
              </a:ext>
            </a:extLst>
          </p:cNvPr>
          <p:cNvCxnSpPr/>
          <p:nvPr/>
        </p:nvCxnSpPr>
        <p:spPr>
          <a:xfrm>
            <a:off x="1429407" y="4918841"/>
            <a:ext cx="64218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2439188-B3D5-364B-9406-0E4D58BC9918}"/>
              </a:ext>
            </a:extLst>
          </p:cNvPr>
          <p:cNvSpPr txBox="1"/>
          <p:nvPr/>
        </p:nvSpPr>
        <p:spPr>
          <a:xfrm>
            <a:off x="6915807" y="5160579"/>
            <a:ext cx="1430328" cy="369332"/>
          </a:xfrm>
          <a:prstGeom prst="rect">
            <a:avLst/>
          </a:prstGeom>
          <a:noFill/>
        </p:spPr>
        <p:txBody>
          <a:bodyPr wrap="none" rtlCol="0">
            <a:spAutoFit/>
          </a:bodyPr>
          <a:lstStyle/>
          <a:p>
            <a:r>
              <a:rPr lang="en-AU" dirty="0"/>
              <a:t># of batteries</a:t>
            </a:r>
          </a:p>
        </p:txBody>
      </p:sp>
      <p:cxnSp>
        <p:nvCxnSpPr>
          <p:cNvPr id="12" name="Straight Connector 11">
            <a:extLst>
              <a:ext uri="{FF2B5EF4-FFF2-40B4-BE49-F238E27FC236}">
                <a16:creationId xmlns:a16="http://schemas.microsoft.com/office/drawing/2014/main" id="{CB1BD5F5-7E5E-0D48-9279-9816A56941FD}"/>
              </a:ext>
            </a:extLst>
          </p:cNvPr>
          <p:cNvCxnSpPr>
            <a:cxnSpLocks/>
          </p:cNvCxnSpPr>
          <p:nvPr/>
        </p:nvCxnSpPr>
        <p:spPr>
          <a:xfrm flipV="1">
            <a:off x="1860331" y="1797269"/>
            <a:ext cx="4866290" cy="246993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FAAE89-4054-2C4F-BC5A-0D17647B7F10}"/>
              </a:ext>
            </a:extLst>
          </p:cNvPr>
          <p:cNvSpPr txBox="1"/>
          <p:nvPr/>
        </p:nvSpPr>
        <p:spPr>
          <a:xfrm>
            <a:off x="1377803" y="1432478"/>
            <a:ext cx="1876860" cy="369332"/>
          </a:xfrm>
          <a:prstGeom prst="rect">
            <a:avLst/>
          </a:prstGeom>
          <a:noFill/>
        </p:spPr>
        <p:txBody>
          <a:bodyPr wrap="none" rtlCol="0">
            <a:spAutoFit/>
          </a:bodyPr>
          <a:lstStyle/>
          <a:p>
            <a:r>
              <a:rPr lang="en-AU" dirty="0"/>
              <a:t>Optimization time</a:t>
            </a:r>
          </a:p>
        </p:txBody>
      </p:sp>
    </p:spTree>
    <p:extLst>
      <p:ext uri="{BB962C8B-B14F-4D97-AF65-F5344CB8AC3E}">
        <p14:creationId xmlns:p14="http://schemas.microsoft.com/office/powerpoint/2010/main" val="1589675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C2F3C-E969-6141-A305-275958DF3D87}"/>
              </a:ext>
            </a:extLst>
          </p:cNvPr>
          <p:cNvSpPr txBox="1"/>
          <p:nvPr/>
        </p:nvSpPr>
        <p:spPr>
          <a:xfrm>
            <a:off x="441944" y="328140"/>
            <a:ext cx="8470828" cy="523220"/>
          </a:xfrm>
          <a:prstGeom prst="rect">
            <a:avLst/>
          </a:prstGeom>
          <a:noFill/>
        </p:spPr>
        <p:txBody>
          <a:bodyPr wrap="square" rtlCol="0">
            <a:spAutoFit/>
          </a:bodyPr>
          <a:lstStyle/>
          <a:p>
            <a:r>
              <a:rPr lang="en-AU" sz="2800" u="sng" dirty="0"/>
              <a:t>Forecast (bare bone, autoregressive, weather)</a:t>
            </a:r>
          </a:p>
        </p:txBody>
      </p:sp>
      <p:cxnSp>
        <p:nvCxnSpPr>
          <p:cNvPr id="4" name="Straight Arrow Connector 3">
            <a:extLst>
              <a:ext uri="{FF2B5EF4-FFF2-40B4-BE49-F238E27FC236}">
                <a16:creationId xmlns:a16="http://schemas.microsoft.com/office/drawing/2014/main" id="{69DBFFBE-7287-2846-B06C-AE6AA3621CC0}"/>
              </a:ext>
            </a:extLst>
          </p:cNvPr>
          <p:cNvCxnSpPr/>
          <p:nvPr/>
        </p:nvCxnSpPr>
        <p:spPr>
          <a:xfrm flipV="1">
            <a:off x="1860331" y="1797269"/>
            <a:ext cx="0" cy="336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E4C261A-9CAB-FF4B-8929-962372FAE0D6}"/>
              </a:ext>
            </a:extLst>
          </p:cNvPr>
          <p:cNvCxnSpPr/>
          <p:nvPr/>
        </p:nvCxnSpPr>
        <p:spPr>
          <a:xfrm>
            <a:off x="1429407" y="4918841"/>
            <a:ext cx="64218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2439188-B3D5-364B-9406-0E4D58BC9918}"/>
              </a:ext>
            </a:extLst>
          </p:cNvPr>
          <p:cNvSpPr txBox="1"/>
          <p:nvPr/>
        </p:nvSpPr>
        <p:spPr>
          <a:xfrm>
            <a:off x="6915807" y="5160579"/>
            <a:ext cx="649537" cy="369332"/>
          </a:xfrm>
          <a:prstGeom prst="rect">
            <a:avLst/>
          </a:prstGeom>
          <a:noFill/>
        </p:spPr>
        <p:txBody>
          <a:bodyPr wrap="none" rtlCol="0">
            <a:spAutoFit/>
          </a:bodyPr>
          <a:lstStyle/>
          <a:p>
            <a:r>
              <a:rPr lang="en-AU" dirty="0"/>
              <a:t>Time</a:t>
            </a:r>
          </a:p>
        </p:txBody>
      </p:sp>
      <p:cxnSp>
        <p:nvCxnSpPr>
          <p:cNvPr id="12" name="Straight Connector 11">
            <a:extLst>
              <a:ext uri="{FF2B5EF4-FFF2-40B4-BE49-F238E27FC236}">
                <a16:creationId xmlns:a16="http://schemas.microsoft.com/office/drawing/2014/main" id="{CB1BD5F5-7E5E-0D48-9279-9816A56941FD}"/>
              </a:ext>
            </a:extLst>
          </p:cNvPr>
          <p:cNvCxnSpPr>
            <a:cxnSpLocks/>
          </p:cNvCxnSpPr>
          <p:nvPr/>
        </p:nvCxnSpPr>
        <p:spPr>
          <a:xfrm flipV="1">
            <a:off x="1860331" y="1797269"/>
            <a:ext cx="4866290" cy="24699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FAAE89-4054-2C4F-BC5A-0D17647B7F10}"/>
              </a:ext>
            </a:extLst>
          </p:cNvPr>
          <p:cNvSpPr txBox="1"/>
          <p:nvPr/>
        </p:nvSpPr>
        <p:spPr>
          <a:xfrm>
            <a:off x="1377803" y="1432478"/>
            <a:ext cx="1442959" cy="369332"/>
          </a:xfrm>
          <a:prstGeom prst="rect">
            <a:avLst/>
          </a:prstGeom>
          <a:noFill/>
        </p:spPr>
        <p:txBody>
          <a:bodyPr wrap="none" rtlCol="0">
            <a:spAutoFit/>
          </a:bodyPr>
          <a:lstStyle/>
          <a:p>
            <a:r>
              <a:rPr lang="en-AU" dirty="0"/>
              <a:t>Power profile</a:t>
            </a:r>
          </a:p>
        </p:txBody>
      </p:sp>
      <p:cxnSp>
        <p:nvCxnSpPr>
          <p:cNvPr id="8" name="Straight Connector 7">
            <a:extLst>
              <a:ext uri="{FF2B5EF4-FFF2-40B4-BE49-F238E27FC236}">
                <a16:creationId xmlns:a16="http://schemas.microsoft.com/office/drawing/2014/main" id="{11D4A09F-7264-464F-B83B-613D7495DC08}"/>
              </a:ext>
            </a:extLst>
          </p:cNvPr>
          <p:cNvCxnSpPr>
            <a:cxnSpLocks/>
          </p:cNvCxnSpPr>
          <p:nvPr/>
        </p:nvCxnSpPr>
        <p:spPr>
          <a:xfrm flipV="1">
            <a:off x="2012731" y="1949669"/>
            <a:ext cx="4866290" cy="246993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DC7244-0203-BB4F-AB5A-D4072D6964AC}"/>
              </a:ext>
            </a:extLst>
          </p:cNvPr>
          <p:cNvCxnSpPr>
            <a:cxnSpLocks/>
          </p:cNvCxnSpPr>
          <p:nvPr/>
        </p:nvCxnSpPr>
        <p:spPr>
          <a:xfrm flipV="1">
            <a:off x="2165131" y="2102069"/>
            <a:ext cx="4866290" cy="246993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89701B-BF5F-B840-BCB5-65FE6CD38B4A}"/>
              </a:ext>
            </a:extLst>
          </p:cNvPr>
          <p:cNvCxnSpPr>
            <a:cxnSpLocks/>
          </p:cNvCxnSpPr>
          <p:nvPr/>
        </p:nvCxnSpPr>
        <p:spPr>
          <a:xfrm flipV="1">
            <a:off x="2317531" y="2254469"/>
            <a:ext cx="4866290" cy="246993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931A8E7-B200-6D43-B003-1DB192F9042F}"/>
              </a:ext>
            </a:extLst>
          </p:cNvPr>
          <p:cNvSpPr txBox="1"/>
          <p:nvPr/>
        </p:nvSpPr>
        <p:spPr>
          <a:xfrm>
            <a:off x="6724445" y="1492892"/>
            <a:ext cx="1126783" cy="369332"/>
          </a:xfrm>
          <a:prstGeom prst="rect">
            <a:avLst/>
          </a:prstGeom>
          <a:noFill/>
        </p:spPr>
        <p:txBody>
          <a:bodyPr wrap="none" rtlCol="0">
            <a:spAutoFit/>
          </a:bodyPr>
          <a:lstStyle/>
          <a:p>
            <a:r>
              <a:rPr lang="en-AU" dirty="0"/>
              <a:t>Reference</a:t>
            </a:r>
          </a:p>
        </p:txBody>
      </p:sp>
    </p:spTree>
    <p:extLst>
      <p:ext uri="{BB962C8B-B14F-4D97-AF65-F5344CB8AC3E}">
        <p14:creationId xmlns:p14="http://schemas.microsoft.com/office/powerpoint/2010/main" val="131347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normAutofit/>
          </a:bodyPr>
          <a:lstStyle/>
          <a:p>
            <a:r>
              <a:rPr lang="en-AU" b="1" dirty="0">
                <a:solidFill>
                  <a:schemeClr val="accent1"/>
                </a:solidFill>
              </a:rPr>
              <a:t>Chapter 4</a:t>
            </a:r>
            <a:br>
              <a:rPr lang="en-AU" dirty="0"/>
            </a:br>
            <a:endParaRPr lang="en-AU" dirty="0"/>
          </a:p>
        </p:txBody>
      </p:sp>
    </p:spTree>
    <p:extLst>
      <p:ext uri="{BB962C8B-B14F-4D97-AF65-F5344CB8AC3E}">
        <p14:creationId xmlns:p14="http://schemas.microsoft.com/office/powerpoint/2010/main" val="2173988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74E152-5DC2-BD45-B6E1-5CA9D8529DED}"/>
              </a:ext>
            </a:extLst>
          </p:cNvPr>
          <p:cNvSpPr txBox="1"/>
          <p:nvPr/>
        </p:nvSpPr>
        <p:spPr>
          <a:xfrm>
            <a:off x="381000" y="295168"/>
            <a:ext cx="11430000" cy="1477328"/>
          </a:xfrm>
          <a:prstGeom prst="rect">
            <a:avLst/>
          </a:prstGeom>
          <a:noFill/>
        </p:spPr>
        <p:txBody>
          <a:bodyPr wrap="square" rtlCol="0">
            <a:spAutoFit/>
          </a:bodyPr>
          <a:lstStyle/>
          <a:p>
            <a:r>
              <a:rPr lang="en-AU" b="1" dirty="0">
                <a:solidFill>
                  <a:schemeClr val="accent1"/>
                </a:solidFill>
              </a:rPr>
              <a:t>What's the impact of frequent forecast and redispatch?</a:t>
            </a:r>
          </a:p>
          <a:p>
            <a:endParaRPr lang="en-AU" b="1" dirty="0">
              <a:solidFill>
                <a:schemeClr val="accent1"/>
              </a:solidFill>
            </a:endParaRPr>
          </a:p>
          <a:p>
            <a:r>
              <a:rPr lang="en-AU" b="1" dirty="0">
                <a:solidFill>
                  <a:schemeClr val="accent1"/>
                </a:solidFill>
              </a:rPr>
              <a:t>Including stochastic variables in the dispatch</a:t>
            </a:r>
          </a:p>
          <a:p>
            <a:endParaRPr lang="en-AU" dirty="0">
              <a:highlight>
                <a:srgbClr val="FFFF00"/>
              </a:highlight>
            </a:endParaRPr>
          </a:p>
          <a:p>
            <a:r>
              <a:rPr lang="en-AU" b="1" dirty="0">
                <a:solidFill>
                  <a:schemeClr val="accent1"/>
                </a:solidFill>
              </a:rPr>
              <a:t>Relying on an heuristic strategy without forecast</a:t>
            </a:r>
          </a:p>
        </p:txBody>
      </p:sp>
    </p:spTree>
    <p:extLst>
      <p:ext uri="{BB962C8B-B14F-4D97-AF65-F5344CB8AC3E}">
        <p14:creationId xmlns:p14="http://schemas.microsoft.com/office/powerpoint/2010/main" val="482361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normAutofit/>
          </a:bodyPr>
          <a:lstStyle/>
          <a:p>
            <a:r>
              <a:rPr lang="en-AU" b="1" dirty="0">
                <a:solidFill>
                  <a:schemeClr val="accent1"/>
                </a:solidFill>
              </a:rPr>
              <a:t>Chapter 5</a:t>
            </a:r>
            <a:br>
              <a:rPr lang="en-AU" dirty="0"/>
            </a:br>
            <a:r>
              <a:rPr lang="en-AU" dirty="0"/>
              <a:t>More solar panels is always better for GHG emissions ?</a:t>
            </a:r>
          </a:p>
        </p:txBody>
      </p:sp>
    </p:spTree>
    <p:extLst>
      <p:ext uri="{BB962C8B-B14F-4D97-AF65-F5344CB8AC3E}">
        <p14:creationId xmlns:p14="http://schemas.microsoft.com/office/powerpoint/2010/main" val="202354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2BCC62-B730-753B-000A-9DF4EE6D3F90}"/>
              </a:ext>
            </a:extLst>
          </p:cNvPr>
          <p:cNvPicPr>
            <a:picLocks noChangeAspect="1"/>
          </p:cNvPicPr>
          <p:nvPr/>
        </p:nvPicPr>
        <p:blipFill>
          <a:blip r:embed="rId2"/>
          <a:stretch>
            <a:fillRect/>
          </a:stretch>
        </p:blipFill>
        <p:spPr>
          <a:xfrm>
            <a:off x="1637959" y="82570"/>
            <a:ext cx="8916082" cy="6031063"/>
          </a:xfrm>
          <a:prstGeom prst="rect">
            <a:avLst/>
          </a:prstGeom>
        </p:spPr>
      </p:pic>
      <p:sp>
        <p:nvSpPr>
          <p:cNvPr id="3" name="TextBox 2">
            <a:extLst>
              <a:ext uri="{FF2B5EF4-FFF2-40B4-BE49-F238E27FC236}">
                <a16:creationId xmlns:a16="http://schemas.microsoft.com/office/drawing/2014/main" id="{0BA3C34A-C72C-D426-329D-D8EF0C4C1414}"/>
              </a:ext>
            </a:extLst>
          </p:cNvPr>
          <p:cNvSpPr txBox="1"/>
          <p:nvPr/>
        </p:nvSpPr>
        <p:spPr>
          <a:xfrm>
            <a:off x="304800" y="6252210"/>
            <a:ext cx="11119945" cy="523220"/>
          </a:xfrm>
          <a:prstGeom prst="rect">
            <a:avLst/>
          </a:prstGeom>
          <a:noFill/>
        </p:spPr>
        <p:txBody>
          <a:bodyPr wrap="square" rtlCol="0">
            <a:spAutoFit/>
          </a:bodyPr>
          <a:lstStyle/>
          <a:p>
            <a:r>
              <a:rPr lang="en-GB" sz="1400" i="1" dirty="0"/>
              <a:t>[1] </a:t>
            </a:r>
            <a:r>
              <a:rPr lang="en-GB" sz="1400" i="1" dirty="0" err="1"/>
              <a:t>Jarra</a:t>
            </a:r>
            <a:r>
              <a:rPr lang="en-GB" sz="1400" i="1" dirty="0"/>
              <a:t> Hicks and Nicola </a:t>
            </a:r>
            <a:r>
              <a:rPr lang="en-GB" sz="1400" i="1" dirty="0" err="1"/>
              <a:t>Ison</a:t>
            </a:r>
            <a:r>
              <a:rPr lang="en-GB" sz="1400" i="1" dirty="0"/>
              <a:t>. « An Exploration of the Boundaries of ‘Community’ in Community Renewable Energy Projects: Navigating between Motivations and Context ». In: Energy Policy 113 (Feb. 2018), pp. 523–534. </a:t>
            </a:r>
            <a:r>
              <a:rPr lang="en-GB" sz="1400" i="1" dirty="0" err="1"/>
              <a:t>doi</a:t>
            </a:r>
            <a:r>
              <a:rPr lang="en-GB" sz="1400" i="1" dirty="0"/>
              <a:t>: 10.1016/j.enpol.2017.10.031 </a:t>
            </a:r>
            <a:endParaRPr lang="en-US" sz="1400" i="1" dirty="0"/>
          </a:p>
        </p:txBody>
      </p:sp>
    </p:spTree>
    <p:extLst>
      <p:ext uri="{BB962C8B-B14F-4D97-AF65-F5344CB8AC3E}">
        <p14:creationId xmlns:p14="http://schemas.microsoft.com/office/powerpoint/2010/main" val="3940739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282F60-EB52-C542-8B5C-A00B284BEE40}"/>
              </a:ext>
            </a:extLst>
          </p:cNvPr>
          <p:cNvSpPr txBox="1"/>
          <p:nvPr/>
        </p:nvSpPr>
        <p:spPr>
          <a:xfrm>
            <a:off x="441945" y="188529"/>
            <a:ext cx="6796253" cy="1015663"/>
          </a:xfrm>
          <a:prstGeom prst="rect">
            <a:avLst/>
          </a:prstGeom>
          <a:noFill/>
        </p:spPr>
        <p:txBody>
          <a:bodyPr wrap="square" rtlCol="0">
            <a:spAutoFit/>
          </a:bodyPr>
          <a:lstStyle/>
          <a:p>
            <a:r>
              <a:rPr lang="en-AU" sz="3000" u="sng" dirty="0"/>
              <a:t>Self-sufficiency is desirable ?</a:t>
            </a:r>
          </a:p>
          <a:p>
            <a:endParaRPr lang="en-AU" sz="3000" u="sng" dirty="0">
              <a:solidFill>
                <a:schemeClr val="bg2">
                  <a:lumMod val="50000"/>
                </a:schemeClr>
              </a:solidFill>
            </a:endParaRPr>
          </a:p>
        </p:txBody>
      </p:sp>
      <p:sp>
        <p:nvSpPr>
          <p:cNvPr id="3" name="TextBox 2">
            <a:extLst>
              <a:ext uri="{FF2B5EF4-FFF2-40B4-BE49-F238E27FC236}">
                <a16:creationId xmlns:a16="http://schemas.microsoft.com/office/drawing/2014/main" id="{A6BA0A04-DD7D-F743-819E-8F24017EB41A}"/>
              </a:ext>
            </a:extLst>
          </p:cNvPr>
          <p:cNvSpPr txBox="1"/>
          <p:nvPr/>
        </p:nvSpPr>
        <p:spPr>
          <a:xfrm>
            <a:off x="441945" y="1370863"/>
            <a:ext cx="9711557" cy="2031325"/>
          </a:xfrm>
          <a:prstGeom prst="rect">
            <a:avLst/>
          </a:prstGeom>
          <a:noFill/>
        </p:spPr>
        <p:txBody>
          <a:bodyPr wrap="square" rtlCol="0">
            <a:spAutoFit/>
          </a:bodyPr>
          <a:lstStyle/>
          <a:p>
            <a:r>
              <a:rPr lang="en-GB" dirty="0"/>
              <a:t>High self-sufficiency is not desirable, but the right self-sufficiency is (we believe). </a:t>
            </a:r>
          </a:p>
          <a:p>
            <a:endParaRPr lang="en-GB" dirty="0"/>
          </a:p>
          <a:p>
            <a:r>
              <a:rPr lang="en-GB" dirty="0"/>
              <a:t>Our work is to find the "right level" from an GHG perspective. </a:t>
            </a:r>
          </a:p>
          <a:p>
            <a:endParaRPr lang="en-GB" dirty="0"/>
          </a:p>
          <a:p>
            <a:r>
              <a:rPr lang="en-GB" dirty="0"/>
              <a:t>Self-sufficiency is interesting to merge :</a:t>
            </a:r>
          </a:p>
          <a:p>
            <a:pPr marL="285750" indent="-285750">
              <a:buFont typeface="Arial" panose="020B0604020202020204" pitchFamily="34" charset="0"/>
              <a:buChar char="•"/>
            </a:pPr>
            <a:r>
              <a:rPr lang="en-GB" dirty="0"/>
              <a:t>efficiency gains from large power plants, </a:t>
            </a:r>
          </a:p>
          <a:p>
            <a:pPr marL="285750" indent="-285750">
              <a:buFont typeface="Arial" panose="020B0604020202020204" pitchFamily="34" charset="0"/>
              <a:buChar char="•"/>
            </a:pPr>
            <a:r>
              <a:rPr lang="en-GB" dirty="0"/>
              <a:t>and energy sufficiency from a more “physical understanding of production”.</a:t>
            </a:r>
            <a:endParaRPr lang="en-AU" dirty="0"/>
          </a:p>
        </p:txBody>
      </p:sp>
    </p:spTree>
    <p:extLst>
      <p:ext uri="{BB962C8B-B14F-4D97-AF65-F5344CB8AC3E}">
        <p14:creationId xmlns:p14="http://schemas.microsoft.com/office/powerpoint/2010/main" val="21306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74516C-3FF6-F540-8C41-0593A95D5F45}"/>
              </a:ext>
            </a:extLst>
          </p:cNvPr>
          <p:cNvSpPr txBox="1"/>
          <p:nvPr/>
        </p:nvSpPr>
        <p:spPr>
          <a:xfrm>
            <a:off x="808170" y="432077"/>
            <a:ext cx="10581321" cy="1384995"/>
          </a:xfrm>
          <a:prstGeom prst="rect">
            <a:avLst/>
          </a:prstGeom>
          <a:noFill/>
        </p:spPr>
        <p:txBody>
          <a:bodyPr wrap="square" rtlCol="0">
            <a:spAutoFit/>
          </a:bodyPr>
          <a:lstStyle/>
          <a:p>
            <a:r>
              <a:rPr lang="fr-FR" sz="2800" dirty="0"/>
              <a:t>Pour atteindre une autoproduction de </a:t>
            </a:r>
            <a:r>
              <a:rPr lang="fr-FR" sz="2800" i="1" dirty="0"/>
              <a:t>X</a:t>
            </a:r>
            <a:r>
              <a:rPr lang="fr-FR" sz="2800" dirty="0"/>
              <a:t>%, quelle est la combinaison de </a:t>
            </a:r>
            <a:r>
              <a:rPr lang="fr-FR" sz="2800" u="sng" dirty="0"/>
              <a:t>panneaux solaires</a:t>
            </a:r>
            <a:r>
              <a:rPr lang="fr-FR" sz="2800" dirty="0"/>
              <a:t> et </a:t>
            </a:r>
            <a:r>
              <a:rPr lang="fr-FR" sz="2800" u="sng" dirty="0"/>
              <a:t>batteries</a:t>
            </a:r>
            <a:r>
              <a:rPr lang="fr-FR" sz="2800" dirty="0"/>
              <a:t> qui minimise l’émission de Gaz à Effet de Serre (GES) ? </a:t>
            </a:r>
          </a:p>
        </p:txBody>
      </p:sp>
      <p:sp>
        <p:nvSpPr>
          <p:cNvPr id="8" name="TextBox 7">
            <a:extLst>
              <a:ext uri="{FF2B5EF4-FFF2-40B4-BE49-F238E27FC236}">
                <a16:creationId xmlns:a16="http://schemas.microsoft.com/office/drawing/2014/main" id="{B3C680DE-2C2A-D945-A434-0C082FA358D3}"/>
              </a:ext>
            </a:extLst>
          </p:cNvPr>
          <p:cNvSpPr txBox="1"/>
          <p:nvPr/>
        </p:nvSpPr>
        <p:spPr>
          <a:xfrm>
            <a:off x="3649134" y="2977939"/>
            <a:ext cx="2654849" cy="1569660"/>
          </a:xfrm>
          <a:prstGeom prst="rect">
            <a:avLst/>
          </a:prstGeom>
          <a:solidFill>
            <a:schemeClr val="bg1"/>
          </a:solidFill>
        </p:spPr>
        <p:txBody>
          <a:bodyPr wrap="square" rtlCol="0">
            <a:spAutoFit/>
          </a:bodyPr>
          <a:lstStyle/>
          <a:p>
            <a:r>
              <a:rPr lang="fr-FR" sz="2400" dirty="0">
                <a:solidFill>
                  <a:schemeClr val="accent2"/>
                </a:solidFill>
              </a:rPr>
              <a:t>les GES à la fabrication et</a:t>
            </a:r>
          </a:p>
          <a:p>
            <a:r>
              <a:rPr lang="fr-FR" sz="2400" dirty="0">
                <a:solidFill>
                  <a:schemeClr val="accent2"/>
                </a:solidFill>
              </a:rPr>
              <a:t>au démantèlement </a:t>
            </a:r>
            <a:r>
              <a:rPr lang="fr-FR" sz="2400" b="1" dirty="0">
                <a:solidFill>
                  <a:schemeClr val="accent2"/>
                </a:solidFill>
              </a:rPr>
              <a:t>(l’investissement)</a:t>
            </a:r>
          </a:p>
        </p:txBody>
      </p:sp>
      <p:sp>
        <p:nvSpPr>
          <p:cNvPr id="9" name="TextBox 8">
            <a:extLst>
              <a:ext uri="{FF2B5EF4-FFF2-40B4-BE49-F238E27FC236}">
                <a16:creationId xmlns:a16="http://schemas.microsoft.com/office/drawing/2014/main" id="{FD301202-B4E2-A04D-86E2-B5E2E5663B67}"/>
              </a:ext>
            </a:extLst>
          </p:cNvPr>
          <p:cNvSpPr txBox="1"/>
          <p:nvPr/>
        </p:nvSpPr>
        <p:spPr>
          <a:xfrm>
            <a:off x="8033537" y="3051598"/>
            <a:ext cx="2504243" cy="1200329"/>
          </a:xfrm>
          <a:prstGeom prst="rect">
            <a:avLst/>
          </a:prstGeom>
          <a:solidFill>
            <a:schemeClr val="bg1"/>
          </a:solidFill>
        </p:spPr>
        <p:txBody>
          <a:bodyPr wrap="square" rtlCol="0">
            <a:spAutoFit/>
          </a:bodyPr>
          <a:lstStyle/>
          <a:p>
            <a:r>
              <a:rPr lang="fr-FR" sz="2400" dirty="0">
                <a:solidFill>
                  <a:schemeClr val="accent1"/>
                </a:solidFill>
              </a:rPr>
              <a:t>les GES dans la consommation </a:t>
            </a:r>
            <a:r>
              <a:rPr lang="fr-FR" sz="2400" b="1" dirty="0">
                <a:solidFill>
                  <a:schemeClr val="accent1"/>
                </a:solidFill>
              </a:rPr>
              <a:t>(l’opération)</a:t>
            </a:r>
          </a:p>
        </p:txBody>
      </p:sp>
      <p:sp>
        <p:nvSpPr>
          <p:cNvPr id="6" name="TextBox 5">
            <a:extLst>
              <a:ext uri="{FF2B5EF4-FFF2-40B4-BE49-F238E27FC236}">
                <a16:creationId xmlns:a16="http://schemas.microsoft.com/office/drawing/2014/main" id="{EB1C9CEA-9E9C-8344-B28B-C3B1EC27F5FC}"/>
              </a:ext>
            </a:extLst>
          </p:cNvPr>
          <p:cNvSpPr txBox="1"/>
          <p:nvPr/>
        </p:nvSpPr>
        <p:spPr>
          <a:xfrm>
            <a:off x="6550736" y="3412547"/>
            <a:ext cx="338554" cy="461665"/>
          </a:xfrm>
          <a:prstGeom prst="rect">
            <a:avLst/>
          </a:prstGeom>
          <a:noFill/>
        </p:spPr>
        <p:txBody>
          <a:bodyPr wrap="none" rtlCol="0">
            <a:spAutoFit/>
          </a:bodyPr>
          <a:lstStyle/>
          <a:p>
            <a:r>
              <a:rPr lang="fr-FR" sz="2400" dirty="0"/>
              <a:t>+</a:t>
            </a:r>
          </a:p>
        </p:txBody>
      </p:sp>
      <p:sp>
        <p:nvSpPr>
          <p:cNvPr id="12" name="TextBox 11">
            <a:extLst>
              <a:ext uri="{FF2B5EF4-FFF2-40B4-BE49-F238E27FC236}">
                <a16:creationId xmlns:a16="http://schemas.microsoft.com/office/drawing/2014/main" id="{A7CA8D6B-45C1-384A-90CC-C8C7FABB8411}"/>
              </a:ext>
            </a:extLst>
          </p:cNvPr>
          <p:cNvSpPr txBox="1"/>
          <p:nvPr/>
        </p:nvSpPr>
        <p:spPr>
          <a:xfrm>
            <a:off x="535675" y="3429002"/>
            <a:ext cx="2384179" cy="461665"/>
          </a:xfrm>
          <a:prstGeom prst="rect">
            <a:avLst/>
          </a:prstGeom>
          <a:noFill/>
        </p:spPr>
        <p:txBody>
          <a:bodyPr wrap="none" rtlCol="0">
            <a:spAutoFit/>
          </a:bodyPr>
          <a:lstStyle/>
          <a:p>
            <a:r>
              <a:rPr lang="fr-FR" sz="2400" b="1" dirty="0"/>
              <a:t>Émissions de GES</a:t>
            </a:r>
          </a:p>
        </p:txBody>
      </p:sp>
      <p:sp>
        <p:nvSpPr>
          <p:cNvPr id="34" name="TextBox 33">
            <a:extLst>
              <a:ext uri="{FF2B5EF4-FFF2-40B4-BE49-F238E27FC236}">
                <a16:creationId xmlns:a16="http://schemas.microsoft.com/office/drawing/2014/main" id="{301FB252-CDC5-544B-861C-25FFD1CDCF38}"/>
              </a:ext>
            </a:extLst>
          </p:cNvPr>
          <p:cNvSpPr txBox="1"/>
          <p:nvPr/>
        </p:nvSpPr>
        <p:spPr>
          <a:xfrm>
            <a:off x="3063823" y="3420929"/>
            <a:ext cx="338554" cy="461665"/>
          </a:xfrm>
          <a:prstGeom prst="rect">
            <a:avLst/>
          </a:prstGeom>
          <a:noFill/>
        </p:spPr>
        <p:txBody>
          <a:bodyPr wrap="none" rtlCol="0">
            <a:spAutoFit/>
          </a:bodyPr>
          <a:lstStyle/>
          <a:p>
            <a:r>
              <a:rPr lang="fr-FR" sz="2400" dirty="0"/>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DC5E320-1FF5-0747-81AE-A0C982FE296B}"/>
                  </a:ext>
                </a:extLst>
              </p:cNvPr>
              <p:cNvSpPr txBox="1"/>
              <p:nvPr/>
            </p:nvSpPr>
            <p:spPr>
              <a:xfrm>
                <a:off x="7136045" y="3132647"/>
                <a:ext cx="897490" cy="1038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fr-FR" sz="2400" i="1">
                              <a:solidFill>
                                <a:schemeClr val="accent1"/>
                              </a:solidFill>
                              <a:latin typeface="Cambria Math" panose="02040503050406030204" pitchFamily="18" charset="0"/>
                            </a:rPr>
                          </m:ctrlPr>
                        </m:naryPr>
                        <m:sub>
                          <m:r>
                            <m:rPr>
                              <m:brk m:alnAt="23"/>
                            </m:rPr>
                            <a:rPr lang="en-FR" sz="2400" i="1">
                              <a:solidFill>
                                <a:schemeClr val="accent1"/>
                              </a:solidFill>
                              <a:latin typeface="Cambria Math" panose="02040503050406030204" pitchFamily="18" charset="0"/>
                            </a:rPr>
                            <m:t>𝑡</m:t>
                          </m:r>
                          <m:r>
                            <a:rPr lang="en-FR" sz="2400" i="1">
                              <a:solidFill>
                                <a:schemeClr val="accent1"/>
                              </a:solidFill>
                              <a:latin typeface="Cambria Math" panose="02040503050406030204" pitchFamily="18" charset="0"/>
                            </a:rPr>
                            <m:t>=1</m:t>
                          </m:r>
                        </m:sub>
                        <m:sup>
                          <m:r>
                            <a:rPr lang="en-FR" sz="2400" i="1">
                              <a:solidFill>
                                <a:schemeClr val="accent1"/>
                              </a:solidFill>
                              <a:latin typeface="Cambria Math" panose="02040503050406030204" pitchFamily="18" charset="0"/>
                            </a:rPr>
                            <m:t>20 </m:t>
                          </m:r>
                          <m:r>
                            <a:rPr lang="en-FR" sz="2400" i="1">
                              <a:solidFill>
                                <a:schemeClr val="accent1"/>
                              </a:solidFill>
                              <a:latin typeface="Cambria Math" panose="02040503050406030204" pitchFamily="18" charset="0"/>
                            </a:rPr>
                            <m:t>𝑎𝑛𝑠</m:t>
                          </m:r>
                        </m:sup>
                        <m:e>
                          <m:r>
                            <a:rPr lang="en-FR" sz="2400" i="1">
                              <a:solidFill>
                                <a:schemeClr val="accent1"/>
                              </a:solidFill>
                              <a:latin typeface="Cambria Math" panose="02040503050406030204" pitchFamily="18" charset="0"/>
                            </a:rPr>
                            <m:t> </m:t>
                          </m:r>
                        </m:e>
                      </m:nary>
                    </m:oMath>
                  </m:oMathPara>
                </a14:m>
                <a:endParaRPr lang="fr-FR" sz="2400" dirty="0">
                  <a:solidFill>
                    <a:schemeClr val="accent1"/>
                  </a:solidFill>
                </a:endParaRPr>
              </a:p>
            </p:txBody>
          </p:sp>
        </mc:Choice>
        <mc:Fallback xmlns="">
          <p:sp>
            <p:nvSpPr>
              <p:cNvPr id="13" name="TextBox 12">
                <a:extLst>
                  <a:ext uri="{FF2B5EF4-FFF2-40B4-BE49-F238E27FC236}">
                    <a16:creationId xmlns:a16="http://schemas.microsoft.com/office/drawing/2014/main" id="{1DC5E320-1FF5-0747-81AE-A0C982FE296B}"/>
                  </a:ext>
                </a:extLst>
              </p:cNvPr>
              <p:cNvSpPr txBox="1">
                <a:spLocks noRot="1" noChangeAspect="1" noMove="1" noResize="1" noEditPoints="1" noAdjustHandles="1" noChangeArrowheads="1" noChangeShapeType="1" noTextEdit="1"/>
              </p:cNvSpPr>
              <p:nvPr/>
            </p:nvSpPr>
            <p:spPr>
              <a:xfrm>
                <a:off x="7136045" y="3132647"/>
                <a:ext cx="897490" cy="1038233"/>
              </a:xfrm>
              <a:prstGeom prst="rect">
                <a:avLst/>
              </a:prstGeom>
              <a:blipFill>
                <a:blip r:embed="rId3"/>
                <a:stretch>
                  <a:fillRect l="-109859" t="-114458" r="-52113" b="-174699"/>
                </a:stretch>
              </a:blipFill>
            </p:spPr>
            <p:txBody>
              <a:bodyPr/>
              <a:lstStyle/>
              <a:p>
                <a:r>
                  <a:rPr lang="fr-FR">
                    <a:noFill/>
                  </a:rPr>
                  <a:t> </a:t>
                </a:r>
              </a:p>
            </p:txBody>
          </p:sp>
        </mc:Fallback>
      </mc:AlternateContent>
    </p:spTree>
    <p:extLst>
      <p:ext uri="{BB962C8B-B14F-4D97-AF65-F5344CB8AC3E}">
        <p14:creationId xmlns:p14="http://schemas.microsoft.com/office/powerpoint/2010/main" val="10120479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descr="Solar cell  premium icon">
            <a:extLst>
              <a:ext uri="{FF2B5EF4-FFF2-40B4-BE49-F238E27FC236}">
                <a16:creationId xmlns:a16="http://schemas.microsoft.com/office/drawing/2014/main" id="{D03C1807-FF2A-B142-8267-394D211A3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7208" y="2927095"/>
            <a:ext cx="1088454" cy="10884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201297-6B77-C64A-9A90-9A6CC895F97C}"/>
              </a:ext>
            </a:extLst>
          </p:cNvPr>
          <p:cNvSpPr txBox="1"/>
          <p:nvPr/>
        </p:nvSpPr>
        <p:spPr>
          <a:xfrm>
            <a:off x="3003380" y="2521845"/>
            <a:ext cx="1339982" cy="369332"/>
          </a:xfrm>
          <a:prstGeom prst="rect">
            <a:avLst/>
          </a:prstGeom>
          <a:noFill/>
        </p:spPr>
        <p:txBody>
          <a:bodyPr wrap="none" rtlCol="0">
            <a:spAutoFit/>
          </a:bodyPr>
          <a:lstStyle/>
          <a:p>
            <a:r>
              <a:rPr lang="fr-FR" b="1" dirty="0">
                <a:solidFill>
                  <a:schemeClr val="accent6">
                    <a:lumMod val="75000"/>
                  </a:schemeClr>
                </a:solidFill>
              </a:rPr>
              <a:t>Producteurs</a:t>
            </a:r>
          </a:p>
        </p:txBody>
      </p:sp>
      <p:pic>
        <p:nvPicPr>
          <p:cNvPr id="4" name="Picture 4">
            <a:extLst>
              <a:ext uri="{FF2B5EF4-FFF2-40B4-BE49-F238E27FC236}">
                <a16:creationId xmlns:a16="http://schemas.microsoft.com/office/drawing/2014/main" id="{1DCEDCB0-B38B-F84D-9772-F39B16B98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3019" y="3015228"/>
            <a:ext cx="1088454" cy="10884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165FC1-1625-664F-9DBF-7A98F71D2ECD}"/>
              </a:ext>
            </a:extLst>
          </p:cNvPr>
          <p:cNvSpPr txBox="1"/>
          <p:nvPr/>
        </p:nvSpPr>
        <p:spPr>
          <a:xfrm>
            <a:off x="7480994" y="2559022"/>
            <a:ext cx="1741439" cy="369332"/>
          </a:xfrm>
          <a:prstGeom prst="rect">
            <a:avLst/>
          </a:prstGeom>
          <a:noFill/>
        </p:spPr>
        <p:txBody>
          <a:bodyPr wrap="none" rtlCol="0">
            <a:spAutoFit/>
          </a:bodyPr>
          <a:lstStyle/>
          <a:p>
            <a:r>
              <a:rPr lang="fr-FR" b="1" dirty="0">
                <a:solidFill>
                  <a:srgbClr val="C00000"/>
                </a:solidFill>
              </a:rPr>
              <a:t>Consommateurs</a:t>
            </a:r>
          </a:p>
        </p:txBody>
      </p:sp>
      <p:pic>
        <p:nvPicPr>
          <p:cNvPr id="6" name="Picture 4">
            <a:extLst>
              <a:ext uri="{FF2B5EF4-FFF2-40B4-BE49-F238E27FC236}">
                <a16:creationId xmlns:a16="http://schemas.microsoft.com/office/drawing/2014/main" id="{21DF1A20-3737-7248-BE7E-4BB2D9AA8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322" y="3481749"/>
            <a:ext cx="553985" cy="553985"/>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5464AAED-F6D0-D24F-8449-66C3EA0FD5E5}"/>
              </a:ext>
            </a:extLst>
          </p:cNvPr>
          <p:cNvSpPr/>
          <p:nvPr/>
        </p:nvSpPr>
        <p:spPr>
          <a:xfrm>
            <a:off x="2366681" y="2389937"/>
            <a:ext cx="7186110" cy="2795247"/>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Picture 2" descr="Index of /wp-content/uploads/2019/03/">
            <a:extLst>
              <a:ext uri="{FF2B5EF4-FFF2-40B4-BE49-F238E27FC236}">
                <a16:creationId xmlns:a16="http://schemas.microsoft.com/office/drawing/2014/main" id="{23254CCB-01A3-4343-B5BC-C56D348B3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1339" y="4560423"/>
            <a:ext cx="1287519" cy="1287519"/>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DB3C0DE4-CBF9-5E4A-B4D4-A7014AB3BA82}"/>
              </a:ext>
            </a:extLst>
          </p:cNvPr>
          <p:cNvSpPr txBox="1">
            <a:spLocks/>
          </p:cNvSpPr>
          <p:nvPr/>
        </p:nvSpPr>
        <p:spPr>
          <a:xfrm>
            <a:off x="838200" y="36512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Hypothèse d’une étude </a:t>
            </a:r>
            <a:r>
              <a:rPr lang="fr-FR" u="sng" dirty="0"/>
              <a:t>à l’échelle de la communauté</a:t>
            </a:r>
          </a:p>
        </p:txBody>
      </p:sp>
      <p:cxnSp>
        <p:nvCxnSpPr>
          <p:cNvPr id="21" name="Straight Arrow Connector 20">
            <a:extLst>
              <a:ext uri="{FF2B5EF4-FFF2-40B4-BE49-F238E27FC236}">
                <a16:creationId xmlns:a16="http://schemas.microsoft.com/office/drawing/2014/main" id="{C0D670D2-E911-8E4B-8214-CC7DAE50B5A7}"/>
              </a:ext>
            </a:extLst>
          </p:cNvPr>
          <p:cNvCxnSpPr/>
          <p:nvPr/>
        </p:nvCxnSpPr>
        <p:spPr>
          <a:xfrm>
            <a:off x="4343362" y="3614569"/>
            <a:ext cx="321926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297550A-1A75-9B41-A748-41E84D6904CB}"/>
              </a:ext>
            </a:extLst>
          </p:cNvPr>
          <p:cNvCxnSpPr>
            <a:cxnSpLocks/>
          </p:cNvCxnSpPr>
          <p:nvPr/>
        </p:nvCxnSpPr>
        <p:spPr>
          <a:xfrm>
            <a:off x="3674595" y="4103682"/>
            <a:ext cx="0" cy="191306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F41A4B5-4586-E141-B9FE-7BFF4DB11D12}"/>
              </a:ext>
            </a:extLst>
          </p:cNvPr>
          <p:cNvCxnSpPr>
            <a:cxnSpLocks/>
          </p:cNvCxnSpPr>
          <p:nvPr/>
        </p:nvCxnSpPr>
        <p:spPr>
          <a:xfrm flipV="1">
            <a:off x="8345206" y="4212724"/>
            <a:ext cx="0" cy="17254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38A48FA-9CEB-3243-9A20-C6D1C8326B14}"/>
              </a:ext>
            </a:extLst>
          </p:cNvPr>
          <p:cNvSpPr txBox="1"/>
          <p:nvPr/>
        </p:nvSpPr>
        <p:spPr>
          <a:xfrm>
            <a:off x="5398414" y="3126508"/>
            <a:ext cx="1375248" cy="369332"/>
          </a:xfrm>
          <a:prstGeom prst="rect">
            <a:avLst/>
          </a:prstGeom>
          <a:noFill/>
        </p:spPr>
        <p:txBody>
          <a:bodyPr wrap="none" rtlCol="0">
            <a:spAutoFit/>
          </a:bodyPr>
          <a:lstStyle/>
          <a:p>
            <a:r>
              <a:rPr lang="fr-FR" dirty="0"/>
              <a:t>0 gCO2/kWh</a:t>
            </a:r>
          </a:p>
        </p:txBody>
      </p:sp>
      <p:sp>
        <p:nvSpPr>
          <p:cNvPr id="29" name="TextBox 28">
            <a:extLst>
              <a:ext uri="{FF2B5EF4-FFF2-40B4-BE49-F238E27FC236}">
                <a16:creationId xmlns:a16="http://schemas.microsoft.com/office/drawing/2014/main" id="{CBDD9A16-075B-A241-BD68-844F45BAC856}"/>
              </a:ext>
            </a:extLst>
          </p:cNvPr>
          <p:cNvSpPr txBox="1"/>
          <p:nvPr/>
        </p:nvSpPr>
        <p:spPr>
          <a:xfrm>
            <a:off x="8363066" y="5647418"/>
            <a:ext cx="1492268" cy="369332"/>
          </a:xfrm>
          <a:prstGeom prst="rect">
            <a:avLst/>
          </a:prstGeom>
          <a:noFill/>
        </p:spPr>
        <p:txBody>
          <a:bodyPr wrap="none" rtlCol="0">
            <a:spAutoFit/>
          </a:bodyPr>
          <a:lstStyle/>
          <a:p>
            <a:r>
              <a:rPr lang="fr-FR" dirty="0"/>
              <a:t>60 gCO2/kWh</a:t>
            </a:r>
          </a:p>
        </p:txBody>
      </p:sp>
      <p:sp>
        <p:nvSpPr>
          <p:cNvPr id="30" name="TextBox 29">
            <a:extLst>
              <a:ext uri="{FF2B5EF4-FFF2-40B4-BE49-F238E27FC236}">
                <a16:creationId xmlns:a16="http://schemas.microsoft.com/office/drawing/2014/main" id="{F93101AE-CF48-BC48-94C1-9B883DA06926}"/>
              </a:ext>
            </a:extLst>
          </p:cNvPr>
          <p:cNvSpPr txBox="1"/>
          <p:nvPr/>
        </p:nvSpPr>
        <p:spPr>
          <a:xfrm>
            <a:off x="2095093" y="5647418"/>
            <a:ext cx="1470211" cy="369332"/>
          </a:xfrm>
          <a:prstGeom prst="rect">
            <a:avLst/>
          </a:prstGeom>
          <a:noFill/>
        </p:spPr>
        <p:txBody>
          <a:bodyPr wrap="none" rtlCol="0">
            <a:spAutoFit/>
          </a:bodyPr>
          <a:lstStyle/>
          <a:p>
            <a:r>
              <a:rPr lang="fr-FR" b="1" dirty="0"/>
              <a:t>-0 gCO2/kWh</a:t>
            </a:r>
          </a:p>
        </p:txBody>
      </p:sp>
      <p:sp>
        <p:nvSpPr>
          <p:cNvPr id="33" name="TextBox 32">
            <a:extLst>
              <a:ext uri="{FF2B5EF4-FFF2-40B4-BE49-F238E27FC236}">
                <a16:creationId xmlns:a16="http://schemas.microsoft.com/office/drawing/2014/main" id="{A52A57FC-E40B-3B44-9B53-690B80BD11F4}"/>
              </a:ext>
            </a:extLst>
          </p:cNvPr>
          <p:cNvSpPr txBox="1"/>
          <p:nvPr/>
        </p:nvSpPr>
        <p:spPr>
          <a:xfrm>
            <a:off x="4288176" y="3648254"/>
            <a:ext cx="1236621" cy="646331"/>
          </a:xfrm>
          <a:prstGeom prst="rect">
            <a:avLst/>
          </a:prstGeom>
          <a:noFill/>
        </p:spPr>
        <p:txBody>
          <a:bodyPr wrap="none" rtlCol="0">
            <a:spAutoFit/>
          </a:bodyPr>
          <a:lstStyle/>
          <a:p>
            <a:r>
              <a:rPr lang="fr-FR" b="1" dirty="0">
                <a:solidFill>
                  <a:schemeClr val="accent6"/>
                </a:solidFill>
              </a:rPr>
              <a:t>Production</a:t>
            </a:r>
          </a:p>
          <a:p>
            <a:r>
              <a:rPr lang="fr-FR" b="1" dirty="0">
                <a:solidFill>
                  <a:schemeClr val="accent6"/>
                </a:solidFill>
              </a:rPr>
              <a:t>locale</a:t>
            </a:r>
          </a:p>
        </p:txBody>
      </p:sp>
      <p:sp>
        <p:nvSpPr>
          <p:cNvPr id="35" name="TextBox 34">
            <a:extLst>
              <a:ext uri="{FF2B5EF4-FFF2-40B4-BE49-F238E27FC236}">
                <a16:creationId xmlns:a16="http://schemas.microsoft.com/office/drawing/2014/main" id="{107E6370-419C-4943-9D0E-B71FF5EF2814}"/>
              </a:ext>
            </a:extLst>
          </p:cNvPr>
          <p:cNvSpPr txBox="1"/>
          <p:nvPr/>
        </p:nvSpPr>
        <p:spPr>
          <a:xfrm>
            <a:off x="8375866" y="5951924"/>
            <a:ext cx="1194558" cy="646331"/>
          </a:xfrm>
          <a:prstGeom prst="rect">
            <a:avLst/>
          </a:prstGeom>
          <a:noFill/>
        </p:spPr>
        <p:txBody>
          <a:bodyPr wrap="none" rtlCol="0">
            <a:spAutoFit/>
          </a:bodyPr>
          <a:lstStyle/>
          <a:p>
            <a:r>
              <a:rPr lang="fr-FR" b="1" dirty="0">
                <a:solidFill>
                  <a:srgbClr val="C00000"/>
                </a:solidFill>
              </a:rPr>
              <a:t>Import du </a:t>
            </a:r>
          </a:p>
          <a:p>
            <a:r>
              <a:rPr lang="fr-FR" b="1" dirty="0">
                <a:solidFill>
                  <a:srgbClr val="C00000"/>
                </a:solidFill>
              </a:rPr>
              <a:t>réseau</a:t>
            </a:r>
          </a:p>
        </p:txBody>
      </p:sp>
      <p:sp>
        <p:nvSpPr>
          <p:cNvPr id="18" name="TextBox 17">
            <a:extLst>
              <a:ext uri="{FF2B5EF4-FFF2-40B4-BE49-F238E27FC236}">
                <a16:creationId xmlns:a16="http://schemas.microsoft.com/office/drawing/2014/main" id="{FB42444C-9718-2945-9D74-081514F71DDC}"/>
              </a:ext>
            </a:extLst>
          </p:cNvPr>
          <p:cNvSpPr txBox="1"/>
          <p:nvPr/>
        </p:nvSpPr>
        <p:spPr>
          <a:xfrm>
            <a:off x="1949605" y="6016750"/>
            <a:ext cx="1615699" cy="369332"/>
          </a:xfrm>
          <a:prstGeom prst="rect">
            <a:avLst/>
          </a:prstGeom>
          <a:noFill/>
        </p:spPr>
        <p:txBody>
          <a:bodyPr wrap="none" rtlCol="0">
            <a:spAutoFit/>
          </a:bodyPr>
          <a:lstStyle/>
          <a:p>
            <a:r>
              <a:rPr lang="fr-FR" dirty="0">
                <a:solidFill>
                  <a:schemeClr val="bg2">
                    <a:lumMod val="75000"/>
                  </a:schemeClr>
                </a:solidFill>
              </a:rPr>
              <a:t>- </a:t>
            </a:r>
            <a:r>
              <a:rPr lang="fr-FR" strike="sngStrike" dirty="0">
                <a:solidFill>
                  <a:schemeClr val="bg2">
                    <a:lumMod val="75000"/>
                  </a:schemeClr>
                </a:solidFill>
              </a:rPr>
              <a:t>60 gCO2/kWh</a:t>
            </a:r>
          </a:p>
        </p:txBody>
      </p:sp>
    </p:spTree>
    <p:extLst>
      <p:ext uri="{BB962C8B-B14F-4D97-AF65-F5344CB8AC3E}">
        <p14:creationId xmlns:p14="http://schemas.microsoft.com/office/powerpoint/2010/main" val="1610369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74516C-3FF6-F540-8C41-0593A95D5F45}"/>
              </a:ext>
            </a:extLst>
          </p:cNvPr>
          <p:cNvSpPr txBox="1"/>
          <p:nvPr/>
        </p:nvSpPr>
        <p:spPr>
          <a:xfrm>
            <a:off x="808170" y="432077"/>
            <a:ext cx="10575663" cy="954107"/>
          </a:xfrm>
          <a:prstGeom prst="rect">
            <a:avLst/>
          </a:prstGeom>
          <a:noFill/>
        </p:spPr>
        <p:txBody>
          <a:bodyPr wrap="square" rtlCol="0">
            <a:spAutoFit/>
          </a:bodyPr>
          <a:lstStyle/>
          <a:p>
            <a:r>
              <a:rPr lang="fr-FR" sz="2800" dirty="0"/>
              <a:t>Pour atteindre une autoproduction de </a:t>
            </a:r>
            <a:r>
              <a:rPr lang="fr-FR" sz="2800" i="1" dirty="0"/>
              <a:t>X</a:t>
            </a:r>
            <a:r>
              <a:rPr lang="fr-FR" sz="2800" dirty="0"/>
              <a:t>%, quelle est la combinaison de </a:t>
            </a:r>
            <a:r>
              <a:rPr lang="fr-FR" sz="2800" u="sng" dirty="0"/>
              <a:t>panneaux solaires</a:t>
            </a:r>
            <a:r>
              <a:rPr lang="fr-FR" sz="2800" dirty="0"/>
              <a:t> et </a:t>
            </a:r>
            <a:r>
              <a:rPr lang="fr-FR" sz="2800" u="sng" dirty="0"/>
              <a:t>batteries</a:t>
            </a:r>
            <a:r>
              <a:rPr lang="fr-FR" sz="2800" dirty="0"/>
              <a:t> qui minimise les émissions GES ? </a:t>
            </a:r>
          </a:p>
        </p:txBody>
      </p:sp>
      <p:cxnSp>
        <p:nvCxnSpPr>
          <p:cNvPr id="17" name="Straight Arrow Connector 16">
            <a:extLst>
              <a:ext uri="{FF2B5EF4-FFF2-40B4-BE49-F238E27FC236}">
                <a16:creationId xmlns:a16="http://schemas.microsoft.com/office/drawing/2014/main" id="{0DBC8C4F-DD70-2D4A-8B3C-CC65DAA5B3D5}"/>
              </a:ext>
            </a:extLst>
          </p:cNvPr>
          <p:cNvCxnSpPr/>
          <p:nvPr/>
        </p:nvCxnSpPr>
        <p:spPr>
          <a:xfrm flipV="1">
            <a:off x="3711387" y="2321726"/>
            <a:ext cx="0" cy="3616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F2FFA7-DE82-0C4F-A94D-12AD2BDF2AB1}"/>
              </a:ext>
            </a:extLst>
          </p:cNvPr>
          <p:cNvCxnSpPr>
            <a:cxnSpLocks/>
          </p:cNvCxnSpPr>
          <p:nvPr/>
        </p:nvCxnSpPr>
        <p:spPr>
          <a:xfrm>
            <a:off x="3487270" y="5810922"/>
            <a:ext cx="53447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CFF173D-25D4-EF43-98CD-82A9FF9C9B43}"/>
              </a:ext>
            </a:extLst>
          </p:cNvPr>
          <p:cNvSpPr txBox="1"/>
          <p:nvPr/>
        </p:nvSpPr>
        <p:spPr>
          <a:xfrm>
            <a:off x="2901455" y="1825094"/>
            <a:ext cx="1619867" cy="369332"/>
          </a:xfrm>
          <a:prstGeom prst="rect">
            <a:avLst/>
          </a:prstGeom>
          <a:noFill/>
        </p:spPr>
        <p:txBody>
          <a:bodyPr wrap="none" rtlCol="0">
            <a:spAutoFit/>
          </a:bodyPr>
          <a:lstStyle/>
          <a:p>
            <a:r>
              <a:rPr lang="fr-FR" dirty="0"/>
              <a:t>GES gCO2/kWh</a:t>
            </a:r>
          </a:p>
        </p:txBody>
      </p:sp>
      <p:sp>
        <p:nvSpPr>
          <p:cNvPr id="22" name="TextBox 21">
            <a:extLst>
              <a:ext uri="{FF2B5EF4-FFF2-40B4-BE49-F238E27FC236}">
                <a16:creationId xmlns:a16="http://schemas.microsoft.com/office/drawing/2014/main" id="{015D6ACA-29B6-174C-94B4-315B1E830E36}"/>
              </a:ext>
            </a:extLst>
          </p:cNvPr>
          <p:cNvSpPr txBox="1"/>
          <p:nvPr/>
        </p:nvSpPr>
        <p:spPr>
          <a:xfrm>
            <a:off x="7626637" y="5430832"/>
            <a:ext cx="1723998" cy="369332"/>
          </a:xfrm>
          <a:prstGeom prst="rect">
            <a:avLst/>
          </a:prstGeom>
          <a:noFill/>
        </p:spPr>
        <p:txBody>
          <a:bodyPr wrap="none" rtlCol="0">
            <a:spAutoFit/>
          </a:bodyPr>
          <a:lstStyle/>
          <a:p>
            <a:r>
              <a:rPr lang="fr-FR" dirty="0"/>
              <a:t>Autoproduction</a:t>
            </a:r>
          </a:p>
        </p:txBody>
      </p:sp>
      <p:cxnSp>
        <p:nvCxnSpPr>
          <p:cNvPr id="23" name="Straight Connector 22">
            <a:extLst>
              <a:ext uri="{FF2B5EF4-FFF2-40B4-BE49-F238E27FC236}">
                <a16:creationId xmlns:a16="http://schemas.microsoft.com/office/drawing/2014/main" id="{62251849-EA3C-CD41-8677-74F1A13CB185}"/>
              </a:ext>
            </a:extLst>
          </p:cNvPr>
          <p:cNvCxnSpPr>
            <a:cxnSpLocks/>
          </p:cNvCxnSpPr>
          <p:nvPr/>
        </p:nvCxnSpPr>
        <p:spPr>
          <a:xfrm>
            <a:off x="3711386" y="4044875"/>
            <a:ext cx="4787154"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6DE67D7-AA21-8441-8755-682BE1500265}"/>
              </a:ext>
            </a:extLst>
          </p:cNvPr>
          <p:cNvSpPr txBox="1"/>
          <p:nvPr/>
        </p:nvSpPr>
        <p:spPr>
          <a:xfrm>
            <a:off x="3711385" y="3675543"/>
            <a:ext cx="1862176" cy="369332"/>
          </a:xfrm>
          <a:prstGeom prst="rect">
            <a:avLst/>
          </a:prstGeom>
          <a:noFill/>
        </p:spPr>
        <p:txBody>
          <a:bodyPr wrap="none" rtlCol="0">
            <a:spAutoFit/>
          </a:bodyPr>
          <a:lstStyle/>
          <a:p>
            <a:r>
              <a:rPr lang="fr-FR" dirty="0">
                <a:solidFill>
                  <a:srgbClr val="C00000"/>
                </a:solidFill>
              </a:rPr>
              <a:t>Réseau électrique</a:t>
            </a:r>
          </a:p>
        </p:txBody>
      </p:sp>
      <p:sp>
        <p:nvSpPr>
          <p:cNvPr id="26" name="TextBox 25">
            <a:extLst>
              <a:ext uri="{FF2B5EF4-FFF2-40B4-BE49-F238E27FC236}">
                <a16:creationId xmlns:a16="http://schemas.microsoft.com/office/drawing/2014/main" id="{32D57166-5404-5B49-96B5-23615F77AA3A}"/>
              </a:ext>
            </a:extLst>
          </p:cNvPr>
          <p:cNvSpPr txBox="1"/>
          <p:nvPr/>
        </p:nvSpPr>
        <p:spPr>
          <a:xfrm>
            <a:off x="2155319" y="3816154"/>
            <a:ext cx="1492268" cy="369332"/>
          </a:xfrm>
          <a:prstGeom prst="rect">
            <a:avLst/>
          </a:prstGeom>
          <a:noFill/>
        </p:spPr>
        <p:txBody>
          <a:bodyPr wrap="none" rtlCol="0">
            <a:spAutoFit/>
          </a:bodyPr>
          <a:lstStyle/>
          <a:p>
            <a:r>
              <a:rPr lang="fr-FR" dirty="0"/>
              <a:t>60 gCO2/kWh</a:t>
            </a:r>
          </a:p>
        </p:txBody>
      </p:sp>
      <p:sp>
        <p:nvSpPr>
          <p:cNvPr id="27" name="TextBox 26">
            <a:extLst>
              <a:ext uri="{FF2B5EF4-FFF2-40B4-BE49-F238E27FC236}">
                <a16:creationId xmlns:a16="http://schemas.microsoft.com/office/drawing/2014/main" id="{2FADF820-3EA0-ED43-9A2A-87163EFDF188}"/>
              </a:ext>
            </a:extLst>
          </p:cNvPr>
          <p:cNvSpPr txBox="1"/>
          <p:nvPr/>
        </p:nvSpPr>
        <p:spPr>
          <a:xfrm>
            <a:off x="8148125" y="5938221"/>
            <a:ext cx="700833" cy="369332"/>
          </a:xfrm>
          <a:prstGeom prst="rect">
            <a:avLst/>
          </a:prstGeom>
          <a:noFill/>
        </p:spPr>
        <p:txBody>
          <a:bodyPr wrap="none" rtlCol="0">
            <a:spAutoFit/>
          </a:bodyPr>
          <a:lstStyle/>
          <a:p>
            <a:r>
              <a:rPr lang="fr-FR" dirty="0"/>
              <a:t>100%</a:t>
            </a:r>
          </a:p>
        </p:txBody>
      </p:sp>
      <p:sp>
        <p:nvSpPr>
          <p:cNvPr id="29" name="TextBox 28">
            <a:extLst>
              <a:ext uri="{FF2B5EF4-FFF2-40B4-BE49-F238E27FC236}">
                <a16:creationId xmlns:a16="http://schemas.microsoft.com/office/drawing/2014/main" id="{389F7720-4AD0-AD49-AD2A-F20FDF94E209}"/>
              </a:ext>
            </a:extLst>
          </p:cNvPr>
          <p:cNvSpPr txBox="1"/>
          <p:nvPr/>
        </p:nvSpPr>
        <p:spPr>
          <a:xfrm>
            <a:off x="3596009" y="5943388"/>
            <a:ext cx="466794" cy="369332"/>
          </a:xfrm>
          <a:prstGeom prst="rect">
            <a:avLst/>
          </a:prstGeom>
          <a:noFill/>
        </p:spPr>
        <p:txBody>
          <a:bodyPr wrap="none" rtlCol="0">
            <a:spAutoFit/>
          </a:bodyPr>
          <a:lstStyle/>
          <a:p>
            <a:r>
              <a:rPr lang="fr-FR" dirty="0"/>
              <a:t>0%</a:t>
            </a:r>
          </a:p>
        </p:txBody>
      </p:sp>
      <p:sp>
        <p:nvSpPr>
          <p:cNvPr id="30" name="TextBox 29">
            <a:extLst>
              <a:ext uri="{FF2B5EF4-FFF2-40B4-BE49-F238E27FC236}">
                <a16:creationId xmlns:a16="http://schemas.microsoft.com/office/drawing/2014/main" id="{574A1344-0E0F-E54B-9201-B834F04F4763}"/>
              </a:ext>
            </a:extLst>
          </p:cNvPr>
          <p:cNvSpPr txBox="1"/>
          <p:nvPr/>
        </p:nvSpPr>
        <p:spPr>
          <a:xfrm>
            <a:off x="5571517" y="5943388"/>
            <a:ext cx="583814" cy="369332"/>
          </a:xfrm>
          <a:prstGeom prst="rect">
            <a:avLst/>
          </a:prstGeom>
          <a:noFill/>
        </p:spPr>
        <p:txBody>
          <a:bodyPr wrap="none" rtlCol="0">
            <a:spAutoFit/>
          </a:bodyPr>
          <a:lstStyle/>
          <a:p>
            <a:r>
              <a:rPr lang="fr-FR" dirty="0"/>
              <a:t>30%</a:t>
            </a:r>
          </a:p>
        </p:txBody>
      </p:sp>
      <p:sp>
        <p:nvSpPr>
          <p:cNvPr id="32" name="Freeform 31">
            <a:extLst>
              <a:ext uri="{FF2B5EF4-FFF2-40B4-BE49-F238E27FC236}">
                <a16:creationId xmlns:a16="http://schemas.microsoft.com/office/drawing/2014/main" id="{2BEF17D4-C085-6E47-A847-FC90913CDF9E}"/>
              </a:ext>
            </a:extLst>
          </p:cNvPr>
          <p:cNvSpPr/>
          <p:nvPr/>
        </p:nvSpPr>
        <p:spPr>
          <a:xfrm>
            <a:off x="3722145" y="2108501"/>
            <a:ext cx="4572000" cy="3206797"/>
          </a:xfrm>
          <a:custGeom>
            <a:avLst/>
            <a:gdLst>
              <a:gd name="connsiteX0" fmla="*/ 0 w 4572000"/>
              <a:gd name="connsiteY0" fmla="*/ 1936376 h 3206797"/>
              <a:gd name="connsiteX1" fmla="*/ 2452744 w 4572000"/>
              <a:gd name="connsiteY1" fmla="*/ 3130475 h 3206797"/>
              <a:gd name="connsiteX2" fmla="*/ 4572000 w 4572000"/>
              <a:gd name="connsiteY2" fmla="*/ 0 h 3206797"/>
            </a:gdLst>
            <a:ahLst/>
            <a:cxnLst>
              <a:cxn ang="0">
                <a:pos x="connsiteX0" y="connsiteY0"/>
              </a:cxn>
              <a:cxn ang="0">
                <a:pos x="connsiteX1" y="connsiteY1"/>
              </a:cxn>
              <a:cxn ang="0">
                <a:pos x="connsiteX2" y="connsiteY2"/>
              </a:cxn>
            </a:cxnLst>
            <a:rect l="l" t="t" r="r" b="b"/>
            <a:pathLst>
              <a:path w="4572000" h="3206797">
                <a:moveTo>
                  <a:pt x="0" y="1936376"/>
                </a:moveTo>
                <a:cubicBezTo>
                  <a:pt x="845372" y="2694790"/>
                  <a:pt x="1690744" y="3453204"/>
                  <a:pt x="2452744" y="3130475"/>
                </a:cubicBezTo>
                <a:cubicBezTo>
                  <a:pt x="3214744" y="2807746"/>
                  <a:pt x="4173967" y="512781"/>
                  <a:pt x="4572000"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659844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87">
            <a:extLst>
              <a:ext uri="{FF2B5EF4-FFF2-40B4-BE49-F238E27FC236}">
                <a16:creationId xmlns:a16="http://schemas.microsoft.com/office/drawing/2014/main" id="{366D93A7-9164-ED49-911B-01DCB008E1B6}"/>
              </a:ext>
            </a:extLst>
          </p:cNvPr>
          <p:cNvGrpSpPr/>
          <p:nvPr/>
        </p:nvGrpSpPr>
        <p:grpSpPr>
          <a:xfrm>
            <a:off x="3513176" y="1455917"/>
            <a:ext cx="4947264" cy="4417200"/>
            <a:chOff x="6670236" y="1044396"/>
            <a:chExt cx="4947264" cy="4417200"/>
          </a:xfrm>
          <a:solidFill>
            <a:srgbClr val="000000"/>
          </a:solidFill>
        </p:grpSpPr>
        <p:grpSp>
          <p:nvGrpSpPr>
            <p:cNvPr id="35" name="Graphic 87">
              <a:extLst>
                <a:ext uri="{FF2B5EF4-FFF2-40B4-BE49-F238E27FC236}">
                  <a16:creationId xmlns:a16="http://schemas.microsoft.com/office/drawing/2014/main" id="{F5391284-C1BE-0149-9991-42EFAB64858A}"/>
                </a:ext>
              </a:extLst>
            </p:cNvPr>
            <p:cNvGrpSpPr/>
            <p:nvPr/>
          </p:nvGrpSpPr>
          <p:grpSpPr>
            <a:xfrm>
              <a:off x="7673823" y="1044396"/>
              <a:ext cx="3010616" cy="4417200"/>
              <a:chOff x="7673823" y="1044396"/>
              <a:chExt cx="3010616" cy="4417200"/>
            </a:xfrm>
            <a:solidFill>
              <a:srgbClr val="000000"/>
            </a:solidFill>
          </p:grpSpPr>
          <p:sp>
            <p:nvSpPr>
              <p:cNvPr id="41" name="Freeform 40">
                <a:extLst>
                  <a:ext uri="{FF2B5EF4-FFF2-40B4-BE49-F238E27FC236}">
                    <a16:creationId xmlns:a16="http://schemas.microsoft.com/office/drawing/2014/main" id="{D00812F2-6EE4-964E-8D6D-EF01EBE51C95}"/>
                  </a:ext>
                </a:extLst>
              </p:cNvPr>
              <p:cNvSpPr/>
              <p:nvPr/>
            </p:nvSpPr>
            <p:spPr>
              <a:xfrm>
                <a:off x="7673823" y="1044396"/>
                <a:ext cx="7362" cy="4417200"/>
              </a:xfrm>
              <a:custGeom>
                <a:avLst/>
                <a:gdLst>
                  <a:gd name="connsiteX0" fmla="*/ 214 w 7362"/>
                  <a:gd name="connsiteY0" fmla="*/ 0 h 4417200"/>
                  <a:gd name="connsiteX1" fmla="*/ 214 w 7362"/>
                  <a:gd name="connsiteY1" fmla="*/ 4417200 h 4417200"/>
                </a:gdLst>
                <a:ahLst/>
                <a:cxnLst>
                  <a:cxn ang="0">
                    <a:pos x="connsiteX0" y="connsiteY0"/>
                  </a:cxn>
                  <a:cxn ang="0">
                    <a:pos x="connsiteX1" y="connsiteY1"/>
                  </a:cxn>
                </a:cxnLst>
                <a:rect l="l" t="t" r="r" b="b"/>
                <a:pathLst>
                  <a:path w="7362" h="4417200">
                    <a:moveTo>
                      <a:pt x="214" y="0"/>
                    </a:moveTo>
                    <a:lnTo>
                      <a:pt x="214" y="4417200"/>
                    </a:lnTo>
                  </a:path>
                </a:pathLst>
              </a:custGeom>
              <a:solidFill>
                <a:srgbClr val="000000"/>
              </a:solidFill>
              <a:ln w="7358" cap="flat">
                <a:solidFill>
                  <a:srgbClr val="EBF0F8"/>
                </a:solidFill>
                <a:prstDash val="solid"/>
                <a:miter/>
              </a:ln>
            </p:spPr>
            <p:txBody>
              <a:bodyPr rtlCol="0" anchor="ctr"/>
              <a:lstStyle/>
              <a:p>
                <a:endParaRPr lang="fr-FR"/>
              </a:p>
            </p:txBody>
          </p:sp>
          <p:sp>
            <p:nvSpPr>
              <p:cNvPr id="42" name="Freeform 41">
                <a:extLst>
                  <a:ext uri="{FF2B5EF4-FFF2-40B4-BE49-F238E27FC236}">
                    <a16:creationId xmlns:a16="http://schemas.microsoft.com/office/drawing/2014/main" id="{C0A24660-D497-4F4C-BC09-DA25EC36A4ED}"/>
                  </a:ext>
                </a:extLst>
              </p:cNvPr>
              <p:cNvSpPr/>
              <p:nvPr/>
            </p:nvSpPr>
            <p:spPr>
              <a:xfrm>
                <a:off x="8677338" y="1044396"/>
                <a:ext cx="7362" cy="4417200"/>
              </a:xfrm>
              <a:custGeom>
                <a:avLst/>
                <a:gdLst>
                  <a:gd name="connsiteX0" fmla="*/ 351 w 7362"/>
                  <a:gd name="connsiteY0" fmla="*/ 0 h 4417200"/>
                  <a:gd name="connsiteX1" fmla="*/ 351 w 7362"/>
                  <a:gd name="connsiteY1" fmla="*/ 4417200 h 4417200"/>
                </a:gdLst>
                <a:ahLst/>
                <a:cxnLst>
                  <a:cxn ang="0">
                    <a:pos x="connsiteX0" y="connsiteY0"/>
                  </a:cxn>
                  <a:cxn ang="0">
                    <a:pos x="connsiteX1" y="connsiteY1"/>
                  </a:cxn>
                </a:cxnLst>
                <a:rect l="l" t="t" r="r" b="b"/>
                <a:pathLst>
                  <a:path w="7362" h="4417200">
                    <a:moveTo>
                      <a:pt x="351" y="0"/>
                    </a:moveTo>
                    <a:lnTo>
                      <a:pt x="351" y="4417200"/>
                    </a:lnTo>
                  </a:path>
                </a:pathLst>
              </a:custGeom>
              <a:solidFill>
                <a:srgbClr val="000000"/>
              </a:solidFill>
              <a:ln w="7358" cap="flat">
                <a:solidFill>
                  <a:srgbClr val="EBF0F8"/>
                </a:solidFill>
                <a:prstDash val="solid"/>
                <a:miter/>
              </a:ln>
            </p:spPr>
            <p:txBody>
              <a:bodyPr rtlCol="0" anchor="ctr"/>
              <a:lstStyle/>
              <a:p>
                <a:endParaRPr lang="fr-FR"/>
              </a:p>
            </p:txBody>
          </p:sp>
          <p:sp>
            <p:nvSpPr>
              <p:cNvPr id="43" name="Freeform 42">
                <a:extLst>
                  <a:ext uri="{FF2B5EF4-FFF2-40B4-BE49-F238E27FC236}">
                    <a16:creationId xmlns:a16="http://schemas.microsoft.com/office/drawing/2014/main" id="{B72561BB-E04D-1746-BFAD-CCCAAEBE0A05}"/>
                  </a:ext>
                </a:extLst>
              </p:cNvPr>
              <p:cNvSpPr/>
              <p:nvPr/>
            </p:nvSpPr>
            <p:spPr>
              <a:xfrm>
                <a:off x="9680925" y="1044396"/>
                <a:ext cx="7362" cy="4417200"/>
              </a:xfrm>
              <a:custGeom>
                <a:avLst/>
                <a:gdLst>
                  <a:gd name="connsiteX0" fmla="*/ 487 w 7362"/>
                  <a:gd name="connsiteY0" fmla="*/ 0 h 4417200"/>
                  <a:gd name="connsiteX1" fmla="*/ 487 w 7362"/>
                  <a:gd name="connsiteY1" fmla="*/ 4417200 h 4417200"/>
                </a:gdLst>
                <a:ahLst/>
                <a:cxnLst>
                  <a:cxn ang="0">
                    <a:pos x="connsiteX0" y="connsiteY0"/>
                  </a:cxn>
                  <a:cxn ang="0">
                    <a:pos x="connsiteX1" y="connsiteY1"/>
                  </a:cxn>
                </a:cxnLst>
                <a:rect l="l" t="t" r="r" b="b"/>
                <a:pathLst>
                  <a:path w="7362" h="4417200">
                    <a:moveTo>
                      <a:pt x="487" y="0"/>
                    </a:moveTo>
                    <a:lnTo>
                      <a:pt x="487" y="4417200"/>
                    </a:lnTo>
                  </a:path>
                </a:pathLst>
              </a:custGeom>
              <a:solidFill>
                <a:srgbClr val="000000"/>
              </a:solidFill>
              <a:ln w="7358" cap="flat">
                <a:solidFill>
                  <a:srgbClr val="EBF0F8"/>
                </a:solidFill>
                <a:prstDash val="solid"/>
                <a:miter/>
              </a:ln>
            </p:spPr>
            <p:txBody>
              <a:bodyPr rtlCol="0" anchor="ctr"/>
              <a:lstStyle/>
              <a:p>
                <a:endParaRPr lang="fr-FR"/>
              </a:p>
            </p:txBody>
          </p:sp>
          <p:sp>
            <p:nvSpPr>
              <p:cNvPr id="44" name="Freeform 43">
                <a:extLst>
                  <a:ext uri="{FF2B5EF4-FFF2-40B4-BE49-F238E27FC236}">
                    <a16:creationId xmlns:a16="http://schemas.microsoft.com/office/drawing/2014/main" id="{32C6FC28-E48E-8E49-AA15-220CA61E5750}"/>
                  </a:ext>
                </a:extLst>
              </p:cNvPr>
              <p:cNvSpPr/>
              <p:nvPr/>
            </p:nvSpPr>
            <p:spPr>
              <a:xfrm>
                <a:off x="10684440" y="1044396"/>
                <a:ext cx="7362" cy="4417200"/>
              </a:xfrm>
              <a:custGeom>
                <a:avLst/>
                <a:gdLst>
                  <a:gd name="connsiteX0" fmla="*/ 623 w 7362"/>
                  <a:gd name="connsiteY0" fmla="*/ 0 h 4417200"/>
                  <a:gd name="connsiteX1" fmla="*/ 623 w 7362"/>
                  <a:gd name="connsiteY1" fmla="*/ 4417200 h 4417200"/>
                </a:gdLst>
                <a:ahLst/>
                <a:cxnLst>
                  <a:cxn ang="0">
                    <a:pos x="connsiteX0" y="connsiteY0"/>
                  </a:cxn>
                  <a:cxn ang="0">
                    <a:pos x="connsiteX1" y="connsiteY1"/>
                  </a:cxn>
                </a:cxnLst>
                <a:rect l="l" t="t" r="r" b="b"/>
                <a:pathLst>
                  <a:path w="7362" h="4417200">
                    <a:moveTo>
                      <a:pt x="623" y="0"/>
                    </a:moveTo>
                    <a:lnTo>
                      <a:pt x="623" y="4417200"/>
                    </a:lnTo>
                  </a:path>
                </a:pathLst>
              </a:custGeom>
              <a:solidFill>
                <a:srgbClr val="000000"/>
              </a:solidFill>
              <a:ln w="7358" cap="flat">
                <a:solidFill>
                  <a:srgbClr val="EBF0F8"/>
                </a:solidFill>
                <a:prstDash val="solid"/>
                <a:miter/>
              </a:ln>
            </p:spPr>
            <p:txBody>
              <a:bodyPr rtlCol="0" anchor="ctr"/>
              <a:lstStyle/>
              <a:p>
                <a:endParaRPr lang="fr-FR"/>
              </a:p>
            </p:txBody>
          </p:sp>
        </p:grpSp>
        <p:grpSp>
          <p:nvGrpSpPr>
            <p:cNvPr id="36" name="Graphic 87">
              <a:extLst>
                <a:ext uri="{FF2B5EF4-FFF2-40B4-BE49-F238E27FC236}">
                  <a16:creationId xmlns:a16="http://schemas.microsoft.com/office/drawing/2014/main" id="{D6B441EB-0038-284F-B667-29F2B1C084EF}"/>
                </a:ext>
              </a:extLst>
            </p:cNvPr>
            <p:cNvGrpSpPr/>
            <p:nvPr/>
          </p:nvGrpSpPr>
          <p:grpSpPr>
            <a:xfrm>
              <a:off x="6670236" y="1927836"/>
              <a:ext cx="4947264" cy="2650320"/>
              <a:chOff x="6670236" y="1927836"/>
              <a:chExt cx="4947264" cy="2650320"/>
            </a:xfrm>
            <a:solidFill>
              <a:srgbClr val="000000"/>
            </a:solidFill>
          </p:grpSpPr>
          <p:sp>
            <p:nvSpPr>
              <p:cNvPr id="37" name="Freeform 36">
                <a:extLst>
                  <a:ext uri="{FF2B5EF4-FFF2-40B4-BE49-F238E27FC236}">
                    <a16:creationId xmlns:a16="http://schemas.microsoft.com/office/drawing/2014/main" id="{85D854D0-8280-B946-86B6-763C0CA01C4C}"/>
                  </a:ext>
                </a:extLst>
              </p:cNvPr>
              <p:cNvSpPr/>
              <p:nvPr/>
            </p:nvSpPr>
            <p:spPr>
              <a:xfrm>
                <a:off x="6670236" y="4578156"/>
                <a:ext cx="4947264" cy="7362"/>
              </a:xfrm>
              <a:custGeom>
                <a:avLst/>
                <a:gdLst>
                  <a:gd name="connsiteX0" fmla="*/ 0 w 4947264"/>
                  <a:gd name="connsiteY0" fmla="*/ 530 h 7362"/>
                  <a:gd name="connsiteX1" fmla="*/ 4947264 w 4947264"/>
                  <a:gd name="connsiteY1" fmla="*/ 530 h 7362"/>
                </a:gdLst>
                <a:ahLst/>
                <a:cxnLst>
                  <a:cxn ang="0">
                    <a:pos x="connsiteX0" y="connsiteY0"/>
                  </a:cxn>
                  <a:cxn ang="0">
                    <a:pos x="connsiteX1" y="connsiteY1"/>
                  </a:cxn>
                </a:cxnLst>
                <a:rect l="l" t="t" r="r" b="b"/>
                <a:pathLst>
                  <a:path w="4947264" h="7362">
                    <a:moveTo>
                      <a:pt x="0" y="530"/>
                    </a:moveTo>
                    <a:lnTo>
                      <a:pt x="4947264" y="530"/>
                    </a:lnTo>
                  </a:path>
                </a:pathLst>
              </a:custGeom>
              <a:solidFill>
                <a:srgbClr val="000000"/>
              </a:solidFill>
              <a:ln w="7358" cap="flat">
                <a:solidFill>
                  <a:srgbClr val="EBF0F8"/>
                </a:solidFill>
                <a:prstDash val="solid"/>
                <a:miter/>
              </a:ln>
            </p:spPr>
            <p:txBody>
              <a:bodyPr rtlCol="0" anchor="ctr"/>
              <a:lstStyle/>
              <a:p>
                <a:endParaRPr lang="fr-FR"/>
              </a:p>
            </p:txBody>
          </p:sp>
          <p:sp>
            <p:nvSpPr>
              <p:cNvPr id="38" name="Freeform 37">
                <a:extLst>
                  <a:ext uri="{FF2B5EF4-FFF2-40B4-BE49-F238E27FC236}">
                    <a16:creationId xmlns:a16="http://schemas.microsoft.com/office/drawing/2014/main" id="{E67EF6A2-BCA6-C44D-95DF-9E2CD042A74D}"/>
                  </a:ext>
                </a:extLst>
              </p:cNvPr>
              <p:cNvSpPr/>
              <p:nvPr/>
            </p:nvSpPr>
            <p:spPr>
              <a:xfrm>
                <a:off x="6670236" y="3694716"/>
                <a:ext cx="4947264" cy="7362"/>
              </a:xfrm>
              <a:custGeom>
                <a:avLst/>
                <a:gdLst>
                  <a:gd name="connsiteX0" fmla="*/ 0 w 4947264"/>
                  <a:gd name="connsiteY0" fmla="*/ 410 h 7362"/>
                  <a:gd name="connsiteX1" fmla="*/ 4947264 w 4947264"/>
                  <a:gd name="connsiteY1" fmla="*/ 410 h 7362"/>
                </a:gdLst>
                <a:ahLst/>
                <a:cxnLst>
                  <a:cxn ang="0">
                    <a:pos x="connsiteX0" y="connsiteY0"/>
                  </a:cxn>
                  <a:cxn ang="0">
                    <a:pos x="connsiteX1" y="connsiteY1"/>
                  </a:cxn>
                </a:cxnLst>
                <a:rect l="l" t="t" r="r" b="b"/>
                <a:pathLst>
                  <a:path w="4947264" h="7362">
                    <a:moveTo>
                      <a:pt x="0" y="410"/>
                    </a:moveTo>
                    <a:lnTo>
                      <a:pt x="4947264" y="410"/>
                    </a:lnTo>
                  </a:path>
                </a:pathLst>
              </a:custGeom>
              <a:solidFill>
                <a:srgbClr val="000000"/>
              </a:solidFill>
              <a:ln w="7358" cap="flat">
                <a:solidFill>
                  <a:srgbClr val="EBF0F8"/>
                </a:solidFill>
                <a:prstDash val="solid"/>
                <a:miter/>
              </a:ln>
            </p:spPr>
            <p:txBody>
              <a:bodyPr rtlCol="0" anchor="ctr"/>
              <a:lstStyle/>
              <a:p>
                <a:endParaRPr lang="fr-FR"/>
              </a:p>
            </p:txBody>
          </p:sp>
          <p:sp>
            <p:nvSpPr>
              <p:cNvPr id="39" name="Freeform 38">
                <a:extLst>
                  <a:ext uri="{FF2B5EF4-FFF2-40B4-BE49-F238E27FC236}">
                    <a16:creationId xmlns:a16="http://schemas.microsoft.com/office/drawing/2014/main" id="{87799D02-40FF-704A-A8F1-B85F7635D801}"/>
                  </a:ext>
                </a:extLst>
              </p:cNvPr>
              <p:cNvSpPr/>
              <p:nvPr/>
            </p:nvSpPr>
            <p:spPr>
              <a:xfrm>
                <a:off x="6670236" y="2811276"/>
                <a:ext cx="4947264" cy="7362"/>
              </a:xfrm>
              <a:custGeom>
                <a:avLst/>
                <a:gdLst>
                  <a:gd name="connsiteX0" fmla="*/ 0 w 4947264"/>
                  <a:gd name="connsiteY0" fmla="*/ 290 h 7362"/>
                  <a:gd name="connsiteX1" fmla="*/ 4947264 w 4947264"/>
                  <a:gd name="connsiteY1" fmla="*/ 290 h 7362"/>
                </a:gdLst>
                <a:ahLst/>
                <a:cxnLst>
                  <a:cxn ang="0">
                    <a:pos x="connsiteX0" y="connsiteY0"/>
                  </a:cxn>
                  <a:cxn ang="0">
                    <a:pos x="connsiteX1" y="connsiteY1"/>
                  </a:cxn>
                </a:cxnLst>
                <a:rect l="l" t="t" r="r" b="b"/>
                <a:pathLst>
                  <a:path w="4947264" h="7362">
                    <a:moveTo>
                      <a:pt x="0" y="290"/>
                    </a:moveTo>
                    <a:lnTo>
                      <a:pt x="4947264" y="290"/>
                    </a:lnTo>
                  </a:path>
                </a:pathLst>
              </a:custGeom>
              <a:solidFill>
                <a:srgbClr val="000000"/>
              </a:solidFill>
              <a:ln w="7358" cap="flat">
                <a:solidFill>
                  <a:srgbClr val="EBF0F8"/>
                </a:solidFill>
                <a:prstDash val="solid"/>
                <a:miter/>
              </a:ln>
            </p:spPr>
            <p:txBody>
              <a:bodyPr rtlCol="0" anchor="ctr"/>
              <a:lstStyle/>
              <a:p>
                <a:endParaRPr lang="fr-FR"/>
              </a:p>
            </p:txBody>
          </p:sp>
          <p:sp>
            <p:nvSpPr>
              <p:cNvPr id="40" name="Freeform 39">
                <a:extLst>
                  <a:ext uri="{FF2B5EF4-FFF2-40B4-BE49-F238E27FC236}">
                    <a16:creationId xmlns:a16="http://schemas.microsoft.com/office/drawing/2014/main" id="{2983D8CF-D620-EE4B-BBCC-994182A0E0F1}"/>
                  </a:ext>
                </a:extLst>
              </p:cNvPr>
              <p:cNvSpPr/>
              <p:nvPr/>
            </p:nvSpPr>
            <p:spPr>
              <a:xfrm>
                <a:off x="6670236" y="1927836"/>
                <a:ext cx="4947264" cy="7362"/>
              </a:xfrm>
              <a:custGeom>
                <a:avLst/>
                <a:gdLst>
                  <a:gd name="connsiteX0" fmla="*/ 0 w 4947264"/>
                  <a:gd name="connsiteY0" fmla="*/ 170 h 7362"/>
                  <a:gd name="connsiteX1" fmla="*/ 4947264 w 4947264"/>
                  <a:gd name="connsiteY1" fmla="*/ 170 h 7362"/>
                </a:gdLst>
                <a:ahLst/>
                <a:cxnLst>
                  <a:cxn ang="0">
                    <a:pos x="connsiteX0" y="connsiteY0"/>
                  </a:cxn>
                  <a:cxn ang="0">
                    <a:pos x="connsiteX1" y="connsiteY1"/>
                  </a:cxn>
                </a:cxnLst>
                <a:rect l="l" t="t" r="r" b="b"/>
                <a:pathLst>
                  <a:path w="4947264" h="7362">
                    <a:moveTo>
                      <a:pt x="0" y="170"/>
                    </a:moveTo>
                    <a:lnTo>
                      <a:pt x="4947264" y="170"/>
                    </a:lnTo>
                  </a:path>
                </a:pathLst>
              </a:custGeom>
              <a:solidFill>
                <a:srgbClr val="000000"/>
              </a:solidFill>
              <a:ln w="7358" cap="flat">
                <a:solidFill>
                  <a:srgbClr val="EBF0F8"/>
                </a:solidFill>
                <a:prstDash val="solid"/>
                <a:miter/>
              </a:ln>
            </p:spPr>
            <p:txBody>
              <a:bodyPr rtlCol="0" anchor="ctr"/>
              <a:lstStyle/>
              <a:p>
                <a:endParaRPr lang="fr-FR"/>
              </a:p>
            </p:txBody>
          </p:sp>
        </p:grpSp>
      </p:grpSp>
      <p:sp>
        <p:nvSpPr>
          <p:cNvPr id="5" name="Freeform 4">
            <a:extLst>
              <a:ext uri="{FF2B5EF4-FFF2-40B4-BE49-F238E27FC236}">
                <a16:creationId xmlns:a16="http://schemas.microsoft.com/office/drawing/2014/main" id="{6F638990-2F17-3D40-8C6F-3B5E55007027}"/>
              </a:ext>
            </a:extLst>
          </p:cNvPr>
          <p:cNvSpPr/>
          <p:nvPr/>
        </p:nvSpPr>
        <p:spPr>
          <a:xfrm>
            <a:off x="3513176" y="1466675"/>
            <a:ext cx="7362" cy="4417200"/>
          </a:xfrm>
          <a:custGeom>
            <a:avLst/>
            <a:gdLst>
              <a:gd name="connsiteX0" fmla="*/ 78 w 7362"/>
              <a:gd name="connsiteY0" fmla="*/ 0 h 4417200"/>
              <a:gd name="connsiteX1" fmla="*/ 78 w 7362"/>
              <a:gd name="connsiteY1" fmla="*/ 4417200 h 4417200"/>
            </a:gdLst>
            <a:ahLst/>
            <a:cxnLst>
              <a:cxn ang="0">
                <a:pos x="connsiteX0" y="connsiteY0"/>
              </a:cxn>
              <a:cxn ang="0">
                <a:pos x="connsiteX1" y="connsiteY1"/>
              </a:cxn>
            </a:cxnLst>
            <a:rect l="l" t="t" r="r" b="b"/>
            <a:pathLst>
              <a:path w="7362" h="4417200">
                <a:moveTo>
                  <a:pt x="78" y="0"/>
                </a:moveTo>
                <a:lnTo>
                  <a:pt x="78" y="4417200"/>
                </a:lnTo>
              </a:path>
            </a:pathLst>
          </a:custGeom>
          <a:solidFill>
            <a:srgbClr val="000000"/>
          </a:solidFill>
          <a:ln w="28575" cap="flat">
            <a:solidFill>
              <a:schemeClr val="tx1"/>
            </a:solidFill>
            <a:prstDash val="solid"/>
            <a:miter/>
          </a:ln>
        </p:spPr>
        <p:txBody>
          <a:bodyPr rtlCol="0" anchor="ctr"/>
          <a:lstStyle/>
          <a:p>
            <a:endParaRPr lang="fr-FR"/>
          </a:p>
        </p:txBody>
      </p:sp>
      <p:sp>
        <p:nvSpPr>
          <p:cNvPr id="6" name="Freeform 5">
            <a:extLst>
              <a:ext uri="{FF2B5EF4-FFF2-40B4-BE49-F238E27FC236}">
                <a16:creationId xmlns:a16="http://schemas.microsoft.com/office/drawing/2014/main" id="{A23859F9-443B-A643-AAE8-AB76E26CE2C0}"/>
              </a:ext>
            </a:extLst>
          </p:cNvPr>
          <p:cNvSpPr/>
          <p:nvPr/>
        </p:nvSpPr>
        <p:spPr>
          <a:xfrm>
            <a:off x="2938940" y="1087817"/>
            <a:ext cx="7362" cy="7362"/>
          </a:xfrm>
          <a:custGeom>
            <a:avLst/>
            <a:gdLst/>
            <a:ahLst/>
            <a:cxnLst/>
            <a:rect l="l" t="t" r="r" b="b"/>
            <a:pathLst>
              <a:path w="7362" h="7362"/>
            </a:pathLst>
          </a:custGeom>
          <a:solidFill>
            <a:srgbClr val="000000"/>
          </a:solidFill>
          <a:ln w="7358" cap="flat">
            <a:noFill/>
            <a:prstDash val="solid"/>
            <a:miter/>
          </a:ln>
        </p:spPr>
        <p:txBody>
          <a:bodyPr rtlCol="0" anchor="ctr"/>
          <a:lstStyle/>
          <a:p>
            <a:endParaRPr lang="fr-FR"/>
          </a:p>
        </p:txBody>
      </p:sp>
      <p:sp>
        <p:nvSpPr>
          <p:cNvPr id="7" name="Freeform 6">
            <a:extLst>
              <a:ext uri="{FF2B5EF4-FFF2-40B4-BE49-F238E27FC236}">
                <a16:creationId xmlns:a16="http://schemas.microsoft.com/office/drawing/2014/main" id="{C69916E2-F4FA-5748-9BAE-8A0DB98A123C}"/>
              </a:ext>
            </a:extLst>
          </p:cNvPr>
          <p:cNvSpPr/>
          <p:nvPr/>
        </p:nvSpPr>
        <p:spPr>
          <a:xfrm>
            <a:off x="2938940" y="1087817"/>
            <a:ext cx="7362" cy="7362"/>
          </a:xfrm>
          <a:custGeom>
            <a:avLst/>
            <a:gdLst/>
            <a:ahLst/>
            <a:cxnLst/>
            <a:rect l="l" t="t" r="r" b="b"/>
            <a:pathLst>
              <a:path w="7362" h="7362"/>
            </a:pathLst>
          </a:custGeom>
          <a:solidFill>
            <a:srgbClr val="000000"/>
          </a:solidFill>
          <a:ln w="7358" cap="flat">
            <a:noFill/>
            <a:prstDash val="solid"/>
            <a:miter/>
          </a:ln>
        </p:spPr>
        <p:txBody>
          <a:bodyPr rtlCol="0" anchor="ctr"/>
          <a:lstStyle/>
          <a:p>
            <a:endParaRPr lang="fr-FR"/>
          </a:p>
        </p:txBody>
      </p:sp>
      <p:grpSp>
        <p:nvGrpSpPr>
          <p:cNvPr id="8" name="Graphic 87">
            <a:extLst>
              <a:ext uri="{FF2B5EF4-FFF2-40B4-BE49-F238E27FC236}">
                <a16:creationId xmlns:a16="http://schemas.microsoft.com/office/drawing/2014/main" id="{CFFDD4DC-9D1D-2B47-8B91-A16A8F4EF877}"/>
              </a:ext>
            </a:extLst>
          </p:cNvPr>
          <p:cNvGrpSpPr/>
          <p:nvPr/>
        </p:nvGrpSpPr>
        <p:grpSpPr>
          <a:xfrm>
            <a:off x="3513178" y="1455917"/>
            <a:ext cx="4766895" cy="3824706"/>
            <a:chOff x="6670236" y="1044396"/>
            <a:chExt cx="4766895" cy="3824706"/>
          </a:xfrm>
          <a:noFill/>
        </p:grpSpPr>
        <p:sp>
          <p:nvSpPr>
            <p:cNvPr id="24" name="Freeform 23">
              <a:extLst>
                <a:ext uri="{FF2B5EF4-FFF2-40B4-BE49-F238E27FC236}">
                  <a16:creationId xmlns:a16="http://schemas.microsoft.com/office/drawing/2014/main" id="{E7B9328A-DC22-4A4C-BE87-C8D38C463D7C}"/>
                </a:ext>
              </a:extLst>
            </p:cNvPr>
            <p:cNvSpPr/>
            <p:nvPr/>
          </p:nvSpPr>
          <p:spPr>
            <a:xfrm>
              <a:off x="6670236" y="1044396"/>
              <a:ext cx="4621348" cy="2113924"/>
            </a:xfrm>
            <a:custGeom>
              <a:avLst/>
              <a:gdLst>
                <a:gd name="connsiteX0" fmla="*/ 78 w 4621348"/>
                <a:gd name="connsiteY0" fmla="*/ 1830979 h 2113924"/>
                <a:gd name="connsiteX1" fmla="*/ 501872 w 4621348"/>
                <a:gd name="connsiteY1" fmla="*/ 1891127 h 2113924"/>
                <a:gd name="connsiteX2" fmla="*/ 1003666 w 4621348"/>
                <a:gd name="connsiteY2" fmla="*/ 1945459 h 2113924"/>
                <a:gd name="connsiteX3" fmla="*/ 2258077 w 4621348"/>
                <a:gd name="connsiteY3" fmla="*/ 2078932 h 2113924"/>
                <a:gd name="connsiteX4" fmla="*/ 2508974 w 4621348"/>
                <a:gd name="connsiteY4" fmla="*/ 2099545 h 2113924"/>
                <a:gd name="connsiteX5" fmla="*/ 2759871 w 4621348"/>
                <a:gd name="connsiteY5" fmla="*/ 2111987 h 2113924"/>
                <a:gd name="connsiteX6" fmla="*/ 3010768 w 4621348"/>
                <a:gd name="connsiteY6" fmla="*/ 2113975 h 2113924"/>
                <a:gd name="connsiteX7" fmla="*/ 3261665 w 4621348"/>
                <a:gd name="connsiteY7" fmla="*/ 2095643 h 2113924"/>
                <a:gd name="connsiteX8" fmla="*/ 3512562 w 4621348"/>
                <a:gd name="connsiteY8" fmla="*/ 2015471 h 2113924"/>
                <a:gd name="connsiteX9" fmla="*/ 3763385 w 4621348"/>
                <a:gd name="connsiteY9" fmla="*/ 1766415 h 2113924"/>
                <a:gd name="connsiteX10" fmla="*/ 4014282 w 4621348"/>
                <a:gd name="connsiteY10" fmla="*/ 1353554 h 2113924"/>
                <a:gd name="connsiteX11" fmla="*/ 4265180 w 4621348"/>
                <a:gd name="connsiteY11" fmla="*/ 898067 h 2113924"/>
                <a:gd name="connsiteX12" fmla="*/ 4516076 w 4621348"/>
                <a:gd name="connsiteY12" fmla="*/ 318972 h 2113924"/>
                <a:gd name="connsiteX13" fmla="*/ 4621426 w 4621348"/>
                <a:gd name="connsiteY13" fmla="*/ 50 h 211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21348" h="2113924">
                  <a:moveTo>
                    <a:pt x="78" y="1830979"/>
                  </a:moveTo>
                  <a:lnTo>
                    <a:pt x="501872" y="1891127"/>
                  </a:lnTo>
                  <a:lnTo>
                    <a:pt x="1003666" y="1945459"/>
                  </a:lnTo>
                  <a:lnTo>
                    <a:pt x="2258077" y="2078932"/>
                  </a:lnTo>
                  <a:lnTo>
                    <a:pt x="2508974" y="2099545"/>
                  </a:lnTo>
                  <a:lnTo>
                    <a:pt x="2759871" y="2111987"/>
                  </a:lnTo>
                  <a:lnTo>
                    <a:pt x="3010768" y="2113975"/>
                  </a:lnTo>
                  <a:lnTo>
                    <a:pt x="3261665" y="2095643"/>
                  </a:lnTo>
                  <a:lnTo>
                    <a:pt x="3512562" y="2015471"/>
                  </a:lnTo>
                  <a:lnTo>
                    <a:pt x="3763385" y="1766415"/>
                  </a:lnTo>
                  <a:lnTo>
                    <a:pt x="4014282" y="1353554"/>
                  </a:lnTo>
                  <a:lnTo>
                    <a:pt x="4265180" y="898067"/>
                  </a:lnTo>
                  <a:lnTo>
                    <a:pt x="4516076" y="318972"/>
                  </a:lnTo>
                  <a:lnTo>
                    <a:pt x="4621426" y="50"/>
                  </a:lnTo>
                </a:path>
              </a:pathLst>
            </a:custGeom>
            <a:noFill/>
            <a:ln w="7358" cap="flat">
              <a:solidFill>
                <a:schemeClr val="bg2">
                  <a:lumMod val="50000"/>
                </a:schemeClr>
              </a:solidFill>
              <a:prstDash val="solid"/>
              <a:miter/>
            </a:ln>
          </p:spPr>
          <p:txBody>
            <a:bodyPr rtlCol="0" anchor="ctr"/>
            <a:lstStyle/>
            <a:p>
              <a:endParaRPr lang="fr-FR"/>
            </a:p>
          </p:txBody>
        </p:sp>
        <p:sp>
          <p:nvSpPr>
            <p:cNvPr id="25" name="Freeform 24">
              <a:extLst>
                <a:ext uri="{FF2B5EF4-FFF2-40B4-BE49-F238E27FC236}">
                  <a16:creationId xmlns:a16="http://schemas.microsoft.com/office/drawing/2014/main" id="{9D60F886-CB21-6C4D-99AD-16CDCEE78697}"/>
                </a:ext>
              </a:extLst>
            </p:cNvPr>
            <p:cNvSpPr/>
            <p:nvPr/>
          </p:nvSpPr>
          <p:spPr>
            <a:xfrm>
              <a:off x="6670236" y="1044396"/>
              <a:ext cx="4671557" cy="2187986"/>
            </a:xfrm>
            <a:custGeom>
              <a:avLst/>
              <a:gdLst>
                <a:gd name="connsiteX0" fmla="*/ 78 w 4671557"/>
                <a:gd name="connsiteY0" fmla="*/ 1830979 h 2187986"/>
                <a:gd name="connsiteX1" fmla="*/ 501872 w 4671557"/>
                <a:gd name="connsiteY1" fmla="*/ 1943176 h 2187986"/>
                <a:gd name="connsiteX2" fmla="*/ 1003666 w 4671557"/>
                <a:gd name="connsiteY2" fmla="*/ 2007078 h 2187986"/>
                <a:gd name="connsiteX3" fmla="*/ 2258077 w 4671557"/>
                <a:gd name="connsiteY3" fmla="*/ 2150417 h 2187986"/>
                <a:gd name="connsiteX4" fmla="*/ 2508974 w 4671557"/>
                <a:gd name="connsiteY4" fmla="*/ 2172797 h 2187986"/>
                <a:gd name="connsiteX5" fmla="*/ 2759871 w 4671557"/>
                <a:gd name="connsiteY5" fmla="*/ 2186564 h 2187986"/>
                <a:gd name="connsiteX6" fmla="*/ 3010768 w 4671557"/>
                <a:gd name="connsiteY6" fmla="*/ 2188037 h 2187986"/>
                <a:gd name="connsiteX7" fmla="*/ 3261665 w 4671557"/>
                <a:gd name="connsiteY7" fmla="*/ 2166392 h 2187986"/>
                <a:gd name="connsiteX8" fmla="*/ 3512562 w 4671557"/>
                <a:gd name="connsiteY8" fmla="*/ 2090196 h 2187986"/>
                <a:gd name="connsiteX9" fmla="*/ 3763385 w 4671557"/>
                <a:gd name="connsiteY9" fmla="*/ 1895397 h 2187986"/>
                <a:gd name="connsiteX10" fmla="*/ 4014282 w 4671557"/>
                <a:gd name="connsiteY10" fmla="*/ 1501456 h 2187986"/>
                <a:gd name="connsiteX11" fmla="*/ 4265180 w 4671557"/>
                <a:gd name="connsiteY11" fmla="*/ 1042877 h 2187986"/>
                <a:gd name="connsiteX12" fmla="*/ 4516076 w 4671557"/>
                <a:gd name="connsiteY12" fmla="*/ 473500 h 2187986"/>
                <a:gd name="connsiteX13" fmla="*/ 4671635 w 4671557"/>
                <a:gd name="connsiteY13" fmla="*/ 50 h 2187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71557" h="2187986">
                  <a:moveTo>
                    <a:pt x="78" y="1830979"/>
                  </a:moveTo>
                  <a:lnTo>
                    <a:pt x="501872" y="1943176"/>
                  </a:lnTo>
                  <a:lnTo>
                    <a:pt x="1003666" y="2007078"/>
                  </a:lnTo>
                  <a:lnTo>
                    <a:pt x="2258077" y="2150417"/>
                  </a:lnTo>
                  <a:lnTo>
                    <a:pt x="2508974" y="2172797"/>
                  </a:lnTo>
                  <a:lnTo>
                    <a:pt x="2759871" y="2186564"/>
                  </a:lnTo>
                  <a:lnTo>
                    <a:pt x="3010768" y="2188037"/>
                  </a:lnTo>
                  <a:lnTo>
                    <a:pt x="3261665" y="2166392"/>
                  </a:lnTo>
                  <a:lnTo>
                    <a:pt x="3512562" y="2090196"/>
                  </a:lnTo>
                  <a:lnTo>
                    <a:pt x="3763385" y="1895397"/>
                  </a:lnTo>
                  <a:lnTo>
                    <a:pt x="4014282" y="1501456"/>
                  </a:lnTo>
                  <a:lnTo>
                    <a:pt x="4265180" y="1042877"/>
                  </a:lnTo>
                  <a:lnTo>
                    <a:pt x="4516076" y="473500"/>
                  </a:lnTo>
                  <a:lnTo>
                    <a:pt x="4671635" y="50"/>
                  </a:lnTo>
                </a:path>
              </a:pathLst>
            </a:custGeom>
            <a:noFill/>
            <a:ln w="7358" cap="flat">
              <a:solidFill>
                <a:schemeClr val="bg2">
                  <a:lumMod val="50000"/>
                </a:schemeClr>
              </a:solidFill>
              <a:prstDash val="solid"/>
              <a:miter/>
            </a:ln>
          </p:spPr>
          <p:txBody>
            <a:bodyPr rtlCol="0" anchor="ctr"/>
            <a:lstStyle/>
            <a:p>
              <a:endParaRPr lang="fr-FR"/>
            </a:p>
          </p:txBody>
        </p:sp>
        <p:sp>
          <p:nvSpPr>
            <p:cNvPr id="26" name="Freeform 25">
              <a:extLst>
                <a:ext uri="{FF2B5EF4-FFF2-40B4-BE49-F238E27FC236}">
                  <a16:creationId xmlns:a16="http://schemas.microsoft.com/office/drawing/2014/main" id="{C9444912-DC13-D241-8D71-3D2C2C5C2D5D}"/>
                </a:ext>
              </a:extLst>
            </p:cNvPr>
            <p:cNvSpPr/>
            <p:nvPr/>
          </p:nvSpPr>
          <p:spPr>
            <a:xfrm>
              <a:off x="6670236" y="1275268"/>
              <a:ext cx="4766895" cy="2110169"/>
            </a:xfrm>
            <a:custGeom>
              <a:avLst/>
              <a:gdLst>
                <a:gd name="connsiteX0" fmla="*/ 78 w 4766895"/>
                <a:gd name="connsiteY0" fmla="*/ 1600107 h 2110169"/>
                <a:gd name="connsiteX1" fmla="*/ 501872 w 4766895"/>
                <a:gd name="connsiteY1" fmla="*/ 1759568 h 2110169"/>
                <a:gd name="connsiteX2" fmla="*/ 1003666 w 4766895"/>
                <a:gd name="connsiteY2" fmla="*/ 1876697 h 2110169"/>
                <a:gd name="connsiteX3" fmla="*/ 1505386 w 4766895"/>
                <a:gd name="connsiteY3" fmla="*/ 1947152 h 2110169"/>
                <a:gd name="connsiteX4" fmla="*/ 1756283 w 4766895"/>
                <a:gd name="connsiteY4" fmla="*/ 1978809 h 2110169"/>
                <a:gd name="connsiteX5" fmla="*/ 2508974 w 4766895"/>
                <a:gd name="connsiteY5" fmla="*/ 2069656 h 2110169"/>
                <a:gd name="connsiteX6" fmla="*/ 2759871 w 4766895"/>
                <a:gd name="connsiteY6" fmla="*/ 2094318 h 2110169"/>
                <a:gd name="connsiteX7" fmla="*/ 3010768 w 4766895"/>
                <a:gd name="connsiteY7" fmla="*/ 2109042 h 2110169"/>
                <a:gd name="connsiteX8" fmla="*/ 3261665 w 4766895"/>
                <a:gd name="connsiteY8" fmla="*/ 2110220 h 2110169"/>
                <a:gd name="connsiteX9" fmla="*/ 3512562 w 4766895"/>
                <a:gd name="connsiteY9" fmla="*/ 2084600 h 2110169"/>
                <a:gd name="connsiteX10" fmla="*/ 3763385 w 4766895"/>
                <a:gd name="connsiteY10" fmla="*/ 1987201 h 2110169"/>
                <a:gd name="connsiteX11" fmla="*/ 4014282 w 4766895"/>
                <a:gd name="connsiteY11" fmla="*/ 1699641 h 2110169"/>
                <a:gd name="connsiteX12" fmla="*/ 4265180 w 4766895"/>
                <a:gd name="connsiteY12" fmla="*/ 1254314 h 2110169"/>
                <a:gd name="connsiteX13" fmla="*/ 4516076 w 4766895"/>
                <a:gd name="connsiteY13" fmla="*/ 717845 h 2110169"/>
                <a:gd name="connsiteX14" fmla="*/ 4766973 w 4766895"/>
                <a:gd name="connsiteY14" fmla="*/ 50 h 211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6895" h="2110169">
                  <a:moveTo>
                    <a:pt x="78" y="1600107"/>
                  </a:moveTo>
                  <a:lnTo>
                    <a:pt x="501872" y="1759568"/>
                  </a:lnTo>
                  <a:lnTo>
                    <a:pt x="1003666" y="1876697"/>
                  </a:lnTo>
                  <a:lnTo>
                    <a:pt x="1505386" y="1947152"/>
                  </a:lnTo>
                  <a:lnTo>
                    <a:pt x="1756283" y="1978809"/>
                  </a:lnTo>
                  <a:lnTo>
                    <a:pt x="2508974" y="2069656"/>
                  </a:lnTo>
                  <a:lnTo>
                    <a:pt x="2759871" y="2094318"/>
                  </a:lnTo>
                  <a:lnTo>
                    <a:pt x="3010768" y="2109042"/>
                  </a:lnTo>
                  <a:lnTo>
                    <a:pt x="3261665" y="2110220"/>
                  </a:lnTo>
                  <a:lnTo>
                    <a:pt x="3512562" y="2084600"/>
                  </a:lnTo>
                  <a:lnTo>
                    <a:pt x="3763385" y="1987201"/>
                  </a:lnTo>
                  <a:lnTo>
                    <a:pt x="4014282" y="1699641"/>
                  </a:lnTo>
                  <a:lnTo>
                    <a:pt x="4265180" y="1254314"/>
                  </a:lnTo>
                  <a:lnTo>
                    <a:pt x="4516076" y="717845"/>
                  </a:lnTo>
                  <a:lnTo>
                    <a:pt x="4766973" y="50"/>
                  </a:lnTo>
                </a:path>
              </a:pathLst>
            </a:custGeom>
            <a:noFill/>
            <a:ln w="7358" cap="flat">
              <a:solidFill>
                <a:schemeClr val="bg2">
                  <a:lumMod val="50000"/>
                </a:schemeClr>
              </a:solidFill>
              <a:prstDash val="solid"/>
              <a:miter/>
            </a:ln>
          </p:spPr>
          <p:txBody>
            <a:bodyPr rtlCol="0" anchor="ctr"/>
            <a:lstStyle/>
            <a:p>
              <a:endParaRPr lang="fr-FR"/>
            </a:p>
          </p:txBody>
        </p:sp>
        <p:sp>
          <p:nvSpPr>
            <p:cNvPr id="27" name="Freeform 26">
              <a:extLst>
                <a:ext uri="{FF2B5EF4-FFF2-40B4-BE49-F238E27FC236}">
                  <a16:creationId xmlns:a16="http://schemas.microsoft.com/office/drawing/2014/main" id="{282D49BE-7109-6745-BE16-94AD303063B2}"/>
                </a:ext>
              </a:extLst>
            </p:cNvPr>
            <p:cNvSpPr/>
            <p:nvPr/>
          </p:nvSpPr>
          <p:spPr>
            <a:xfrm>
              <a:off x="6670236" y="1777209"/>
              <a:ext cx="4766895" cy="1776082"/>
            </a:xfrm>
            <a:custGeom>
              <a:avLst/>
              <a:gdLst>
                <a:gd name="connsiteX0" fmla="*/ 78 w 4766895"/>
                <a:gd name="connsiteY0" fmla="*/ 1098166 h 1776082"/>
                <a:gd name="connsiteX1" fmla="*/ 501872 w 4766895"/>
                <a:gd name="connsiteY1" fmla="*/ 1267639 h 1776082"/>
                <a:gd name="connsiteX2" fmla="*/ 1003666 w 4766895"/>
                <a:gd name="connsiteY2" fmla="*/ 1430413 h 1776082"/>
                <a:gd name="connsiteX3" fmla="*/ 1254489 w 4766895"/>
                <a:gd name="connsiteY3" fmla="*/ 1499395 h 1776082"/>
                <a:gd name="connsiteX4" fmla="*/ 1505386 w 4766895"/>
                <a:gd name="connsiteY4" fmla="*/ 1551812 h 1776082"/>
                <a:gd name="connsiteX5" fmla="*/ 2007180 w 4766895"/>
                <a:gd name="connsiteY5" fmla="*/ 1629040 h 1776082"/>
                <a:gd name="connsiteX6" fmla="*/ 2258077 w 4766895"/>
                <a:gd name="connsiteY6" fmla="*/ 1663420 h 1776082"/>
                <a:gd name="connsiteX7" fmla="*/ 2759871 w 4766895"/>
                <a:gd name="connsiteY7" fmla="*/ 1729973 h 1776082"/>
                <a:gd name="connsiteX8" fmla="*/ 3010768 w 4766895"/>
                <a:gd name="connsiteY8" fmla="*/ 1758537 h 1776082"/>
                <a:gd name="connsiteX9" fmla="*/ 3261665 w 4766895"/>
                <a:gd name="connsiteY9" fmla="*/ 1775764 h 1776082"/>
                <a:gd name="connsiteX10" fmla="*/ 3512562 w 4766895"/>
                <a:gd name="connsiteY10" fmla="*/ 1776133 h 1776082"/>
                <a:gd name="connsiteX11" fmla="*/ 3763385 w 4766895"/>
                <a:gd name="connsiteY11" fmla="*/ 1742120 h 1776082"/>
                <a:gd name="connsiteX12" fmla="*/ 4014282 w 4766895"/>
                <a:gd name="connsiteY12" fmla="*/ 1610046 h 1776082"/>
                <a:gd name="connsiteX13" fmla="*/ 4265180 w 4766895"/>
                <a:gd name="connsiteY13" fmla="*/ 1205062 h 1776082"/>
                <a:gd name="connsiteX14" fmla="*/ 4516076 w 4766895"/>
                <a:gd name="connsiteY14" fmla="*/ 690974 h 1776082"/>
                <a:gd name="connsiteX15" fmla="*/ 4766973 w 4766895"/>
                <a:gd name="connsiteY15" fmla="*/ 50 h 177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66895" h="1776082">
                  <a:moveTo>
                    <a:pt x="78" y="1098166"/>
                  </a:moveTo>
                  <a:lnTo>
                    <a:pt x="501872" y="1267639"/>
                  </a:lnTo>
                  <a:lnTo>
                    <a:pt x="1003666" y="1430413"/>
                  </a:lnTo>
                  <a:lnTo>
                    <a:pt x="1254489" y="1499395"/>
                  </a:lnTo>
                  <a:lnTo>
                    <a:pt x="1505386" y="1551812"/>
                  </a:lnTo>
                  <a:lnTo>
                    <a:pt x="2007180" y="1629040"/>
                  </a:lnTo>
                  <a:lnTo>
                    <a:pt x="2258077" y="1663420"/>
                  </a:lnTo>
                  <a:lnTo>
                    <a:pt x="2759871" y="1729973"/>
                  </a:lnTo>
                  <a:lnTo>
                    <a:pt x="3010768" y="1758537"/>
                  </a:lnTo>
                  <a:lnTo>
                    <a:pt x="3261665" y="1775764"/>
                  </a:lnTo>
                  <a:lnTo>
                    <a:pt x="3512562" y="1776133"/>
                  </a:lnTo>
                  <a:lnTo>
                    <a:pt x="3763385" y="1742120"/>
                  </a:lnTo>
                  <a:lnTo>
                    <a:pt x="4014282" y="1610046"/>
                  </a:lnTo>
                  <a:lnTo>
                    <a:pt x="4265180" y="1205062"/>
                  </a:lnTo>
                  <a:lnTo>
                    <a:pt x="4516076" y="690974"/>
                  </a:lnTo>
                  <a:lnTo>
                    <a:pt x="4766973" y="50"/>
                  </a:lnTo>
                </a:path>
              </a:pathLst>
            </a:custGeom>
            <a:noFill/>
            <a:ln w="38100" cap="flat">
              <a:solidFill>
                <a:schemeClr val="accent2"/>
              </a:solidFill>
              <a:prstDash val="solid"/>
              <a:miter/>
            </a:ln>
          </p:spPr>
          <p:txBody>
            <a:bodyPr rtlCol="0" anchor="ctr"/>
            <a:lstStyle/>
            <a:p>
              <a:endParaRPr lang="fr-FR"/>
            </a:p>
          </p:txBody>
        </p:sp>
        <p:sp>
          <p:nvSpPr>
            <p:cNvPr id="28" name="Freeform 27">
              <a:extLst>
                <a:ext uri="{FF2B5EF4-FFF2-40B4-BE49-F238E27FC236}">
                  <a16:creationId xmlns:a16="http://schemas.microsoft.com/office/drawing/2014/main" id="{9EC81568-0E46-AD42-9A44-FFD4CACC292A}"/>
                </a:ext>
              </a:extLst>
            </p:cNvPr>
            <p:cNvSpPr/>
            <p:nvPr/>
          </p:nvSpPr>
          <p:spPr>
            <a:xfrm>
              <a:off x="6670236" y="2260083"/>
              <a:ext cx="4766895" cy="1461136"/>
            </a:xfrm>
            <a:custGeom>
              <a:avLst/>
              <a:gdLst>
                <a:gd name="connsiteX0" fmla="*/ 78 w 4766895"/>
                <a:gd name="connsiteY0" fmla="*/ 615292 h 1461136"/>
                <a:gd name="connsiteX1" fmla="*/ 1254489 w 4766895"/>
                <a:gd name="connsiteY1" fmla="*/ 1046264 h 1461136"/>
                <a:gd name="connsiteX2" fmla="*/ 1505386 w 4766895"/>
                <a:gd name="connsiteY2" fmla="*/ 1126510 h 1461136"/>
                <a:gd name="connsiteX3" fmla="*/ 1756283 w 4766895"/>
                <a:gd name="connsiteY3" fmla="*/ 1194755 h 1461136"/>
                <a:gd name="connsiteX4" fmla="*/ 2007180 w 4766895"/>
                <a:gd name="connsiteY4" fmla="*/ 1248204 h 1461136"/>
                <a:gd name="connsiteX5" fmla="*/ 2508974 w 4766895"/>
                <a:gd name="connsiteY5" fmla="*/ 1331689 h 1461136"/>
                <a:gd name="connsiteX6" fmla="*/ 2759871 w 4766895"/>
                <a:gd name="connsiteY6" fmla="*/ 1368867 h 1461136"/>
                <a:gd name="connsiteX7" fmla="*/ 3261665 w 4766895"/>
                <a:gd name="connsiteY7" fmla="*/ 1437775 h 1461136"/>
                <a:gd name="connsiteX8" fmla="*/ 3512562 w 4766895"/>
                <a:gd name="connsiteY8" fmla="*/ 1459861 h 1461136"/>
                <a:gd name="connsiteX9" fmla="*/ 3763385 w 4766895"/>
                <a:gd name="connsiteY9" fmla="*/ 1461186 h 1461136"/>
                <a:gd name="connsiteX10" fmla="*/ 4014282 w 4766895"/>
                <a:gd name="connsiteY10" fmla="*/ 1410904 h 1461136"/>
                <a:gd name="connsiteX11" fmla="*/ 4265180 w 4766895"/>
                <a:gd name="connsiteY11" fmla="*/ 1153749 h 1461136"/>
                <a:gd name="connsiteX12" fmla="*/ 4516076 w 4766895"/>
                <a:gd name="connsiteY12" fmla="*/ 659906 h 1461136"/>
                <a:gd name="connsiteX13" fmla="*/ 4766973 w 4766895"/>
                <a:gd name="connsiteY13" fmla="*/ 50 h 146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6895" h="1461136">
                  <a:moveTo>
                    <a:pt x="78" y="615292"/>
                  </a:moveTo>
                  <a:lnTo>
                    <a:pt x="1254489" y="1046264"/>
                  </a:lnTo>
                  <a:lnTo>
                    <a:pt x="1505386" y="1126510"/>
                  </a:lnTo>
                  <a:lnTo>
                    <a:pt x="1756283" y="1194755"/>
                  </a:lnTo>
                  <a:lnTo>
                    <a:pt x="2007180" y="1248204"/>
                  </a:lnTo>
                  <a:lnTo>
                    <a:pt x="2508974" y="1331689"/>
                  </a:lnTo>
                  <a:lnTo>
                    <a:pt x="2759871" y="1368867"/>
                  </a:lnTo>
                  <a:lnTo>
                    <a:pt x="3261665" y="1437775"/>
                  </a:lnTo>
                  <a:lnTo>
                    <a:pt x="3512562" y="1459861"/>
                  </a:lnTo>
                  <a:lnTo>
                    <a:pt x="3763385" y="1461186"/>
                  </a:lnTo>
                  <a:lnTo>
                    <a:pt x="4014282" y="1410904"/>
                  </a:lnTo>
                  <a:lnTo>
                    <a:pt x="4265180" y="1153749"/>
                  </a:lnTo>
                  <a:lnTo>
                    <a:pt x="4516076" y="659906"/>
                  </a:lnTo>
                  <a:lnTo>
                    <a:pt x="4766973" y="50"/>
                  </a:lnTo>
                </a:path>
              </a:pathLst>
            </a:custGeom>
            <a:noFill/>
            <a:ln w="7358" cap="flat">
              <a:solidFill>
                <a:schemeClr val="bg2">
                  <a:lumMod val="50000"/>
                </a:schemeClr>
              </a:solidFill>
              <a:prstDash val="solid"/>
              <a:miter/>
            </a:ln>
          </p:spPr>
          <p:txBody>
            <a:bodyPr rtlCol="0" anchor="ctr"/>
            <a:lstStyle/>
            <a:p>
              <a:endParaRPr lang="fr-FR"/>
            </a:p>
          </p:txBody>
        </p:sp>
        <p:sp>
          <p:nvSpPr>
            <p:cNvPr id="29" name="Freeform 28">
              <a:extLst>
                <a:ext uri="{FF2B5EF4-FFF2-40B4-BE49-F238E27FC236}">
                  <a16:creationId xmlns:a16="http://schemas.microsoft.com/office/drawing/2014/main" id="{0F2AC129-D869-AE4E-A438-CF2D97FBC62C}"/>
                </a:ext>
              </a:extLst>
            </p:cNvPr>
            <p:cNvSpPr/>
            <p:nvPr/>
          </p:nvSpPr>
          <p:spPr>
            <a:xfrm>
              <a:off x="6670236" y="2766809"/>
              <a:ext cx="4766895" cy="1129330"/>
            </a:xfrm>
            <a:custGeom>
              <a:avLst/>
              <a:gdLst>
                <a:gd name="connsiteX0" fmla="*/ 78 w 4766895"/>
                <a:gd name="connsiteY0" fmla="*/ 108566 h 1129330"/>
                <a:gd name="connsiteX1" fmla="*/ 1505386 w 4766895"/>
                <a:gd name="connsiteY1" fmla="*/ 642016 h 1129330"/>
                <a:gd name="connsiteX2" fmla="*/ 1756283 w 4766895"/>
                <a:gd name="connsiteY2" fmla="*/ 728225 h 1129330"/>
                <a:gd name="connsiteX3" fmla="*/ 2007180 w 4766895"/>
                <a:gd name="connsiteY3" fmla="*/ 808839 h 1129330"/>
                <a:gd name="connsiteX4" fmla="*/ 2258077 w 4766895"/>
                <a:gd name="connsiteY4" fmla="*/ 877600 h 1129330"/>
                <a:gd name="connsiteX5" fmla="*/ 2508974 w 4766895"/>
                <a:gd name="connsiteY5" fmla="*/ 934067 h 1129330"/>
                <a:gd name="connsiteX6" fmla="*/ 2759871 w 4766895"/>
                <a:gd name="connsiteY6" fmla="*/ 981699 h 1129330"/>
                <a:gd name="connsiteX7" fmla="*/ 3261665 w 4766895"/>
                <a:gd name="connsiteY7" fmla="*/ 1064080 h 1129330"/>
                <a:gd name="connsiteX8" fmla="*/ 3512562 w 4766895"/>
                <a:gd name="connsiteY8" fmla="*/ 1101405 h 1129330"/>
                <a:gd name="connsiteX9" fmla="*/ 3763385 w 4766895"/>
                <a:gd name="connsiteY9" fmla="*/ 1128350 h 1129330"/>
                <a:gd name="connsiteX10" fmla="*/ 4014282 w 4766895"/>
                <a:gd name="connsiteY10" fmla="*/ 1129381 h 1129330"/>
                <a:gd name="connsiteX11" fmla="*/ 4265180 w 4766895"/>
                <a:gd name="connsiteY11" fmla="*/ 1038313 h 1129330"/>
                <a:gd name="connsiteX12" fmla="*/ 4516076 w 4766895"/>
                <a:gd name="connsiteY12" fmla="*/ 618384 h 1129330"/>
                <a:gd name="connsiteX13" fmla="*/ 4766973 w 4766895"/>
                <a:gd name="connsiteY13" fmla="*/ 50 h 112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6895" h="1129330">
                  <a:moveTo>
                    <a:pt x="78" y="108566"/>
                  </a:moveTo>
                  <a:lnTo>
                    <a:pt x="1505386" y="642016"/>
                  </a:lnTo>
                  <a:lnTo>
                    <a:pt x="1756283" y="728225"/>
                  </a:lnTo>
                  <a:lnTo>
                    <a:pt x="2007180" y="808839"/>
                  </a:lnTo>
                  <a:lnTo>
                    <a:pt x="2258077" y="877600"/>
                  </a:lnTo>
                  <a:lnTo>
                    <a:pt x="2508974" y="934067"/>
                  </a:lnTo>
                  <a:lnTo>
                    <a:pt x="2759871" y="981699"/>
                  </a:lnTo>
                  <a:lnTo>
                    <a:pt x="3261665" y="1064080"/>
                  </a:lnTo>
                  <a:lnTo>
                    <a:pt x="3512562" y="1101405"/>
                  </a:lnTo>
                  <a:lnTo>
                    <a:pt x="3763385" y="1128350"/>
                  </a:lnTo>
                  <a:lnTo>
                    <a:pt x="4014282" y="1129381"/>
                  </a:lnTo>
                  <a:lnTo>
                    <a:pt x="4265180" y="1038313"/>
                  </a:lnTo>
                  <a:lnTo>
                    <a:pt x="4516076" y="618384"/>
                  </a:lnTo>
                  <a:lnTo>
                    <a:pt x="4766973" y="50"/>
                  </a:lnTo>
                </a:path>
              </a:pathLst>
            </a:custGeom>
            <a:noFill/>
            <a:ln w="7358" cap="flat">
              <a:solidFill>
                <a:schemeClr val="bg2">
                  <a:lumMod val="50000"/>
                </a:schemeClr>
              </a:solidFill>
              <a:prstDash val="solid"/>
              <a:miter/>
            </a:ln>
          </p:spPr>
          <p:txBody>
            <a:bodyPr rtlCol="0" anchor="ctr"/>
            <a:lstStyle/>
            <a:p>
              <a:endParaRPr lang="fr-FR"/>
            </a:p>
          </p:txBody>
        </p:sp>
        <p:sp>
          <p:nvSpPr>
            <p:cNvPr id="30" name="Freeform 29">
              <a:extLst>
                <a:ext uri="{FF2B5EF4-FFF2-40B4-BE49-F238E27FC236}">
                  <a16:creationId xmlns:a16="http://schemas.microsoft.com/office/drawing/2014/main" id="{F24D2849-1047-AC4C-A7D8-088807B0A4EC}"/>
                </a:ext>
              </a:extLst>
            </p:cNvPr>
            <p:cNvSpPr/>
            <p:nvPr/>
          </p:nvSpPr>
          <p:spPr>
            <a:xfrm>
              <a:off x="6670236" y="2875325"/>
              <a:ext cx="4766895" cy="1207294"/>
            </a:xfrm>
            <a:custGeom>
              <a:avLst/>
              <a:gdLst>
                <a:gd name="connsiteX0" fmla="*/ 78 w 4766895"/>
                <a:gd name="connsiteY0" fmla="*/ 50 h 1207294"/>
                <a:gd name="connsiteX1" fmla="*/ 2007180 w 4766895"/>
                <a:gd name="connsiteY1" fmla="*/ 731538 h 1207294"/>
                <a:gd name="connsiteX2" fmla="*/ 2258077 w 4766895"/>
                <a:gd name="connsiteY2" fmla="*/ 819514 h 1207294"/>
                <a:gd name="connsiteX3" fmla="*/ 2508974 w 4766895"/>
                <a:gd name="connsiteY3" fmla="*/ 901748 h 1207294"/>
                <a:gd name="connsiteX4" fmla="*/ 2759871 w 4766895"/>
                <a:gd name="connsiteY4" fmla="*/ 973601 h 1207294"/>
                <a:gd name="connsiteX5" fmla="*/ 3010768 w 4766895"/>
                <a:gd name="connsiteY5" fmla="*/ 1033969 h 1207294"/>
                <a:gd name="connsiteX6" fmla="*/ 3261665 w 4766895"/>
                <a:gd name="connsiteY6" fmla="*/ 1086534 h 1207294"/>
                <a:gd name="connsiteX7" fmla="*/ 3763385 w 4766895"/>
                <a:gd name="connsiteY7" fmla="*/ 1174583 h 1207294"/>
                <a:gd name="connsiteX8" fmla="*/ 4014282 w 4766895"/>
                <a:gd name="connsiteY8" fmla="*/ 1207344 h 1207294"/>
                <a:gd name="connsiteX9" fmla="*/ 4265180 w 4766895"/>
                <a:gd name="connsiteY9" fmla="*/ 1201013 h 1207294"/>
                <a:gd name="connsiteX10" fmla="*/ 4516076 w 4766895"/>
                <a:gd name="connsiteY10" fmla="*/ 978754 h 1207294"/>
                <a:gd name="connsiteX11" fmla="*/ 4766973 w 4766895"/>
                <a:gd name="connsiteY11" fmla="*/ 410997 h 120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6895" h="1207294">
                  <a:moveTo>
                    <a:pt x="78" y="50"/>
                  </a:moveTo>
                  <a:lnTo>
                    <a:pt x="2007180" y="731538"/>
                  </a:lnTo>
                  <a:lnTo>
                    <a:pt x="2258077" y="819514"/>
                  </a:lnTo>
                  <a:lnTo>
                    <a:pt x="2508974" y="901748"/>
                  </a:lnTo>
                  <a:lnTo>
                    <a:pt x="2759871" y="973601"/>
                  </a:lnTo>
                  <a:lnTo>
                    <a:pt x="3010768" y="1033969"/>
                  </a:lnTo>
                  <a:lnTo>
                    <a:pt x="3261665" y="1086534"/>
                  </a:lnTo>
                  <a:lnTo>
                    <a:pt x="3763385" y="1174583"/>
                  </a:lnTo>
                  <a:lnTo>
                    <a:pt x="4014282" y="1207344"/>
                  </a:lnTo>
                  <a:lnTo>
                    <a:pt x="4265180" y="1201013"/>
                  </a:lnTo>
                  <a:lnTo>
                    <a:pt x="4516076" y="978754"/>
                  </a:lnTo>
                  <a:lnTo>
                    <a:pt x="4766973" y="410997"/>
                  </a:lnTo>
                </a:path>
              </a:pathLst>
            </a:custGeom>
            <a:noFill/>
            <a:ln w="7358" cap="flat">
              <a:solidFill>
                <a:schemeClr val="bg2">
                  <a:lumMod val="50000"/>
                </a:schemeClr>
              </a:solidFill>
              <a:prstDash val="solid"/>
              <a:miter/>
            </a:ln>
          </p:spPr>
          <p:txBody>
            <a:bodyPr rtlCol="0" anchor="ctr"/>
            <a:lstStyle/>
            <a:p>
              <a:endParaRPr lang="fr-FR"/>
            </a:p>
          </p:txBody>
        </p:sp>
        <p:sp>
          <p:nvSpPr>
            <p:cNvPr id="31" name="Freeform 30">
              <a:extLst>
                <a:ext uri="{FF2B5EF4-FFF2-40B4-BE49-F238E27FC236}">
                  <a16:creationId xmlns:a16="http://schemas.microsoft.com/office/drawing/2014/main" id="{8AE8FE9B-1BB4-9A45-95E3-6D71C98F6AF7}"/>
                </a:ext>
              </a:extLst>
            </p:cNvPr>
            <p:cNvSpPr/>
            <p:nvPr/>
          </p:nvSpPr>
          <p:spPr>
            <a:xfrm>
              <a:off x="6670236" y="2875325"/>
              <a:ext cx="4766895" cy="1407025"/>
            </a:xfrm>
            <a:custGeom>
              <a:avLst/>
              <a:gdLst>
                <a:gd name="connsiteX0" fmla="*/ 78 w 4766895"/>
                <a:gd name="connsiteY0" fmla="*/ 50 h 1407025"/>
                <a:gd name="connsiteX1" fmla="*/ 2258077 w 4766895"/>
                <a:gd name="connsiteY1" fmla="*/ 850655 h 1407025"/>
                <a:gd name="connsiteX2" fmla="*/ 2508974 w 4766895"/>
                <a:gd name="connsiteY2" fmla="*/ 942828 h 1407025"/>
                <a:gd name="connsiteX3" fmla="*/ 3010768 w 4766895"/>
                <a:gd name="connsiteY3" fmla="*/ 1118780 h 1407025"/>
                <a:gd name="connsiteX4" fmla="*/ 3261665 w 4766895"/>
                <a:gd name="connsiteY4" fmla="*/ 1195786 h 1407025"/>
                <a:gd name="connsiteX5" fmla="*/ 3512562 w 4766895"/>
                <a:gd name="connsiteY5" fmla="*/ 1261897 h 1407025"/>
                <a:gd name="connsiteX6" fmla="*/ 3763385 w 4766895"/>
                <a:gd name="connsiteY6" fmla="*/ 1320425 h 1407025"/>
                <a:gd name="connsiteX7" fmla="*/ 4014282 w 4766895"/>
                <a:gd name="connsiteY7" fmla="*/ 1370192 h 1407025"/>
                <a:gd name="connsiteX8" fmla="*/ 4265180 w 4766895"/>
                <a:gd name="connsiteY8" fmla="*/ 1407076 h 1407025"/>
                <a:gd name="connsiteX9" fmla="*/ 4516076 w 4766895"/>
                <a:gd name="connsiteY9" fmla="*/ 1373063 h 1407025"/>
                <a:gd name="connsiteX10" fmla="*/ 4766973 w 4766895"/>
                <a:gd name="connsiteY10" fmla="*/ 941429 h 140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66895" h="1407025">
                  <a:moveTo>
                    <a:pt x="78" y="50"/>
                  </a:moveTo>
                  <a:lnTo>
                    <a:pt x="2258077" y="850655"/>
                  </a:lnTo>
                  <a:lnTo>
                    <a:pt x="2508974" y="942828"/>
                  </a:lnTo>
                  <a:lnTo>
                    <a:pt x="3010768" y="1118780"/>
                  </a:lnTo>
                  <a:lnTo>
                    <a:pt x="3261665" y="1195786"/>
                  </a:lnTo>
                  <a:lnTo>
                    <a:pt x="3512562" y="1261897"/>
                  </a:lnTo>
                  <a:lnTo>
                    <a:pt x="3763385" y="1320425"/>
                  </a:lnTo>
                  <a:lnTo>
                    <a:pt x="4014282" y="1370192"/>
                  </a:lnTo>
                  <a:lnTo>
                    <a:pt x="4265180" y="1407076"/>
                  </a:lnTo>
                  <a:lnTo>
                    <a:pt x="4516076" y="1373063"/>
                  </a:lnTo>
                  <a:lnTo>
                    <a:pt x="4766973" y="941429"/>
                  </a:lnTo>
                </a:path>
              </a:pathLst>
            </a:custGeom>
            <a:noFill/>
            <a:ln w="7358" cap="flat">
              <a:solidFill>
                <a:schemeClr val="bg2">
                  <a:lumMod val="50000"/>
                </a:schemeClr>
              </a:solidFill>
              <a:prstDash val="solid"/>
              <a:miter/>
            </a:ln>
          </p:spPr>
          <p:txBody>
            <a:bodyPr rtlCol="0" anchor="ctr"/>
            <a:lstStyle/>
            <a:p>
              <a:endParaRPr lang="fr-FR"/>
            </a:p>
          </p:txBody>
        </p:sp>
        <p:sp>
          <p:nvSpPr>
            <p:cNvPr id="32" name="Freeform 31">
              <a:extLst>
                <a:ext uri="{FF2B5EF4-FFF2-40B4-BE49-F238E27FC236}">
                  <a16:creationId xmlns:a16="http://schemas.microsoft.com/office/drawing/2014/main" id="{B00D4225-34A2-5E44-8694-4A556A5D3A24}"/>
                </a:ext>
              </a:extLst>
            </p:cNvPr>
            <p:cNvSpPr/>
            <p:nvPr/>
          </p:nvSpPr>
          <p:spPr>
            <a:xfrm>
              <a:off x="6670236" y="2875325"/>
              <a:ext cx="4766895" cy="1621112"/>
            </a:xfrm>
            <a:custGeom>
              <a:avLst/>
              <a:gdLst>
                <a:gd name="connsiteX0" fmla="*/ 78 w 4766895"/>
                <a:gd name="connsiteY0" fmla="*/ 50 h 1621112"/>
                <a:gd name="connsiteX1" fmla="*/ 2508974 w 4766895"/>
                <a:gd name="connsiteY1" fmla="*/ 979859 h 1621112"/>
                <a:gd name="connsiteX2" fmla="*/ 2759871 w 4766895"/>
                <a:gd name="connsiteY2" fmla="*/ 1075270 h 1621112"/>
                <a:gd name="connsiteX3" fmla="*/ 3261665 w 4766895"/>
                <a:gd name="connsiteY3" fmla="*/ 1264989 h 1621112"/>
                <a:gd name="connsiteX4" fmla="*/ 3512562 w 4766895"/>
                <a:gd name="connsiteY4" fmla="*/ 1355542 h 1621112"/>
                <a:gd name="connsiteX5" fmla="*/ 3763385 w 4766895"/>
                <a:gd name="connsiteY5" fmla="*/ 1439615 h 1621112"/>
                <a:gd name="connsiteX6" fmla="*/ 4014282 w 4766895"/>
                <a:gd name="connsiteY6" fmla="*/ 1516033 h 1621112"/>
                <a:gd name="connsiteX7" fmla="*/ 4265180 w 4766895"/>
                <a:gd name="connsiteY7" fmla="*/ 1581334 h 1621112"/>
                <a:gd name="connsiteX8" fmla="*/ 4516076 w 4766895"/>
                <a:gd name="connsiteY8" fmla="*/ 1621162 h 1621112"/>
                <a:gd name="connsiteX9" fmla="*/ 4766973 w 4766895"/>
                <a:gd name="connsiteY9" fmla="*/ 1486438 h 162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6895" h="1621112">
                  <a:moveTo>
                    <a:pt x="78" y="50"/>
                  </a:moveTo>
                  <a:lnTo>
                    <a:pt x="2508974" y="979859"/>
                  </a:lnTo>
                  <a:lnTo>
                    <a:pt x="2759871" y="1075270"/>
                  </a:lnTo>
                  <a:lnTo>
                    <a:pt x="3261665" y="1264989"/>
                  </a:lnTo>
                  <a:lnTo>
                    <a:pt x="3512562" y="1355542"/>
                  </a:lnTo>
                  <a:lnTo>
                    <a:pt x="3763385" y="1439615"/>
                  </a:lnTo>
                  <a:lnTo>
                    <a:pt x="4014282" y="1516033"/>
                  </a:lnTo>
                  <a:lnTo>
                    <a:pt x="4265180" y="1581334"/>
                  </a:lnTo>
                  <a:lnTo>
                    <a:pt x="4516076" y="1621162"/>
                  </a:lnTo>
                  <a:lnTo>
                    <a:pt x="4766973" y="1486438"/>
                  </a:lnTo>
                </a:path>
              </a:pathLst>
            </a:custGeom>
            <a:noFill/>
            <a:ln w="7358" cap="flat">
              <a:solidFill>
                <a:schemeClr val="bg2">
                  <a:lumMod val="50000"/>
                </a:schemeClr>
              </a:solidFill>
              <a:prstDash val="solid"/>
              <a:miter/>
            </a:ln>
          </p:spPr>
          <p:txBody>
            <a:bodyPr rtlCol="0" anchor="ctr"/>
            <a:lstStyle/>
            <a:p>
              <a:endParaRPr lang="fr-FR"/>
            </a:p>
          </p:txBody>
        </p:sp>
        <p:sp>
          <p:nvSpPr>
            <p:cNvPr id="33" name="Freeform 32">
              <a:extLst>
                <a:ext uri="{FF2B5EF4-FFF2-40B4-BE49-F238E27FC236}">
                  <a16:creationId xmlns:a16="http://schemas.microsoft.com/office/drawing/2014/main" id="{8C5C78B3-447B-F144-A5D4-C2AFD56044DB}"/>
                </a:ext>
              </a:extLst>
            </p:cNvPr>
            <p:cNvSpPr/>
            <p:nvPr/>
          </p:nvSpPr>
          <p:spPr>
            <a:xfrm>
              <a:off x="6670236" y="2875325"/>
              <a:ext cx="4766895" cy="1845137"/>
            </a:xfrm>
            <a:custGeom>
              <a:avLst/>
              <a:gdLst>
                <a:gd name="connsiteX0" fmla="*/ 78 w 4766895"/>
                <a:gd name="connsiteY0" fmla="*/ 50 h 1845137"/>
                <a:gd name="connsiteX1" fmla="*/ 3010768 w 4766895"/>
                <a:gd name="connsiteY1" fmla="*/ 1218461 h 1845137"/>
                <a:gd name="connsiteX2" fmla="*/ 3261665 w 4766895"/>
                <a:gd name="connsiteY2" fmla="*/ 1317333 h 1845137"/>
                <a:gd name="connsiteX3" fmla="*/ 4014282 w 4766895"/>
                <a:gd name="connsiteY3" fmla="*/ 1611813 h 1845137"/>
                <a:gd name="connsiteX4" fmla="*/ 4265180 w 4766895"/>
                <a:gd name="connsiteY4" fmla="*/ 1705237 h 1845137"/>
                <a:gd name="connsiteX5" fmla="*/ 4516076 w 4766895"/>
                <a:gd name="connsiteY5" fmla="*/ 1793433 h 1845137"/>
                <a:gd name="connsiteX6" fmla="*/ 4766973 w 4766895"/>
                <a:gd name="connsiteY6" fmla="*/ 1845188 h 184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6895" h="1845137">
                  <a:moveTo>
                    <a:pt x="78" y="50"/>
                  </a:moveTo>
                  <a:lnTo>
                    <a:pt x="3010768" y="1218461"/>
                  </a:lnTo>
                  <a:lnTo>
                    <a:pt x="3261665" y="1317333"/>
                  </a:lnTo>
                  <a:lnTo>
                    <a:pt x="4014282" y="1611813"/>
                  </a:lnTo>
                  <a:lnTo>
                    <a:pt x="4265180" y="1705237"/>
                  </a:lnTo>
                  <a:lnTo>
                    <a:pt x="4516076" y="1793433"/>
                  </a:lnTo>
                  <a:lnTo>
                    <a:pt x="4766973" y="1845188"/>
                  </a:lnTo>
                </a:path>
              </a:pathLst>
            </a:custGeom>
            <a:noFill/>
            <a:ln w="7358" cap="flat">
              <a:solidFill>
                <a:schemeClr val="bg2">
                  <a:lumMod val="50000"/>
                </a:schemeClr>
              </a:solidFill>
              <a:prstDash val="solid"/>
              <a:miter/>
            </a:ln>
          </p:spPr>
          <p:txBody>
            <a:bodyPr rtlCol="0" anchor="ctr"/>
            <a:lstStyle/>
            <a:p>
              <a:endParaRPr lang="fr-FR"/>
            </a:p>
          </p:txBody>
        </p:sp>
        <p:sp>
          <p:nvSpPr>
            <p:cNvPr id="34" name="Freeform 33">
              <a:extLst>
                <a:ext uri="{FF2B5EF4-FFF2-40B4-BE49-F238E27FC236}">
                  <a16:creationId xmlns:a16="http://schemas.microsoft.com/office/drawing/2014/main" id="{2C4D0646-7270-C44D-93C2-78A038EF10DF}"/>
                </a:ext>
              </a:extLst>
            </p:cNvPr>
            <p:cNvSpPr/>
            <p:nvPr/>
          </p:nvSpPr>
          <p:spPr>
            <a:xfrm>
              <a:off x="6670236" y="2875325"/>
              <a:ext cx="4766895" cy="1993777"/>
            </a:xfrm>
            <a:custGeom>
              <a:avLst/>
              <a:gdLst>
                <a:gd name="connsiteX0" fmla="*/ 78 w 4766895"/>
                <a:gd name="connsiteY0" fmla="*/ 50 h 1993777"/>
                <a:gd name="connsiteX1" fmla="*/ 4014282 w 4766895"/>
                <a:gd name="connsiteY1" fmla="*/ 1686390 h 1993777"/>
                <a:gd name="connsiteX2" fmla="*/ 4265180 w 4766895"/>
                <a:gd name="connsiteY2" fmla="*/ 1788869 h 1993777"/>
                <a:gd name="connsiteX3" fmla="*/ 4766973 w 4766895"/>
                <a:gd name="connsiteY3" fmla="*/ 1993827 h 1993777"/>
              </a:gdLst>
              <a:ahLst/>
              <a:cxnLst>
                <a:cxn ang="0">
                  <a:pos x="connsiteX0" y="connsiteY0"/>
                </a:cxn>
                <a:cxn ang="0">
                  <a:pos x="connsiteX1" y="connsiteY1"/>
                </a:cxn>
                <a:cxn ang="0">
                  <a:pos x="connsiteX2" y="connsiteY2"/>
                </a:cxn>
                <a:cxn ang="0">
                  <a:pos x="connsiteX3" y="connsiteY3"/>
                </a:cxn>
              </a:cxnLst>
              <a:rect l="l" t="t" r="r" b="b"/>
              <a:pathLst>
                <a:path w="4766895" h="1993777">
                  <a:moveTo>
                    <a:pt x="78" y="50"/>
                  </a:moveTo>
                  <a:lnTo>
                    <a:pt x="4014282" y="1686390"/>
                  </a:lnTo>
                  <a:lnTo>
                    <a:pt x="4265180" y="1788869"/>
                  </a:lnTo>
                  <a:lnTo>
                    <a:pt x="4766973" y="1993827"/>
                  </a:lnTo>
                </a:path>
              </a:pathLst>
            </a:custGeom>
            <a:noFill/>
            <a:ln w="7358" cap="flat">
              <a:solidFill>
                <a:schemeClr val="bg2">
                  <a:lumMod val="50000"/>
                </a:schemeClr>
              </a:solidFill>
              <a:prstDash val="solid"/>
              <a:miter/>
            </a:ln>
          </p:spPr>
          <p:txBody>
            <a:bodyPr rtlCol="0" anchor="ctr"/>
            <a:lstStyle/>
            <a:p>
              <a:endParaRPr lang="fr-FR"/>
            </a:p>
          </p:txBody>
        </p:sp>
      </p:grpSp>
      <p:sp>
        <p:nvSpPr>
          <p:cNvPr id="9" name="Freeform 8">
            <a:extLst>
              <a:ext uri="{FF2B5EF4-FFF2-40B4-BE49-F238E27FC236}">
                <a16:creationId xmlns:a16="http://schemas.microsoft.com/office/drawing/2014/main" id="{994F0012-E0DC-AA43-9EE7-F286621EC77F}"/>
              </a:ext>
            </a:extLst>
          </p:cNvPr>
          <p:cNvSpPr/>
          <p:nvPr/>
        </p:nvSpPr>
        <p:spPr>
          <a:xfrm>
            <a:off x="3513176" y="5880479"/>
            <a:ext cx="4947264" cy="7362"/>
          </a:xfrm>
          <a:custGeom>
            <a:avLst/>
            <a:gdLst>
              <a:gd name="connsiteX0" fmla="*/ 0 w 4947264"/>
              <a:gd name="connsiteY0" fmla="*/ 0 h 7362"/>
              <a:gd name="connsiteX1" fmla="*/ 4947264 w 4947264"/>
              <a:gd name="connsiteY1" fmla="*/ 0 h 7362"/>
            </a:gdLst>
            <a:ahLst/>
            <a:cxnLst>
              <a:cxn ang="0">
                <a:pos x="connsiteX0" y="connsiteY0"/>
              </a:cxn>
              <a:cxn ang="0">
                <a:pos x="connsiteX1" y="connsiteY1"/>
              </a:cxn>
            </a:cxnLst>
            <a:rect l="l" t="t" r="r" b="b"/>
            <a:pathLst>
              <a:path w="4947264" h="7362">
                <a:moveTo>
                  <a:pt x="0" y="0"/>
                </a:moveTo>
                <a:lnTo>
                  <a:pt x="4947264" y="0"/>
                </a:lnTo>
              </a:path>
            </a:pathLst>
          </a:custGeom>
          <a:noFill/>
          <a:ln w="28575" cap="flat">
            <a:solidFill>
              <a:srgbClr val="000000"/>
            </a:solidFill>
            <a:prstDash val="solid"/>
            <a:miter/>
          </a:ln>
        </p:spPr>
        <p:txBody>
          <a:bodyPr rtlCol="0" anchor="ctr"/>
          <a:lstStyle/>
          <a:p>
            <a:endParaRPr lang="fr-FR" sz="2400"/>
          </a:p>
        </p:txBody>
      </p:sp>
      <p:sp>
        <p:nvSpPr>
          <p:cNvPr id="10" name="Freeform 9">
            <a:extLst>
              <a:ext uri="{FF2B5EF4-FFF2-40B4-BE49-F238E27FC236}">
                <a16:creationId xmlns:a16="http://schemas.microsoft.com/office/drawing/2014/main" id="{26621B53-5557-254F-AAC6-49153F349BD9}"/>
              </a:ext>
            </a:extLst>
          </p:cNvPr>
          <p:cNvSpPr/>
          <p:nvPr/>
        </p:nvSpPr>
        <p:spPr>
          <a:xfrm>
            <a:off x="2938940" y="1087817"/>
            <a:ext cx="7362" cy="7362"/>
          </a:xfrm>
          <a:custGeom>
            <a:avLst/>
            <a:gdLst/>
            <a:ahLst/>
            <a:cxnLst/>
            <a:rect l="l" t="t" r="r" b="b"/>
            <a:pathLst>
              <a:path w="7362" h="7362"/>
            </a:pathLst>
          </a:custGeom>
          <a:noFill/>
          <a:ln w="7358" cap="flat">
            <a:noFill/>
            <a:prstDash val="solid"/>
            <a:miter/>
          </a:ln>
        </p:spPr>
        <p:txBody>
          <a:bodyPr rtlCol="0" anchor="ctr"/>
          <a:lstStyle/>
          <a:p>
            <a:endParaRPr lang="fr-FR"/>
          </a:p>
        </p:txBody>
      </p:sp>
      <p:grpSp>
        <p:nvGrpSpPr>
          <p:cNvPr id="11" name="Graphic 87">
            <a:extLst>
              <a:ext uri="{FF2B5EF4-FFF2-40B4-BE49-F238E27FC236}">
                <a16:creationId xmlns:a16="http://schemas.microsoft.com/office/drawing/2014/main" id="{365AE361-05FF-9046-9F05-268DAF095354}"/>
              </a:ext>
            </a:extLst>
          </p:cNvPr>
          <p:cNvGrpSpPr/>
          <p:nvPr/>
        </p:nvGrpSpPr>
        <p:grpSpPr>
          <a:xfrm>
            <a:off x="3381247" y="5862736"/>
            <a:ext cx="4363563" cy="307777"/>
            <a:chOff x="6538305" y="5451213"/>
            <a:chExt cx="4363563" cy="307777"/>
          </a:xfrm>
          <a:solidFill>
            <a:srgbClr val="2A3F5F"/>
          </a:solidFill>
        </p:grpSpPr>
        <p:sp>
          <p:nvSpPr>
            <p:cNvPr id="19" name="TextBox 18">
              <a:extLst>
                <a:ext uri="{FF2B5EF4-FFF2-40B4-BE49-F238E27FC236}">
                  <a16:creationId xmlns:a16="http://schemas.microsoft.com/office/drawing/2014/main" id="{FA23E208-93B5-BE4D-8302-40BCCF2650A5}"/>
                </a:ext>
              </a:extLst>
            </p:cNvPr>
            <p:cNvSpPr txBox="1"/>
            <p:nvPr/>
          </p:nvSpPr>
          <p:spPr>
            <a:xfrm>
              <a:off x="6538305" y="5451213"/>
              <a:ext cx="287258" cy="307777"/>
            </a:xfrm>
            <a:prstGeom prst="rect">
              <a:avLst/>
            </a:prstGeom>
            <a:noFill/>
          </p:spPr>
          <p:txBody>
            <a:bodyPr wrap="none" rtlCol="0">
              <a:spAutoFit/>
            </a:bodyPr>
            <a:lstStyle/>
            <a:p>
              <a:pPr algn="l"/>
              <a:r>
                <a:rPr lang="fr-FR" sz="1400">
                  <a:latin typeface="Open Sans"/>
                  <a:ea typeface="Open Sans"/>
                  <a:cs typeface="Open Sans"/>
                  <a:sym typeface="Open Sans"/>
                  <a:rtl val="0"/>
                </a:rPr>
                <a:t>0</a:t>
              </a:r>
            </a:p>
          </p:txBody>
        </p:sp>
        <p:sp>
          <p:nvSpPr>
            <p:cNvPr id="20" name="TextBox 19">
              <a:extLst>
                <a:ext uri="{FF2B5EF4-FFF2-40B4-BE49-F238E27FC236}">
                  <a16:creationId xmlns:a16="http://schemas.microsoft.com/office/drawing/2014/main" id="{8AB1D0E6-0D22-BC48-B5D2-678017CBC69C}"/>
                </a:ext>
              </a:extLst>
            </p:cNvPr>
            <p:cNvSpPr txBox="1"/>
            <p:nvPr/>
          </p:nvSpPr>
          <p:spPr>
            <a:xfrm>
              <a:off x="7501401" y="5451213"/>
              <a:ext cx="389850" cy="307777"/>
            </a:xfrm>
            <a:prstGeom prst="rect">
              <a:avLst/>
            </a:prstGeom>
            <a:noFill/>
          </p:spPr>
          <p:txBody>
            <a:bodyPr wrap="none" rtlCol="0">
              <a:spAutoFit/>
            </a:bodyPr>
            <a:lstStyle/>
            <a:p>
              <a:pPr algn="l"/>
              <a:r>
                <a:rPr lang="fr-FR" sz="1400" dirty="0">
                  <a:latin typeface="Open Sans"/>
                  <a:ea typeface="Open Sans"/>
                  <a:cs typeface="Open Sans"/>
                  <a:sym typeface="Open Sans"/>
                  <a:rtl val="0"/>
                </a:rPr>
                <a:t>20</a:t>
              </a:r>
            </a:p>
          </p:txBody>
        </p:sp>
        <p:sp>
          <p:nvSpPr>
            <p:cNvPr id="21" name="TextBox 20">
              <a:extLst>
                <a:ext uri="{FF2B5EF4-FFF2-40B4-BE49-F238E27FC236}">
                  <a16:creationId xmlns:a16="http://schemas.microsoft.com/office/drawing/2014/main" id="{C3D840FB-B062-8B47-BE26-12E94E071026}"/>
                </a:ext>
              </a:extLst>
            </p:cNvPr>
            <p:cNvSpPr txBox="1"/>
            <p:nvPr/>
          </p:nvSpPr>
          <p:spPr>
            <a:xfrm>
              <a:off x="8504916" y="5451213"/>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40</a:t>
              </a:r>
            </a:p>
          </p:txBody>
        </p:sp>
        <p:sp>
          <p:nvSpPr>
            <p:cNvPr id="22" name="TextBox 21">
              <a:extLst>
                <a:ext uri="{FF2B5EF4-FFF2-40B4-BE49-F238E27FC236}">
                  <a16:creationId xmlns:a16="http://schemas.microsoft.com/office/drawing/2014/main" id="{0EECF5C3-F699-6F41-BA92-9F5D5683FFD7}"/>
                </a:ext>
              </a:extLst>
            </p:cNvPr>
            <p:cNvSpPr txBox="1"/>
            <p:nvPr/>
          </p:nvSpPr>
          <p:spPr>
            <a:xfrm>
              <a:off x="9508503" y="5451213"/>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60</a:t>
              </a:r>
            </a:p>
          </p:txBody>
        </p:sp>
        <p:sp>
          <p:nvSpPr>
            <p:cNvPr id="23" name="TextBox 22">
              <a:extLst>
                <a:ext uri="{FF2B5EF4-FFF2-40B4-BE49-F238E27FC236}">
                  <a16:creationId xmlns:a16="http://schemas.microsoft.com/office/drawing/2014/main" id="{21672769-EFE6-2247-8C25-343038ED6558}"/>
                </a:ext>
              </a:extLst>
            </p:cNvPr>
            <p:cNvSpPr txBox="1"/>
            <p:nvPr/>
          </p:nvSpPr>
          <p:spPr>
            <a:xfrm>
              <a:off x="10512018" y="5451213"/>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80</a:t>
              </a:r>
            </a:p>
          </p:txBody>
        </p:sp>
      </p:grpSp>
      <p:grpSp>
        <p:nvGrpSpPr>
          <p:cNvPr id="12" name="Graphic 87">
            <a:extLst>
              <a:ext uri="{FF2B5EF4-FFF2-40B4-BE49-F238E27FC236}">
                <a16:creationId xmlns:a16="http://schemas.microsoft.com/office/drawing/2014/main" id="{719BCB72-98BA-4446-A83E-876D6ABC9AA4}"/>
              </a:ext>
            </a:extLst>
          </p:cNvPr>
          <p:cNvGrpSpPr/>
          <p:nvPr/>
        </p:nvGrpSpPr>
        <p:grpSpPr>
          <a:xfrm>
            <a:off x="3053093" y="1311916"/>
            <a:ext cx="492443" cy="4724977"/>
            <a:chOff x="6328488" y="900393"/>
            <a:chExt cx="492443" cy="4724977"/>
          </a:xfrm>
          <a:solidFill>
            <a:srgbClr val="2A3F5F"/>
          </a:solidFill>
        </p:grpSpPr>
        <p:sp>
          <p:nvSpPr>
            <p:cNvPr id="13" name="TextBox 12">
              <a:extLst>
                <a:ext uri="{FF2B5EF4-FFF2-40B4-BE49-F238E27FC236}">
                  <a16:creationId xmlns:a16="http://schemas.microsoft.com/office/drawing/2014/main" id="{D9160A2F-8770-4847-AAD1-C0BE32984C13}"/>
                </a:ext>
              </a:extLst>
            </p:cNvPr>
            <p:cNvSpPr txBox="1"/>
            <p:nvPr/>
          </p:nvSpPr>
          <p:spPr>
            <a:xfrm>
              <a:off x="6490452" y="5317593"/>
              <a:ext cx="287258" cy="307777"/>
            </a:xfrm>
            <a:prstGeom prst="rect">
              <a:avLst/>
            </a:prstGeom>
            <a:noFill/>
          </p:spPr>
          <p:txBody>
            <a:bodyPr wrap="none" rtlCol="0">
              <a:spAutoFit/>
            </a:bodyPr>
            <a:lstStyle/>
            <a:p>
              <a:pPr algn="l"/>
              <a:r>
                <a:rPr lang="fr-FR" sz="1400">
                  <a:latin typeface="Open Sans"/>
                  <a:ea typeface="Open Sans"/>
                  <a:cs typeface="Open Sans"/>
                  <a:sym typeface="Open Sans"/>
                  <a:rtl val="0"/>
                </a:rPr>
                <a:t>0</a:t>
              </a:r>
            </a:p>
          </p:txBody>
        </p:sp>
        <p:sp>
          <p:nvSpPr>
            <p:cNvPr id="14" name="TextBox 13">
              <a:extLst>
                <a:ext uri="{FF2B5EF4-FFF2-40B4-BE49-F238E27FC236}">
                  <a16:creationId xmlns:a16="http://schemas.microsoft.com/office/drawing/2014/main" id="{64D6854D-E919-D549-87F0-2F60BE3678BD}"/>
                </a:ext>
              </a:extLst>
            </p:cNvPr>
            <p:cNvSpPr txBox="1"/>
            <p:nvPr/>
          </p:nvSpPr>
          <p:spPr>
            <a:xfrm>
              <a:off x="6328488" y="4434153"/>
              <a:ext cx="492443" cy="307777"/>
            </a:xfrm>
            <a:prstGeom prst="rect">
              <a:avLst/>
            </a:prstGeom>
            <a:noFill/>
          </p:spPr>
          <p:txBody>
            <a:bodyPr wrap="none" rtlCol="0">
              <a:spAutoFit/>
            </a:bodyPr>
            <a:lstStyle/>
            <a:p>
              <a:pPr algn="l"/>
              <a:r>
                <a:rPr lang="fr-FR" sz="1400">
                  <a:latin typeface="Open Sans"/>
                  <a:ea typeface="Open Sans"/>
                  <a:cs typeface="Open Sans"/>
                  <a:sym typeface="Open Sans"/>
                  <a:rtl val="0"/>
                </a:rPr>
                <a:t>100</a:t>
              </a:r>
            </a:p>
          </p:txBody>
        </p:sp>
        <p:sp>
          <p:nvSpPr>
            <p:cNvPr id="15" name="TextBox 14">
              <a:extLst>
                <a:ext uri="{FF2B5EF4-FFF2-40B4-BE49-F238E27FC236}">
                  <a16:creationId xmlns:a16="http://schemas.microsoft.com/office/drawing/2014/main" id="{C428C17C-2813-A749-9852-2224BA924952}"/>
                </a:ext>
              </a:extLst>
            </p:cNvPr>
            <p:cNvSpPr txBox="1"/>
            <p:nvPr/>
          </p:nvSpPr>
          <p:spPr>
            <a:xfrm>
              <a:off x="6328488" y="3550713"/>
              <a:ext cx="492443" cy="307777"/>
            </a:xfrm>
            <a:prstGeom prst="rect">
              <a:avLst/>
            </a:prstGeom>
            <a:noFill/>
          </p:spPr>
          <p:txBody>
            <a:bodyPr wrap="none" rtlCol="0">
              <a:spAutoFit/>
            </a:bodyPr>
            <a:lstStyle/>
            <a:p>
              <a:pPr algn="l"/>
              <a:r>
                <a:rPr lang="fr-FR" sz="1400">
                  <a:latin typeface="Open Sans"/>
                  <a:ea typeface="Open Sans"/>
                  <a:cs typeface="Open Sans"/>
                  <a:sym typeface="Open Sans"/>
                  <a:rtl val="0"/>
                </a:rPr>
                <a:t>200</a:t>
              </a:r>
            </a:p>
          </p:txBody>
        </p:sp>
        <p:sp>
          <p:nvSpPr>
            <p:cNvPr id="16" name="TextBox 15">
              <a:extLst>
                <a:ext uri="{FF2B5EF4-FFF2-40B4-BE49-F238E27FC236}">
                  <a16:creationId xmlns:a16="http://schemas.microsoft.com/office/drawing/2014/main" id="{AEA6171D-3619-D64F-AED3-FF90CFDA8720}"/>
                </a:ext>
              </a:extLst>
            </p:cNvPr>
            <p:cNvSpPr txBox="1"/>
            <p:nvPr/>
          </p:nvSpPr>
          <p:spPr>
            <a:xfrm>
              <a:off x="6328488" y="2667273"/>
              <a:ext cx="492443" cy="307777"/>
            </a:xfrm>
            <a:prstGeom prst="rect">
              <a:avLst/>
            </a:prstGeom>
            <a:noFill/>
          </p:spPr>
          <p:txBody>
            <a:bodyPr wrap="none" rtlCol="0">
              <a:spAutoFit/>
            </a:bodyPr>
            <a:lstStyle/>
            <a:p>
              <a:pPr algn="l"/>
              <a:r>
                <a:rPr lang="fr-FR" sz="1400">
                  <a:latin typeface="Open Sans"/>
                  <a:ea typeface="Open Sans"/>
                  <a:cs typeface="Open Sans"/>
                  <a:sym typeface="Open Sans"/>
                  <a:rtl val="0"/>
                </a:rPr>
                <a:t>300</a:t>
              </a:r>
            </a:p>
          </p:txBody>
        </p:sp>
        <p:sp>
          <p:nvSpPr>
            <p:cNvPr id="17" name="TextBox 16">
              <a:extLst>
                <a:ext uri="{FF2B5EF4-FFF2-40B4-BE49-F238E27FC236}">
                  <a16:creationId xmlns:a16="http://schemas.microsoft.com/office/drawing/2014/main" id="{559C23A0-A225-8B4A-9B5F-A0D3B143651D}"/>
                </a:ext>
              </a:extLst>
            </p:cNvPr>
            <p:cNvSpPr txBox="1"/>
            <p:nvPr/>
          </p:nvSpPr>
          <p:spPr>
            <a:xfrm>
              <a:off x="6328488" y="1783833"/>
              <a:ext cx="492443" cy="307777"/>
            </a:xfrm>
            <a:prstGeom prst="rect">
              <a:avLst/>
            </a:prstGeom>
            <a:noFill/>
          </p:spPr>
          <p:txBody>
            <a:bodyPr wrap="none" rtlCol="0">
              <a:spAutoFit/>
            </a:bodyPr>
            <a:lstStyle/>
            <a:p>
              <a:pPr algn="l"/>
              <a:r>
                <a:rPr lang="fr-FR" sz="1400">
                  <a:latin typeface="Open Sans"/>
                  <a:ea typeface="Open Sans"/>
                  <a:cs typeface="Open Sans"/>
                  <a:sym typeface="Open Sans"/>
                  <a:rtl val="0"/>
                </a:rPr>
                <a:t>400</a:t>
              </a:r>
            </a:p>
          </p:txBody>
        </p:sp>
        <p:sp>
          <p:nvSpPr>
            <p:cNvPr id="18" name="TextBox 17">
              <a:extLst>
                <a:ext uri="{FF2B5EF4-FFF2-40B4-BE49-F238E27FC236}">
                  <a16:creationId xmlns:a16="http://schemas.microsoft.com/office/drawing/2014/main" id="{E54EDDA0-8B26-2B4E-BBED-38C2639253E6}"/>
                </a:ext>
              </a:extLst>
            </p:cNvPr>
            <p:cNvSpPr txBox="1"/>
            <p:nvPr/>
          </p:nvSpPr>
          <p:spPr>
            <a:xfrm>
              <a:off x="6328488" y="900393"/>
              <a:ext cx="492443" cy="307777"/>
            </a:xfrm>
            <a:prstGeom prst="rect">
              <a:avLst/>
            </a:prstGeom>
            <a:noFill/>
          </p:spPr>
          <p:txBody>
            <a:bodyPr wrap="none" rtlCol="0">
              <a:spAutoFit/>
            </a:bodyPr>
            <a:lstStyle/>
            <a:p>
              <a:pPr algn="l"/>
              <a:r>
                <a:rPr lang="fr-FR" sz="1400" dirty="0">
                  <a:latin typeface="Open Sans"/>
                  <a:ea typeface="Open Sans"/>
                  <a:cs typeface="Open Sans"/>
                  <a:sym typeface="Open Sans"/>
                  <a:rtl val="0"/>
                </a:rPr>
                <a:t>500</a:t>
              </a:r>
            </a:p>
          </p:txBody>
        </p:sp>
      </p:grpSp>
      <p:sp>
        <p:nvSpPr>
          <p:cNvPr id="45" name="Freeform 44">
            <a:extLst>
              <a:ext uri="{FF2B5EF4-FFF2-40B4-BE49-F238E27FC236}">
                <a16:creationId xmlns:a16="http://schemas.microsoft.com/office/drawing/2014/main" id="{A4D91118-02EF-2445-9777-C44A43292110}"/>
              </a:ext>
            </a:extLst>
          </p:cNvPr>
          <p:cNvSpPr/>
          <p:nvPr/>
        </p:nvSpPr>
        <p:spPr>
          <a:xfrm>
            <a:off x="3513176" y="3286846"/>
            <a:ext cx="4947264" cy="7362"/>
          </a:xfrm>
          <a:custGeom>
            <a:avLst/>
            <a:gdLst>
              <a:gd name="connsiteX0" fmla="*/ 0 w 4947264"/>
              <a:gd name="connsiteY0" fmla="*/ 0 h 7362"/>
              <a:gd name="connsiteX1" fmla="*/ 4947264 w 4947264"/>
              <a:gd name="connsiteY1" fmla="*/ 0 h 7362"/>
            </a:gdLst>
            <a:ahLst/>
            <a:cxnLst>
              <a:cxn ang="0">
                <a:pos x="connsiteX0" y="connsiteY0"/>
              </a:cxn>
              <a:cxn ang="0">
                <a:pos x="connsiteX1" y="connsiteY1"/>
              </a:cxn>
            </a:cxnLst>
            <a:rect l="l" t="t" r="r" b="b"/>
            <a:pathLst>
              <a:path w="4947264" h="7362">
                <a:moveTo>
                  <a:pt x="0" y="0"/>
                </a:moveTo>
                <a:lnTo>
                  <a:pt x="4947264" y="0"/>
                </a:lnTo>
              </a:path>
            </a:pathLst>
          </a:custGeom>
          <a:solidFill>
            <a:srgbClr val="000000">
              <a:alpha val="0"/>
            </a:srgbClr>
          </a:solidFill>
          <a:ln w="28575" cap="flat">
            <a:solidFill>
              <a:srgbClr val="D62728">
                <a:alpha val="90000"/>
              </a:srgbClr>
            </a:solidFill>
            <a:prstDash val="sysDot"/>
            <a:miter/>
          </a:ln>
        </p:spPr>
        <p:txBody>
          <a:bodyPr rtlCol="0" anchor="ctr"/>
          <a:lstStyle/>
          <a:p>
            <a:endParaRPr lang="fr-FR"/>
          </a:p>
        </p:txBody>
      </p:sp>
      <p:sp>
        <p:nvSpPr>
          <p:cNvPr id="47" name="TextBox 46">
            <a:extLst>
              <a:ext uri="{FF2B5EF4-FFF2-40B4-BE49-F238E27FC236}">
                <a16:creationId xmlns:a16="http://schemas.microsoft.com/office/drawing/2014/main" id="{E0996DD1-7489-C347-937B-E13A8936D3C9}"/>
              </a:ext>
            </a:extLst>
          </p:cNvPr>
          <p:cNvSpPr txBox="1"/>
          <p:nvPr/>
        </p:nvSpPr>
        <p:spPr>
          <a:xfrm>
            <a:off x="4806084" y="6198002"/>
            <a:ext cx="2276777" cy="369332"/>
          </a:xfrm>
          <a:prstGeom prst="rect">
            <a:avLst/>
          </a:prstGeom>
          <a:noFill/>
        </p:spPr>
        <p:txBody>
          <a:bodyPr wrap="none" rtlCol="0">
            <a:spAutoFit/>
          </a:bodyPr>
          <a:lstStyle/>
          <a:p>
            <a:pPr algn="l"/>
            <a:r>
              <a:rPr lang="fr-FR" dirty="0">
                <a:latin typeface="Open Sans"/>
                <a:ea typeface="Open Sans"/>
                <a:cs typeface="Open Sans"/>
                <a:sym typeface="Open Sans"/>
                <a:rtl val="0"/>
              </a:rPr>
              <a:t>Autoproduction [%]</a:t>
            </a:r>
          </a:p>
        </p:txBody>
      </p:sp>
      <p:sp>
        <p:nvSpPr>
          <p:cNvPr id="48" name="TextBox 47">
            <a:extLst>
              <a:ext uri="{FF2B5EF4-FFF2-40B4-BE49-F238E27FC236}">
                <a16:creationId xmlns:a16="http://schemas.microsoft.com/office/drawing/2014/main" id="{3621A159-BDB7-2646-A6F9-3AFAB00026A0}"/>
              </a:ext>
            </a:extLst>
          </p:cNvPr>
          <p:cNvSpPr txBox="1"/>
          <p:nvPr/>
        </p:nvSpPr>
        <p:spPr>
          <a:xfrm>
            <a:off x="3299276" y="941867"/>
            <a:ext cx="2304029" cy="420628"/>
          </a:xfrm>
          <a:prstGeom prst="rect">
            <a:avLst/>
          </a:prstGeom>
          <a:noFill/>
        </p:spPr>
        <p:txBody>
          <a:bodyPr wrap="none" rtlCol="0" anchor="ctr">
            <a:spAutoFit/>
          </a:bodyPr>
          <a:lstStyle/>
          <a:p>
            <a:pPr algn="l"/>
            <a:r>
              <a:rPr lang="fr-FR" dirty="0">
                <a:latin typeface="Open Sans"/>
                <a:ea typeface="Open Sans"/>
                <a:cs typeface="Open Sans"/>
                <a:sym typeface="Open Sans"/>
                <a:rtl val="0"/>
              </a:rPr>
              <a:t>GES [</a:t>
            </a:r>
            <a:r>
              <a:rPr lang="fr-FR" dirty="0" err="1">
                <a:latin typeface="Open Sans"/>
                <a:ea typeface="Open Sans"/>
                <a:cs typeface="Open Sans"/>
                <a:sym typeface="Open Sans"/>
                <a:rtl val="0"/>
              </a:rPr>
              <a:t>gCO</a:t>
            </a:r>
            <a:r>
              <a:rPr lang="fr-FR" baseline="-25000" dirty="0">
                <a:latin typeface="Open Sans"/>
                <a:ea typeface="Open Sans"/>
                <a:cs typeface="Open Sans"/>
                <a:sym typeface="Open Sans"/>
                <a:rtl val="0"/>
              </a:rPr>
              <a:t>​2</a:t>
            </a:r>
            <a:r>
              <a:rPr lang="fr-FR" sz="3200" baseline="-25000" dirty="0">
                <a:latin typeface="Open Sans"/>
                <a:ea typeface="Open Sans"/>
                <a:cs typeface="Open Sans"/>
                <a:sym typeface="Open Sans"/>
                <a:rtl val="0"/>
              </a:rPr>
              <a:t>​</a:t>
            </a:r>
            <a:r>
              <a:rPr lang="fr-FR" dirty="0" err="1">
                <a:latin typeface="Open Sans"/>
                <a:ea typeface="Open Sans"/>
                <a:cs typeface="Open Sans"/>
                <a:sym typeface="Open Sans"/>
                <a:rtl val="0"/>
              </a:rPr>
              <a:t>eq</a:t>
            </a:r>
            <a:r>
              <a:rPr lang="fr-FR" dirty="0">
                <a:latin typeface="Open Sans"/>
                <a:ea typeface="Open Sans"/>
                <a:cs typeface="Open Sans"/>
                <a:sym typeface="Open Sans"/>
                <a:rtl val="0"/>
              </a:rPr>
              <a:t> / kWh]</a:t>
            </a:r>
          </a:p>
        </p:txBody>
      </p:sp>
      <p:grpSp>
        <p:nvGrpSpPr>
          <p:cNvPr id="49" name="Graphic 87">
            <a:extLst>
              <a:ext uri="{FF2B5EF4-FFF2-40B4-BE49-F238E27FC236}">
                <a16:creationId xmlns:a16="http://schemas.microsoft.com/office/drawing/2014/main" id="{C5140066-E2CF-9444-8114-3A2973A3B874}"/>
              </a:ext>
            </a:extLst>
          </p:cNvPr>
          <p:cNvGrpSpPr/>
          <p:nvPr/>
        </p:nvGrpSpPr>
        <p:grpSpPr>
          <a:xfrm>
            <a:off x="5603303" y="3346403"/>
            <a:ext cx="380232" cy="261610"/>
            <a:chOff x="8760363" y="2934882"/>
            <a:chExt cx="380232" cy="261610"/>
          </a:xfrm>
        </p:grpSpPr>
        <p:sp>
          <p:nvSpPr>
            <p:cNvPr id="80" name="Freeform 79">
              <a:extLst>
                <a:ext uri="{FF2B5EF4-FFF2-40B4-BE49-F238E27FC236}">
                  <a16:creationId xmlns:a16="http://schemas.microsoft.com/office/drawing/2014/main" id="{92ACB82D-E58B-4C4B-A579-A45E3B2409E5}"/>
                </a:ext>
              </a:extLst>
            </p:cNvPr>
            <p:cNvSpPr/>
            <p:nvPr/>
          </p:nvSpPr>
          <p:spPr>
            <a:xfrm>
              <a:off x="8823621" y="2976921"/>
              <a:ext cx="213498" cy="154602"/>
            </a:xfrm>
            <a:custGeom>
              <a:avLst/>
              <a:gdLst>
                <a:gd name="connsiteX0" fmla="*/ 370 w 213498"/>
                <a:gd name="connsiteY0" fmla="*/ 312 h 154602"/>
                <a:gd name="connsiteX1" fmla="*/ 213868 w 213498"/>
                <a:gd name="connsiteY1" fmla="*/ 312 h 154602"/>
                <a:gd name="connsiteX2" fmla="*/ 213868 w 213498"/>
                <a:gd name="connsiteY2" fmla="*/ 154914 h 154602"/>
                <a:gd name="connsiteX3" fmla="*/ 370 w 213498"/>
                <a:gd name="connsiteY3" fmla="*/ 154914 h 154602"/>
              </a:gdLst>
              <a:ahLst/>
              <a:cxnLst>
                <a:cxn ang="0">
                  <a:pos x="connsiteX0" y="connsiteY0"/>
                </a:cxn>
                <a:cxn ang="0">
                  <a:pos x="connsiteX1" y="connsiteY1"/>
                </a:cxn>
                <a:cxn ang="0">
                  <a:pos x="connsiteX2" y="connsiteY2"/>
                </a:cxn>
                <a:cxn ang="0">
                  <a:pos x="connsiteX3" y="connsiteY3"/>
                </a:cxn>
              </a:cxnLst>
              <a:rect l="l" t="t" r="r" b="b"/>
              <a:pathLst>
                <a:path w="213498" h="154602">
                  <a:moveTo>
                    <a:pt x="370" y="312"/>
                  </a:moveTo>
                  <a:lnTo>
                    <a:pt x="213868" y="312"/>
                  </a:lnTo>
                  <a:lnTo>
                    <a:pt x="213868" y="154914"/>
                  </a:lnTo>
                  <a:lnTo>
                    <a:pt x="370" y="154914"/>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81" name="TextBox 80">
              <a:extLst>
                <a:ext uri="{FF2B5EF4-FFF2-40B4-BE49-F238E27FC236}">
                  <a16:creationId xmlns:a16="http://schemas.microsoft.com/office/drawing/2014/main" id="{EC5CC9BF-2411-8942-B78D-8DE79B5C0134}"/>
                </a:ext>
              </a:extLst>
            </p:cNvPr>
            <p:cNvSpPr txBox="1"/>
            <p:nvPr/>
          </p:nvSpPr>
          <p:spPr>
            <a:xfrm>
              <a:off x="8760363" y="2934882"/>
              <a:ext cx="380232" cy="261610"/>
            </a:xfrm>
            <a:prstGeom prst="rect">
              <a:avLst/>
            </a:prstGeom>
            <a:noFill/>
          </p:spPr>
          <p:txBody>
            <a:bodyPr wrap="none" rtlCol="0">
              <a:spAutoFit/>
            </a:bodyPr>
            <a:lstStyle/>
            <a:p>
              <a:pPr algn="l"/>
              <a:r>
                <a:rPr lang="fr-FR" sz="1100">
                  <a:latin typeface="Open Sans"/>
                  <a:ea typeface="Open Sans"/>
                  <a:cs typeface="Open Sans"/>
                  <a:sym typeface="Open Sans"/>
                  <a:rtl val="0"/>
                </a:rPr>
                <a:t>1%</a:t>
              </a:r>
            </a:p>
          </p:txBody>
        </p:sp>
      </p:grpSp>
      <p:grpSp>
        <p:nvGrpSpPr>
          <p:cNvPr id="50" name="Graphic 87">
            <a:extLst>
              <a:ext uri="{FF2B5EF4-FFF2-40B4-BE49-F238E27FC236}">
                <a16:creationId xmlns:a16="http://schemas.microsoft.com/office/drawing/2014/main" id="{A5E48CA4-5BDD-4447-9B1A-582912849966}"/>
              </a:ext>
            </a:extLst>
          </p:cNvPr>
          <p:cNvGrpSpPr/>
          <p:nvPr/>
        </p:nvGrpSpPr>
        <p:grpSpPr>
          <a:xfrm>
            <a:off x="5818757" y="3508367"/>
            <a:ext cx="460382" cy="261610"/>
            <a:chOff x="8975817" y="3096846"/>
            <a:chExt cx="460382" cy="261610"/>
          </a:xfrm>
        </p:grpSpPr>
        <p:sp>
          <p:nvSpPr>
            <p:cNvPr id="78" name="Freeform 77">
              <a:extLst>
                <a:ext uri="{FF2B5EF4-FFF2-40B4-BE49-F238E27FC236}">
                  <a16:creationId xmlns:a16="http://schemas.microsoft.com/office/drawing/2014/main" id="{3CB61EE2-F6D8-AB4D-9C9E-9A6831AEC0A6}"/>
                </a:ext>
              </a:extLst>
            </p:cNvPr>
            <p:cNvSpPr/>
            <p:nvPr/>
          </p:nvSpPr>
          <p:spPr>
            <a:xfrm>
              <a:off x="9037119" y="3138885"/>
              <a:ext cx="279756" cy="154602"/>
            </a:xfrm>
            <a:custGeom>
              <a:avLst/>
              <a:gdLst>
                <a:gd name="connsiteX0" fmla="*/ 399 w 279756"/>
                <a:gd name="connsiteY0" fmla="*/ 334 h 154602"/>
                <a:gd name="connsiteX1" fmla="*/ 280155 w 279756"/>
                <a:gd name="connsiteY1" fmla="*/ 334 h 154602"/>
                <a:gd name="connsiteX2" fmla="*/ 280155 w 279756"/>
                <a:gd name="connsiteY2" fmla="*/ 154936 h 154602"/>
                <a:gd name="connsiteX3" fmla="*/ 399 w 279756"/>
                <a:gd name="connsiteY3" fmla="*/ 154936 h 154602"/>
              </a:gdLst>
              <a:ahLst/>
              <a:cxnLst>
                <a:cxn ang="0">
                  <a:pos x="connsiteX0" y="connsiteY0"/>
                </a:cxn>
                <a:cxn ang="0">
                  <a:pos x="connsiteX1" y="connsiteY1"/>
                </a:cxn>
                <a:cxn ang="0">
                  <a:pos x="connsiteX2" y="connsiteY2"/>
                </a:cxn>
                <a:cxn ang="0">
                  <a:pos x="connsiteX3" y="connsiteY3"/>
                </a:cxn>
              </a:cxnLst>
              <a:rect l="l" t="t" r="r" b="b"/>
              <a:pathLst>
                <a:path w="279756" h="154602">
                  <a:moveTo>
                    <a:pt x="399" y="334"/>
                  </a:moveTo>
                  <a:lnTo>
                    <a:pt x="280155" y="334"/>
                  </a:lnTo>
                  <a:lnTo>
                    <a:pt x="280155" y="154936"/>
                  </a:lnTo>
                  <a:lnTo>
                    <a:pt x="399" y="154936"/>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9" name="TextBox 78">
              <a:extLst>
                <a:ext uri="{FF2B5EF4-FFF2-40B4-BE49-F238E27FC236}">
                  <a16:creationId xmlns:a16="http://schemas.microsoft.com/office/drawing/2014/main" id="{65F791DB-7456-8148-9BB4-6F0D9A2A78FC}"/>
                </a:ext>
              </a:extLst>
            </p:cNvPr>
            <p:cNvSpPr txBox="1"/>
            <p:nvPr/>
          </p:nvSpPr>
          <p:spPr>
            <a:xfrm>
              <a:off x="8975817" y="3096846"/>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10%</a:t>
              </a:r>
            </a:p>
          </p:txBody>
        </p:sp>
      </p:grpSp>
      <p:grpSp>
        <p:nvGrpSpPr>
          <p:cNvPr id="51" name="Graphic 87">
            <a:extLst>
              <a:ext uri="{FF2B5EF4-FFF2-40B4-BE49-F238E27FC236}">
                <a16:creationId xmlns:a16="http://schemas.microsoft.com/office/drawing/2014/main" id="{CABAECCA-4796-114D-A4DE-008D8A7A2ACE}"/>
              </a:ext>
            </a:extLst>
          </p:cNvPr>
          <p:cNvGrpSpPr/>
          <p:nvPr/>
        </p:nvGrpSpPr>
        <p:grpSpPr>
          <a:xfrm>
            <a:off x="6069065" y="3662969"/>
            <a:ext cx="460382" cy="261610"/>
            <a:chOff x="9226125" y="3251448"/>
            <a:chExt cx="460382" cy="261610"/>
          </a:xfrm>
        </p:grpSpPr>
        <p:sp>
          <p:nvSpPr>
            <p:cNvPr id="76" name="Freeform 75">
              <a:extLst>
                <a:ext uri="{FF2B5EF4-FFF2-40B4-BE49-F238E27FC236}">
                  <a16:creationId xmlns:a16="http://schemas.microsoft.com/office/drawing/2014/main" id="{CC84296E-C22D-C040-9208-12D063A08386}"/>
                </a:ext>
              </a:extLst>
            </p:cNvPr>
            <p:cNvSpPr/>
            <p:nvPr/>
          </p:nvSpPr>
          <p:spPr>
            <a:xfrm>
              <a:off x="9287427" y="3293487"/>
              <a:ext cx="279756" cy="154602"/>
            </a:xfrm>
            <a:custGeom>
              <a:avLst/>
              <a:gdLst>
                <a:gd name="connsiteX0" fmla="*/ 433 w 279756"/>
                <a:gd name="connsiteY0" fmla="*/ 355 h 154602"/>
                <a:gd name="connsiteX1" fmla="*/ 280189 w 279756"/>
                <a:gd name="connsiteY1" fmla="*/ 355 h 154602"/>
                <a:gd name="connsiteX2" fmla="*/ 280189 w 279756"/>
                <a:gd name="connsiteY2" fmla="*/ 154957 h 154602"/>
                <a:gd name="connsiteX3" fmla="*/ 433 w 279756"/>
                <a:gd name="connsiteY3" fmla="*/ 154957 h 154602"/>
              </a:gdLst>
              <a:ahLst/>
              <a:cxnLst>
                <a:cxn ang="0">
                  <a:pos x="connsiteX0" y="connsiteY0"/>
                </a:cxn>
                <a:cxn ang="0">
                  <a:pos x="connsiteX1" y="connsiteY1"/>
                </a:cxn>
                <a:cxn ang="0">
                  <a:pos x="connsiteX2" y="connsiteY2"/>
                </a:cxn>
                <a:cxn ang="0">
                  <a:pos x="connsiteX3" y="connsiteY3"/>
                </a:cxn>
              </a:cxnLst>
              <a:rect l="l" t="t" r="r" b="b"/>
              <a:pathLst>
                <a:path w="279756" h="154602">
                  <a:moveTo>
                    <a:pt x="433" y="355"/>
                  </a:moveTo>
                  <a:lnTo>
                    <a:pt x="280189" y="355"/>
                  </a:lnTo>
                  <a:lnTo>
                    <a:pt x="280189" y="154957"/>
                  </a:lnTo>
                  <a:lnTo>
                    <a:pt x="433" y="154957"/>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7" name="TextBox 76">
              <a:extLst>
                <a:ext uri="{FF2B5EF4-FFF2-40B4-BE49-F238E27FC236}">
                  <a16:creationId xmlns:a16="http://schemas.microsoft.com/office/drawing/2014/main" id="{4E682261-F382-8644-A3BB-033A5ABD44E9}"/>
                </a:ext>
              </a:extLst>
            </p:cNvPr>
            <p:cNvSpPr txBox="1"/>
            <p:nvPr/>
          </p:nvSpPr>
          <p:spPr>
            <a:xfrm>
              <a:off x="9226125" y="3251448"/>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20%</a:t>
              </a:r>
            </a:p>
          </p:txBody>
        </p:sp>
      </p:grpSp>
      <p:grpSp>
        <p:nvGrpSpPr>
          <p:cNvPr id="52" name="Graphic 87">
            <a:extLst>
              <a:ext uri="{FF2B5EF4-FFF2-40B4-BE49-F238E27FC236}">
                <a16:creationId xmlns:a16="http://schemas.microsoft.com/office/drawing/2014/main" id="{40E775C0-F8DC-774E-8243-47E132140D18}"/>
              </a:ext>
            </a:extLst>
          </p:cNvPr>
          <p:cNvGrpSpPr/>
          <p:nvPr/>
        </p:nvGrpSpPr>
        <p:grpSpPr>
          <a:xfrm>
            <a:off x="6319373" y="3824933"/>
            <a:ext cx="471604" cy="261610"/>
            <a:chOff x="9476433" y="3413412"/>
            <a:chExt cx="471604" cy="261610"/>
          </a:xfrm>
        </p:grpSpPr>
        <p:sp>
          <p:nvSpPr>
            <p:cNvPr id="74" name="Freeform 73">
              <a:extLst>
                <a:ext uri="{FF2B5EF4-FFF2-40B4-BE49-F238E27FC236}">
                  <a16:creationId xmlns:a16="http://schemas.microsoft.com/office/drawing/2014/main" id="{AF419EFA-260C-504F-82E4-FDBD9F1DA9A5}"/>
                </a:ext>
              </a:extLst>
            </p:cNvPr>
            <p:cNvSpPr/>
            <p:nvPr/>
          </p:nvSpPr>
          <p:spPr>
            <a:xfrm>
              <a:off x="9537735" y="3455451"/>
              <a:ext cx="279756" cy="154602"/>
            </a:xfrm>
            <a:custGeom>
              <a:avLst/>
              <a:gdLst>
                <a:gd name="connsiteX0" fmla="*/ 467 w 279756"/>
                <a:gd name="connsiteY0" fmla="*/ 377 h 154602"/>
                <a:gd name="connsiteX1" fmla="*/ 280223 w 279756"/>
                <a:gd name="connsiteY1" fmla="*/ 377 h 154602"/>
                <a:gd name="connsiteX2" fmla="*/ 280223 w 279756"/>
                <a:gd name="connsiteY2" fmla="*/ 154979 h 154602"/>
                <a:gd name="connsiteX3" fmla="*/ 467 w 279756"/>
                <a:gd name="connsiteY3" fmla="*/ 154979 h 154602"/>
              </a:gdLst>
              <a:ahLst/>
              <a:cxnLst>
                <a:cxn ang="0">
                  <a:pos x="connsiteX0" y="connsiteY0"/>
                </a:cxn>
                <a:cxn ang="0">
                  <a:pos x="connsiteX1" y="connsiteY1"/>
                </a:cxn>
                <a:cxn ang="0">
                  <a:pos x="connsiteX2" y="connsiteY2"/>
                </a:cxn>
                <a:cxn ang="0">
                  <a:pos x="connsiteX3" y="connsiteY3"/>
                </a:cxn>
              </a:cxnLst>
              <a:rect l="l" t="t" r="r" b="b"/>
              <a:pathLst>
                <a:path w="279756" h="154602">
                  <a:moveTo>
                    <a:pt x="467" y="377"/>
                  </a:moveTo>
                  <a:lnTo>
                    <a:pt x="280223" y="377"/>
                  </a:lnTo>
                  <a:lnTo>
                    <a:pt x="280223" y="154979"/>
                  </a:lnTo>
                  <a:lnTo>
                    <a:pt x="467" y="154979"/>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5" name="TextBox 74">
              <a:extLst>
                <a:ext uri="{FF2B5EF4-FFF2-40B4-BE49-F238E27FC236}">
                  <a16:creationId xmlns:a16="http://schemas.microsoft.com/office/drawing/2014/main" id="{CA9BA563-0156-8B49-AAA5-ABBA950096BD}"/>
                </a:ext>
              </a:extLst>
            </p:cNvPr>
            <p:cNvSpPr txBox="1"/>
            <p:nvPr/>
          </p:nvSpPr>
          <p:spPr>
            <a:xfrm>
              <a:off x="9476433" y="3413412"/>
              <a:ext cx="471604" cy="261610"/>
            </a:xfrm>
            <a:prstGeom prst="rect">
              <a:avLst/>
            </a:prstGeom>
            <a:noFill/>
          </p:spPr>
          <p:txBody>
            <a:bodyPr wrap="none" rtlCol="0">
              <a:spAutoFit/>
            </a:bodyPr>
            <a:lstStyle/>
            <a:p>
              <a:pPr algn="l"/>
              <a:r>
                <a:rPr lang="fr-FR" sz="1100" b="1" dirty="0">
                  <a:solidFill>
                    <a:schemeClr val="accent2"/>
                  </a:solidFill>
                  <a:latin typeface="Open Sans"/>
                  <a:ea typeface="Open Sans"/>
                  <a:cs typeface="Open Sans"/>
                  <a:sym typeface="Open Sans"/>
                  <a:rtl val="0"/>
                </a:rPr>
                <a:t>30%</a:t>
              </a:r>
            </a:p>
          </p:txBody>
        </p:sp>
      </p:grpSp>
      <p:grpSp>
        <p:nvGrpSpPr>
          <p:cNvPr id="53" name="Graphic 87">
            <a:extLst>
              <a:ext uri="{FF2B5EF4-FFF2-40B4-BE49-F238E27FC236}">
                <a16:creationId xmlns:a16="http://schemas.microsoft.com/office/drawing/2014/main" id="{21E5BC35-1BE7-4347-B98D-D1C4B2448B6C}"/>
              </a:ext>
            </a:extLst>
          </p:cNvPr>
          <p:cNvGrpSpPr/>
          <p:nvPr/>
        </p:nvGrpSpPr>
        <p:grpSpPr>
          <a:xfrm>
            <a:off x="6577043" y="3986897"/>
            <a:ext cx="460382" cy="261610"/>
            <a:chOff x="9734103" y="3575376"/>
            <a:chExt cx="460382" cy="261610"/>
          </a:xfrm>
        </p:grpSpPr>
        <p:sp>
          <p:nvSpPr>
            <p:cNvPr id="72" name="Freeform 71">
              <a:extLst>
                <a:ext uri="{FF2B5EF4-FFF2-40B4-BE49-F238E27FC236}">
                  <a16:creationId xmlns:a16="http://schemas.microsoft.com/office/drawing/2014/main" id="{76181BD9-E8E9-274C-8A8D-A62E3CE68288}"/>
                </a:ext>
              </a:extLst>
            </p:cNvPr>
            <p:cNvSpPr/>
            <p:nvPr/>
          </p:nvSpPr>
          <p:spPr>
            <a:xfrm>
              <a:off x="9795405" y="3617415"/>
              <a:ext cx="279756" cy="154602"/>
            </a:xfrm>
            <a:custGeom>
              <a:avLst/>
              <a:gdLst>
                <a:gd name="connsiteX0" fmla="*/ 502 w 279756"/>
                <a:gd name="connsiteY0" fmla="*/ 399 h 154602"/>
                <a:gd name="connsiteX1" fmla="*/ 280258 w 279756"/>
                <a:gd name="connsiteY1" fmla="*/ 399 h 154602"/>
                <a:gd name="connsiteX2" fmla="*/ 280258 w 279756"/>
                <a:gd name="connsiteY2" fmla="*/ 155001 h 154602"/>
                <a:gd name="connsiteX3" fmla="*/ 502 w 279756"/>
                <a:gd name="connsiteY3" fmla="*/ 155001 h 154602"/>
              </a:gdLst>
              <a:ahLst/>
              <a:cxnLst>
                <a:cxn ang="0">
                  <a:pos x="connsiteX0" y="connsiteY0"/>
                </a:cxn>
                <a:cxn ang="0">
                  <a:pos x="connsiteX1" y="connsiteY1"/>
                </a:cxn>
                <a:cxn ang="0">
                  <a:pos x="connsiteX2" y="connsiteY2"/>
                </a:cxn>
                <a:cxn ang="0">
                  <a:pos x="connsiteX3" y="connsiteY3"/>
                </a:cxn>
              </a:cxnLst>
              <a:rect l="l" t="t" r="r" b="b"/>
              <a:pathLst>
                <a:path w="279756" h="154602">
                  <a:moveTo>
                    <a:pt x="502" y="399"/>
                  </a:moveTo>
                  <a:lnTo>
                    <a:pt x="280258" y="399"/>
                  </a:lnTo>
                  <a:lnTo>
                    <a:pt x="280258" y="155001"/>
                  </a:lnTo>
                  <a:lnTo>
                    <a:pt x="502" y="155001"/>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3" name="TextBox 72">
              <a:extLst>
                <a:ext uri="{FF2B5EF4-FFF2-40B4-BE49-F238E27FC236}">
                  <a16:creationId xmlns:a16="http://schemas.microsoft.com/office/drawing/2014/main" id="{EE97B084-192B-DF4F-8A39-B45BB88F02C9}"/>
                </a:ext>
              </a:extLst>
            </p:cNvPr>
            <p:cNvSpPr txBox="1"/>
            <p:nvPr/>
          </p:nvSpPr>
          <p:spPr>
            <a:xfrm>
              <a:off x="9734103" y="3575376"/>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40%</a:t>
              </a:r>
            </a:p>
          </p:txBody>
        </p:sp>
      </p:grpSp>
      <p:grpSp>
        <p:nvGrpSpPr>
          <p:cNvPr id="54" name="Graphic 87">
            <a:extLst>
              <a:ext uri="{FF2B5EF4-FFF2-40B4-BE49-F238E27FC236}">
                <a16:creationId xmlns:a16="http://schemas.microsoft.com/office/drawing/2014/main" id="{27031B1D-0CED-8044-99AA-3EEF85A192E1}"/>
              </a:ext>
            </a:extLst>
          </p:cNvPr>
          <p:cNvGrpSpPr/>
          <p:nvPr/>
        </p:nvGrpSpPr>
        <p:grpSpPr>
          <a:xfrm>
            <a:off x="6827351" y="4163585"/>
            <a:ext cx="460382" cy="261610"/>
            <a:chOff x="9984411" y="3752064"/>
            <a:chExt cx="460382" cy="261610"/>
          </a:xfrm>
        </p:grpSpPr>
        <p:sp>
          <p:nvSpPr>
            <p:cNvPr id="70" name="Freeform 69">
              <a:extLst>
                <a:ext uri="{FF2B5EF4-FFF2-40B4-BE49-F238E27FC236}">
                  <a16:creationId xmlns:a16="http://schemas.microsoft.com/office/drawing/2014/main" id="{CE91ADE9-0C19-6E4C-9B53-082BFB22486B}"/>
                </a:ext>
              </a:extLst>
            </p:cNvPr>
            <p:cNvSpPr/>
            <p:nvPr/>
          </p:nvSpPr>
          <p:spPr>
            <a:xfrm>
              <a:off x="10045713" y="3794103"/>
              <a:ext cx="279756" cy="154602"/>
            </a:xfrm>
            <a:custGeom>
              <a:avLst/>
              <a:gdLst>
                <a:gd name="connsiteX0" fmla="*/ 536 w 279756"/>
                <a:gd name="connsiteY0" fmla="*/ 423 h 154602"/>
                <a:gd name="connsiteX1" fmla="*/ 280292 w 279756"/>
                <a:gd name="connsiteY1" fmla="*/ 423 h 154602"/>
                <a:gd name="connsiteX2" fmla="*/ 280292 w 279756"/>
                <a:gd name="connsiteY2" fmla="*/ 155025 h 154602"/>
                <a:gd name="connsiteX3" fmla="*/ 536 w 279756"/>
                <a:gd name="connsiteY3" fmla="*/ 155025 h 154602"/>
              </a:gdLst>
              <a:ahLst/>
              <a:cxnLst>
                <a:cxn ang="0">
                  <a:pos x="connsiteX0" y="connsiteY0"/>
                </a:cxn>
                <a:cxn ang="0">
                  <a:pos x="connsiteX1" y="connsiteY1"/>
                </a:cxn>
                <a:cxn ang="0">
                  <a:pos x="connsiteX2" y="connsiteY2"/>
                </a:cxn>
                <a:cxn ang="0">
                  <a:pos x="connsiteX3" y="connsiteY3"/>
                </a:cxn>
              </a:cxnLst>
              <a:rect l="l" t="t" r="r" b="b"/>
              <a:pathLst>
                <a:path w="279756" h="154602">
                  <a:moveTo>
                    <a:pt x="536" y="423"/>
                  </a:moveTo>
                  <a:lnTo>
                    <a:pt x="280292" y="423"/>
                  </a:lnTo>
                  <a:lnTo>
                    <a:pt x="280292" y="155025"/>
                  </a:lnTo>
                  <a:lnTo>
                    <a:pt x="536" y="155025"/>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1" name="TextBox 70">
              <a:extLst>
                <a:ext uri="{FF2B5EF4-FFF2-40B4-BE49-F238E27FC236}">
                  <a16:creationId xmlns:a16="http://schemas.microsoft.com/office/drawing/2014/main" id="{B7A63054-7F4A-704D-92E3-28ABC20AB56E}"/>
                </a:ext>
              </a:extLst>
            </p:cNvPr>
            <p:cNvSpPr txBox="1"/>
            <p:nvPr/>
          </p:nvSpPr>
          <p:spPr>
            <a:xfrm>
              <a:off x="9984411" y="3752064"/>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50%</a:t>
              </a:r>
            </a:p>
          </p:txBody>
        </p:sp>
      </p:grpSp>
      <p:grpSp>
        <p:nvGrpSpPr>
          <p:cNvPr id="55" name="Graphic 87">
            <a:extLst>
              <a:ext uri="{FF2B5EF4-FFF2-40B4-BE49-F238E27FC236}">
                <a16:creationId xmlns:a16="http://schemas.microsoft.com/office/drawing/2014/main" id="{F986A215-CB2A-0949-B6E7-7C02F594986C}"/>
              </a:ext>
            </a:extLst>
          </p:cNvPr>
          <p:cNvGrpSpPr/>
          <p:nvPr/>
        </p:nvGrpSpPr>
        <p:grpSpPr>
          <a:xfrm>
            <a:off x="7077659" y="4340273"/>
            <a:ext cx="460382" cy="261610"/>
            <a:chOff x="10234719" y="3928752"/>
            <a:chExt cx="460382" cy="261610"/>
          </a:xfrm>
        </p:grpSpPr>
        <p:sp>
          <p:nvSpPr>
            <p:cNvPr id="68" name="Freeform 67">
              <a:extLst>
                <a:ext uri="{FF2B5EF4-FFF2-40B4-BE49-F238E27FC236}">
                  <a16:creationId xmlns:a16="http://schemas.microsoft.com/office/drawing/2014/main" id="{5798CC83-AE7D-064A-BDED-D51995FE079D}"/>
                </a:ext>
              </a:extLst>
            </p:cNvPr>
            <p:cNvSpPr/>
            <p:nvPr/>
          </p:nvSpPr>
          <p:spPr>
            <a:xfrm>
              <a:off x="10296021" y="3970791"/>
              <a:ext cx="279756" cy="154602"/>
            </a:xfrm>
            <a:custGeom>
              <a:avLst/>
              <a:gdLst>
                <a:gd name="connsiteX0" fmla="*/ 570 w 279756"/>
                <a:gd name="connsiteY0" fmla="*/ 447 h 154602"/>
                <a:gd name="connsiteX1" fmla="*/ 280326 w 279756"/>
                <a:gd name="connsiteY1" fmla="*/ 447 h 154602"/>
                <a:gd name="connsiteX2" fmla="*/ 280326 w 279756"/>
                <a:gd name="connsiteY2" fmla="*/ 155049 h 154602"/>
                <a:gd name="connsiteX3" fmla="*/ 570 w 279756"/>
                <a:gd name="connsiteY3" fmla="*/ 155049 h 154602"/>
              </a:gdLst>
              <a:ahLst/>
              <a:cxnLst>
                <a:cxn ang="0">
                  <a:pos x="connsiteX0" y="connsiteY0"/>
                </a:cxn>
                <a:cxn ang="0">
                  <a:pos x="connsiteX1" y="connsiteY1"/>
                </a:cxn>
                <a:cxn ang="0">
                  <a:pos x="connsiteX2" y="connsiteY2"/>
                </a:cxn>
                <a:cxn ang="0">
                  <a:pos x="connsiteX3" y="connsiteY3"/>
                </a:cxn>
              </a:cxnLst>
              <a:rect l="l" t="t" r="r" b="b"/>
              <a:pathLst>
                <a:path w="279756" h="154602">
                  <a:moveTo>
                    <a:pt x="570" y="447"/>
                  </a:moveTo>
                  <a:lnTo>
                    <a:pt x="280326" y="447"/>
                  </a:lnTo>
                  <a:lnTo>
                    <a:pt x="280326" y="155049"/>
                  </a:lnTo>
                  <a:lnTo>
                    <a:pt x="570" y="155049"/>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69" name="TextBox 68">
              <a:extLst>
                <a:ext uri="{FF2B5EF4-FFF2-40B4-BE49-F238E27FC236}">
                  <a16:creationId xmlns:a16="http://schemas.microsoft.com/office/drawing/2014/main" id="{1FD195B1-7EC4-4946-9679-F8509D3EC214}"/>
                </a:ext>
              </a:extLst>
            </p:cNvPr>
            <p:cNvSpPr txBox="1"/>
            <p:nvPr/>
          </p:nvSpPr>
          <p:spPr>
            <a:xfrm>
              <a:off x="10234719" y="3928752"/>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60%</a:t>
              </a:r>
            </a:p>
          </p:txBody>
        </p:sp>
      </p:grpSp>
      <p:grpSp>
        <p:nvGrpSpPr>
          <p:cNvPr id="56" name="Graphic 87">
            <a:extLst>
              <a:ext uri="{FF2B5EF4-FFF2-40B4-BE49-F238E27FC236}">
                <a16:creationId xmlns:a16="http://schemas.microsoft.com/office/drawing/2014/main" id="{62EEA212-C9B3-3F4E-81BB-63F0DE198779}"/>
              </a:ext>
            </a:extLst>
          </p:cNvPr>
          <p:cNvGrpSpPr/>
          <p:nvPr/>
        </p:nvGrpSpPr>
        <p:grpSpPr>
          <a:xfrm>
            <a:off x="7327967" y="4531685"/>
            <a:ext cx="460382" cy="261610"/>
            <a:chOff x="10485027" y="4120164"/>
            <a:chExt cx="460382" cy="261610"/>
          </a:xfrm>
        </p:grpSpPr>
        <p:sp>
          <p:nvSpPr>
            <p:cNvPr id="66" name="Freeform 65">
              <a:extLst>
                <a:ext uri="{FF2B5EF4-FFF2-40B4-BE49-F238E27FC236}">
                  <a16:creationId xmlns:a16="http://schemas.microsoft.com/office/drawing/2014/main" id="{A83157A6-0325-5B4C-B7E1-4841675FD66A}"/>
                </a:ext>
              </a:extLst>
            </p:cNvPr>
            <p:cNvSpPr/>
            <p:nvPr/>
          </p:nvSpPr>
          <p:spPr>
            <a:xfrm>
              <a:off x="10546329" y="4162203"/>
              <a:ext cx="279756" cy="154602"/>
            </a:xfrm>
            <a:custGeom>
              <a:avLst/>
              <a:gdLst>
                <a:gd name="connsiteX0" fmla="*/ 604 w 279756"/>
                <a:gd name="connsiteY0" fmla="*/ 473 h 154602"/>
                <a:gd name="connsiteX1" fmla="*/ 280360 w 279756"/>
                <a:gd name="connsiteY1" fmla="*/ 473 h 154602"/>
                <a:gd name="connsiteX2" fmla="*/ 280360 w 279756"/>
                <a:gd name="connsiteY2" fmla="*/ 155075 h 154602"/>
                <a:gd name="connsiteX3" fmla="*/ 604 w 279756"/>
                <a:gd name="connsiteY3" fmla="*/ 155075 h 154602"/>
              </a:gdLst>
              <a:ahLst/>
              <a:cxnLst>
                <a:cxn ang="0">
                  <a:pos x="connsiteX0" y="connsiteY0"/>
                </a:cxn>
                <a:cxn ang="0">
                  <a:pos x="connsiteX1" y="connsiteY1"/>
                </a:cxn>
                <a:cxn ang="0">
                  <a:pos x="connsiteX2" y="connsiteY2"/>
                </a:cxn>
                <a:cxn ang="0">
                  <a:pos x="connsiteX3" y="connsiteY3"/>
                </a:cxn>
              </a:cxnLst>
              <a:rect l="l" t="t" r="r" b="b"/>
              <a:pathLst>
                <a:path w="279756" h="154602">
                  <a:moveTo>
                    <a:pt x="604" y="473"/>
                  </a:moveTo>
                  <a:lnTo>
                    <a:pt x="280360" y="473"/>
                  </a:lnTo>
                  <a:lnTo>
                    <a:pt x="280360" y="155075"/>
                  </a:lnTo>
                  <a:lnTo>
                    <a:pt x="604" y="155075"/>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67" name="TextBox 66">
              <a:extLst>
                <a:ext uri="{FF2B5EF4-FFF2-40B4-BE49-F238E27FC236}">
                  <a16:creationId xmlns:a16="http://schemas.microsoft.com/office/drawing/2014/main" id="{14777AC8-EF99-9C42-A4D5-F048330C1424}"/>
                </a:ext>
              </a:extLst>
            </p:cNvPr>
            <p:cNvSpPr txBox="1"/>
            <p:nvPr/>
          </p:nvSpPr>
          <p:spPr>
            <a:xfrm>
              <a:off x="10485027" y="4120164"/>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70%</a:t>
              </a:r>
            </a:p>
          </p:txBody>
        </p:sp>
      </p:grpSp>
      <p:grpSp>
        <p:nvGrpSpPr>
          <p:cNvPr id="57" name="Graphic 87">
            <a:extLst>
              <a:ext uri="{FF2B5EF4-FFF2-40B4-BE49-F238E27FC236}">
                <a16:creationId xmlns:a16="http://schemas.microsoft.com/office/drawing/2014/main" id="{FB225BEC-E0B5-CA43-8671-75F4B325DC0F}"/>
              </a:ext>
            </a:extLst>
          </p:cNvPr>
          <p:cNvGrpSpPr/>
          <p:nvPr/>
        </p:nvGrpSpPr>
        <p:grpSpPr>
          <a:xfrm>
            <a:off x="7578275" y="4686287"/>
            <a:ext cx="460382" cy="261610"/>
            <a:chOff x="10735335" y="4274766"/>
            <a:chExt cx="460382" cy="261610"/>
          </a:xfrm>
        </p:grpSpPr>
        <p:sp>
          <p:nvSpPr>
            <p:cNvPr id="64" name="Freeform 63">
              <a:extLst>
                <a:ext uri="{FF2B5EF4-FFF2-40B4-BE49-F238E27FC236}">
                  <a16:creationId xmlns:a16="http://schemas.microsoft.com/office/drawing/2014/main" id="{9CBE947F-DB72-3840-A8E8-6299D0FD89C5}"/>
                </a:ext>
              </a:extLst>
            </p:cNvPr>
            <p:cNvSpPr/>
            <p:nvPr/>
          </p:nvSpPr>
          <p:spPr>
            <a:xfrm>
              <a:off x="10796637" y="4316805"/>
              <a:ext cx="279756" cy="154602"/>
            </a:xfrm>
            <a:custGeom>
              <a:avLst/>
              <a:gdLst>
                <a:gd name="connsiteX0" fmla="*/ 638 w 279756"/>
                <a:gd name="connsiteY0" fmla="*/ 494 h 154602"/>
                <a:gd name="connsiteX1" fmla="*/ 280394 w 279756"/>
                <a:gd name="connsiteY1" fmla="*/ 494 h 154602"/>
                <a:gd name="connsiteX2" fmla="*/ 280394 w 279756"/>
                <a:gd name="connsiteY2" fmla="*/ 155096 h 154602"/>
                <a:gd name="connsiteX3" fmla="*/ 638 w 279756"/>
                <a:gd name="connsiteY3" fmla="*/ 155096 h 154602"/>
              </a:gdLst>
              <a:ahLst/>
              <a:cxnLst>
                <a:cxn ang="0">
                  <a:pos x="connsiteX0" y="connsiteY0"/>
                </a:cxn>
                <a:cxn ang="0">
                  <a:pos x="connsiteX1" y="connsiteY1"/>
                </a:cxn>
                <a:cxn ang="0">
                  <a:pos x="connsiteX2" y="connsiteY2"/>
                </a:cxn>
                <a:cxn ang="0">
                  <a:pos x="connsiteX3" y="connsiteY3"/>
                </a:cxn>
              </a:cxnLst>
              <a:rect l="l" t="t" r="r" b="b"/>
              <a:pathLst>
                <a:path w="279756" h="154602">
                  <a:moveTo>
                    <a:pt x="638" y="494"/>
                  </a:moveTo>
                  <a:lnTo>
                    <a:pt x="280394" y="494"/>
                  </a:lnTo>
                  <a:lnTo>
                    <a:pt x="280394" y="155096"/>
                  </a:lnTo>
                  <a:lnTo>
                    <a:pt x="638" y="155096"/>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65" name="TextBox 64">
              <a:extLst>
                <a:ext uri="{FF2B5EF4-FFF2-40B4-BE49-F238E27FC236}">
                  <a16:creationId xmlns:a16="http://schemas.microsoft.com/office/drawing/2014/main" id="{932815B7-0598-0B4D-A575-F0D34958D5C9}"/>
                </a:ext>
              </a:extLst>
            </p:cNvPr>
            <p:cNvSpPr txBox="1"/>
            <p:nvPr/>
          </p:nvSpPr>
          <p:spPr>
            <a:xfrm>
              <a:off x="10735335" y="4274766"/>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80%</a:t>
              </a:r>
            </a:p>
          </p:txBody>
        </p:sp>
      </p:grpSp>
      <p:grpSp>
        <p:nvGrpSpPr>
          <p:cNvPr id="58" name="Graphic 87">
            <a:extLst>
              <a:ext uri="{FF2B5EF4-FFF2-40B4-BE49-F238E27FC236}">
                <a16:creationId xmlns:a16="http://schemas.microsoft.com/office/drawing/2014/main" id="{7F435CEE-4793-7845-A809-49999E6F6D00}"/>
              </a:ext>
            </a:extLst>
          </p:cNvPr>
          <p:cNvGrpSpPr/>
          <p:nvPr/>
        </p:nvGrpSpPr>
        <p:grpSpPr>
          <a:xfrm>
            <a:off x="7828583" y="4892423"/>
            <a:ext cx="460382" cy="261610"/>
            <a:chOff x="10985643" y="4480902"/>
            <a:chExt cx="460382" cy="261610"/>
          </a:xfrm>
        </p:grpSpPr>
        <p:sp>
          <p:nvSpPr>
            <p:cNvPr id="62" name="Freeform 61">
              <a:extLst>
                <a:ext uri="{FF2B5EF4-FFF2-40B4-BE49-F238E27FC236}">
                  <a16:creationId xmlns:a16="http://schemas.microsoft.com/office/drawing/2014/main" id="{373F0187-C0FA-5A4D-B229-3F7341327413}"/>
                </a:ext>
              </a:extLst>
            </p:cNvPr>
            <p:cNvSpPr/>
            <p:nvPr/>
          </p:nvSpPr>
          <p:spPr>
            <a:xfrm>
              <a:off x="11046945" y="4522941"/>
              <a:ext cx="279756" cy="154602"/>
            </a:xfrm>
            <a:custGeom>
              <a:avLst/>
              <a:gdLst>
                <a:gd name="connsiteX0" fmla="*/ 672 w 279756"/>
                <a:gd name="connsiteY0" fmla="*/ 522 h 154602"/>
                <a:gd name="connsiteX1" fmla="*/ 280428 w 279756"/>
                <a:gd name="connsiteY1" fmla="*/ 522 h 154602"/>
                <a:gd name="connsiteX2" fmla="*/ 280428 w 279756"/>
                <a:gd name="connsiteY2" fmla="*/ 155124 h 154602"/>
                <a:gd name="connsiteX3" fmla="*/ 672 w 279756"/>
                <a:gd name="connsiteY3" fmla="*/ 155124 h 154602"/>
              </a:gdLst>
              <a:ahLst/>
              <a:cxnLst>
                <a:cxn ang="0">
                  <a:pos x="connsiteX0" y="connsiteY0"/>
                </a:cxn>
                <a:cxn ang="0">
                  <a:pos x="connsiteX1" y="connsiteY1"/>
                </a:cxn>
                <a:cxn ang="0">
                  <a:pos x="connsiteX2" y="connsiteY2"/>
                </a:cxn>
                <a:cxn ang="0">
                  <a:pos x="connsiteX3" y="connsiteY3"/>
                </a:cxn>
              </a:cxnLst>
              <a:rect l="l" t="t" r="r" b="b"/>
              <a:pathLst>
                <a:path w="279756" h="154602">
                  <a:moveTo>
                    <a:pt x="672" y="522"/>
                  </a:moveTo>
                  <a:lnTo>
                    <a:pt x="280428" y="522"/>
                  </a:lnTo>
                  <a:lnTo>
                    <a:pt x="280428" y="155124"/>
                  </a:lnTo>
                  <a:lnTo>
                    <a:pt x="672" y="155124"/>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63" name="TextBox 62">
              <a:extLst>
                <a:ext uri="{FF2B5EF4-FFF2-40B4-BE49-F238E27FC236}">
                  <a16:creationId xmlns:a16="http://schemas.microsoft.com/office/drawing/2014/main" id="{8CBD08FA-ACB4-0343-A5C5-6DE27FECD5A5}"/>
                </a:ext>
              </a:extLst>
            </p:cNvPr>
            <p:cNvSpPr txBox="1"/>
            <p:nvPr/>
          </p:nvSpPr>
          <p:spPr>
            <a:xfrm>
              <a:off x="10985643" y="4480902"/>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90%</a:t>
              </a:r>
            </a:p>
          </p:txBody>
        </p:sp>
      </p:grpSp>
      <p:grpSp>
        <p:nvGrpSpPr>
          <p:cNvPr id="59" name="Graphic 87">
            <a:extLst>
              <a:ext uri="{FF2B5EF4-FFF2-40B4-BE49-F238E27FC236}">
                <a16:creationId xmlns:a16="http://schemas.microsoft.com/office/drawing/2014/main" id="{79711F15-D994-7543-85F4-D2992D5EFED7}"/>
              </a:ext>
            </a:extLst>
          </p:cNvPr>
          <p:cNvGrpSpPr/>
          <p:nvPr/>
        </p:nvGrpSpPr>
        <p:grpSpPr>
          <a:xfrm>
            <a:off x="8047834" y="5164817"/>
            <a:ext cx="540533" cy="261610"/>
            <a:chOff x="11204892" y="4753296"/>
            <a:chExt cx="540533" cy="261610"/>
          </a:xfrm>
        </p:grpSpPr>
        <p:sp>
          <p:nvSpPr>
            <p:cNvPr id="60" name="Freeform 59">
              <a:extLst>
                <a:ext uri="{FF2B5EF4-FFF2-40B4-BE49-F238E27FC236}">
                  <a16:creationId xmlns:a16="http://schemas.microsoft.com/office/drawing/2014/main" id="{4AE4ED29-D364-AC48-9255-01692CF97C73}"/>
                </a:ext>
              </a:extLst>
            </p:cNvPr>
            <p:cNvSpPr/>
            <p:nvPr/>
          </p:nvSpPr>
          <p:spPr>
            <a:xfrm>
              <a:off x="11260443" y="4795335"/>
              <a:ext cx="353376" cy="154602"/>
            </a:xfrm>
            <a:custGeom>
              <a:avLst/>
              <a:gdLst>
                <a:gd name="connsiteX0" fmla="*/ 701 w 353376"/>
                <a:gd name="connsiteY0" fmla="*/ 559 h 154602"/>
                <a:gd name="connsiteX1" fmla="*/ 354077 w 353376"/>
                <a:gd name="connsiteY1" fmla="*/ 559 h 154602"/>
                <a:gd name="connsiteX2" fmla="*/ 354077 w 353376"/>
                <a:gd name="connsiteY2" fmla="*/ 155161 h 154602"/>
                <a:gd name="connsiteX3" fmla="*/ 701 w 353376"/>
                <a:gd name="connsiteY3" fmla="*/ 155161 h 154602"/>
              </a:gdLst>
              <a:ahLst/>
              <a:cxnLst>
                <a:cxn ang="0">
                  <a:pos x="connsiteX0" y="connsiteY0"/>
                </a:cxn>
                <a:cxn ang="0">
                  <a:pos x="connsiteX1" y="connsiteY1"/>
                </a:cxn>
                <a:cxn ang="0">
                  <a:pos x="connsiteX2" y="connsiteY2"/>
                </a:cxn>
                <a:cxn ang="0">
                  <a:pos x="connsiteX3" y="connsiteY3"/>
                </a:cxn>
              </a:cxnLst>
              <a:rect l="l" t="t" r="r" b="b"/>
              <a:pathLst>
                <a:path w="353376" h="154602">
                  <a:moveTo>
                    <a:pt x="701" y="559"/>
                  </a:moveTo>
                  <a:lnTo>
                    <a:pt x="354077" y="559"/>
                  </a:lnTo>
                  <a:lnTo>
                    <a:pt x="354077" y="155161"/>
                  </a:lnTo>
                  <a:lnTo>
                    <a:pt x="701" y="155161"/>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61" name="TextBox 60">
              <a:extLst>
                <a:ext uri="{FF2B5EF4-FFF2-40B4-BE49-F238E27FC236}">
                  <a16:creationId xmlns:a16="http://schemas.microsoft.com/office/drawing/2014/main" id="{91A7D475-CE1A-CB4E-88CB-939B62BC5964}"/>
                </a:ext>
              </a:extLst>
            </p:cNvPr>
            <p:cNvSpPr txBox="1"/>
            <p:nvPr/>
          </p:nvSpPr>
          <p:spPr>
            <a:xfrm>
              <a:off x="11204892" y="4753296"/>
              <a:ext cx="540533" cy="261610"/>
            </a:xfrm>
            <a:prstGeom prst="rect">
              <a:avLst/>
            </a:prstGeom>
            <a:noFill/>
          </p:spPr>
          <p:txBody>
            <a:bodyPr wrap="none" rtlCol="0">
              <a:spAutoFit/>
            </a:bodyPr>
            <a:lstStyle/>
            <a:p>
              <a:pPr algn="l"/>
              <a:r>
                <a:rPr lang="fr-FR" sz="1100">
                  <a:latin typeface="Open Sans"/>
                  <a:ea typeface="Open Sans"/>
                  <a:cs typeface="Open Sans"/>
                  <a:sym typeface="Open Sans"/>
                  <a:rtl val="0"/>
                </a:rPr>
                <a:t>100%</a:t>
              </a:r>
            </a:p>
          </p:txBody>
        </p:sp>
      </p:grpSp>
      <p:sp>
        <p:nvSpPr>
          <p:cNvPr id="83" name="TextBox 82">
            <a:extLst>
              <a:ext uri="{FF2B5EF4-FFF2-40B4-BE49-F238E27FC236}">
                <a16:creationId xmlns:a16="http://schemas.microsoft.com/office/drawing/2014/main" id="{9A5264BB-8D70-AF46-8BF8-734090DAFE75}"/>
              </a:ext>
            </a:extLst>
          </p:cNvPr>
          <p:cNvSpPr txBox="1"/>
          <p:nvPr/>
        </p:nvSpPr>
        <p:spPr>
          <a:xfrm>
            <a:off x="359664" y="290668"/>
            <a:ext cx="2939651" cy="461665"/>
          </a:xfrm>
          <a:prstGeom prst="rect">
            <a:avLst/>
          </a:prstGeom>
          <a:noFill/>
        </p:spPr>
        <p:txBody>
          <a:bodyPr wrap="none" rtlCol="0">
            <a:spAutoFit/>
          </a:bodyPr>
          <a:lstStyle/>
          <a:p>
            <a:r>
              <a:rPr lang="fr-FR" sz="2400" dirty="0"/>
              <a:t>Les cas de l’Allemagne</a:t>
            </a:r>
          </a:p>
        </p:txBody>
      </p:sp>
      <p:sp>
        <p:nvSpPr>
          <p:cNvPr id="84" name="TextBox 83">
            <a:extLst>
              <a:ext uri="{FF2B5EF4-FFF2-40B4-BE49-F238E27FC236}">
                <a16:creationId xmlns:a16="http://schemas.microsoft.com/office/drawing/2014/main" id="{58C18AF5-9A8C-F14F-8462-2ED828AC0F31}"/>
              </a:ext>
            </a:extLst>
          </p:cNvPr>
          <p:cNvSpPr txBox="1"/>
          <p:nvPr/>
        </p:nvSpPr>
        <p:spPr>
          <a:xfrm>
            <a:off x="3485624" y="2943782"/>
            <a:ext cx="1862176" cy="369332"/>
          </a:xfrm>
          <a:prstGeom prst="rect">
            <a:avLst/>
          </a:prstGeom>
          <a:noFill/>
        </p:spPr>
        <p:txBody>
          <a:bodyPr wrap="none" rtlCol="0">
            <a:spAutoFit/>
          </a:bodyPr>
          <a:lstStyle/>
          <a:p>
            <a:r>
              <a:rPr lang="fr-FR" dirty="0">
                <a:solidFill>
                  <a:srgbClr val="C00000"/>
                </a:solidFill>
              </a:rPr>
              <a:t>Réseau électrique</a:t>
            </a:r>
          </a:p>
        </p:txBody>
      </p:sp>
      <p:sp>
        <p:nvSpPr>
          <p:cNvPr id="86" name="TextBox 85">
            <a:extLst>
              <a:ext uri="{FF2B5EF4-FFF2-40B4-BE49-F238E27FC236}">
                <a16:creationId xmlns:a16="http://schemas.microsoft.com/office/drawing/2014/main" id="{503F720A-A53A-BF41-BEE4-EBDCD9574CE8}"/>
              </a:ext>
            </a:extLst>
          </p:cNvPr>
          <p:cNvSpPr txBox="1"/>
          <p:nvPr/>
        </p:nvSpPr>
        <p:spPr>
          <a:xfrm>
            <a:off x="5094841" y="1969457"/>
            <a:ext cx="2259857" cy="646331"/>
          </a:xfrm>
          <a:prstGeom prst="rect">
            <a:avLst/>
          </a:prstGeom>
          <a:noFill/>
        </p:spPr>
        <p:txBody>
          <a:bodyPr wrap="square" rtlCol="0">
            <a:spAutoFit/>
          </a:bodyPr>
          <a:lstStyle/>
          <a:p>
            <a:r>
              <a:rPr lang="fr-FR" dirty="0">
                <a:solidFill>
                  <a:schemeClr val="bg2">
                    <a:lumMod val="50000"/>
                  </a:schemeClr>
                </a:solidFill>
              </a:rPr>
              <a:t>Communauté qui consomme la </a:t>
            </a:r>
            <a:r>
              <a:rPr lang="fr-FR" u="sng" dirty="0">
                <a:solidFill>
                  <a:schemeClr val="bg2">
                    <a:lumMod val="50000"/>
                  </a:schemeClr>
                </a:solidFill>
              </a:rPr>
              <a:t>nuit</a:t>
            </a:r>
          </a:p>
        </p:txBody>
      </p:sp>
      <p:sp>
        <p:nvSpPr>
          <p:cNvPr id="87" name="TextBox 86">
            <a:extLst>
              <a:ext uri="{FF2B5EF4-FFF2-40B4-BE49-F238E27FC236}">
                <a16:creationId xmlns:a16="http://schemas.microsoft.com/office/drawing/2014/main" id="{8C58E195-D03B-B646-A284-B16DC2DE91C2}"/>
              </a:ext>
            </a:extLst>
          </p:cNvPr>
          <p:cNvSpPr txBox="1"/>
          <p:nvPr/>
        </p:nvSpPr>
        <p:spPr>
          <a:xfrm>
            <a:off x="8950397" y="4957459"/>
            <a:ext cx="2259857" cy="646331"/>
          </a:xfrm>
          <a:prstGeom prst="rect">
            <a:avLst/>
          </a:prstGeom>
          <a:noFill/>
        </p:spPr>
        <p:txBody>
          <a:bodyPr wrap="square" rtlCol="0">
            <a:spAutoFit/>
          </a:bodyPr>
          <a:lstStyle/>
          <a:p>
            <a:r>
              <a:rPr lang="fr-FR" dirty="0">
                <a:solidFill>
                  <a:schemeClr val="bg2">
                    <a:lumMod val="50000"/>
                  </a:schemeClr>
                </a:solidFill>
              </a:rPr>
              <a:t>Communauté qui consomme le </a:t>
            </a:r>
            <a:r>
              <a:rPr lang="fr-FR" u="sng" dirty="0">
                <a:solidFill>
                  <a:schemeClr val="bg2">
                    <a:lumMod val="50000"/>
                  </a:schemeClr>
                </a:solidFill>
              </a:rPr>
              <a:t>jour</a:t>
            </a:r>
          </a:p>
        </p:txBody>
      </p:sp>
      <p:cxnSp>
        <p:nvCxnSpPr>
          <p:cNvPr id="89" name="Straight Arrow Connector 88">
            <a:extLst>
              <a:ext uri="{FF2B5EF4-FFF2-40B4-BE49-F238E27FC236}">
                <a16:creationId xmlns:a16="http://schemas.microsoft.com/office/drawing/2014/main" id="{27C4E200-C4DA-E747-956E-8C5BAA684977}"/>
              </a:ext>
            </a:extLst>
          </p:cNvPr>
          <p:cNvCxnSpPr>
            <a:cxnSpLocks/>
          </p:cNvCxnSpPr>
          <p:nvPr/>
        </p:nvCxnSpPr>
        <p:spPr>
          <a:xfrm flipH="1">
            <a:off x="8520950" y="5280623"/>
            <a:ext cx="438415" cy="0"/>
          </a:xfrm>
          <a:prstGeom prst="straightConnector1">
            <a:avLst/>
          </a:prstGeom>
          <a:ln>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A3523D0-FE13-C34D-945B-87E138632D0B}"/>
              </a:ext>
            </a:extLst>
          </p:cNvPr>
          <p:cNvCxnSpPr>
            <a:cxnSpLocks/>
          </p:cNvCxnSpPr>
          <p:nvPr/>
        </p:nvCxnSpPr>
        <p:spPr>
          <a:xfrm>
            <a:off x="5959305" y="2589885"/>
            <a:ext cx="568" cy="904908"/>
          </a:xfrm>
          <a:prstGeom prst="straightConnector1">
            <a:avLst/>
          </a:prstGeom>
          <a:ln>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525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2">
            <a:extLst>
              <a:ext uri="{FF2B5EF4-FFF2-40B4-BE49-F238E27FC236}">
                <a16:creationId xmlns:a16="http://schemas.microsoft.com/office/drawing/2014/main" id="{D367822E-9A19-8F4E-B04B-C130576FE288}"/>
              </a:ext>
            </a:extLst>
          </p:cNvPr>
          <p:cNvGrpSpPr/>
          <p:nvPr/>
        </p:nvGrpSpPr>
        <p:grpSpPr>
          <a:xfrm>
            <a:off x="3596666" y="1484934"/>
            <a:ext cx="4946595" cy="4416603"/>
            <a:chOff x="1057044" y="1044346"/>
            <a:chExt cx="4946595" cy="4416603"/>
          </a:xfrm>
          <a:solidFill>
            <a:srgbClr val="000000"/>
          </a:solidFill>
        </p:grpSpPr>
        <p:grpSp>
          <p:nvGrpSpPr>
            <p:cNvPr id="36" name="Graphic 2">
              <a:extLst>
                <a:ext uri="{FF2B5EF4-FFF2-40B4-BE49-F238E27FC236}">
                  <a16:creationId xmlns:a16="http://schemas.microsoft.com/office/drawing/2014/main" id="{6DC5AC2C-3EAC-6F43-B157-1A16193B2694}"/>
                </a:ext>
              </a:extLst>
            </p:cNvPr>
            <p:cNvGrpSpPr/>
            <p:nvPr/>
          </p:nvGrpSpPr>
          <p:grpSpPr>
            <a:xfrm>
              <a:off x="2060496" y="1044346"/>
              <a:ext cx="3010209" cy="4416603"/>
              <a:chOff x="2060496" y="1044346"/>
              <a:chExt cx="3010209" cy="4416603"/>
            </a:xfrm>
            <a:solidFill>
              <a:srgbClr val="000000"/>
            </a:solidFill>
          </p:grpSpPr>
          <p:sp>
            <p:nvSpPr>
              <p:cNvPr id="46" name="Freeform 45">
                <a:extLst>
                  <a:ext uri="{FF2B5EF4-FFF2-40B4-BE49-F238E27FC236}">
                    <a16:creationId xmlns:a16="http://schemas.microsoft.com/office/drawing/2014/main" id="{4AC349C6-D281-1E4C-B7A7-F6D0AA784382}"/>
                  </a:ext>
                </a:extLst>
              </p:cNvPr>
              <p:cNvSpPr/>
              <p:nvPr/>
            </p:nvSpPr>
            <p:spPr>
              <a:xfrm>
                <a:off x="2060496" y="1044346"/>
                <a:ext cx="7361" cy="4416603"/>
              </a:xfrm>
              <a:custGeom>
                <a:avLst/>
                <a:gdLst>
                  <a:gd name="connsiteX0" fmla="*/ 214 w 7361"/>
                  <a:gd name="connsiteY0" fmla="*/ 0 h 4416603"/>
                  <a:gd name="connsiteX1" fmla="*/ 214 w 7361"/>
                  <a:gd name="connsiteY1" fmla="*/ 4416604 h 4416603"/>
                </a:gdLst>
                <a:ahLst/>
                <a:cxnLst>
                  <a:cxn ang="0">
                    <a:pos x="connsiteX0" y="connsiteY0"/>
                  </a:cxn>
                  <a:cxn ang="0">
                    <a:pos x="connsiteX1" y="connsiteY1"/>
                  </a:cxn>
                </a:cxnLst>
                <a:rect l="l" t="t" r="r" b="b"/>
                <a:pathLst>
                  <a:path w="7361" h="4416603">
                    <a:moveTo>
                      <a:pt x="214" y="0"/>
                    </a:moveTo>
                    <a:lnTo>
                      <a:pt x="214" y="4416604"/>
                    </a:lnTo>
                  </a:path>
                </a:pathLst>
              </a:custGeom>
              <a:solidFill>
                <a:srgbClr val="000000"/>
              </a:solidFill>
              <a:ln w="7358" cap="flat">
                <a:solidFill>
                  <a:srgbClr val="EBF0F8"/>
                </a:solidFill>
                <a:prstDash val="solid"/>
                <a:miter/>
              </a:ln>
            </p:spPr>
            <p:txBody>
              <a:bodyPr rtlCol="0" anchor="ctr"/>
              <a:lstStyle/>
              <a:p>
                <a:endParaRPr lang="fr-FR"/>
              </a:p>
            </p:txBody>
          </p:sp>
          <p:sp>
            <p:nvSpPr>
              <p:cNvPr id="47" name="Freeform 46">
                <a:extLst>
                  <a:ext uri="{FF2B5EF4-FFF2-40B4-BE49-F238E27FC236}">
                    <a16:creationId xmlns:a16="http://schemas.microsoft.com/office/drawing/2014/main" id="{E0A568C4-3EDB-6346-870B-7342F24529D4}"/>
                  </a:ext>
                </a:extLst>
              </p:cNvPr>
              <p:cNvSpPr/>
              <p:nvPr/>
            </p:nvSpPr>
            <p:spPr>
              <a:xfrm>
                <a:off x="3063875" y="1044346"/>
                <a:ext cx="7361" cy="4416603"/>
              </a:xfrm>
              <a:custGeom>
                <a:avLst/>
                <a:gdLst>
                  <a:gd name="connsiteX0" fmla="*/ 351 w 7361"/>
                  <a:gd name="connsiteY0" fmla="*/ 0 h 4416603"/>
                  <a:gd name="connsiteX1" fmla="*/ 351 w 7361"/>
                  <a:gd name="connsiteY1" fmla="*/ 4416604 h 4416603"/>
                </a:gdLst>
                <a:ahLst/>
                <a:cxnLst>
                  <a:cxn ang="0">
                    <a:pos x="connsiteX0" y="connsiteY0"/>
                  </a:cxn>
                  <a:cxn ang="0">
                    <a:pos x="connsiteX1" y="connsiteY1"/>
                  </a:cxn>
                </a:cxnLst>
                <a:rect l="l" t="t" r="r" b="b"/>
                <a:pathLst>
                  <a:path w="7361" h="4416603">
                    <a:moveTo>
                      <a:pt x="351" y="0"/>
                    </a:moveTo>
                    <a:lnTo>
                      <a:pt x="351" y="4416604"/>
                    </a:lnTo>
                  </a:path>
                </a:pathLst>
              </a:custGeom>
              <a:solidFill>
                <a:srgbClr val="000000"/>
              </a:solidFill>
              <a:ln w="7358" cap="flat">
                <a:solidFill>
                  <a:srgbClr val="EBF0F8"/>
                </a:solidFill>
                <a:prstDash val="solid"/>
                <a:miter/>
              </a:ln>
            </p:spPr>
            <p:txBody>
              <a:bodyPr rtlCol="0" anchor="ctr"/>
              <a:lstStyle/>
              <a:p>
                <a:endParaRPr lang="fr-FR"/>
              </a:p>
            </p:txBody>
          </p:sp>
          <p:sp>
            <p:nvSpPr>
              <p:cNvPr id="48" name="Freeform 47">
                <a:extLst>
                  <a:ext uri="{FF2B5EF4-FFF2-40B4-BE49-F238E27FC236}">
                    <a16:creationId xmlns:a16="http://schemas.microsoft.com/office/drawing/2014/main" id="{FE4651B0-3548-3342-AEA1-5904FC29C8C0}"/>
                  </a:ext>
                </a:extLst>
              </p:cNvPr>
              <p:cNvSpPr/>
              <p:nvPr/>
            </p:nvSpPr>
            <p:spPr>
              <a:xfrm>
                <a:off x="4067327" y="1044346"/>
                <a:ext cx="7361" cy="4416603"/>
              </a:xfrm>
              <a:custGeom>
                <a:avLst/>
                <a:gdLst>
                  <a:gd name="connsiteX0" fmla="*/ 487 w 7361"/>
                  <a:gd name="connsiteY0" fmla="*/ 0 h 4416603"/>
                  <a:gd name="connsiteX1" fmla="*/ 487 w 7361"/>
                  <a:gd name="connsiteY1" fmla="*/ 4416604 h 4416603"/>
                </a:gdLst>
                <a:ahLst/>
                <a:cxnLst>
                  <a:cxn ang="0">
                    <a:pos x="connsiteX0" y="connsiteY0"/>
                  </a:cxn>
                  <a:cxn ang="0">
                    <a:pos x="connsiteX1" y="connsiteY1"/>
                  </a:cxn>
                </a:cxnLst>
                <a:rect l="l" t="t" r="r" b="b"/>
                <a:pathLst>
                  <a:path w="7361" h="4416603">
                    <a:moveTo>
                      <a:pt x="487" y="0"/>
                    </a:moveTo>
                    <a:lnTo>
                      <a:pt x="487" y="4416604"/>
                    </a:lnTo>
                  </a:path>
                </a:pathLst>
              </a:custGeom>
              <a:solidFill>
                <a:srgbClr val="000000"/>
              </a:solidFill>
              <a:ln w="7358" cap="flat">
                <a:solidFill>
                  <a:srgbClr val="EBF0F8"/>
                </a:solidFill>
                <a:prstDash val="solid"/>
                <a:miter/>
              </a:ln>
            </p:spPr>
            <p:txBody>
              <a:bodyPr rtlCol="0" anchor="ctr"/>
              <a:lstStyle/>
              <a:p>
                <a:endParaRPr lang="fr-FR"/>
              </a:p>
            </p:txBody>
          </p:sp>
          <p:sp>
            <p:nvSpPr>
              <p:cNvPr id="49" name="Freeform 48">
                <a:extLst>
                  <a:ext uri="{FF2B5EF4-FFF2-40B4-BE49-F238E27FC236}">
                    <a16:creationId xmlns:a16="http://schemas.microsoft.com/office/drawing/2014/main" id="{1E9B8E74-FDC7-1B4F-8F70-AC45279A0125}"/>
                  </a:ext>
                </a:extLst>
              </p:cNvPr>
              <p:cNvSpPr/>
              <p:nvPr/>
            </p:nvSpPr>
            <p:spPr>
              <a:xfrm>
                <a:off x="5070705" y="1044346"/>
                <a:ext cx="7361" cy="4416603"/>
              </a:xfrm>
              <a:custGeom>
                <a:avLst/>
                <a:gdLst>
                  <a:gd name="connsiteX0" fmla="*/ 623 w 7361"/>
                  <a:gd name="connsiteY0" fmla="*/ 0 h 4416603"/>
                  <a:gd name="connsiteX1" fmla="*/ 623 w 7361"/>
                  <a:gd name="connsiteY1" fmla="*/ 4416604 h 4416603"/>
                </a:gdLst>
                <a:ahLst/>
                <a:cxnLst>
                  <a:cxn ang="0">
                    <a:pos x="connsiteX0" y="connsiteY0"/>
                  </a:cxn>
                  <a:cxn ang="0">
                    <a:pos x="connsiteX1" y="connsiteY1"/>
                  </a:cxn>
                </a:cxnLst>
                <a:rect l="l" t="t" r="r" b="b"/>
                <a:pathLst>
                  <a:path w="7361" h="4416603">
                    <a:moveTo>
                      <a:pt x="623" y="0"/>
                    </a:moveTo>
                    <a:lnTo>
                      <a:pt x="623" y="4416604"/>
                    </a:lnTo>
                  </a:path>
                </a:pathLst>
              </a:custGeom>
              <a:solidFill>
                <a:srgbClr val="000000"/>
              </a:solidFill>
              <a:ln w="7358" cap="flat">
                <a:solidFill>
                  <a:srgbClr val="EBF0F8"/>
                </a:solidFill>
                <a:prstDash val="solid"/>
                <a:miter/>
              </a:ln>
            </p:spPr>
            <p:txBody>
              <a:bodyPr rtlCol="0" anchor="ctr"/>
              <a:lstStyle/>
              <a:p>
                <a:endParaRPr lang="fr-FR"/>
              </a:p>
            </p:txBody>
          </p:sp>
        </p:grpSp>
        <p:grpSp>
          <p:nvGrpSpPr>
            <p:cNvPr id="37" name="Graphic 2">
              <a:extLst>
                <a:ext uri="{FF2B5EF4-FFF2-40B4-BE49-F238E27FC236}">
                  <a16:creationId xmlns:a16="http://schemas.microsoft.com/office/drawing/2014/main" id="{A273106C-2499-F64C-BDF1-AF2C5BDB591C}"/>
                </a:ext>
              </a:extLst>
            </p:cNvPr>
            <p:cNvGrpSpPr/>
            <p:nvPr/>
          </p:nvGrpSpPr>
          <p:grpSpPr>
            <a:xfrm>
              <a:off x="1057044" y="1135107"/>
              <a:ext cx="4946595" cy="4235080"/>
              <a:chOff x="1057044" y="1135107"/>
              <a:chExt cx="4946595" cy="4235080"/>
            </a:xfrm>
            <a:solidFill>
              <a:srgbClr val="000000"/>
            </a:solidFill>
          </p:grpSpPr>
          <p:sp>
            <p:nvSpPr>
              <p:cNvPr id="38" name="Freeform 37">
                <a:extLst>
                  <a:ext uri="{FF2B5EF4-FFF2-40B4-BE49-F238E27FC236}">
                    <a16:creationId xmlns:a16="http://schemas.microsoft.com/office/drawing/2014/main" id="{2F7C2A78-EC10-9449-BDD7-27624D43B591}"/>
                  </a:ext>
                </a:extLst>
              </p:cNvPr>
              <p:cNvSpPr/>
              <p:nvPr/>
            </p:nvSpPr>
            <p:spPr>
              <a:xfrm>
                <a:off x="1057044" y="5370188"/>
                <a:ext cx="4946595" cy="7361"/>
              </a:xfrm>
              <a:custGeom>
                <a:avLst/>
                <a:gdLst>
                  <a:gd name="connsiteX0" fmla="*/ 0 w 4946595"/>
                  <a:gd name="connsiteY0" fmla="*/ 638 h 7361"/>
                  <a:gd name="connsiteX1" fmla="*/ 4946596 w 4946595"/>
                  <a:gd name="connsiteY1" fmla="*/ 638 h 7361"/>
                </a:gdLst>
                <a:ahLst/>
                <a:cxnLst>
                  <a:cxn ang="0">
                    <a:pos x="connsiteX0" y="connsiteY0"/>
                  </a:cxn>
                  <a:cxn ang="0">
                    <a:pos x="connsiteX1" y="connsiteY1"/>
                  </a:cxn>
                </a:cxnLst>
                <a:rect l="l" t="t" r="r" b="b"/>
                <a:pathLst>
                  <a:path w="4946595" h="7361">
                    <a:moveTo>
                      <a:pt x="0" y="638"/>
                    </a:moveTo>
                    <a:lnTo>
                      <a:pt x="4946596" y="638"/>
                    </a:lnTo>
                  </a:path>
                </a:pathLst>
              </a:custGeom>
              <a:solidFill>
                <a:srgbClr val="000000"/>
              </a:solidFill>
              <a:ln w="7358" cap="flat">
                <a:solidFill>
                  <a:srgbClr val="EBF0F8"/>
                </a:solidFill>
                <a:prstDash val="solid"/>
                <a:miter/>
              </a:ln>
            </p:spPr>
            <p:txBody>
              <a:bodyPr rtlCol="0" anchor="ctr"/>
              <a:lstStyle/>
              <a:p>
                <a:endParaRPr lang="fr-FR"/>
              </a:p>
            </p:txBody>
          </p:sp>
          <p:sp>
            <p:nvSpPr>
              <p:cNvPr id="39" name="Freeform 38">
                <a:extLst>
                  <a:ext uri="{FF2B5EF4-FFF2-40B4-BE49-F238E27FC236}">
                    <a16:creationId xmlns:a16="http://schemas.microsoft.com/office/drawing/2014/main" id="{397BE1DB-5933-7947-A2C5-C97D46F4C15D}"/>
                  </a:ext>
                </a:extLst>
              </p:cNvPr>
              <p:cNvSpPr/>
              <p:nvPr/>
            </p:nvSpPr>
            <p:spPr>
              <a:xfrm>
                <a:off x="1057044" y="4765187"/>
                <a:ext cx="4946595" cy="7361"/>
              </a:xfrm>
              <a:custGeom>
                <a:avLst/>
                <a:gdLst>
                  <a:gd name="connsiteX0" fmla="*/ 0 w 4946595"/>
                  <a:gd name="connsiteY0" fmla="*/ 555 h 7361"/>
                  <a:gd name="connsiteX1" fmla="*/ 4946596 w 4946595"/>
                  <a:gd name="connsiteY1" fmla="*/ 555 h 7361"/>
                </a:gdLst>
                <a:ahLst/>
                <a:cxnLst>
                  <a:cxn ang="0">
                    <a:pos x="connsiteX0" y="connsiteY0"/>
                  </a:cxn>
                  <a:cxn ang="0">
                    <a:pos x="connsiteX1" y="connsiteY1"/>
                  </a:cxn>
                </a:cxnLst>
                <a:rect l="l" t="t" r="r" b="b"/>
                <a:pathLst>
                  <a:path w="4946595" h="7361">
                    <a:moveTo>
                      <a:pt x="0" y="555"/>
                    </a:moveTo>
                    <a:lnTo>
                      <a:pt x="4946596" y="555"/>
                    </a:lnTo>
                  </a:path>
                </a:pathLst>
              </a:custGeom>
              <a:solidFill>
                <a:srgbClr val="000000"/>
              </a:solidFill>
              <a:ln w="7358" cap="flat">
                <a:solidFill>
                  <a:srgbClr val="EBF0F8"/>
                </a:solidFill>
                <a:prstDash val="solid"/>
                <a:miter/>
              </a:ln>
            </p:spPr>
            <p:txBody>
              <a:bodyPr rtlCol="0" anchor="ctr"/>
              <a:lstStyle/>
              <a:p>
                <a:endParaRPr lang="fr-FR"/>
              </a:p>
            </p:txBody>
          </p:sp>
          <p:sp>
            <p:nvSpPr>
              <p:cNvPr id="40" name="Freeform 39">
                <a:extLst>
                  <a:ext uri="{FF2B5EF4-FFF2-40B4-BE49-F238E27FC236}">
                    <a16:creationId xmlns:a16="http://schemas.microsoft.com/office/drawing/2014/main" id="{ECAEB2C7-26B5-9E4F-88BF-8AA4C2074CAA}"/>
                  </a:ext>
                </a:extLst>
              </p:cNvPr>
              <p:cNvSpPr/>
              <p:nvPr/>
            </p:nvSpPr>
            <p:spPr>
              <a:xfrm>
                <a:off x="1057044" y="4160186"/>
                <a:ext cx="4946595" cy="7361"/>
              </a:xfrm>
              <a:custGeom>
                <a:avLst/>
                <a:gdLst>
                  <a:gd name="connsiteX0" fmla="*/ 0 w 4946595"/>
                  <a:gd name="connsiteY0" fmla="*/ 473 h 7361"/>
                  <a:gd name="connsiteX1" fmla="*/ 4946596 w 4946595"/>
                  <a:gd name="connsiteY1" fmla="*/ 473 h 7361"/>
                </a:gdLst>
                <a:ahLst/>
                <a:cxnLst>
                  <a:cxn ang="0">
                    <a:pos x="connsiteX0" y="connsiteY0"/>
                  </a:cxn>
                  <a:cxn ang="0">
                    <a:pos x="connsiteX1" y="connsiteY1"/>
                  </a:cxn>
                </a:cxnLst>
                <a:rect l="l" t="t" r="r" b="b"/>
                <a:pathLst>
                  <a:path w="4946595" h="7361">
                    <a:moveTo>
                      <a:pt x="0" y="473"/>
                    </a:moveTo>
                    <a:lnTo>
                      <a:pt x="4946596" y="473"/>
                    </a:lnTo>
                  </a:path>
                </a:pathLst>
              </a:custGeom>
              <a:solidFill>
                <a:srgbClr val="000000"/>
              </a:solidFill>
              <a:ln w="7358" cap="flat">
                <a:solidFill>
                  <a:srgbClr val="EBF0F8"/>
                </a:solidFill>
                <a:prstDash val="solid"/>
                <a:miter/>
              </a:ln>
            </p:spPr>
            <p:txBody>
              <a:bodyPr rtlCol="0" anchor="ctr"/>
              <a:lstStyle/>
              <a:p>
                <a:endParaRPr lang="fr-FR"/>
              </a:p>
            </p:txBody>
          </p:sp>
          <p:sp>
            <p:nvSpPr>
              <p:cNvPr id="41" name="Freeform 40">
                <a:extLst>
                  <a:ext uri="{FF2B5EF4-FFF2-40B4-BE49-F238E27FC236}">
                    <a16:creationId xmlns:a16="http://schemas.microsoft.com/office/drawing/2014/main" id="{150AA6C1-B93C-9D40-9E73-62EB14EFCD25}"/>
                  </a:ext>
                </a:extLst>
              </p:cNvPr>
              <p:cNvSpPr/>
              <p:nvPr/>
            </p:nvSpPr>
            <p:spPr>
              <a:xfrm>
                <a:off x="1057044" y="3555185"/>
                <a:ext cx="4946595" cy="7361"/>
              </a:xfrm>
              <a:custGeom>
                <a:avLst/>
                <a:gdLst>
                  <a:gd name="connsiteX0" fmla="*/ 0 w 4946595"/>
                  <a:gd name="connsiteY0" fmla="*/ 391 h 7361"/>
                  <a:gd name="connsiteX1" fmla="*/ 4946596 w 4946595"/>
                  <a:gd name="connsiteY1" fmla="*/ 391 h 7361"/>
                </a:gdLst>
                <a:ahLst/>
                <a:cxnLst>
                  <a:cxn ang="0">
                    <a:pos x="connsiteX0" y="connsiteY0"/>
                  </a:cxn>
                  <a:cxn ang="0">
                    <a:pos x="connsiteX1" y="connsiteY1"/>
                  </a:cxn>
                </a:cxnLst>
                <a:rect l="l" t="t" r="r" b="b"/>
                <a:pathLst>
                  <a:path w="4946595" h="7361">
                    <a:moveTo>
                      <a:pt x="0" y="391"/>
                    </a:moveTo>
                    <a:lnTo>
                      <a:pt x="4946596" y="391"/>
                    </a:lnTo>
                  </a:path>
                </a:pathLst>
              </a:custGeom>
              <a:solidFill>
                <a:srgbClr val="000000"/>
              </a:solidFill>
              <a:ln w="7358" cap="flat">
                <a:solidFill>
                  <a:srgbClr val="EBF0F8"/>
                </a:solidFill>
                <a:prstDash val="solid"/>
                <a:miter/>
              </a:ln>
            </p:spPr>
            <p:txBody>
              <a:bodyPr rtlCol="0" anchor="ctr"/>
              <a:lstStyle/>
              <a:p>
                <a:endParaRPr lang="fr-FR"/>
              </a:p>
            </p:txBody>
          </p:sp>
          <p:sp>
            <p:nvSpPr>
              <p:cNvPr id="42" name="Freeform 41">
                <a:extLst>
                  <a:ext uri="{FF2B5EF4-FFF2-40B4-BE49-F238E27FC236}">
                    <a16:creationId xmlns:a16="http://schemas.microsoft.com/office/drawing/2014/main" id="{D3887F9A-7522-4D49-8606-D9A20A90D528}"/>
                  </a:ext>
                </a:extLst>
              </p:cNvPr>
              <p:cNvSpPr/>
              <p:nvPr/>
            </p:nvSpPr>
            <p:spPr>
              <a:xfrm>
                <a:off x="1057044" y="2950110"/>
                <a:ext cx="4946595" cy="7361"/>
              </a:xfrm>
              <a:custGeom>
                <a:avLst/>
                <a:gdLst>
                  <a:gd name="connsiteX0" fmla="*/ 0 w 4946595"/>
                  <a:gd name="connsiteY0" fmla="*/ 309 h 7361"/>
                  <a:gd name="connsiteX1" fmla="*/ 4946596 w 4946595"/>
                  <a:gd name="connsiteY1" fmla="*/ 309 h 7361"/>
                </a:gdLst>
                <a:ahLst/>
                <a:cxnLst>
                  <a:cxn ang="0">
                    <a:pos x="connsiteX0" y="connsiteY0"/>
                  </a:cxn>
                  <a:cxn ang="0">
                    <a:pos x="connsiteX1" y="connsiteY1"/>
                  </a:cxn>
                </a:cxnLst>
                <a:rect l="l" t="t" r="r" b="b"/>
                <a:pathLst>
                  <a:path w="4946595" h="7361">
                    <a:moveTo>
                      <a:pt x="0" y="309"/>
                    </a:moveTo>
                    <a:lnTo>
                      <a:pt x="4946596" y="309"/>
                    </a:lnTo>
                  </a:path>
                </a:pathLst>
              </a:custGeom>
              <a:solidFill>
                <a:srgbClr val="000000"/>
              </a:solidFill>
              <a:ln w="7358" cap="flat">
                <a:solidFill>
                  <a:srgbClr val="EBF0F8"/>
                </a:solidFill>
                <a:prstDash val="solid"/>
                <a:miter/>
              </a:ln>
            </p:spPr>
            <p:txBody>
              <a:bodyPr rtlCol="0" anchor="ctr"/>
              <a:lstStyle/>
              <a:p>
                <a:endParaRPr lang="fr-FR"/>
              </a:p>
            </p:txBody>
          </p:sp>
          <p:sp>
            <p:nvSpPr>
              <p:cNvPr id="43" name="Freeform 42">
                <a:extLst>
                  <a:ext uri="{FF2B5EF4-FFF2-40B4-BE49-F238E27FC236}">
                    <a16:creationId xmlns:a16="http://schemas.microsoft.com/office/drawing/2014/main" id="{016BD3E9-DDB7-5F49-8C06-D5C1A1C3C162}"/>
                  </a:ext>
                </a:extLst>
              </p:cNvPr>
              <p:cNvSpPr/>
              <p:nvPr/>
            </p:nvSpPr>
            <p:spPr>
              <a:xfrm>
                <a:off x="1057044" y="2345109"/>
                <a:ext cx="4946595" cy="7361"/>
              </a:xfrm>
              <a:custGeom>
                <a:avLst/>
                <a:gdLst>
                  <a:gd name="connsiteX0" fmla="*/ 0 w 4946595"/>
                  <a:gd name="connsiteY0" fmla="*/ 227 h 7361"/>
                  <a:gd name="connsiteX1" fmla="*/ 4946596 w 4946595"/>
                  <a:gd name="connsiteY1" fmla="*/ 227 h 7361"/>
                </a:gdLst>
                <a:ahLst/>
                <a:cxnLst>
                  <a:cxn ang="0">
                    <a:pos x="connsiteX0" y="connsiteY0"/>
                  </a:cxn>
                  <a:cxn ang="0">
                    <a:pos x="connsiteX1" y="connsiteY1"/>
                  </a:cxn>
                </a:cxnLst>
                <a:rect l="l" t="t" r="r" b="b"/>
                <a:pathLst>
                  <a:path w="4946595" h="7361">
                    <a:moveTo>
                      <a:pt x="0" y="227"/>
                    </a:moveTo>
                    <a:lnTo>
                      <a:pt x="4946596" y="227"/>
                    </a:lnTo>
                  </a:path>
                </a:pathLst>
              </a:custGeom>
              <a:solidFill>
                <a:srgbClr val="000000"/>
              </a:solidFill>
              <a:ln w="7358" cap="flat">
                <a:solidFill>
                  <a:srgbClr val="EBF0F8"/>
                </a:solidFill>
                <a:prstDash val="solid"/>
                <a:miter/>
              </a:ln>
            </p:spPr>
            <p:txBody>
              <a:bodyPr rtlCol="0" anchor="ctr"/>
              <a:lstStyle/>
              <a:p>
                <a:endParaRPr lang="fr-FR"/>
              </a:p>
            </p:txBody>
          </p:sp>
          <p:sp>
            <p:nvSpPr>
              <p:cNvPr id="44" name="Freeform 43">
                <a:extLst>
                  <a:ext uri="{FF2B5EF4-FFF2-40B4-BE49-F238E27FC236}">
                    <a16:creationId xmlns:a16="http://schemas.microsoft.com/office/drawing/2014/main" id="{1491D7D7-E7ED-6A41-9988-32D74CE24ABD}"/>
                  </a:ext>
                </a:extLst>
              </p:cNvPr>
              <p:cNvSpPr/>
              <p:nvPr/>
            </p:nvSpPr>
            <p:spPr>
              <a:xfrm>
                <a:off x="1057044" y="1740108"/>
                <a:ext cx="4946595" cy="7361"/>
              </a:xfrm>
              <a:custGeom>
                <a:avLst/>
                <a:gdLst>
                  <a:gd name="connsiteX0" fmla="*/ 0 w 4946595"/>
                  <a:gd name="connsiteY0" fmla="*/ 145 h 7361"/>
                  <a:gd name="connsiteX1" fmla="*/ 4946596 w 4946595"/>
                  <a:gd name="connsiteY1" fmla="*/ 145 h 7361"/>
                </a:gdLst>
                <a:ahLst/>
                <a:cxnLst>
                  <a:cxn ang="0">
                    <a:pos x="connsiteX0" y="connsiteY0"/>
                  </a:cxn>
                  <a:cxn ang="0">
                    <a:pos x="connsiteX1" y="connsiteY1"/>
                  </a:cxn>
                </a:cxnLst>
                <a:rect l="l" t="t" r="r" b="b"/>
                <a:pathLst>
                  <a:path w="4946595" h="7361">
                    <a:moveTo>
                      <a:pt x="0" y="145"/>
                    </a:moveTo>
                    <a:lnTo>
                      <a:pt x="4946596" y="145"/>
                    </a:lnTo>
                  </a:path>
                </a:pathLst>
              </a:custGeom>
              <a:solidFill>
                <a:srgbClr val="000000"/>
              </a:solidFill>
              <a:ln w="7358" cap="flat">
                <a:solidFill>
                  <a:srgbClr val="EBF0F8"/>
                </a:solidFill>
                <a:prstDash val="solid"/>
                <a:miter/>
              </a:ln>
            </p:spPr>
            <p:txBody>
              <a:bodyPr rtlCol="0" anchor="ctr"/>
              <a:lstStyle/>
              <a:p>
                <a:endParaRPr lang="fr-FR"/>
              </a:p>
            </p:txBody>
          </p:sp>
          <p:sp>
            <p:nvSpPr>
              <p:cNvPr id="45" name="Freeform 44">
                <a:extLst>
                  <a:ext uri="{FF2B5EF4-FFF2-40B4-BE49-F238E27FC236}">
                    <a16:creationId xmlns:a16="http://schemas.microsoft.com/office/drawing/2014/main" id="{1281D2CD-3DA6-EF4E-BD24-E328F970AAC6}"/>
                  </a:ext>
                </a:extLst>
              </p:cNvPr>
              <p:cNvSpPr/>
              <p:nvPr/>
            </p:nvSpPr>
            <p:spPr>
              <a:xfrm>
                <a:off x="1057044" y="1135107"/>
                <a:ext cx="4946595" cy="7361"/>
              </a:xfrm>
              <a:custGeom>
                <a:avLst/>
                <a:gdLst>
                  <a:gd name="connsiteX0" fmla="*/ 0 w 4946595"/>
                  <a:gd name="connsiteY0" fmla="*/ 62 h 7361"/>
                  <a:gd name="connsiteX1" fmla="*/ 4946596 w 4946595"/>
                  <a:gd name="connsiteY1" fmla="*/ 62 h 7361"/>
                </a:gdLst>
                <a:ahLst/>
                <a:cxnLst>
                  <a:cxn ang="0">
                    <a:pos x="connsiteX0" y="connsiteY0"/>
                  </a:cxn>
                  <a:cxn ang="0">
                    <a:pos x="connsiteX1" y="connsiteY1"/>
                  </a:cxn>
                </a:cxnLst>
                <a:rect l="l" t="t" r="r" b="b"/>
                <a:pathLst>
                  <a:path w="4946595" h="7361">
                    <a:moveTo>
                      <a:pt x="0" y="62"/>
                    </a:moveTo>
                    <a:lnTo>
                      <a:pt x="4946596" y="62"/>
                    </a:lnTo>
                  </a:path>
                </a:pathLst>
              </a:custGeom>
              <a:solidFill>
                <a:srgbClr val="000000"/>
              </a:solidFill>
              <a:ln w="7358" cap="flat">
                <a:solidFill>
                  <a:srgbClr val="EBF0F8"/>
                </a:solidFill>
                <a:prstDash val="solid"/>
                <a:miter/>
              </a:ln>
            </p:spPr>
            <p:txBody>
              <a:bodyPr rtlCol="0" anchor="ctr"/>
              <a:lstStyle/>
              <a:p>
                <a:endParaRPr lang="fr-FR"/>
              </a:p>
            </p:txBody>
          </p:sp>
        </p:grpSp>
      </p:grpSp>
      <p:sp>
        <p:nvSpPr>
          <p:cNvPr id="5" name="Freeform 4">
            <a:extLst>
              <a:ext uri="{FF2B5EF4-FFF2-40B4-BE49-F238E27FC236}">
                <a16:creationId xmlns:a16="http://schemas.microsoft.com/office/drawing/2014/main" id="{3DB4EEB9-14FE-4F4E-9949-66EBB0B03CEA}"/>
              </a:ext>
            </a:extLst>
          </p:cNvPr>
          <p:cNvSpPr/>
          <p:nvPr/>
        </p:nvSpPr>
        <p:spPr>
          <a:xfrm>
            <a:off x="3596666" y="1484934"/>
            <a:ext cx="7361" cy="4416603"/>
          </a:xfrm>
          <a:custGeom>
            <a:avLst/>
            <a:gdLst>
              <a:gd name="connsiteX0" fmla="*/ 78 w 7361"/>
              <a:gd name="connsiteY0" fmla="*/ 0 h 4416603"/>
              <a:gd name="connsiteX1" fmla="*/ 78 w 7361"/>
              <a:gd name="connsiteY1" fmla="*/ 4416604 h 4416603"/>
            </a:gdLst>
            <a:ahLst/>
            <a:cxnLst>
              <a:cxn ang="0">
                <a:pos x="connsiteX0" y="connsiteY0"/>
              </a:cxn>
              <a:cxn ang="0">
                <a:pos x="connsiteX1" y="connsiteY1"/>
              </a:cxn>
            </a:cxnLst>
            <a:rect l="l" t="t" r="r" b="b"/>
            <a:pathLst>
              <a:path w="7361" h="4416603">
                <a:moveTo>
                  <a:pt x="78" y="0"/>
                </a:moveTo>
                <a:lnTo>
                  <a:pt x="78" y="4416604"/>
                </a:lnTo>
              </a:path>
            </a:pathLst>
          </a:custGeom>
          <a:solidFill>
            <a:srgbClr val="000000"/>
          </a:solidFill>
          <a:ln w="28575" cap="flat">
            <a:solidFill>
              <a:srgbClr val="000000"/>
            </a:solidFill>
            <a:prstDash val="solid"/>
            <a:miter/>
          </a:ln>
        </p:spPr>
        <p:txBody>
          <a:bodyPr rtlCol="0" anchor="ctr"/>
          <a:lstStyle/>
          <a:p>
            <a:endParaRPr lang="fr-FR" sz="2400"/>
          </a:p>
        </p:txBody>
      </p:sp>
      <p:sp>
        <p:nvSpPr>
          <p:cNvPr id="6" name="Freeform 5">
            <a:extLst>
              <a:ext uri="{FF2B5EF4-FFF2-40B4-BE49-F238E27FC236}">
                <a16:creationId xmlns:a16="http://schemas.microsoft.com/office/drawing/2014/main" id="{DB1929D3-4761-D84D-A72E-730B0DBC3103}"/>
              </a:ext>
            </a:extLst>
          </p:cNvPr>
          <p:cNvSpPr/>
          <p:nvPr/>
        </p:nvSpPr>
        <p:spPr>
          <a:xfrm>
            <a:off x="3022508" y="1116884"/>
            <a:ext cx="7361" cy="7361"/>
          </a:xfrm>
          <a:custGeom>
            <a:avLst/>
            <a:gdLst/>
            <a:ahLst/>
            <a:cxnLst/>
            <a:rect l="l" t="t" r="r" b="b"/>
            <a:pathLst>
              <a:path w="7361" h="7361"/>
            </a:pathLst>
          </a:custGeom>
          <a:solidFill>
            <a:srgbClr val="000000"/>
          </a:solidFill>
          <a:ln w="7358" cap="flat">
            <a:noFill/>
            <a:prstDash val="solid"/>
            <a:miter/>
          </a:ln>
        </p:spPr>
        <p:txBody>
          <a:bodyPr rtlCol="0" anchor="ctr"/>
          <a:lstStyle/>
          <a:p>
            <a:endParaRPr lang="fr-FR"/>
          </a:p>
        </p:txBody>
      </p:sp>
      <p:sp>
        <p:nvSpPr>
          <p:cNvPr id="7" name="Freeform 6">
            <a:extLst>
              <a:ext uri="{FF2B5EF4-FFF2-40B4-BE49-F238E27FC236}">
                <a16:creationId xmlns:a16="http://schemas.microsoft.com/office/drawing/2014/main" id="{60527345-1F11-A44E-872E-78FFD5399B47}"/>
              </a:ext>
            </a:extLst>
          </p:cNvPr>
          <p:cNvSpPr/>
          <p:nvPr/>
        </p:nvSpPr>
        <p:spPr>
          <a:xfrm>
            <a:off x="3022508" y="1116884"/>
            <a:ext cx="7361" cy="7361"/>
          </a:xfrm>
          <a:custGeom>
            <a:avLst/>
            <a:gdLst/>
            <a:ahLst/>
            <a:cxnLst/>
            <a:rect l="l" t="t" r="r" b="b"/>
            <a:pathLst>
              <a:path w="7361" h="7361"/>
            </a:pathLst>
          </a:custGeom>
          <a:solidFill>
            <a:srgbClr val="000000"/>
          </a:solidFill>
          <a:ln w="7358" cap="flat">
            <a:noFill/>
            <a:prstDash val="solid"/>
            <a:miter/>
          </a:ln>
        </p:spPr>
        <p:txBody>
          <a:bodyPr rtlCol="0" anchor="ctr"/>
          <a:lstStyle/>
          <a:p>
            <a:endParaRPr lang="fr-FR"/>
          </a:p>
        </p:txBody>
      </p:sp>
      <p:grpSp>
        <p:nvGrpSpPr>
          <p:cNvPr id="8" name="Graphic 2">
            <a:extLst>
              <a:ext uri="{FF2B5EF4-FFF2-40B4-BE49-F238E27FC236}">
                <a16:creationId xmlns:a16="http://schemas.microsoft.com/office/drawing/2014/main" id="{AC97C9AD-5CEB-C04C-B0B2-EA0B55CBF443}"/>
              </a:ext>
            </a:extLst>
          </p:cNvPr>
          <p:cNvGrpSpPr/>
          <p:nvPr/>
        </p:nvGrpSpPr>
        <p:grpSpPr>
          <a:xfrm>
            <a:off x="3596664" y="1575695"/>
            <a:ext cx="4766250" cy="4160661"/>
            <a:chOff x="1057044" y="1135107"/>
            <a:chExt cx="4766250" cy="4160661"/>
          </a:xfrm>
          <a:noFill/>
        </p:grpSpPr>
        <p:sp>
          <p:nvSpPr>
            <p:cNvPr id="26" name="Freeform 25">
              <a:extLst>
                <a:ext uri="{FF2B5EF4-FFF2-40B4-BE49-F238E27FC236}">
                  <a16:creationId xmlns:a16="http://schemas.microsoft.com/office/drawing/2014/main" id="{E13A9112-5428-514E-ADB2-7A2B8B7FB05E}"/>
                </a:ext>
              </a:extLst>
            </p:cNvPr>
            <p:cNvSpPr/>
            <p:nvPr/>
          </p:nvSpPr>
          <p:spPr>
            <a:xfrm>
              <a:off x="1057044" y="1135107"/>
              <a:ext cx="3481902" cy="3676086"/>
            </a:xfrm>
            <a:custGeom>
              <a:avLst/>
              <a:gdLst>
                <a:gd name="connsiteX0" fmla="*/ 78 w 3481902"/>
                <a:gd name="connsiteY0" fmla="*/ 3676136 h 3676086"/>
                <a:gd name="connsiteX1" fmla="*/ 501804 w 3481902"/>
                <a:gd name="connsiteY1" fmla="*/ 3494319 h 3676086"/>
                <a:gd name="connsiteX2" fmla="*/ 1003530 w 3481902"/>
                <a:gd name="connsiteY2" fmla="*/ 3150929 h 3676086"/>
                <a:gd name="connsiteX3" fmla="*/ 2006909 w 3481902"/>
                <a:gd name="connsiteY3" fmla="*/ 2438236 h 3676086"/>
                <a:gd name="connsiteX4" fmla="*/ 2257772 w 3481902"/>
                <a:gd name="connsiteY4" fmla="*/ 2233747 h 3676086"/>
                <a:gd name="connsiteX5" fmla="*/ 2508635 w 3481902"/>
                <a:gd name="connsiteY5" fmla="*/ 1981486 h 3676086"/>
                <a:gd name="connsiteX6" fmla="*/ 2759498 w 3481902"/>
                <a:gd name="connsiteY6" fmla="*/ 1666876 h 3676086"/>
                <a:gd name="connsiteX7" fmla="*/ 3010361 w 3481902"/>
                <a:gd name="connsiteY7" fmla="*/ 1271443 h 3676086"/>
                <a:gd name="connsiteX8" fmla="*/ 3261224 w 3481902"/>
                <a:gd name="connsiteY8" fmla="*/ 784439 h 3676086"/>
                <a:gd name="connsiteX9" fmla="*/ 3481981 w 3481902"/>
                <a:gd name="connsiteY9" fmla="*/ 50 h 367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1902" h="3676086">
                  <a:moveTo>
                    <a:pt x="78" y="3676136"/>
                  </a:moveTo>
                  <a:lnTo>
                    <a:pt x="501804" y="3494319"/>
                  </a:lnTo>
                  <a:lnTo>
                    <a:pt x="1003530" y="3150929"/>
                  </a:lnTo>
                  <a:lnTo>
                    <a:pt x="2006909" y="2438236"/>
                  </a:lnTo>
                  <a:lnTo>
                    <a:pt x="2257772" y="2233747"/>
                  </a:lnTo>
                  <a:lnTo>
                    <a:pt x="2508635" y="1981486"/>
                  </a:lnTo>
                  <a:lnTo>
                    <a:pt x="2759498" y="1666876"/>
                  </a:lnTo>
                  <a:lnTo>
                    <a:pt x="3010361" y="1271443"/>
                  </a:lnTo>
                  <a:lnTo>
                    <a:pt x="3261224" y="784439"/>
                  </a:lnTo>
                  <a:lnTo>
                    <a:pt x="3481981" y="50"/>
                  </a:lnTo>
                </a:path>
              </a:pathLst>
            </a:custGeom>
            <a:noFill/>
            <a:ln w="7358" cap="flat">
              <a:solidFill>
                <a:schemeClr val="bg2">
                  <a:lumMod val="50000"/>
                </a:schemeClr>
              </a:solidFill>
              <a:prstDash val="solid"/>
              <a:miter/>
            </a:ln>
          </p:spPr>
          <p:txBody>
            <a:bodyPr rtlCol="0" anchor="ctr"/>
            <a:lstStyle/>
            <a:p>
              <a:endParaRPr lang="fr-FR"/>
            </a:p>
          </p:txBody>
        </p:sp>
        <p:sp>
          <p:nvSpPr>
            <p:cNvPr id="27" name="Freeform 26">
              <a:extLst>
                <a:ext uri="{FF2B5EF4-FFF2-40B4-BE49-F238E27FC236}">
                  <a16:creationId xmlns:a16="http://schemas.microsoft.com/office/drawing/2014/main" id="{AE8B8E52-DD90-4246-82C5-82E7651B01B7}"/>
                </a:ext>
              </a:extLst>
            </p:cNvPr>
            <p:cNvSpPr/>
            <p:nvPr/>
          </p:nvSpPr>
          <p:spPr>
            <a:xfrm>
              <a:off x="1057044" y="1135107"/>
              <a:ext cx="3697580" cy="3700524"/>
            </a:xfrm>
            <a:custGeom>
              <a:avLst/>
              <a:gdLst>
                <a:gd name="connsiteX0" fmla="*/ 78 w 3697580"/>
                <a:gd name="connsiteY0" fmla="*/ 3676136 h 3700524"/>
                <a:gd name="connsiteX1" fmla="*/ 501804 w 3697580"/>
                <a:gd name="connsiteY1" fmla="*/ 3700575 h 3700524"/>
                <a:gd name="connsiteX2" fmla="*/ 1003530 w 3697580"/>
                <a:gd name="connsiteY2" fmla="*/ 3494319 h 3700524"/>
                <a:gd name="connsiteX3" fmla="*/ 1505183 w 3697580"/>
                <a:gd name="connsiteY3" fmla="*/ 3158216 h 3700524"/>
                <a:gd name="connsiteX4" fmla="*/ 1756046 w 3697580"/>
                <a:gd name="connsiteY4" fmla="*/ 2984570 h 3700524"/>
                <a:gd name="connsiteX5" fmla="*/ 2257772 w 3697580"/>
                <a:gd name="connsiteY5" fmla="*/ 2632125 h 3700524"/>
                <a:gd name="connsiteX6" fmla="*/ 2508635 w 3697580"/>
                <a:gd name="connsiteY6" fmla="*/ 2430360 h 3700524"/>
                <a:gd name="connsiteX7" fmla="*/ 2759498 w 3697580"/>
                <a:gd name="connsiteY7" fmla="*/ 2174123 h 3700524"/>
                <a:gd name="connsiteX8" fmla="*/ 3010361 w 3697580"/>
                <a:gd name="connsiteY8" fmla="*/ 1849282 h 3700524"/>
                <a:gd name="connsiteX9" fmla="*/ 3261224 w 3697580"/>
                <a:gd name="connsiteY9" fmla="*/ 1438759 h 3700524"/>
                <a:gd name="connsiteX10" fmla="*/ 3512087 w 3697580"/>
                <a:gd name="connsiteY10" fmla="*/ 907294 h 3700524"/>
                <a:gd name="connsiteX11" fmla="*/ 3697658 w 3697580"/>
                <a:gd name="connsiteY11" fmla="*/ 50 h 370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7580" h="3700524">
                  <a:moveTo>
                    <a:pt x="78" y="3676136"/>
                  </a:moveTo>
                  <a:lnTo>
                    <a:pt x="501804" y="3700575"/>
                  </a:lnTo>
                  <a:lnTo>
                    <a:pt x="1003530" y="3494319"/>
                  </a:lnTo>
                  <a:lnTo>
                    <a:pt x="1505183" y="3158216"/>
                  </a:lnTo>
                  <a:lnTo>
                    <a:pt x="1756046" y="2984570"/>
                  </a:lnTo>
                  <a:lnTo>
                    <a:pt x="2257772" y="2632125"/>
                  </a:lnTo>
                  <a:lnTo>
                    <a:pt x="2508635" y="2430360"/>
                  </a:lnTo>
                  <a:lnTo>
                    <a:pt x="2759498" y="2174123"/>
                  </a:lnTo>
                  <a:lnTo>
                    <a:pt x="3010361" y="1849282"/>
                  </a:lnTo>
                  <a:lnTo>
                    <a:pt x="3261224" y="1438759"/>
                  </a:lnTo>
                  <a:lnTo>
                    <a:pt x="3512087" y="907294"/>
                  </a:lnTo>
                  <a:lnTo>
                    <a:pt x="3697658" y="50"/>
                  </a:lnTo>
                </a:path>
              </a:pathLst>
            </a:custGeom>
            <a:noFill/>
            <a:ln w="7358" cap="flat">
              <a:solidFill>
                <a:schemeClr val="bg2">
                  <a:lumMod val="50000"/>
                </a:schemeClr>
              </a:solidFill>
              <a:prstDash val="solid"/>
              <a:miter/>
            </a:ln>
          </p:spPr>
          <p:txBody>
            <a:bodyPr rtlCol="0" anchor="ctr"/>
            <a:lstStyle/>
            <a:p>
              <a:endParaRPr lang="fr-FR"/>
            </a:p>
          </p:txBody>
        </p:sp>
        <p:sp>
          <p:nvSpPr>
            <p:cNvPr id="28" name="Freeform 27">
              <a:extLst>
                <a:ext uri="{FF2B5EF4-FFF2-40B4-BE49-F238E27FC236}">
                  <a16:creationId xmlns:a16="http://schemas.microsoft.com/office/drawing/2014/main" id="{58AFAA8E-6BA1-4446-972B-97D2842CFB87}"/>
                </a:ext>
              </a:extLst>
            </p:cNvPr>
            <p:cNvSpPr/>
            <p:nvPr/>
          </p:nvSpPr>
          <p:spPr>
            <a:xfrm>
              <a:off x="1057044" y="1135107"/>
              <a:ext cx="3903320" cy="3735342"/>
            </a:xfrm>
            <a:custGeom>
              <a:avLst/>
              <a:gdLst>
                <a:gd name="connsiteX0" fmla="*/ 78 w 3903320"/>
                <a:gd name="connsiteY0" fmla="*/ 3676136 h 3735342"/>
                <a:gd name="connsiteX1" fmla="*/ 501804 w 3903320"/>
                <a:gd name="connsiteY1" fmla="*/ 3726633 h 3735342"/>
                <a:gd name="connsiteX2" fmla="*/ 1003530 w 3903320"/>
                <a:gd name="connsiteY2" fmla="*/ 3735393 h 3735342"/>
                <a:gd name="connsiteX3" fmla="*/ 1254320 w 3903320"/>
                <a:gd name="connsiteY3" fmla="*/ 3652213 h 3735342"/>
                <a:gd name="connsiteX4" fmla="*/ 1505183 w 3903320"/>
                <a:gd name="connsiteY4" fmla="*/ 3512722 h 3735342"/>
                <a:gd name="connsiteX5" fmla="*/ 1756046 w 3903320"/>
                <a:gd name="connsiteY5" fmla="*/ 3354534 h 3735342"/>
                <a:gd name="connsiteX6" fmla="*/ 2006909 w 3903320"/>
                <a:gd name="connsiteY6" fmla="*/ 3188175 h 3735342"/>
                <a:gd name="connsiteX7" fmla="*/ 2508635 w 3903320"/>
                <a:gd name="connsiteY7" fmla="*/ 2846036 h 3735342"/>
                <a:gd name="connsiteX8" fmla="*/ 2759498 w 3903320"/>
                <a:gd name="connsiteY8" fmla="*/ 2648761 h 3735342"/>
                <a:gd name="connsiteX9" fmla="*/ 3010361 w 3903320"/>
                <a:gd name="connsiteY9" fmla="*/ 2387740 h 3735342"/>
                <a:gd name="connsiteX10" fmla="*/ 3261224 w 3903320"/>
                <a:gd name="connsiteY10" fmla="*/ 2044348 h 3735342"/>
                <a:gd name="connsiteX11" fmla="*/ 3512087 w 3903320"/>
                <a:gd name="connsiteY11" fmla="*/ 1610564 h 3735342"/>
                <a:gd name="connsiteX12" fmla="*/ 3762877 w 3903320"/>
                <a:gd name="connsiteY12" fmla="*/ 994964 h 3735342"/>
                <a:gd name="connsiteX13" fmla="*/ 3903398 w 3903320"/>
                <a:gd name="connsiteY13" fmla="*/ 50 h 3735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03320" h="3735342">
                  <a:moveTo>
                    <a:pt x="78" y="3676136"/>
                  </a:moveTo>
                  <a:lnTo>
                    <a:pt x="501804" y="3726633"/>
                  </a:lnTo>
                  <a:lnTo>
                    <a:pt x="1003530" y="3735393"/>
                  </a:lnTo>
                  <a:lnTo>
                    <a:pt x="1254320" y="3652213"/>
                  </a:lnTo>
                  <a:lnTo>
                    <a:pt x="1505183" y="3512722"/>
                  </a:lnTo>
                  <a:lnTo>
                    <a:pt x="1756046" y="3354534"/>
                  </a:lnTo>
                  <a:lnTo>
                    <a:pt x="2006909" y="3188175"/>
                  </a:lnTo>
                  <a:lnTo>
                    <a:pt x="2508635" y="2846036"/>
                  </a:lnTo>
                  <a:lnTo>
                    <a:pt x="2759498" y="2648761"/>
                  </a:lnTo>
                  <a:lnTo>
                    <a:pt x="3010361" y="2387740"/>
                  </a:lnTo>
                  <a:lnTo>
                    <a:pt x="3261224" y="2044348"/>
                  </a:lnTo>
                  <a:lnTo>
                    <a:pt x="3512087" y="1610564"/>
                  </a:lnTo>
                  <a:lnTo>
                    <a:pt x="3762877" y="994964"/>
                  </a:lnTo>
                  <a:lnTo>
                    <a:pt x="3903398" y="50"/>
                  </a:lnTo>
                </a:path>
              </a:pathLst>
            </a:custGeom>
            <a:noFill/>
            <a:ln w="38100" cap="flat">
              <a:solidFill>
                <a:schemeClr val="accent2"/>
              </a:solidFill>
              <a:prstDash val="solid"/>
              <a:miter/>
            </a:ln>
          </p:spPr>
          <p:txBody>
            <a:bodyPr rtlCol="0" anchor="ctr"/>
            <a:lstStyle/>
            <a:p>
              <a:endParaRPr lang="fr-FR"/>
            </a:p>
          </p:txBody>
        </p:sp>
        <p:sp>
          <p:nvSpPr>
            <p:cNvPr id="29" name="Freeform 28">
              <a:extLst>
                <a:ext uri="{FF2B5EF4-FFF2-40B4-BE49-F238E27FC236}">
                  <a16:creationId xmlns:a16="http://schemas.microsoft.com/office/drawing/2014/main" id="{B9F626A1-290A-D841-9DD5-12363B718893}"/>
                </a:ext>
              </a:extLst>
            </p:cNvPr>
            <p:cNvSpPr/>
            <p:nvPr/>
          </p:nvSpPr>
          <p:spPr>
            <a:xfrm>
              <a:off x="1057044" y="1135107"/>
              <a:ext cx="4119071" cy="3788267"/>
            </a:xfrm>
            <a:custGeom>
              <a:avLst/>
              <a:gdLst>
                <a:gd name="connsiteX0" fmla="*/ 78 w 4119071"/>
                <a:gd name="connsiteY0" fmla="*/ 3676136 h 3788267"/>
                <a:gd name="connsiteX1" fmla="*/ 1003530 w 4119071"/>
                <a:gd name="connsiteY1" fmla="*/ 3776246 h 3788267"/>
                <a:gd name="connsiteX2" fmla="*/ 1254320 w 4119071"/>
                <a:gd name="connsiteY2" fmla="*/ 3788318 h 3788267"/>
                <a:gd name="connsiteX3" fmla="*/ 1505183 w 4119071"/>
                <a:gd name="connsiteY3" fmla="*/ 3756592 h 3788267"/>
                <a:gd name="connsiteX4" fmla="*/ 1756046 w 4119071"/>
                <a:gd name="connsiteY4" fmla="*/ 3656409 h 3788267"/>
                <a:gd name="connsiteX5" fmla="*/ 2006909 w 4119071"/>
                <a:gd name="connsiteY5" fmla="*/ 3520598 h 3788267"/>
                <a:gd name="connsiteX6" fmla="*/ 2257772 w 4119071"/>
                <a:gd name="connsiteY6" fmla="*/ 3367563 h 3788267"/>
                <a:gd name="connsiteX7" fmla="*/ 2759498 w 4119071"/>
                <a:gd name="connsiteY7" fmla="*/ 3042943 h 3788267"/>
                <a:gd name="connsiteX8" fmla="*/ 3010361 w 4119071"/>
                <a:gd name="connsiteY8" fmla="*/ 2852366 h 3788267"/>
                <a:gd name="connsiteX9" fmla="*/ 3261224 w 4119071"/>
                <a:gd name="connsiteY9" fmla="*/ 2595541 h 3788267"/>
                <a:gd name="connsiteX10" fmla="*/ 3512087 w 4119071"/>
                <a:gd name="connsiteY10" fmla="*/ 2232569 h 3788267"/>
                <a:gd name="connsiteX11" fmla="*/ 3762877 w 4119071"/>
                <a:gd name="connsiteY11" fmla="*/ 1770298 h 3788267"/>
                <a:gd name="connsiteX12" fmla="*/ 4013740 w 4119071"/>
                <a:gd name="connsiteY12" fmla="*/ 916054 h 3788267"/>
                <a:gd name="connsiteX13" fmla="*/ 4119149 w 4119071"/>
                <a:gd name="connsiteY13" fmla="*/ 50 h 378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19071" h="3788267">
                  <a:moveTo>
                    <a:pt x="78" y="3676136"/>
                  </a:moveTo>
                  <a:lnTo>
                    <a:pt x="1003530" y="3776246"/>
                  </a:lnTo>
                  <a:lnTo>
                    <a:pt x="1254320" y="3788318"/>
                  </a:lnTo>
                  <a:lnTo>
                    <a:pt x="1505183" y="3756592"/>
                  </a:lnTo>
                  <a:lnTo>
                    <a:pt x="1756046" y="3656409"/>
                  </a:lnTo>
                  <a:lnTo>
                    <a:pt x="2006909" y="3520598"/>
                  </a:lnTo>
                  <a:lnTo>
                    <a:pt x="2257772" y="3367563"/>
                  </a:lnTo>
                  <a:lnTo>
                    <a:pt x="2759498" y="3042943"/>
                  </a:lnTo>
                  <a:lnTo>
                    <a:pt x="3010361" y="2852366"/>
                  </a:lnTo>
                  <a:lnTo>
                    <a:pt x="3261224" y="2595541"/>
                  </a:lnTo>
                  <a:lnTo>
                    <a:pt x="3512087" y="2232569"/>
                  </a:lnTo>
                  <a:lnTo>
                    <a:pt x="3762877" y="1770298"/>
                  </a:lnTo>
                  <a:lnTo>
                    <a:pt x="4013740" y="916054"/>
                  </a:lnTo>
                  <a:lnTo>
                    <a:pt x="4119149" y="50"/>
                  </a:lnTo>
                </a:path>
              </a:pathLst>
            </a:custGeom>
            <a:noFill/>
            <a:ln w="7358" cap="flat">
              <a:solidFill>
                <a:schemeClr val="bg2">
                  <a:lumMod val="50000"/>
                </a:schemeClr>
              </a:solidFill>
              <a:prstDash val="solid"/>
              <a:miter/>
            </a:ln>
          </p:spPr>
          <p:txBody>
            <a:bodyPr rtlCol="0" anchor="ctr"/>
            <a:lstStyle/>
            <a:p>
              <a:endParaRPr lang="fr-FR"/>
            </a:p>
          </p:txBody>
        </p:sp>
        <p:sp>
          <p:nvSpPr>
            <p:cNvPr id="30" name="Freeform 29">
              <a:extLst>
                <a:ext uri="{FF2B5EF4-FFF2-40B4-BE49-F238E27FC236}">
                  <a16:creationId xmlns:a16="http://schemas.microsoft.com/office/drawing/2014/main" id="{4BD328A4-7870-7346-A9A1-C38D777F2145}"/>
                </a:ext>
              </a:extLst>
            </p:cNvPr>
            <p:cNvSpPr/>
            <p:nvPr/>
          </p:nvSpPr>
          <p:spPr>
            <a:xfrm>
              <a:off x="1057044" y="1135107"/>
              <a:ext cx="4319732" cy="3828238"/>
            </a:xfrm>
            <a:custGeom>
              <a:avLst/>
              <a:gdLst>
                <a:gd name="connsiteX0" fmla="*/ 78 w 4319732"/>
                <a:gd name="connsiteY0" fmla="*/ 3676136 h 3828238"/>
                <a:gd name="connsiteX1" fmla="*/ 1505183 w 4319732"/>
                <a:gd name="connsiteY1" fmla="*/ 3824313 h 3828238"/>
                <a:gd name="connsiteX2" fmla="*/ 1756046 w 4319732"/>
                <a:gd name="connsiteY2" fmla="*/ 3828288 h 3828238"/>
                <a:gd name="connsiteX3" fmla="*/ 2006909 w 4319732"/>
                <a:gd name="connsiteY3" fmla="*/ 3784122 h 3828238"/>
                <a:gd name="connsiteX4" fmla="*/ 2257772 w 4319732"/>
                <a:gd name="connsiteY4" fmla="*/ 3680038 h 3828238"/>
                <a:gd name="connsiteX5" fmla="*/ 2508635 w 4319732"/>
                <a:gd name="connsiteY5" fmla="*/ 3549969 h 3828238"/>
                <a:gd name="connsiteX6" fmla="*/ 2759498 w 4319732"/>
                <a:gd name="connsiteY6" fmla="*/ 3404442 h 3828238"/>
                <a:gd name="connsiteX7" fmla="*/ 3010361 w 4319732"/>
                <a:gd name="connsiteY7" fmla="*/ 3250817 h 3828238"/>
                <a:gd name="connsiteX8" fmla="*/ 3261224 w 4319732"/>
                <a:gd name="connsiteY8" fmla="*/ 3074153 h 3828238"/>
                <a:gd name="connsiteX9" fmla="*/ 3512087 w 4319732"/>
                <a:gd name="connsiteY9" fmla="*/ 2826382 h 3828238"/>
                <a:gd name="connsiteX10" fmla="*/ 3762877 w 4319732"/>
                <a:gd name="connsiteY10" fmla="*/ 2441549 h 3828238"/>
                <a:gd name="connsiteX11" fmla="*/ 4013740 w 4319732"/>
                <a:gd name="connsiteY11" fmla="*/ 1930032 h 3828238"/>
                <a:gd name="connsiteX12" fmla="*/ 4264603 w 4319732"/>
                <a:gd name="connsiteY12" fmla="*/ 533944 h 3828238"/>
                <a:gd name="connsiteX13" fmla="*/ 4319811 w 4319732"/>
                <a:gd name="connsiteY13" fmla="*/ 50 h 382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19732" h="3828238">
                  <a:moveTo>
                    <a:pt x="78" y="3676136"/>
                  </a:moveTo>
                  <a:lnTo>
                    <a:pt x="1505183" y="3824313"/>
                  </a:lnTo>
                  <a:lnTo>
                    <a:pt x="1756046" y="3828288"/>
                  </a:lnTo>
                  <a:lnTo>
                    <a:pt x="2006909" y="3784122"/>
                  </a:lnTo>
                  <a:lnTo>
                    <a:pt x="2257772" y="3680038"/>
                  </a:lnTo>
                  <a:lnTo>
                    <a:pt x="2508635" y="3549969"/>
                  </a:lnTo>
                  <a:lnTo>
                    <a:pt x="2759498" y="3404442"/>
                  </a:lnTo>
                  <a:lnTo>
                    <a:pt x="3010361" y="3250817"/>
                  </a:lnTo>
                  <a:lnTo>
                    <a:pt x="3261224" y="3074153"/>
                  </a:lnTo>
                  <a:lnTo>
                    <a:pt x="3512087" y="2826382"/>
                  </a:lnTo>
                  <a:lnTo>
                    <a:pt x="3762877" y="2441549"/>
                  </a:lnTo>
                  <a:lnTo>
                    <a:pt x="4013740" y="1930032"/>
                  </a:lnTo>
                  <a:lnTo>
                    <a:pt x="4264603" y="533944"/>
                  </a:lnTo>
                  <a:lnTo>
                    <a:pt x="4319811" y="50"/>
                  </a:lnTo>
                </a:path>
              </a:pathLst>
            </a:custGeom>
            <a:noFill/>
            <a:ln w="7358" cap="flat">
              <a:solidFill>
                <a:schemeClr val="bg2">
                  <a:lumMod val="50000"/>
                </a:schemeClr>
              </a:solidFill>
              <a:prstDash val="solid"/>
              <a:miter/>
            </a:ln>
          </p:spPr>
          <p:txBody>
            <a:bodyPr rtlCol="0" anchor="ctr"/>
            <a:lstStyle/>
            <a:p>
              <a:endParaRPr lang="fr-FR"/>
            </a:p>
          </p:txBody>
        </p:sp>
        <p:sp>
          <p:nvSpPr>
            <p:cNvPr id="31" name="Freeform 30">
              <a:extLst>
                <a:ext uri="{FF2B5EF4-FFF2-40B4-BE49-F238E27FC236}">
                  <a16:creationId xmlns:a16="http://schemas.microsoft.com/office/drawing/2014/main" id="{27CC0BA1-1065-D04F-AEA4-E5599CB113FE}"/>
                </a:ext>
              </a:extLst>
            </p:cNvPr>
            <p:cNvSpPr/>
            <p:nvPr/>
          </p:nvSpPr>
          <p:spPr>
            <a:xfrm>
              <a:off x="1057044" y="1135107"/>
              <a:ext cx="4525398" cy="3872109"/>
            </a:xfrm>
            <a:custGeom>
              <a:avLst/>
              <a:gdLst>
                <a:gd name="connsiteX0" fmla="*/ 78 w 4525398"/>
                <a:gd name="connsiteY0" fmla="*/ 3676136 h 3872109"/>
                <a:gd name="connsiteX1" fmla="*/ 1756046 w 4525398"/>
                <a:gd name="connsiteY1" fmla="*/ 3854273 h 3872109"/>
                <a:gd name="connsiteX2" fmla="*/ 2006909 w 4525398"/>
                <a:gd name="connsiteY2" fmla="*/ 3872160 h 3872109"/>
                <a:gd name="connsiteX3" fmla="*/ 2257772 w 4525398"/>
                <a:gd name="connsiteY3" fmla="*/ 3871498 h 3872109"/>
                <a:gd name="connsiteX4" fmla="*/ 2508635 w 4525398"/>
                <a:gd name="connsiteY4" fmla="*/ 3828583 h 3872109"/>
                <a:gd name="connsiteX5" fmla="*/ 2759498 w 4525398"/>
                <a:gd name="connsiteY5" fmla="*/ 3729945 h 3872109"/>
                <a:gd name="connsiteX6" fmla="*/ 3010361 w 4525398"/>
                <a:gd name="connsiteY6" fmla="*/ 3605618 h 3872109"/>
                <a:gd name="connsiteX7" fmla="*/ 3261224 w 4525398"/>
                <a:gd name="connsiteY7" fmla="*/ 3467967 h 3872109"/>
                <a:gd name="connsiteX8" fmla="*/ 3512087 w 4525398"/>
                <a:gd name="connsiteY8" fmla="*/ 3313386 h 3872109"/>
                <a:gd name="connsiteX9" fmla="*/ 3762877 w 4525398"/>
                <a:gd name="connsiteY9" fmla="*/ 3080189 h 3872109"/>
                <a:gd name="connsiteX10" fmla="*/ 4013740 w 4525398"/>
                <a:gd name="connsiteY10" fmla="*/ 2675113 h 3872109"/>
                <a:gd name="connsiteX11" fmla="*/ 4264603 w 4525398"/>
                <a:gd name="connsiteY11" fmla="*/ 2058923 h 3872109"/>
                <a:gd name="connsiteX12" fmla="*/ 4515466 w 4525398"/>
                <a:gd name="connsiteY12" fmla="*/ 105312 h 3872109"/>
                <a:gd name="connsiteX13" fmla="*/ 4525477 w 4525398"/>
                <a:gd name="connsiteY13" fmla="*/ 50 h 387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25398" h="3872109">
                  <a:moveTo>
                    <a:pt x="78" y="3676136"/>
                  </a:moveTo>
                  <a:lnTo>
                    <a:pt x="1756046" y="3854273"/>
                  </a:lnTo>
                  <a:lnTo>
                    <a:pt x="2006909" y="3872160"/>
                  </a:lnTo>
                  <a:lnTo>
                    <a:pt x="2257772" y="3871498"/>
                  </a:lnTo>
                  <a:lnTo>
                    <a:pt x="2508635" y="3828583"/>
                  </a:lnTo>
                  <a:lnTo>
                    <a:pt x="2759498" y="3729945"/>
                  </a:lnTo>
                  <a:lnTo>
                    <a:pt x="3010361" y="3605618"/>
                  </a:lnTo>
                  <a:lnTo>
                    <a:pt x="3261224" y="3467967"/>
                  </a:lnTo>
                  <a:lnTo>
                    <a:pt x="3512087" y="3313386"/>
                  </a:lnTo>
                  <a:lnTo>
                    <a:pt x="3762877" y="3080189"/>
                  </a:lnTo>
                  <a:lnTo>
                    <a:pt x="4013740" y="2675113"/>
                  </a:lnTo>
                  <a:lnTo>
                    <a:pt x="4264603" y="2058923"/>
                  </a:lnTo>
                  <a:lnTo>
                    <a:pt x="4515466" y="105312"/>
                  </a:lnTo>
                  <a:lnTo>
                    <a:pt x="4525477" y="50"/>
                  </a:lnTo>
                </a:path>
              </a:pathLst>
            </a:custGeom>
            <a:noFill/>
            <a:ln w="7358" cap="flat">
              <a:solidFill>
                <a:schemeClr val="bg2">
                  <a:lumMod val="50000"/>
                </a:schemeClr>
              </a:solidFill>
              <a:prstDash val="solid"/>
              <a:miter/>
            </a:ln>
          </p:spPr>
          <p:txBody>
            <a:bodyPr rtlCol="0" anchor="ctr"/>
            <a:lstStyle/>
            <a:p>
              <a:endParaRPr lang="fr-FR"/>
            </a:p>
          </p:txBody>
        </p:sp>
        <p:sp>
          <p:nvSpPr>
            <p:cNvPr id="32" name="Freeform 31">
              <a:extLst>
                <a:ext uri="{FF2B5EF4-FFF2-40B4-BE49-F238E27FC236}">
                  <a16:creationId xmlns:a16="http://schemas.microsoft.com/office/drawing/2014/main" id="{69D61CCE-F0C2-EF4F-9433-E2067D9D5EBE}"/>
                </a:ext>
              </a:extLst>
            </p:cNvPr>
            <p:cNvSpPr/>
            <p:nvPr/>
          </p:nvSpPr>
          <p:spPr>
            <a:xfrm>
              <a:off x="1057044" y="1135107"/>
              <a:ext cx="4716048" cy="3923489"/>
            </a:xfrm>
            <a:custGeom>
              <a:avLst/>
              <a:gdLst>
                <a:gd name="connsiteX0" fmla="*/ 78 w 4716048"/>
                <a:gd name="connsiteY0" fmla="*/ 3676136 h 3923489"/>
                <a:gd name="connsiteX1" fmla="*/ 2257772 w 4716048"/>
                <a:gd name="connsiteY1" fmla="*/ 3905137 h 3923489"/>
                <a:gd name="connsiteX2" fmla="*/ 2508635 w 4716048"/>
                <a:gd name="connsiteY2" fmla="*/ 3922362 h 3923489"/>
                <a:gd name="connsiteX3" fmla="*/ 2759498 w 4716048"/>
                <a:gd name="connsiteY3" fmla="*/ 3923540 h 3923489"/>
                <a:gd name="connsiteX4" fmla="*/ 3010361 w 4716048"/>
                <a:gd name="connsiteY4" fmla="*/ 3893286 h 3923489"/>
                <a:gd name="connsiteX5" fmla="*/ 3261224 w 4716048"/>
                <a:gd name="connsiteY5" fmla="*/ 3813125 h 3923489"/>
                <a:gd name="connsiteX6" fmla="*/ 3512087 w 4716048"/>
                <a:gd name="connsiteY6" fmla="*/ 3698808 h 3923489"/>
                <a:gd name="connsiteX7" fmla="*/ 3762877 w 4716048"/>
                <a:gd name="connsiteY7" fmla="*/ 3568739 h 3923489"/>
                <a:gd name="connsiteX8" fmla="*/ 4013740 w 4716048"/>
                <a:gd name="connsiteY8" fmla="*/ 3361821 h 3923489"/>
                <a:gd name="connsiteX9" fmla="*/ 4264603 w 4716048"/>
                <a:gd name="connsiteY9" fmla="*/ 2939226 h 3923489"/>
                <a:gd name="connsiteX10" fmla="*/ 4515466 w 4716048"/>
                <a:gd name="connsiteY10" fmla="*/ 2044054 h 3923489"/>
                <a:gd name="connsiteX11" fmla="*/ 4716127 w 4716048"/>
                <a:gd name="connsiteY11" fmla="*/ 50 h 392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6048" h="3923489">
                  <a:moveTo>
                    <a:pt x="78" y="3676136"/>
                  </a:moveTo>
                  <a:lnTo>
                    <a:pt x="2257772" y="3905137"/>
                  </a:lnTo>
                  <a:lnTo>
                    <a:pt x="2508635" y="3922362"/>
                  </a:lnTo>
                  <a:lnTo>
                    <a:pt x="2759498" y="3923540"/>
                  </a:lnTo>
                  <a:lnTo>
                    <a:pt x="3010361" y="3893286"/>
                  </a:lnTo>
                  <a:lnTo>
                    <a:pt x="3261224" y="3813125"/>
                  </a:lnTo>
                  <a:lnTo>
                    <a:pt x="3512087" y="3698808"/>
                  </a:lnTo>
                  <a:lnTo>
                    <a:pt x="3762877" y="3568739"/>
                  </a:lnTo>
                  <a:lnTo>
                    <a:pt x="4013740" y="3361821"/>
                  </a:lnTo>
                  <a:lnTo>
                    <a:pt x="4264603" y="2939226"/>
                  </a:lnTo>
                  <a:lnTo>
                    <a:pt x="4515466" y="2044054"/>
                  </a:lnTo>
                  <a:lnTo>
                    <a:pt x="4716127" y="50"/>
                  </a:lnTo>
                </a:path>
              </a:pathLst>
            </a:custGeom>
            <a:noFill/>
            <a:ln w="7358" cap="flat">
              <a:solidFill>
                <a:schemeClr val="bg2">
                  <a:lumMod val="50000"/>
                </a:schemeClr>
              </a:solidFill>
              <a:prstDash val="solid"/>
              <a:miter/>
            </a:ln>
          </p:spPr>
          <p:txBody>
            <a:bodyPr rtlCol="0" anchor="ctr"/>
            <a:lstStyle/>
            <a:p>
              <a:endParaRPr lang="fr-FR"/>
            </a:p>
          </p:txBody>
        </p:sp>
        <p:sp>
          <p:nvSpPr>
            <p:cNvPr id="33" name="Freeform 32">
              <a:extLst>
                <a:ext uri="{FF2B5EF4-FFF2-40B4-BE49-F238E27FC236}">
                  <a16:creationId xmlns:a16="http://schemas.microsoft.com/office/drawing/2014/main" id="{0C6E4B66-A2D5-5744-931E-C3C755825671}"/>
                </a:ext>
              </a:extLst>
            </p:cNvPr>
            <p:cNvSpPr/>
            <p:nvPr/>
          </p:nvSpPr>
          <p:spPr>
            <a:xfrm>
              <a:off x="1057044" y="2900497"/>
              <a:ext cx="4766250" cy="2218607"/>
            </a:xfrm>
            <a:custGeom>
              <a:avLst/>
              <a:gdLst>
                <a:gd name="connsiteX0" fmla="*/ 78 w 4766250"/>
                <a:gd name="connsiteY0" fmla="*/ 1910746 h 2218607"/>
                <a:gd name="connsiteX1" fmla="*/ 2759498 w 4766250"/>
                <a:gd name="connsiteY1" fmla="*/ 2191421 h 2218607"/>
                <a:gd name="connsiteX2" fmla="*/ 3010361 w 4766250"/>
                <a:gd name="connsiteY2" fmla="*/ 2210487 h 2218607"/>
                <a:gd name="connsiteX3" fmla="*/ 3261224 w 4766250"/>
                <a:gd name="connsiteY3" fmla="*/ 2218657 h 2218607"/>
                <a:gd name="connsiteX4" fmla="*/ 3512087 w 4766250"/>
                <a:gd name="connsiteY4" fmla="*/ 2205039 h 2218607"/>
                <a:gd name="connsiteX5" fmla="*/ 3762877 w 4766250"/>
                <a:gd name="connsiteY5" fmla="*/ 2159401 h 2218607"/>
                <a:gd name="connsiteX6" fmla="*/ 4013740 w 4766250"/>
                <a:gd name="connsiteY6" fmla="*/ 2068934 h 2218607"/>
                <a:gd name="connsiteX7" fmla="*/ 4264603 w 4766250"/>
                <a:gd name="connsiteY7" fmla="*/ 1911335 h 2218607"/>
                <a:gd name="connsiteX8" fmla="*/ 4515466 w 4766250"/>
                <a:gd name="connsiteY8" fmla="*/ 1484176 h 2218607"/>
                <a:gd name="connsiteX9" fmla="*/ 4766329 w 4766250"/>
                <a:gd name="connsiteY9" fmla="*/ 50 h 221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6250" h="2218607">
                  <a:moveTo>
                    <a:pt x="78" y="1910746"/>
                  </a:moveTo>
                  <a:lnTo>
                    <a:pt x="2759498" y="2191421"/>
                  </a:lnTo>
                  <a:lnTo>
                    <a:pt x="3010361" y="2210487"/>
                  </a:lnTo>
                  <a:lnTo>
                    <a:pt x="3261224" y="2218657"/>
                  </a:lnTo>
                  <a:lnTo>
                    <a:pt x="3512087" y="2205039"/>
                  </a:lnTo>
                  <a:lnTo>
                    <a:pt x="3762877" y="2159401"/>
                  </a:lnTo>
                  <a:lnTo>
                    <a:pt x="4013740" y="2068934"/>
                  </a:lnTo>
                  <a:lnTo>
                    <a:pt x="4264603" y="1911335"/>
                  </a:lnTo>
                  <a:lnTo>
                    <a:pt x="4515466" y="1484176"/>
                  </a:lnTo>
                  <a:lnTo>
                    <a:pt x="4766329" y="50"/>
                  </a:lnTo>
                </a:path>
              </a:pathLst>
            </a:custGeom>
            <a:noFill/>
            <a:ln w="7358" cap="flat">
              <a:solidFill>
                <a:schemeClr val="bg2">
                  <a:lumMod val="50000"/>
                </a:schemeClr>
              </a:solidFill>
              <a:prstDash val="solid"/>
              <a:miter/>
            </a:ln>
          </p:spPr>
          <p:txBody>
            <a:bodyPr rtlCol="0" anchor="ctr"/>
            <a:lstStyle/>
            <a:p>
              <a:endParaRPr lang="fr-FR"/>
            </a:p>
          </p:txBody>
        </p:sp>
        <p:sp>
          <p:nvSpPr>
            <p:cNvPr id="34" name="Freeform 33">
              <a:extLst>
                <a:ext uri="{FF2B5EF4-FFF2-40B4-BE49-F238E27FC236}">
                  <a16:creationId xmlns:a16="http://schemas.microsoft.com/office/drawing/2014/main" id="{CCE0641E-67AA-C642-AA62-B2D0B7A0DD42}"/>
                </a:ext>
              </a:extLst>
            </p:cNvPr>
            <p:cNvSpPr/>
            <p:nvPr/>
          </p:nvSpPr>
          <p:spPr>
            <a:xfrm>
              <a:off x="1057044" y="4759445"/>
              <a:ext cx="4766250" cy="431943"/>
            </a:xfrm>
            <a:custGeom>
              <a:avLst/>
              <a:gdLst>
                <a:gd name="connsiteX0" fmla="*/ 78 w 4766250"/>
                <a:gd name="connsiteY0" fmla="*/ 51798 h 431943"/>
                <a:gd name="connsiteX1" fmla="*/ 3512087 w 4766250"/>
                <a:gd name="connsiteY1" fmla="*/ 407849 h 431943"/>
                <a:gd name="connsiteX2" fmla="*/ 3762877 w 4766250"/>
                <a:gd name="connsiteY2" fmla="*/ 425369 h 431943"/>
                <a:gd name="connsiteX3" fmla="*/ 4013740 w 4766250"/>
                <a:gd name="connsiteY3" fmla="*/ 431994 h 431943"/>
                <a:gd name="connsiteX4" fmla="*/ 4264603 w 4766250"/>
                <a:gd name="connsiteY4" fmla="*/ 419627 h 431943"/>
                <a:gd name="connsiteX5" fmla="*/ 4515466 w 4766250"/>
                <a:gd name="connsiteY5" fmla="*/ 362138 h 431943"/>
                <a:gd name="connsiteX6" fmla="*/ 4766329 w 4766250"/>
                <a:gd name="connsiteY6" fmla="*/ 50 h 43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6250" h="431943">
                  <a:moveTo>
                    <a:pt x="78" y="51798"/>
                  </a:moveTo>
                  <a:lnTo>
                    <a:pt x="3512087" y="407849"/>
                  </a:lnTo>
                  <a:lnTo>
                    <a:pt x="3762877" y="425369"/>
                  </a:lnTo>
                  <a:lnTo>
                    <a:pt x="4013740" y="431994"/>
                  </a:lnTo>
                  <a:lnTo>
                    <a:pt x="4264603" y="419627"/>
                  </a:lnTo>
                  <a:lnTo>
                    <a:pt x="4515466" y="362138"/>
                  </a:lnTo>
                  <a:lnTo>
                    <a:pt x="4766329" y="50"/>
                  </a:lnTo>
                </a:path>
              </a:pathLst>
            </a:custGeom>
            <a:noFill/>
            <a:ln w="7358" cap="flat">
              <a:solidFill>
                <a:schemeClr val="bg2">
                  <a:lumMod val="50000"/>
                </a:schemeClr>
              </a:solidFill>
              <a:prstDash val="solid"/>
              <a:miter/>
            </a:ln>
          </p:spPr>
          <p:txBody>
            <a:bodyPr rtlCol="0" anchor="ctr"/>
            <a:lstStyle/>
            <a:p>
              <a:endParaRPr lang="fr-FR"/>
            </a:p>
          </p:txBody>
        </p:sp>
        <p:sp>
          <p:nvSpPr>
            <p:cNvPr id="35" name="Freeform 34">
              <a:extLst>
                <a:ext uri="{FF2B5EF4-FFF2-40B4-BE49-F238E27FC236}">
                  <a16:creationId xmlns:a16="http://schemas.microsoft.com/office/drawing/2014/main" id="{B0B18E43-B734-2940-B299-F7913D33678A}"/>
                </a:ext>
              </a:extLst>
            </p:cNvPr>
            <p:cNvSpPr/>
            <p:nvPr/>
          </p:nvSpPr>
          <p:spPr>
            <a:xfrm>
              <a:off x="1057044" y="4811193"/>
              <a:ext cx="4766250" cy="484574"/>
            </a:xfrm>
            <a:custGeom>
              <a:avLst/>
              <a:gdLst>
                <a:gd name="connsiteX0" fmla="*/ 78 w 4766250"/>
                <a:gd name="connsiteY0" fmla="*/ 50 h 484574"/>
                <a:gd name="connsiteX1" fmla="*/ 4766329 w 4766250"/>
                <a:gd name="connsiteY1" fmla="*/ 484625 h 484574"/>
              </a:gdLst>
              <a:ahLst/>
              <a:cxnLst>
                <a:cxn ang="0">
                  <a:pos x="connsiteX0" y="connsiteY0"/>
                </a:cxn>
                <a:cxn ang="0">
                  <a:pos x="connsiteX1" y="connsiteY1"/>
                </a:cxn>
              </a:cxnLst>
              <a:rect l="l" t="t" r="r" b="b"/>
              <a:pathLst>
                <a:path w="4766250" h="484574">
                  <a:moveTo>
                    <a:pt x="78" y="50"/>
                  </a:moveTo>
                  <a:lnTo>
                    <a:pt x="4766329" y="484625"/>
                  </a:lnTo>
                </a:path>
              </a:pathLst>
            </a:custGeom>
            <a:noFill/>
            <a:ln w="7358" cap="flat">
              <a:solidFill>
                <a:schemeClr val="bg2">
                  <a:lumMod val="50000"/>
                </a:schemeClr>
              </a:solidFill>
              <a:prstDash val="solid"/>
              <a:miter/>
            </a:ln>
          </p:spPr>
          <p:txBody>
            <a:bodyPr rtlCol="0" anchor="ctr"/>
            <a:lstStyle/>
            <a:p>
              <a:endParaRPr lang="fr-FR"/>
            </a:p>
          </p:txBody>
        </p:sp>
      </p:grpSp>
      <p:sp>
        <p:nvSpPr>
          <p:cNvPr id="9" name="Freeform 8">
            <a:extLst>
              <a:ext uri="{FF2B5EF4-FFF2-40B4-BE49-F238E27FC236}">
                <a16:creationId xmlns:a16="http://schemas.microsoft.com/office/drawing/2014/main" id="{B752DF0B-7246-5847-84BD-8465F1D448FB}"/>
              </a:ext>
            </a:extLst>
          </p:cNvPr>
          <p:cNvSpPr/>
          <p:nvPr/>
        </p:nvSpPr>
        <p:spPr>
          <a:xfrm>
            <a:off x="3596666" y="5908898"/>
            <a:ext cx="4946595" cy="7361"/>
          </a:xfrm>
          <a:custGeom>
            <a:avLst/>
            <a:gdLst>
              <a:gd name="connsiteX0" fmla="*/ 0 w 4946595"/>
              <a:gd name="connsiteY0" fmla="*/ 0 h 7361"/>
              <a:gd name="connsiteX1" fmla="*/ 4946596 w 4946595"/>
              <a:gd name="connsiteY1" fmla="*/ 0 h 7361"/>
            </a:gdLst>
            <a:ahLst/>
            <a:cxnLst>
              <a:cxn ang="0">
                <a:pos x="connsiteX0" y="connsiteY0"/>
              </a:cxn>
              <a:cxn ang="0">
                <a:pos x="connsiteX1" y="connsiteY1"/>
              </a:cxn>
            </a:cxnLst>
            <a:rect l="l" t="t" r="r" b="b"/>
            <a:pathLst>
              <a:path w="4946595" h="7361">
                <a:moveTo>
                  <a:pt x="0" y="0"/>
                </a:moveTo>
                <a:lnTo>
                  <a:pt x="4946596" y="0"/>
                </a:lnTo>
              </a:path>
            </a:pathLst>
          </a:custGeom>
          <a:noFill/>
          <a:ln w="28575" cap="flat">
            <a:solidFill>
              <a:srgbClr val="000000"/>
            </a:solidFill>
            <a:prstDash val="solid"/>
            <a:miter/>
          </a:ln>
        </p:spPr>
        <p:txBody>
          <a:bodyPr rtlCol="0" anchor="ctr"/>
          <a:lstStyle/>
          <a:p>
            <a:endParaRPr lang="fr-FR"/>
          </a:p>
        </p:txBody>
      </p:sp>
      <p:sp>
        <p:nvSpPr>
          <p:cNvPr id="10" name="Freeform 9">
            <a:extLst>
              <a:ext uri="{FF2B5EF4-FFF2-40B4-BE49-F238E27FC236}">
                <a16:creationId xmlns:a16="http://schemas.microsoft.com/office/drawing/2014/main" id="{EBA93711-AE7D-E942-8CE6-C2B8A879E010}"/>
              </a:ext>
            </a:extLst>
          </p:cNvPr>
          <p:cNvSpPr/>
          <p:nvPr/>
        </p:nvSpPr>
        <p:spPr>
          <a:xfrm>
            <a:off x="3022508" y="1116884"/>
            <a:ext cx="7361" cy="7361"/>
          </a:xfrm>
          <a:custGeom>
            <a:avLst/>
            <a:gdLst/>
            <a:ahLst/>
            <a:cxnLst/>
            <a:rect l="l" t="t" r="r" b="b"/>
            <a:pathLst>
              <a:path w="7361" h="7361"/>
            </a:pathLst>
          </a:custGeom>
          <a:noFill/>
          <a:ln w="7358" cap="flat">
            <a:noFill/>
            <a:prstDash val="solid"/>
            <a:miter/>
          </a:ln>
        </p:spPr>
        <p:txBody>
          <a:bodyPr rtlCol="0" anchor="ctr"/>
          <a:lstStyle/>
          <a:p>
            <a:endParaRPr lang="fr-FR"/>
          </a:p>
        </p:txBody>
      </p:sp>
      <p:grpSp>
        <p:nvGrpSpPr>
          <p:cNvPr id="11" name="Graphic 2">
            <a:extLst>
              <a:ext uri="{FF2B5EF4-FFF2-40B4-BE49-F238E27FC236}">
                <a16:creationId xmlns:a16="http://schemas.microsoft.com/office/drawing/2014/main" id="{4559B270-74C1-0A42-BA8D-10BC917DBF56}"/>
              </a:ext>
            </a:extLst>
          </p:cNvPr>
          <p:cNvGrpSpPr/>
          <p:nvPr/>
        </p:nvGrpSpPr>
        <p:grpSpPr>
          <a:xfrm>
            <a:off x="3464738" y="5891150"/>
            <a:ext cx="4363026" cy="307777"/>
            <a:chOff x="925118" y="5450562"/>
            <a:chExt cx="4363026" cy="307777"/>
          </a:xfrm>
          <a:solidFill>
            <a:srgbClr val="2A3F5F"/>
          </a:solidFill>
        </p:grpSpPr>
        <p:sp>
          <p:nvSpPr>
            <p:cNvPr id="21" name="TextBox 20">
              <a:extLst>
                <a:ext uri="{FF2B5EF4-FFF2-40B4-BE49-F238E27FC236}">
                  <a16:creationId xmlns:a16="http://schemas.microsoft.com/office/drawing/2014/main" id="{6898F737-AE23-E549-B088-9E582D71B78D}"/>
                </a:ext>
              </a:extLst>
            </p:cNvPr>
            <p:cNvSpPr txBox="1"/>
            <p:nvPr/>
          </p:nvSpPr>
          <p:spPr>
            <a:xfrm>
              <a:off x="925118" y="5450562"/>
              <a:ext cx="287258" cy="307777"/>
            </a:xfrm>
            <a:prstGeom prst="rect">
              <a:avLst/>
            </a:prstGeom>
            <a:noFill/>
          </p:spPr>
          <p:txBody>
            <a:bodyPr wrap="none" rtlCol="0">
              <a:spAutoFit/>
            </a:bodyPr>
            <a:lstStyle/>
            <a:p>
              <a:pPr algn="l"/>
              <a:r>
                <a:rPr lang="fr-FR" sz="1400">
                  <a:latin typeface="Open Sans"/>
                  <a:ea typeface="Open Sans"/>
                  <a:cs typeface="Open Sans"/>
                  <a:sym typeface="Open Sans"/>
                  <a:rtl val="0"/>
                </a:rPr>
                <a:t>0</a:t>
              </a:r>
            </a:p>
          </p:txBody>
        </p:sp>
        <p:sp>
          <p:nvSpPr>
            <p:cNvPr id="22" name="TextBox 21">
              <a:extLst>
                <a:ext uri="{FF2B5EF4-FFF2-40B4-BE49-F238E27FC236}">
                  <a16:creationId xmlns:a16="http://schemas.microsoft.com/office/drawing/2014/main" id="{C16F9749-A831-3949-8415-3AEC24C4C379}"/>
                </a:ext>
              </a:extLst>
            </p:cNvPr>
            <p:cNvSpPr txBox="1"/>
            <p:nvPr/>
          </p:nvSpPr>
          <p:spPr>
            <a:xfrm>
              <a:off x="1888085" y="5450562"/>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20</a:t>
              </a:r>
            </a:p>
          </p:txBody>
        </p:sp>
        <p:sp>
          <p:nvSpPr>
            <p:cNvPr id="23" name="TextBox 22">
              <a:extLst>
                <a:ext uri="{FF2B5EF4-FFF2-40B4-BE49-F238E27FC236}">
                  <a16:creationId xmlns:a16="http://schemas.microsoft.com/office/drawing/2014/main" id="{E260B72B-845A-CC40-AB74-928E5A65C222}"/>
                </a:ext>
              </a:extLst>
            </p:cNvPr>
            <p:cNvSpPr txBox="1"/>
            <p:nvPr/>
          </p:nvSpPr>
          <p:spPr>
            <a:xfrm>
              <a:off x="2891464" y="5450562"/>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40</a:t>
              </a:r>
            </a:p>
          </p:txBody>
        </p:sp>
        <p:sp>
          <p:nvSpPr>
            <p:cNvPr id="24" name="TextBox 23">
              <a:extLst>
                <a:ext uri="{FF2B5EF4-FFF2-40B4-BE49-F238E27FC236}">
                  <a16:creationId xmlns:a16="http://schemas.microsoft.com/office/drawing/2014/main" id="{8677EB7A-A051-D64D-A664-38D63061A726}"/>
                </a:ext>
              </a:extLst>
            </p:cNvPr>
            <p:cNvSpPr txBox="1"/>
            <p:nvPr/>
          </p:nvSpPr>
          <p:spPr>
            <a:xfrm>
              <a:off x="3894916" y="5450562"/>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60</a:t>
              </a:r>
            </a:p>
          </p:txBody>
        </p:sp>
        <p:sp>
          <p:nvSpPr>
            <p:cNvPr id="25" name="TextBox 24">
              <a:extLst>
                <a:ext uri="{FF2B5EF4-FFF2-40B4-BE49-F238E27FC236}">
                  <a16:creationId xmlns:a16="http://schemas.microsoft.com/office/drawing/2014/main" id="{ED07E8AC-C008-C543-BB2F-47EDEEE4B5F0}"/>
                </a:ext>
              </a:extLst>
            </p:cNvPr>
            <p:cNvSpPr txBox="1"/>
            <p:nvPr/>
          </p:nvSpPr>
          <p:spPr>
            <a:xfrm>
              <a:off x="4898294" y="5450562"/>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80</a:t>
              </a:r>
            </a:p>
          </p:txBody>
        </p:sp>
      </p:grpSp>
      <p:grpSp>
        <p:nvGrpSpPr>
          <p:cNvPr id="12" name="Graphic 2">
            <a:extLst>
              <a:ext uri="{FF2B5EF4-FFF2-40B4-BE49-F238E27FC236}">
                <a16:creationId xmlns:a16="http://schemas.microsoft.com/office/drawing/2014/main" id="{B401784A-B939-F640-88C6-CABF148CA522}"/>
              </a:ext>
            </a:extLst>
          </p:cNvPr>
          <p:cNvGrpSpPr/>
          <p:nvPr/>
        </p:nvGrpSpPr>
        <p:grpSpPr>
          <a:xfrm>
            <a:off x="3071624" y="1434974"/>
            <a:ext cx="492443" cy="4542857"/>
            <a:chOff x="715330" y="991118"/>
            <a:chExt cx="492443" cy="4542857"/>
          </a:xfrm>
          <a:solidFill>
            <a:srgbClr val="2A3F5F"/>
          </a:solidFill>
        </p:grpSpPr>
        <p:sp>
          <p:nvSpPr>
            <p:cNvPr id="13" name="TextBox 12">
              <a:extLst>
                <a:ext uri="{FF2B5EF4-FFF2-40B4-BE49-F238E27FC236}">
                  <a16:creationId xmlns:a16="http://schemas.microsoft.com/office/drawing/2014/main" id="{E1355C72-F888-7143-9614-2AD936BEBB57}"/>
                </a:ext>
              </a:extLst>
            </p:cNvPr>
            <p:cNvSpPr txBox="1"/>
            <p:nvPr/>
          </p:nvSpPr>
          <p:spPr>
            <a:xfrm>
              <a:off x="796301" y="5226198"/>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40</a:t>
              </a:r>
            </a:p>
          </p:txBody>
        </p:sp>
        <p:sp>
          <p:nvSpPr>
            <p:cNvPr id="14" name="TextBox 13">
              <a:extLst>
                <a:ext uri="{FF2B5EF4-FFF2-40B4-BE49-F238E27FC236}">
                  <a16:creationId xmlns:a16="http://schemas.microsoft.com/office/drawing/2014/main" id="{89C13B4E-E63E-064C-8261-509E3EF6F8BE}"/>
                </a:ext>
              </a:extLst>
            </p:cNvPr>
            <p:cNvSpPr txBox="1"/>
            <p:nvPr/>
          </p:nvSpPr>
          <p:spPr>
            <a:xfrm>
              <a:off x="796301" y="4621197"/>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60</a:t>
              </a:r>
            </a:p>
          </p:txBody>
        </p:sp>
        <p:sp>
          <p:nvSpPr>
            <p:cNvPr id="15" name="TextBox 14">
              <a:extLst>
                <a:ext uri="{FF2B5EF4-FFF2-40B4-BE49-F238E27FC236}">
                  <a16:creationId xmlns:a16="http://schemas.microsoft.com/office/drawing/2014/main" id="{1F327ABF-2DB8-8849-8B48-8D3F78C15297}"/>
                </a:ext>
              </a:extLst>
            </p:cNvPr>
            <p:cNvSpPr txBox="1"/>
            <p:nvPr/>
          </p:nvSpPr>
          <p:spPr>
            <a:xfrm>
              <a:off x="796301" y="4016196"/>
              <a:ext cx="389850" cy="307777"/>
            </a:xfrm>
            <a:prstGeom prst="rect">
              <a:avLst/>
            </a:prstGeom>
            <a:noFill/>
          </p:spPr>
          <p:txBody>
            <a:bodyPr wrap="none" rtlCol="0">
              <a:spAutoFit/>
            </a:bodyPr>
            <a:lstStyle/>
            <a:p>
              <a:pPr algn="l"/>
              <a:r>
                <a:rPr lang="fr-FR" sz="1400">
                  <a:latin typeface="Open Sans"/>
                  <a:ea typeface="Open Sans"/>
                  <a:cs typeface="Open Sans"/>
                  <a:sym typeface="Open Sans"/>
                  <a:rtl val="0"/>
                </a:rPr>
                <a:t>80</a:t>
              </a:r>
            </a:p>
          </p:txBody>
        </p:sp>
        <p:sp>
          <p:nvSpPr>
            <p:cNvPr id="16" name="TextBox 15">
              <a:extLst>
                <a:ext uri="{FF2B5EF4-FFF2-40B4-BE49-F238E27FC236}">
                  <a16:creationId xmlns:a16="http://schemas.microsoft.com/office/drawing/2014/main" id="{3BBDB14E-827A-8046-86DA-B18CE7894A38}"/>
                </a:ext>
              </a:extLst>
            </p:cNvPr>
            <p:cNvSpPr txBox="1"/>
            <p:nvPr/>
          </p:nvSpPr>
          <p:spPr>
            <a:xfrm>
              <a:off x="715330" y="3411195"/>
              <a:ext cx="492443" cy="307777"/>
            </a:xfrm>
            <a:prstGeom prst="rect">
              <a:avLst/>
            </a:prstGeom>
            <a:noFill/>
          </p:spPr>
          <p:txBody>
            <a:bodyPr wrap="none" rtlCol="0">
              <a:spAutoFit/>
            </a:bodyPr>
            <a:lstStyle/>
            <a:p>
              <a:pPr algn="l"/>
              <a:r>
                <a:rPr lang="fr-FR" sz="1400">
                  <a:latin typeface="Open Sans"/>
                  <a:ea typeface="Open Sans"/>
                  <a:cs typeface="Open Sans"/>
                  <a:sym typeface="Open Sans"/>
                  <a:rtl val="0"/>
                </a:rPr>
                <a:t>100</a:t>
              </a:r>
            </a:p>
          </p:txBody>
        </p:sp>
        <p:sp>
          <p:nvSpPr>
            <p:cNvPr id="17" name="TextBox 16">
              <a:extLst>
                <a:ext uri="{FF2B5EF4-FFF2-40B4-BE49-F238E27FC236}">
                  <a16:creationId xmlns:a16="http://schemas.microsoft.com/office/drawing/2014/main" id="{83BF79E5-FCEB-6742-B5C9-0B5672FFEE22}"/>
                </a:ext>
              </a:extLst>
            </p:cNvPr>
            <p:cNvSpPr txBox="1"/>
            <p:nvPr/>
          </p:nvSpPr>
          <p:spPr>
            <a:xfrm>
              <a:off x="715330" y="2806121"/>
              <a:ext cx="492443" cy="307777"/>
            </a:xfrm>
            <a:prstGeom prst="rect">
              <a:avLst/>
            </a:prstGeom>
            <a:noFill/>
          </p:spPr>
          <p:txBody>
            <a:bodyPr wrap="none" rtlCol="0">
              <a:spAutoFit/>
            </a:bodyPr>
            <a:lstStyle/>
            <a:p>
              <a:pPr algn="l"/>
              <a:r>
                <a:rPr lang="fr-FR" sz="1400">
                  <a:latin typeface="Open Sans"/>
                  <a:ea typeface="Open Sans"/>
                  <a:cs typeface="Open Sans"/>
                  <a:sym typeface="Open Sans"/>
                  <a:rtl val="0"/>
                </a:rPr>
                <a:t>120</a:t>
              </a:r>
            </a:p>
          </p:txBody>
        </p:sp>
        <p:sp>
          <p:nvSpPr>
            <p:cNvPr id="18" name="TextBox 17">
              <a:extLst>
                <a:ext uri="{FF2B5EF4-FFF2-40B4-BE49-F238E27FC236}">
                  <a16:creationId xmlns:a16="http://schemas.microsoft.com/office/drawing/2014/main" id="{BC7DDB54-ECC7-E942-B453-89BEEA8DEEBE}"/>
                </a:ext>
              </a:extLst>
            </p:cNvPr>
            <p:cNvSpPr txBox="1"/>
            <p:nvPr/>
          </p:nvSpPr>
          <p:spPr>
            <a:xfrm>
              <a:off x="715330" y="2201120"/>
              <a:ext cx="492443" cy="307777"/>
            </a:xfrm>
            <a:prstGeom prst="rect">
              <a:avLst/>
            </a:prstGeom>
            <a:noFill/>
          </p:spPr>
          <p:txBody>
            <a:bodyPr wrap="none" rtlCol="0">
              <a:spAutoFit/>
            </a:bodyPr>
            <a:lstStyle/>
            <a:p>
              <a:pPr algn="l"/>
              <a:r>
                <a:rPr lang="fr-FR" sz="1400">
                  <a:latin typeface="Open Sans"/>
                  <a:ea typeface="Open Sans"/>
                  <a:cs typeface="Open Sans"/>
                  <a:sym typeface="Open Sans"/>
                  <a:rtl val="0"/>
                </a:rPr>
                <a:t>140</a:t>
              </a:r>
            </a:p>
          </p:txBody>
        </p:sp>
        <p:sp>
          <p:nvSpPr>
            <p:cNvPr id="19" name="TextBox 18">
              <a:extLst>
                <a:ext uri="{FF2B5EF4-FFF2-40B4-BE49-F238E27FC236}">
                  <a16:creationId xmlns:a16="http://schemas.microsoft.com/office/drawing/2014/main" id="{569C13E7-2956-8A43-B6EE-3E89C981C85E}"/>
                </a:ext>
              </a:extLst>
            </p:cNvPr>
            <p:cNvSpPr txBox="1"/>
            <p:nvPr/>
          </p:nvSpPr>
          <p:spPr>
            <a:xfrm>
              <a:off x="715330" y="1596119"/>
              <a:ext cx="492443" cy="307777"/>
            </a:xfrm>
            <a:prstGeom prst="rect">
              <a:avLst/>
            </a:prstGeom>
            <a:noFill/>
          </p:spPr>
          <p:txBody>
            <a:bodyPr wrap="none" rtlCol="0">
              <a:spAutoFit/>
            </a:bodyPr>
            <a:lstStyle/>
            <a:p>
              <a:pPr algn="l"/>
              <a:r>
                <a:rPr lang="fr-FR" sz="1400" dirty="0">
                  <a:latin typeface="Open Sans"/>
                  <a:ea typeface="Open Sans"/>
                  <a:cs typeface="Open Sans"/>
                  <a:sym typeface="Open Sans"/>
                  <a:rtl val="0"/>
                </a:rPr>
                <a:t>160</a:t>
              </a:r>
            </a:p>
          </p:txBody>
        </p:sp>
        <p:sp>
          <p:nvSpPr>
            <p:cNvPr id="20" name="TextBox 19">
              <a:extLst>
                <a:ext uri="{FF2B5EF4-FFF2-40B4-BE49-F238E27FC236}">
                  <a16:creationId xmlns:a16="http://schemas.microsoft.com/office/drawing/2014/main" id="{CDF946C4-4CF0-A04C-A3A1-1ECB9420C9F0}"/>
                </a:ext>
              </a:extLst>
            </p:cNvPr>
            <p:cNvSpPr txBox="1"/>
            <p:nvPr/>
          </p:nvSpPr>
          <p:spPr>
            <a:xfrm>
              <a:off x="715330" y="991118"/>
              <a:ext cx="492443" cy="307777"/>
            </a:xfrm>
            <a:prstGeom prst="rect">
              <a:avLst/>
            </a:prstGeom>
            <a:noFill/>
          </p:spPr>
          <p:txBody>
            <a:bodyPr wrap="none" rtlCol="0">
              <a:spAutoFit/>
            </a:bodyPr>
            <a:lstStyle/>
            <a:p>
              <a:pPr algn="l"/>
              <a:r>
                <a:rPr lang="fr-FR" sz="1400">
                  <a:latin typeface="Open Sans"/>
                  <a:ea typeface="Open Sans"/>
                  <a:cs typeface="Open Sans"/>
                  <a:sym typeface="Open Sans"/>
                  <a:rtl val="0"/>
                </a:rPr>
                <a:t>180</a:t>
              </a:r>
            </a:p>
          </p:txBody>
        </p:sp>
      </p:grpSp>
      <p:sp>
        <p:nvSpPr>
          <p:cNvPr id="50" name="Freeform 49">
            <a:extLst>
              <a:ext uri="{FF2B5EF4-FFF2-40B4-BE49-F238E27FC236}">
                <a16:creationId xmlns:a16="http://schemas.microsoft.com/office/drawing/2014/main" id="{B2DB307B-697A-D145-B50F-64E227D1B90F}"/>
              </a:ext>
            </a:extLst>
          </p:cNvPr>
          <p:cNvSpPr/>
          <p:nvPr/>
        </p:nvSpPr>
        <p:spPr>
          <a:xfrm>
            <a:off x="3596666" y="5251781"/>
            <a:ext cx="4946595" cy="7361"/>
          </a:xfrm>
          <a:custGeom>
            <a:avLst/>
            <a:gdLst>
              <a:gd name="connsiteX0" fmla="*/ 0 w 4946595"/>
              <a:gd name="connsiteY0" fmla="*/ 0 h 7361"/>
              <a:gd name="connsiteX1" fmla="*/ 4946596 w 4946595"/>
              <a:gd name="connsiteY1" fmla="*/ 0 h 7361"/>
            </a:gdLst>
            <a:ahLst/>
            <a:cxnLst>
              <a:cxn ang="0">
                <a:pos x="connsiteX0" y="connsiteY0"/>
              </a:cxn>
              <a:cxn ang="0">
                <a:pos x="connsiteX1" y="connsiteY1"/>
              </a:cxn>
            </a:cxnLst>
            <a:rect l="l" t="t" r="r" b="b"/>
            <a:pathLst>
              <a:path w="4946595" h="7361">
                <a:moveTo>
                  <a:pt x="0" y="0"/>
                </a:moveTo>
                <a:lnTo>
                  <a:pt x="4946596" y="0"/>
                </a:lnTo>
              </a:path>
            </a:pathLst>
          </a:custGeom>
          <a:solidFill>
            <a:srgbClr val="000000">
              <a:alpha val="0"/>
            </a:srgbClr>
          </a:solidFill>
          <a:ln w="28575" cap="flat">
            <a:solidFill>
              <a:srgbClr val="D62728">
                <a:alpha val="90000"/>
              </a:srgbClr>
            </a:solidFill>
            <a:prstDash val="sysDot"/>
            <a:miter/>
          </a:ln>
        </p:spPr>
        <p:txBody>
          <a:bodyPr rtlCol="0" anchor="ctr"/>
          <a:lstStyle/>
          <a:p>
            <a:endParaRPr lang="fr-FR"/>
          </a:p>
        </p:txBody>
      </p:sp>
      <p:grpSp>
        <p:nvGrpSpPr>
          <p:cNvPr id="54" name="Graphic 2">
            <a:extLst>
              <a:ext uri="{FF2B5EF4-FFF2-40B4-BE49-F238E27FC236}">
                <a16:creationId xmlns:a16="http://schemas.microsoft.com/office/drawing/2014/main" id="{79E45074-8E97-6445-87AC-946A32BC488A}"/>
              </a:ext>
            </a:extLst>
          </p:cNvPr>
          <p:cNvGrpSpPr/>
          <p:nvPr/>
        </p:nvGrpSpPr>
        <p:grpSpPr>
          <a:xfrm>
            <a:off x="5901921" y="3441405"/>
            <a:ext cx="460382" cy="261610"/>
            <a:chOff x="3362301" y="3000819"/>
            <a:chExt cx="460382" cy="261610"/>
          </a:xfrm>
        </p:grpSpPr>
        <p:sp>
          <p:nvSpPr>
            <p:cNvPr id="82" name="Freeform 81">
              <a:extLst>
                <a:ext uri="{FF2B5EF4-FFF2-40B4-BE49-F238E27FC236}">
                  <a16:creationId xmlns:a16="http://schemas.microsoft.com/office/drawing/2014/main" id="{07A0F659-FFEF-5547-BB35-EC78D832D9D6}"/>
                </a:ext>
              </a:extLst>
            </p:cNvPr>
            <p:cNvSpPr/>
            <p:nvPr/>
          </p:nvSpPr>
          <p:spPr>
            <a:xfrm>
              <a:off x="3423607" y="3042859"/>
              <a:ext cx="279718" cy="154581"/>
            </a:xfrm>
            <a:custGeom>
              <a:avLst/>
              <a:gdLst>
                <a:gd name="connsiteX0" fmla="*/ 399 w 279718"/>
                <a:gd name="connsiteY0" fmla="*/ 321 h 154581"/>
                <a:gd name="connsiteX1" fmla="*/ 280117 w 279718"/>
                <a:gd name="connsiteY1" fmla="*/ 321 h 154581"/>
                <a:gd name="connsiteX2" fmla="*/ 280117 w 279718"/>
                <a:gd name="connsiteY2" fmla="*/ 154902 h 154581"/>
                <a:gd name="connsiteX3" fmla="*/ 399 w 279718"/>
                <a:gd name="connsiteY3" fmla="*/ 154902 h 154581"/>
              </a:gdLst>
              <a:ahLst/>
              <a:cxnLst>
                <a:cxn ang="0">
                  <a:pos x="connsiteX0" y="connsiteY0"/>
                </a:cxn>
                <a:cxn ang="0">
                  <a:pos x="connsiteX1" y="connsiteY1"/>
                </a:cxn>
                <a:cxn ang="0">
                  <a:pos x="connsiteX2" y="connsiteY2"/>
                </a:cxn>
                <a:cxn ang="0">
                  <a:pos x="connsiteX3" y="connsiteY3"/>
                </a:cxn>
              </a:cxnLst>
              <a:rect l="l" t="t" r="r" b="b"/>
              <a:pathLst>
                <a:path w="279718" h="154581">
                  <a:moveTo>
                    <a:pt x="399" y="321"/>
                  </a:moveTo>
                  <a:lnTo>
                    <a:pt x="280117" y="321"/>
                  </a:lnTo>
                  <a:lnTo>
                    <a:pt x="280117" y="154902"/>
                  </a:lnTo>
                  <a:lnTo>
                    <a:pt x="399" y="154902"/>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83" name="TextBox 82">
              <a:extLst>
                <a:ext uri="{FF2B5EF4-FFF2-40B4-BE49-F238E27FC236}">
                  <a16:creationId xmlns:a16="http://schemas.microsoft.com/office/drawing/2014/main" id="{24A79D31-7B86-B943-899B-AA37E4F0D8E9}"/>
                </a:ext>
              </a:extLst>
            </p:cNvPr>
            <p:cNvSpPr txBox="1"/>
            <p:nvPr/>
          </p:nvSpPr>
          <p:spPr>
            <a:xfrm>
              <a:off x="3362301" y="3000819"/>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10%</a:t>
              </a:r>
            </a:p>
          </p:txBody>
        </p:sp>
      </p:grpSp>
      <p:grpSp>
        <p:nvGrpSpPr>
          <p:cNvPr id="55" name="Graphic 2">
            <a:extLst>
              <a:ext uri="{FF2B5EF4-FFF2-40B4-BE49-F238E27FC236}">
                <a16:creationId xmlns:a16="http://schemas.microsoft.com/office/drawing/2014/main" id="{7C976D36-9518-494C-B77A-64C72CBB417B}"/>
              </a:ext>
            </a:extLst>
          </p:cNvPr>
          <p:cNvGrpSpPr/>
          <p:nvPr/>
        </p:nvGrpSpPr>
        <p:grpSpPr>
          <a:xfrm>
            <a:off x="6152195" y="3632791"/>
            <a:ext cx="460382" cy="261610"/>
            <a:chOff x="3612575" y="3192205"/>
            <a:chExt cx="460382" cy="261610"/>
          </a:xfrm>
        </p:grpSpPr>
        <p:sp>
          <p:nvSpPr>
            <p:cNvPr id="80" name="Freeform 79">
              <a:extLst>
                <a:ext uri="{FF2B5EF4-FFF2-40B4-BE49-F238E27FC236}">
                  <a16:creationId xmlns:a16="http://schemas.microsoft.com/office/drawing/2014/main" id="{4F603FEC-6DB1-3649-84B3-5A5132E0FCA6}"/>
                </a:ext>
              </a:extLst>
            </p:cNvPr>
            <p:cNvSpPr/>
            <p:nvPr/>
          </p:nvSpPr>
          <p:spPr>
            <a:xfrm>
              <a:off x="3673881" y="3234245"/>
              <a:ext cx="279718" cy="154581"/>
            </a:xfrm>
            <a:custGeom>
              <a:avLst/>
              <a:gdLst>
                <a:gd name="connsiteX0" fmla="*/ 433 w 279718"/>
                <a:gd name="connsiteY0" fmla="*/ 347 h 154581"/>
                <a:gd name="connsiteX1" fmla="*/ 280151 w 279718"/>
                <a:gd name="connsiteY1" fmla="*/ 347 h 154581"/>
                <a:gd name="connsiteX2" fmla="*/ 280151 w 279718"/>
                <a:gd name="connsiteY2" fmla="*/ 154928 h 154581"/>
                <a:gd name="connsiteX3" fmla="*/ 433 w 279718"/>
                <a:gd name="connsiteY3" fmla="*/ 154928 h 154581"/>
              </a:gdLst>
              <a:ahLst/>
              <a:cxnLst>
                <a:cxn ang="0">
                  <a:pos x="connsiteX0" y="connsiteY0"/>
                </a:cxn>
                <a:cxn ang="0">
                  <a:pos x="connsiteX1" y="connsiteY1"/>
                </a:cxn>
                <a:cxn ang="0">
                  <a:pos x="connsiteX2" y="connsiteY2"/>
                </a:cxn>
                <a:cxn ang="0">
                  <a:pos x="connsiteX3" y="connsiteY3"/>
                </a:cxn>
              </a:cxnLst>
              <a:rect l="l" t="t" r="r" b="b"/>
              <a:pathLst>
                <a:path w="279718" h="154581">
                  <a:moveTo>
                    <a:pt x="433" y="347"/>
                  </a:moveTo>
                  <a:lnTo>
                    <a:pt x="280151" y="347"/>
                  </a:lnTo>
                  <a:lnTo>
                    <a:pt x="280151" y="154928"/>
                  </a:lnTo>
                  <a:lnTo>
                    <a:pt x="433" y="154928"/>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81" name="TextBox 80">
              <a:extLst>
                <a:ext uri="{FF2B5EF4-FFF2-40B4-BE49-F238E27FC236}">
                  <a16:creationId xmlns:a16="http://schemas.microsoft.com/office/drawing/2014/main" id="{8BFD0BAC-6631-DE44-A078-0D04AF817ED9}"/>
                </a:ext>
              </a:extLst>
            </p:cNvPr>
            <p:cNvSpPr txBox="1"/>
            <p:nvPr/>
          </p:nvSpPr>
          <p:spPr>
            <a:xfrm>
              <a:off x="3612575" y="3192205"/>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20%</a:t>
              </a:r>
            </a:p>
          </p:txBody>
        </p:sp>
      </p:grpSp>
      <p:grpSp>
        <p:nvGrpSpPr>
          <p:cNvPr id="56" name="Graphic 2">
            <a:extLst>
              <a:ext uri="{FF2B5EF4-FFF2-40B4-BE49-F238E27FC236}">
                <a16:creationId xmlns:a16="http://schemas.microsoft.com/office/drawing/2014/main" id="{4225368C-1C30-DC40-97EF-CD765FC5C3AC}"/>
              </a:ext>
            </a:extLst>
          </p:cNvPr>
          <p:cNvGrpSpPr/>
          <p:nvPr/>
        </p:nvGrpSpPr>
        <p:grpSpPr>
          <a:xfrm>
            <a:off x="6402469" y="3846261"/>
            <a:ext cx="471604" cy="261610"/>
            <a:chOff x="3862849" y="3405675"/>
            <a:chExt cx="471604" cy="261610"/>
          </a:xfrm>
        </p:grpSpPr>
        <p:sp>
          <p:nvSpPr>
            <p:cNvPr id="78" name="Freeform 77">
              <a:extLst>
                <a:ext uri="{FF2B5EF4-FFF2-40B4-BE49-F238E27FC236}">
                  <a16:creationId xmlns:a16="http://schemas.microsoft.com/office/drawing/2014/main" id="{8025236A-F41F-A442-A39D-8F2C025B960F}"/>
                </a:ext>
              </a:extLst>
            </p:cNvPr>
            <p:cNvSpPr/>
            <p:nvPr/>
          </p:nvSpPr>
          <p:spPr>
            <a:xfrm>
              <a:off x="3924155" y="3447714"/>
              <a:ext cx="279718" cy="154581"/>
            </a:xfrm>
            <a:custGeom>
              <a:avLst/>
              <a:gdLst>
                <a:gd name="connsiteX0" fmla="*/ 467 w 279718"/>
                <a:gd name="connsiteY0" fmla="*/ 376 h 154581"/>
                <a:gd name="connsiteX1" fmla="*/ 280185 w 279718"/>
                <a:gd name="connsiteY1" fmla="*/ 376 h 154581"/>
                <a:gd name="connsiteX2" fmla="*/ 280185 w 279718"/>
                <a:gd name="connsiteY2" fmla="*/ 154957 h 154581"/>
                <a:gd name="connsiteX3" fmla="*/ 467 w 279718"/>
                <a:gd name="connsiteY3" fmla="*/ 154957 h 154581"/>
              </a:gdLst>
              <a:ahLst/>
              <a:cxnLst>
                <a:cxn ang="0">
                  <a:pos x="connsiteX0" y="connsiteY0"/>
                </a:cxn>
                <a:cxn ang="0">
                  <a:pos x="connsiteX1" y="connsiteY1"/>
                </a:cxn>
                <a:cxn ang="0">
                  <a:pos x="connsiteX2" y="connsiteY2"/>
                </a:cxn>
                <a:cxn ang="0">
                  <a:pos x="connsiteX3" y="connsiteY3"/>
                </a:cxn>
              </a:cxnLst>
              <a:rect l="l" t="t" r="r" b="b"/>
              <a:pathLst>
                <a:path w="279718" h="154581">
                  <a:moveTo>
                    <a:pt x="467" y="376"/>
                  </a:moveTo>
                  <a:lnTo>
                    <a:pt x="280185" y="376"/>
                  </a:lnTo>
                  <a:lnTo>
                    <a:pt x="280185" y="154957"/>
                  </a:lnTo>
                  <a:lnTo>
                    <a:pt x="467" y="154957"/>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9" name="TextBox 78">
              <a:extLst>
                <a:ext uri="{FF2B5EF4-FFF2-40B4-BE49-F238E27FC236}">
                  <a16:creationId xmlns:a16="http://schemas.microsoft.com/office/drawing/2014/main" id="{941DDF04-E7CB-444C-B788-4620C8C4BA1E}"/>
                </a:ext>
              </a:extLst>
            </p:cNvPr>
            <p:cNvSpPr txBox="1"/>
            <p:nvPr/>
          </p:nvSpPr>
          <p:spPr>
            <a:xfrm>
              <a:off x="3862849" y="3405675"/>
              <a:ext cx="471604" cy="261610"/>
            </a:xfrm>
            <a:prstGeom prst="rect">
              <a:avLst/>
            </a:prstGeom>
            <a:noFill/>
          </p:spPr>
          <p:txBody>
            <a:bodyPr wrap="none" rtlCol="0">
              <a:spAutoFit/>
            </a:bodyPr>
            <a:lstStyle/>
            <a:p>
              <a:pPr algn="l"/>
              <a:r>
                <a:rPr lang="fr-FR" sz="1100" b="1" dirty="0">
                  <a:solidFill>
                    <a:schemeClr val="accent2"/>
                  </a:solidFill>
                  <a:latin typeface="Open Sans"/>
                  <a:ea typeface="Open Sans"/>
                  <a:cs typeface="Open Sans"/>
                  <a:sym typeface="Open Sans"/>
                  <a:rtl val="0"/>
                </a:rPr>
                <a:t>30%</a:t>
              </a:r>
            </a:p>
          </p:txBody>
        </p:sp>
      </p:grpSp>
      <p:grpSp>
        <p:nvGrpSpPr>
          <p:cNvPr id="57" name="Graphic 2">
            <a:extLst>
              <a:ext uri="{FF2B5EF4-FFF2-40B4-BE49-F238E27FC236}">
                <a16:creationId xmlns:a16="http://schemas.microsoft.com/office/drawing/2014/main" id="{9D42C49A-04D2-5E48-8712-B157E0A1CE2E}"/>
              </a:ext>
            </a:extLst>
          </p:cNvPr>
          <p:cNvGrpSpPr/>
          <p:nvPr/>
        </p:nvGrpSpPr>
        <p:grpSpPr>
          <a:xfrm>
            <a:off x="6660105" y="4052369"/>
            <a:ext cx="460382" cy="261610"/>
            <a:chOff x="4120485" y="3611783"/>
            <a:chExt cx="460382" cy="261610"/>
          </a:xfrm>
        </p:grpSpPr>
        <p:sp>
          <p:nvSpPr>
            <p:cNvPr id="76" name="Freeform 75">
              <a:extLst>
                <a:ext uri="{FF2B5EF4-FFF2-40B4-BE49-F238E27FC236}">
                  <a16:creationId xmlns:a16="http://schemas.microsoft.com/office/drawing/2014/main" id="{DD03908E-59CC-4340-97A9-F72FAA19F6E0}"/>
                </a:ext>
              </a:extLst>
            </p:cNvPr>
            <p:cNvSpPr/>
            <p:nvPr/>
          </p:nvSpPr>
          <p:spPr>
            <a:xfrm>
              <a:off x="4181791" y="3653822"/>
              <a:ext cx="279718" cy="154581"/>
            </a:xfrm>
            <a:custGeom>
              <a:avLst/>
              <a:gdLst>
                <a:gd name="connsiteX0" fmla="*/ 502 w 279718"/>
                <a:gd name="connsiteY0" fmla="*/ 404 h 154581"/>
                <a:gd name="connsiteX1" fmla="*/ 280220 w 279718"/>
                <a:gd name="connsiteY1" fmla="*/ 404 h 154581"/>
                <a:gd name="connsiteX2" fmla="*/ 280220 w 279718"/>
                <a:gd name="connsiteY2" fmla="*/ 154985 h 154581"/>
                <a:gd name="connsiteX3" fmla="*/ 502 w 279718"/>
                <a:gd name="connsiteY3" fmla="*/ 154985 h 154581"/>
              </a:gdLst>
              <a:ahLst/>
              <a:cxnLst>
                <a:cxn ang="0">
                  <a:pos x="connsiteX0" y="connsiteY0"/>
                </a:cxn>
                <a:cxn ang="0">
                  <a:pos x="connsiteX1" y="connsiteY1"/>
                </a:cxn>
                <a:cxn ang="0">
                  <a:pos x="connsiteX2" y="connsiteY2"/>
                </a:cxn>
                <a:cxn ang="0">
                  <a:pos x="connsiteX3" y="connsiteY3"/>
                </a:cxn>
              </a:cxnLst>
              <a:rect l="l" t="t" r="r" b="b"/>
              <a:pathLst>
                <a:path w="279718" h="154581">
                  <a:moveTo>
                    <a:pt x="502" y="404"/>
                  </a:moveTo>
                  <a:lnTo>
                    <a:pt x="280220" y="404"/>
                  </a:lnTo>
                  <a:lnTo>
                    <a:pt x="280220" y="154985"/>
                  </a:lnTo>
                  <a:lnTo>
                    <a:pt x="502" y="154985"/>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7" name="TextBox 76">
              <a:extLst>
                <a:ext uri="{FF2B5EF4-FFF2-40B4-BE49-F238E27FC236}">
                  <a16:creationId xmlns:a16="http://schemas.microsoft.com/office/drawing/2014/main" id="{F6B87FF4-ECBB-2B42-8C85-61208ABDEDF6}"/>
                </a:ext>
              </a:extLst>
            </p:cNvPr>
            <p:cNvSpPr txBox="1"/>
            <p:nvPr/>
          </p:nvSpPr>
          <p:spPr>
            <a:xfrm>
              <a:off x="4120485" y="3611783"/>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40%</a:t>
              </a:r>
            </a:p>
          </p:txBody>
        </p:sp>
      </p:grpSp>
      <p:grpSp>
        <p:nvGrpSpPr>
          <p:cNvPr id="58" name="Graphic 2">
            <a:extLst>
              <a:ext uri="{FF2B5EF4-FFF2-40B4-BE49-F238E27FC236}">
                <a16:creationId xmlns:a16="http://schemas.microsoft.com/office/drawing/2014/main" id="{166B1054-DB6C-C44C-9FFB-6211BB5A2527}"/>
              </a:ext>
            </a:extLst>
          </p:cNvPr>
          <p:cNvGrpSpPr/>
          <p:nvPr/>
        </p:nvGrpSpPr>
        <p:grpSpPr>
          <a:xfrm>
            <a:off x="6910379" y="4280560"/>
            <a:ext cx="460382" cy="261610"/>
            <a:chOff x="4370759" y="3839974"/>
            <a:chExt cx="460382" cy="261610"/>
          </a:xfrm>
        </p:grpSpPr>
        <p:sp>
          <p:nvSpPr>
            <p:cNvPr id="74" name="Freeform 73">
              <a:extLst>
                <a:ext uri="{FF2B5EF4-FFF2-40B4-BE49-F238E27FC236}">
                  <a16:creationId xmlns:a16="http://schemas.microsoft.com/office/drawing/2014/main" id="{0EED7B28-8563-CB42-91B8-69773B6755B1}"/>
                </a:ext>
              </a:extLst>
            </p:cNvPr>
            <p:cNvSpPr/>
            <p:nvPr/>
          </p:nvSpPr>
          <p:spPr>
            <a:xfrm>
              <a:off x="4432065" y="3882013"/>
              <a:ext cx="279718" cy="154581"/>
            </a:xfrm>
            <a:custGeom>
              <a:avLst/>
              <a:gdLst>
                <a:gd name="connsiteX0" fmla="*/ 536 w 279718"/>
                <a:gd name="connsiteY0" fmla="*/ 435 h 154581"/>
                <a:gd name="connsiteX1" fmla="*/ 280254 w 279718"/>
                <a:gd name="connsiteY1" fmla="*/ 435 h 154581"/>
                <a:gd name="connsiteX2" fmla="*/ 280254 w 279718"/>
                <a:gd name="connsiteY2" fmla="*/ 155016 h 154581"/>
                <a:gd name="connsiteX3" fmla="*/ 536 w 279718"/>
                <a:gd name="connsiteY3" fmla="*/ 155016 h 154581"/>
              </a:gdLst>
              <a:ahLst/>
              <a:cxnLst>
                <a:cxn ang="0">
                  <a:pos x="connsiteX0" y="connsiteY0"/>
                </a:cxn>
                <a:cxn ang="0">
                  <a:pos x="connsiteX1" y="connsiteY1"/>
                </a:cxn>
                <a:cxn ang="0">
                  <a:pos x="connsiteX2" y="connsiteY2"/>
                </a:cxn>
                <a:cxn ang="0">
                  <a:pos x="connsiteX3" y="connsiteY3"/>
                </a:cxn>
              </a:cxnLst>
              <a:rect l="l" t="t" r="r" b="b"/>
              <a:pathLst>
                <a:path w="279718" h="154581">
                  <a:moveTo>
                    <a:pt x="536" y="435"/>
                  </a:moveTo>
                  <a:lnTo>
                    <a:pt x="280254" y="435"/>
                  </a:lnTo>
                  <a:lnTo>
                    <a:pt x="280254" y="155016"/>
                  </a:lnTo>
                  <a:lnTo>
                    <a:pt x="536" y="155016"/>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5" name="TextBox 74">
              <a:extLst>
                <a:ext uri="{FF2B5EF4-FFF2-40B4-BE49-F238E27FC236}">
                  <a16:creationId xmlns:a16="http://schemas.microsoft.com/office/drawing/2014/main" id="{92004CA9-D240-7A47-9D02-E6AF909C4966}"/>
                </a:ext>
              </a:extLst>
            </p:cNvPr>
            <p:cNvSpPr txBox="1"/>
            <p:nvPr/>
          </p:nvSpPr>
          <p:spPr>
            <a:xfrm>
              <a:off x="4370759" y="3839974"/>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50%</a:t>
              </a:r>
            </a:p>
          </p:txBody>
        </p:sp>
      </p:grpSp>
      <p:grpSp>
        <p:nvGrpSpPr>
          <p:cNvPr id="59" name="Graphic 2">
            <a:extLst>
              <a:ext uri="{FF2B5EF4-FFF2-40B4-BE49-F238E27FC236}">
                <a16:creationId xmlns:a16="http://schemas.microsoft.com/office/drawing/2014/main" id="{2A8C070C-E914-F048-868D-D8B02CF6C098}"/>
              </a:ext>
            </a:extLst>
          </p:cNvPr>
          <p:cNvGrpSpPr/>
          <p:nvPr/>
        </p:nvGrpSpPr>
        <p:grpSpPr>
          <a:xfrm>
            <a:off x="7160653" y="4538195"/>
            <a:ext cx="460382" cy="261610"/>
            <a:chOff x="4621033" y="4097609"/>
            <a:chExt cx="460382" cy="261610"/>
          </a:xfrm>
        </p:grpSpPr>
        <p:sp>
          <p:nvSpPr>
            <p:cNvPr id="72" name="Freeform 71">
              <a:extLst>
                <a:ext uri="{FF2B5EF4-FFF2-40B4-BE49-F238E27FC236}">
                  <a16:creationId xmlns:a16="http://schemas.microsoft.com/office/drawing/2014/main" id="{3A11A72B-C29C-5248-90CF-A3F36B9834D3}"/>
                </a:ext>
              </a:extLst>
            </p:cNvPr>
            <p:cNvSpPr/>
            <p:nvPr/>
          </p:nvSpPr>
          <p:spPr>
            <a:xfrm>
              <a:off x="4682339" y="4139649"/>
              <a:ext cx="279718" cy="154581"/>
            </a:xfrm>
            <a:custGeom>
              <a:avLst/>
              <a:gdLst>
                <a:gd name="connsiteX0" fmla="*/ 570 w 279718"/>
                <a:gd name="connsiteY0" fmla="*/ 470 h 154581"/>
                <a:gd name="connsiteX1" fmla="*/ 280288 w 279718"/>
                <a:gd name="connsiteY1" fmla="*/ 470 h 154581"/>
                <a:gd name="connsiteX2" fmla="*/ 280288 w 279718"/>
                <a:gd name="connsiteY2" fmla="*/ 155051 h 154581"/>
                <a:gd name="connsiteX3" fmla="*/ 570 w 279718"/>
                <a:gd name="connsiteY3" fmla="*/ 155051 h 154581"/>
              </a:gdLst>
              <a:ahLst/>
              <a:cxnLst>
                <a:cxn ang="0">
                  <a:pos x="connsiteX0" y="connsiteY0"/>
                </a:cxn>
                <a:cxn ang="0">
                  <a:pos x="connsiteX1" y="connsiteY1"/>
                </a:cxn>
                <a:cxn ang="0">
                  <a:pos x="connsiteX2" y="connsiteY2"/>
                </a:cxn>
                <a:cxn ang="0">
                  <a:pos x="connsiteX3" y="connsiteY3"/>
                </a:cxn>
              </a:cxnLst>
              <a:rect l="l" t="t" r="r" b="b"/>
              <a:pathLst>
                <a:path w="279718" h="154581">
                  <a:moveTo>
                    <a:pt x="570" y="470"/>
                  </a:moveTo>
                  <a:lnTo>
                    <a:pt x="280288" y="470"/>
                  </a:lnTo>
                  <a:lnTo>
                    <a:pt x="280288" y="155051"/>
                  </a:lnTo>
                  <a:lnTo>
                    <a:pt x="570" y="155051"/>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3" name="TextBox 72">
              <a:extLst>
                <a:ext uri="{FF2B5EF4-FFF2-40B4-BE49-F238E27FC236}">
                  <a16:creationId xmlns:a16="http://schemas.microsoft.com/office/drawing/2014/main" id="{434356DD-AAA7-E645-AD6D-3251B9A17BD6}"/>
                </a:ext>
              </a:extLst>
            </p:cNvPr>
            <p:cNvSpPr txBox="1"/>
            <p:nvPr/>
          </p:nvSpPr>
          <p:spPr>
            <a:xfrm>
              <a:off x="4621033" y="4097609"/>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60%</a:t>
              </a:r>
            </a:p>
          </p:txBody>
        </p:sp>
      </p:grpSp>
      <p:grpSp>
        <p:nvGrpSpPr>
          <p:cNvPr id="60" name="Graphic 2">
            <a:extLst>
              <a:ext uri="{FF2B5EF4-FFF2-40B4-BE49-F238E27FC236}">
                <a16:creationId xmlns:a16="http://schemas.microsoft.com/office/drawing/2014/main" id="{03E1BFCA-ABA3-494B-9EF1-D101A00167D8}"/>
              </a:ext>
            </a:extLst>
          </p:cNvPr>
          <p:cNvGrpSpPr/>
          <p:nvPr/>
        </p:nvGrpSpPr>
        <p:grpSpPr>
          <a:xfrm>
            <a:off x="7410927" y="4817913"/>
            <a:ext cx="460382" cy="261610"/>
            <a:chOff x="4871307" y="4377327"/>
            <a:chExt cx="460382" cy="261610"/>
          </a:xfrm>
        </p:grpSpPr>
        <p:sp>
          <p:nvSpPr>
            <p:cNvPr id="70" name="Freeform 69">
              <a:extLst>
                <a:ext uri="{FF2B5EF4-FFF2-40B4-BE49-F238E27FC236}">
                  <a16:creationId xmlns:a16="http://schemas.microsoft.com/office/drawing/2014/main" id="{83C89AC3-291E-E049-9352-4738BDC70E81}"/>
                </a:ext>
              </a:extLst>
            </p:cNvPr>
            <p:cNvSpPr/>
            <p:nvPr/>
          </p:nvSpPr>
          <p:spPr>
            <a:xfrm>
              <a:off x="4932613" y="4419367"/>
              <a:ext cx="279718" cy="154581"/>
            </a:xfrm>
            <a:custGeom>
              <a:avLst/>
              <a:gdLst>
                <a:gd name="connsiteX0" fmla="*/ 604 w 279718"/>
                <a:gd name="connsiteY0" fmla="*/ 508 h 154581"/>
                <a:gd name="connsiteX1" fmla="*/ 280322 w 279718"/>
                <a:gd name="connsiteY1" fmla="*/ 508 h 154581"/>
                <a:gd name="connsiteX2" fmla="*/ 280322 w 279718"/>
                <a:gd name="connsiteY2" fmla="*/ 155089 h 154581"/>
                <a:gd name="connsiteX3" fmla="*/ 604 w 279718"/>
                <a:gd name="connsiteY3" fmla="*/ 155089 h 154581"/>
              </a:gdLst>
              <a:ahLst/>
              <a:cxnLst>
                <a:cxn ang="0">
                  <a:pos x="connsiteX0" y="connsiteY0"/>
                </a:cxn>
                <a:cxn ang="0">
                  <a:pos x="connsiteX1" y="connsiteY1"/>
                </a:cxn>
                <a:cxn ang="0">
                  <a:pos x="connsiteX2" y="connsiteY2"/>
                </a:cxn>
                <a:cxn ang="0">
                  <a:pos x="connsiteX3" y="connsiteY3"/>
                </a:cxn>
              </a:cxnLst>
              <a:rect l="l" t="t" r="r" b="b"/>
              <a:pathLst>
                <a:path w="279718" h="154581">
                  <a:moveTo>
                    <a:pt x="604" y="508"/>
                  </a:moveTo>
                  <a:lnTo>
                    <a:pt x="280322" y="508"/>
                  </a:lnTo>
                  <a:lnTo>
                    <a:pt x="280322" y="155089"/>
                  </a:lnTo>
                  <a:lnTo>
                    <a:pt x="604" y="155089"/>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71" name="TextBox 70">
              <a:extLst>
                <a:ext uri="{FF2B5EF4-FFF2-40B4-BE49-F238E27FC236}">
                  <a16:creationId xmlns:a16="http://schemas.microsoft.com/office/drawing/2014/main" id="{56B043B6-C445-B445-848C-12DDE6DA310B}"/>
                </a:ext>
              </a:extLst>
            </p:cNvPr>
            <p:cNvSpPr txBox="1"/>
            <p:nvPr/>
          </p:nvSpPr>
          <p:spPr>
            <a:xfrm>
              <a:off x="4871307" y="4377327"/>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70%</a:t>
              </a:r>
            </a:p>
          </p:txBody>
        </p:sp>
      </p:grpSp>
      <p:grpSp>
        <p:nvGrpSpPr>
          <p:cNvPr id="61" name="Graphic 2">
            <a:extLst>
              <a:ext uri="{FF2B5EF4-FFF2-40B4-BE49-F238E27FC236}">
                <a16:creationId xmlns:a16="http://schemas.microsoft.com/office/drawing/2014/main" id="{CB92BAD7-8791-6D4C-82CB-50018F104852}"/>
              </a:ext>
            </a:extLst>
          </p:cNvPr>
          <p:cNvGrpSpPr/>
          <p:nvPr/>
        </p:nvGrpSpPr>
        <p:grpSpPr>
          <a:xfrm>
            <a:off x="7661201" y="5104993"/>
            <a:ext cx="460382" cy="261610"/>
            <a:chOff x="5121581" y="4664407"/>
            <a:chExt cx="460382" cy="261610"/>
          </a:xfrm>
        </p:grpSpPr>
        <p:sp>
          <p:nvSpPr>
            <p:cNvPr id="68" name="Freeform 67">
              <a:extLst>
                <a:ext uri="{FF2B5EF4-FFF2-40B4-BE49-F238E27FC236}">
                  <a16:creationId xmlns:a16="http://schemas.microsoft.com/office/drawing/2014/main" id="{F2CE16B1-19C9-3E48-9FAF-77FC50D9AD57}"/>
                </a:ext>
              </a:extLst>
            </p:cNvPr>
            <p:cNvSpPr/>
            <p:nvPr/>
          </p:nvSpPr>
          <p:spPr>
            <a:xfrm>
              <a:off x="5182887" y="4706446"/>
              <a:ext cx="279718" cy="154581"/>
            </a:xfrm>
            <a:custGeom>
              <a:avLst/>
              <a:gdLst>
                <a:gd name="connsiteX0" fmla="*/ 638 w 279718"/>
                <a:gd name="connsiteY0" fmla="*/ 547 h 154581"/>
                <a:gd name="connsiteX1" fmla="*/ 280356 w 279718"/>
                <a:gd name="connsiteY1" fmla="*/ 547 h 154581"/>
                <a:gd name="connsiteX2" fmla="*/ 280356 w 279718"/>
                <a:gd name="connsiteY2" fmla="*/ 155128 h 154581"/>
                <a:gd name="connsiteX3" fmla="*/ 638 w 279718"/>
                <a:gd name="connsiteY3" fmla="*/ 155128 h 154581"/>
              </a:gdLst>
              <a:ahLst/>
              <a:cxnLst>
                <a:cxn ang="0">
                  <a:pos x="connsiteX0" y="connsiteY0"/>
                </a:cxn>
                <a:cxn ang="0">
                  <a:pos x="connsiteX1" y="connsiteY1"/>
                </a:cxn>
                <a:cxn ang="0">
                  <a:pos x="connsiteX2" y="connsiteY2"/>
                </a:cxn>
                <a:cxn ang="0">
                  <a:pos x="connsiteX3" y="connsiteY3"/>
                </a:cxn>
              </a:cxnLst>
              <a:rect l="l" t="t" r="r" b="b"/>
              <a:pathLst>
                <a:path w="279718" h="154581">
                  <a:moveTo>
                    <a:pt x="638" y="547"/>
                  </a:moveTo>
                  <a:lnTo>
                    <a:pt x="280356" y="547"/>
                  </a:lnTo>
                  <a:lnTo>
                    <a:pt x="280356" y="155128"/>
                  </a:lnTo>
                  <a:lnTo>
                    <a:pt x="638" y="155128"/>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69" name="TextBox 68">
              <a:extLst>
                <a:ext uri="{FF2B5EF4-FFF2-40B4-BE49-F238E27FC236}">
                  <a16:creationId xmlns:a16="http://schemas.microsoft.com/office/drawing/2014/main" id="{7234A1CA-D93F-4A4A-A207-32674F063BC7}"/>
                </a:ext>
              </a:extLst>
            </p:cNvPr>
            <p:cNvSpPr txBox="1"/>
            <p:nvPr/>
          </p:nvSpPr>
          <p:spPr>
            <a:xfrm>
              <a:off x="5121581" y="4664407"/>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80%</a:t>
              </a:r>
            </a:p>
          </p:txBody>
        </p:sp>
      </p:grpSp>
      <p:grpSp>
        <p:nvGrpSpPr>
          <p:cNvPr id="62" name="Graphic 2">
            <a:extLst>
              <a:ext uri="{FF2B5EF4-FFF2-40B4-BE49-F238E27FC236}">
                <a16:creationId xmlns:a16="http://schemas.microsoft.com/office/drawing/2014/main" id="{B281F0C9-F7FF-FC4F-B0B9-4ECBF6482C7E}"/>
              </a:ext>
            </a:extLst>
          </p:cNvPr>
          <p:cNvGrpSpPr/>
          <p:nvPr/>
        </p:nvGrpSpPr>
        <p:grpSpPr>
          <a:xfrm>
            <a:off x="7911475" y="5355267"/>
            <a:ext cx="460382" cy="261610"/>
            <a:chOff x="5371855" y="4914681"/>
            <a:chExt cx="460382" cy="261610"/>
          </a:xfrm>
        </p:grpSpPr>
        <p:sp>
          <p:nvSpPr>
            <p:cNvPr id="66" name="Freeform 65">
              <a:extLst>
                <a:ext uri="{FF2B5EF4-FFF2-40B4-BE49-F238E27FC236}">
                  <a16:creationId xmlns:a16="http://schemas.microsoft.com/office/drawing/2014/main" id="{B2892CBC-E94F-F54F-BFA1-94B53AC9BF8F}"/>
                </a:ext>
              </a:extLst>
            </p:cNvPr>
            <p:cNvSpPr/>
            <p:nvPr/>
          </p:nvSpPr>
          <p:spPr>
            <a:xfrm>
              <a:off x="5433161" y="4956720"/>
              <a:ext cx="279718" cy="154581"/>
            </a:xfrm>
            <a:custGeom>
              <a:avLst/>
              <a:gdLst>
                <a:gd name="connsiteX0" fmla="*/ 672 w 279718"/>
                <a:gd name="connsiteY0" fmla="*/ 581 h 154581"/>
                <a:gd name="connsiteX1" fmla="*/ 280390 w 279718"/>
                <a:gd name="connsiteY1" fmla="*/ 581 h 154581"/>
                <a:gd name="connsiteX2" fmla="*/ 280390 w 279718"/>
                <a:gd name="connsiteY2" fmla="*/ 155162 h 154581"/>
                <a:gd name="connsiteX3" fmla="*/ 672 w 279718"/>
                <a:gd name="connsiteY3" fmla="*/ 155162 h 154581"/>
              </a:gdLst>
              <a:ahLst/>
              <a:cxnLst>
                <a:cxn ang="0">
                  <a:pos x="connsiteX0" y="connsiteY0"/>
                </a:cxn>
                <a:cxn ang="0">
                  <a:pos x="connsiteX1" y="connsiteY1"/>
                </a:cxn>
                <a:cxn ang="0">
                  <a:pos x="connsiteX2" y="connsiteY2"/>
                </a:cxn>
                <a:cxn ang="0">
                  <a:pos x="connsiteX3" y="connsiteY3"/>
                </a:cxn>
              </a:cxnLst>
              <a:rect l="l" t="t" r="r" b="b"/>
              <a:pathLst>
                <a:path w="279718" h="154581">
                  <a:moveTo>
                    <a:pt x="672" y="581"/>
                  </a:moveTo>
                  <a:lnTo>
                    <a:pt x="280390" y="581"/>
                  </a:lnTo>
                  <a:lnTo>
                    <a:pt x="280390" y="155162"/>
                  </a:lnTo>
                  <a:lnTo>
                    <a:pt x="672" y="155162"/>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67" name="TextBox 66">
              <a:extLst>
                <a:ext uri="{FF2B5EF4-FFF2-40B4-BE49-F238E27FC236}">
                  <a16:creationId xmlns:a16="http://schemas.microsoft.com/office/drawing/2014/main" id="{FD8C4C4F-1F48-5247-9B1F-9AA61D7C95A9}"/>
                </a:ext>
              </a:extLst>
            </p:cNvPr>
            <p:cNvSpPr txBox="1"/>
            <p:nvPr/>
          </p:nvSpPr>
          <p:spPr>
            <a:xfrm>
              <a:off x="5371855" y="4914681"/>
              <a:ext cx="460382" cy="261610"/>
            </a:xfrm>
            <a:prstGeom prst="rect">
              <a:avLst/>
            </a:prstGeom>
            <a:noFill/>
          </p:spPr>
          <p:txBody>
            <a:bodyPr wrap="none" rtlCol="0">
              <a:spAutoFit/>
            </a:bodyPr>
            <a:lstStyle/>
            <a:p>
              <a:pPr algn="l"/>
              <a:r>
                <a:rPr lang="fr-FR" sz="1100">
                  <a:latin typeface="Open Sans"/>
                  <a:ea typeface="Open Sans"/>
                  <a:cs typeface="Open Sans"/>
                  <a:sym typeface="Open Sans"/>
                  <a:rtl val="0"/>
                </a:rPr>
                <a:t>90%</a:t>
              </a:r>
            </a:p>
          </p:txBody>
        </p:sp>
      </p:grpSp>
      <p:grpSp>
        <p:nvGrpSpPr>
          <p:cNvPr id="63" name="Graphic 2">
            <a:extLst>
              <a:ext uri="{FF2B5EF4-FFF2-40B4-BE49-F238E27FC236}">
                <a16:creationId xmlns:a16="http://schemas.microsoft.com/office/drawing/2014/main" id="{03F16875-C1B3-9847-AAEA-9AE18CFFE1FE}"/>
              </a:ext>
            </a:extLst>
          </p:cNvPr>
          <p:cNvGrpSpPr/>
          <p:nvPr/>
        </p:nvGrpSpPr>
        <p:grpSpPr>
          <a:xfrm>
            <a:off x="8130697" y="5620263"/>
            <a:ext cx="540533" cy="261610"/>
            <a:chOff x="5591075" y="5179677"/>
            <a:chExt cx="540533" cy="261610"/>
          </a:xfrm>
        </p:grpSpPr>
        <p:sp>
          <p:nvSpPr>
            <p:cNvPr id="64" name="Freeform 63">
              <a:extLst>
                <a:ext uri="{FF2B5EF4-FFF2-40B4-BE49-F238E27FC236}">
                  <a16:creationId xmlns:a16="http://schemas.microsoft.com/office/drawing/2014/main" id="{BEBDDA5E-A20B-0A4C-8073-808AA1A147BB}"/>
                </a:ext>
              </a:extLst>
            </p:cNvPr>
            <p:cNvSpPr/>
            <p:nvPr/>
          </p:nvSpPr>
          <p:spPr>
            <a:xfrm>
              <a:off x="5646631" y="5221716"/>
              <a:ext cx="353328" cy="154581"/>
            </a:xfrm>
            <a:custGeom>
              <a:avLst/>
              <a:gdLst>
                <a:gd name="connsiteX0" fmla="*/ 701 w 353328"/>
                <a:gd name="connsiteY0" fmla="*/ 617 h 154581"/>
                <a:gd name="connsiteX1" fmla="*/ 354029 w 353328"/>
                <a:gd name="connsiteY1" fmla="*/ 617 h 154581"/>
                <a:gd name="connsiteX2" fmla="*/ 354029 w 353328"/>
                <a:gd name="connsiteY2" fmla="*/ 155198 h 154581"/>
                <a:gd name="connsiteX3" fmla="*/ 701 w 353328"/>
                <a:gd name="connsiteY3" fmla="*/ 155198 h 154581"/>
              </a:gdLst>
              <a:ahLst/>
              <a:cxnLst>
                <a:cxn ang="0">
                  <a:pos x="connsiteX0" y="connsiteY0"/>
                </a:cxn>
                <a:cxn ang="0">
                  <a:pos x="connsiteX1" y="connsiteY1"/>
                </a:cxn>
                <a:cxn ang="0">
                  <a:pos x="connsiteX2" y="connsiteY2"/>
                </a:cxn>
                <a:cxn ang="0">
                  <a:pos x="connsiteX3" y="connsiteY3"/>
                </a:cxn>
              </a:cxnLst>
              <a:rect l="l" t="t" r="r" b="b"/>
              <a:pathLst>
                <a:path w="353328" h="154581">
                  <a:moveTo>
                    <a:pt x="701" y="617"/>
                  </a:moveTo>
                  <a:lnTo>
                    <a:pt x="354029" y="617"/>
                  </a:lnTo>
                  <a:lnTo>
                    <a:pt x="354029" y="155198"/>
                  </a:lnTo>
                  <a:lnTo>
                    <a:pt x="701" y="155198"/>
                  </a:lnTo>
                  <a:close/>
                </a:path>
              </a:pathLst>
            </a:custGeom>
            <a:solidFill>
              <a:srgbClr val="FFFFFF"/>
            </a:solidFill>
            <a:ln w="7358" cap="flat">
              <a:solidFill>
                <a:srgbClr val="000000">
                  <a:alpha val="0"/>
                </a:srgbClr>
              </a:solidFill>
              <a:prstDash val="solid"/>
              <a:miter/>
            </a:ln>
          </p:spPr>
          <p:txBody>
            <a:bodyPr rtlCol="0" anchor="ctr"/>
            <a:lstStyle/>
            <a:p>
              <a:endParaRPr lang="fr-FR" sz="3200"/>
            </a:p>
          </p:txBody>
        </p:sp>
        <p:sp>
          <p:nvSpPr>
            <p:cNvPr id="65" name="TextBox 64">
              <a:extLst>
                <a:ext uri="{FF2B5EF4-FFF2-40B4-BE49-F238E27FC236}">
                  <a16:creationId xmlns:a16="http://schemas.microsoft.com/office/drawing/2014/main" id="{5452F545-837D-114D-901E-1D24DBA862BE}"/>
                </a:ext>
              </a:extLst>
            </p:cNvPr>
            <p:cNvSpPr txBox="1"/>
            <p:nvPr/>
          </p:nvSpPr>
          <p:spPr>
            <a:xfrm>
              <a:off x="5591075" y="5179677"/>
              <a:ext cx="540533" cy="261610"/>
            </a:xfrm>
            <a:prstGeom prst="rect">
              <a:avLst/>
            </a:prstGeom>
            <a:noFill/>
          </p:spPr>
          <p:txBody>
            <a:bodyPr wrap="none" rtlCol="0">
              <a:spAutoFit/>
            </a:bodyPr>
            <a:lstStyle/>
            <a:p>
              <a:pPr algn="l"/>
              <a:r>
                <a:rPr lang="fr-FR" sz="1100">
                  <a:latin typeface="Open Sans"/>
                  <a:ea typeface="Open Sans"/>
                  <a:cs typeface="Open Sans"/>
                  <a:sym typeface="Open Sans"/>
                  <a:rtl val="0"/>
                </a:rPr>
                <a:t>100%</a:t>
              </a:r>
            </a:p>
          </p:txBody>
        </p:sp>
      </p:grpSp>
      <p:sp>
        <p:nvSpPr>
          <p:cNvPr id="85" name="TextBox 84">
            <a:extLst>
              <a:ext uri="{FF2B5EF4-FFF2-40B4-BE49-F238E27FC236}">
                <a16:creationId xmlns:a16="http://schemas.microsoft.com/office/drawing/2014/main" id="{FA6C96CC-539A-DD4A-8378-895A8E87144E}"/>
              </a:ext>
            </a:extLst>
          </p:cNvPr>
          <p:cNvSpPr txBox="1"/>
          <p:nvPr/>
        </p:nvSpPr>
        <p:spPr>
          <a:xfrm>
            <a:off x="359662" y="290668"/>
            <a:ext cx="2628412" cy="461665"/>
          </a:xfrm>
          <a:prstGeom prst="rect">
            <a:avLst/>
          </a:prstGeom>
          <a:noFill/>
        </p:spPr>
        <p:txBody>
          <a:bodyPr wrap="none" rtlCol="0">
            <a:spAutoFit/>
          </a:bodyPr>
          <a:lstStyle/>
          <a:p>
            <a:r>
              <a:rPr lang="fr-FR" sz="2400" dirty="0"/>
              <a:t>Les cas de la France</a:t>
            </a:r>
          </a:p>
        </p:txBody>
      </p:sp>
      <p:sp>
        <p:nvSpPr>
          <p:cNvPr id="86" name="TextBox 85">
            <a:extLst>
              <a:ext uri="{FF2B5EF4-FFF2-40B4-BE49-F238E27FC236}">
                <a16:creationId xmlns:a16="http://schemas.microsoft.com/office/drawing/2014/main" id="{16F90AC0-2886-B340-B344-DFF0DDEE8096}"/>
              </a:ext>
            </a:extLst>
          </p:cNvPr>
          <p:cNvSpPr txBox="1"/>
          <p:nvPr/>
        </p:nvSpPr>
        <p:spPr>
          <a:xfrm>
            <a:off x="4806084" y="6198002"/>
            <a:ext cx="2276777" cy="369332"/>
          </a:xfrm>
          <a:prstGeom prst="rect">
            <a:avLst/>
          </a:prstGeom>
          <a:noFill/>
        </p:spPr>
        <p:txBody>
          <a:bodyPr wrap="none" rtlCol="0">
            <a:spAutoFit/>
          </a:bodyPr>
          <a:lstStyle/>
          <a:p>
            <a:pPr algn="l"/>
            <a:r>
              <a:rPr lang="fr-FR" dirty="0">
                <a:latin typeface="Open Sans"/>
                <a:ea typeface="Open Sans"/>
                <a:cs typeface="Open Sans"/>
                <a:sym typeface="Open Sans"/>
                <a:rtl val="0"/>
              </a:rPr>
              <a:t>Autoproduction [%]</a:t>
            </a:r>
          </a:p>
        </p:txBody>
      </p:sp>
      <p:sp>
        <p:nvSpPr>
          <p:cNvPr id="87" name="TextBox 86">
            <a:extLst>
              <a:ext uri="{FF2B5EF4-FFF2-40B4-BE49-F238E27FC236}">
                <a16:creationId xmlns:a16="http://schemas.microsoft.com/office/drawing/2014/main" id="{E2AD24AA-0421-C74A-B32C-69109F1F3C04}"/>
              </a:ext>
            </a:extLst>
          </p:cNvPr>
          <p:cNvSpPr txBox="1"/>
          <p:nvPr/>
        </p:nvSpPr>
        <p:spPr>
          <a:xfrm>
            <a:off x="3299276" y="941867"/>
            <a:ext cx="2304029" cy="420628"/>
          </a:xfrm>
          <a:prstGeom prst="rect">
            <a:avLst/>
          </a:prstGeom>
          <a:noFill/>
        </p:spPr>
        <p:txBody>
          <a:bodyPr wrap="none" rtlCol="0" anchor="ctr">
            <a:spAutoFit/>
          </a:bodyPr>
          <a:lstStyle/>
          <a:p>
            <a:pPr algn="l"/>
            <a:r>
              <a:rPr lang="fr-FR" dirty="0">
                <a:latin typeface="Open Sans"/>
                <a:ea typeface="Open Sans"/>
                <a:cs typeface="Open Sans"/>
                <a:sym typeface="Open Sans"/>
                <a:rtl val="0"/>
              </a:rPr>
              <a:t>GES [</a:t>
            </a:r>
            <a:r>
              <a:rPr lang="fr-FR" dirty="0" err="1">
                <a:latin typeface="Open Sans"/>
                <a:ea typeface="Open Sans"/>
                <a:cs typeface="Open Sans"/>
                <a:sym typeface="Open Sans"/>
                <a:rtl val="0"/>
              </a:rPr>
              <a:t>gCO</a:t>
            </a:r>
            <a:r>
              <a:rPr lang="fr-FR" baseline="-25000" dirty="0">
                <a:latin typeface="Open Sans"/>
                <a:ea typeface="Open Sans"/>
                <a:cs typeface="Open Sans"/>
                <a:sym typeface="Open Sans"/>
                <a:rtl val="0"/>
              </a:rPr>
              <a:t>​2</a:t>
            </a:r>
            <a:r>
              <a:rPr lang="fr-FR" sz="3200" baseline="-25000" dirty="0">
                <a:latin typeface="Open Sans"/>
                <a:ea typeface="Open Sans"/>
                <a:cs typeface="Open Sans"/>
                <a:sym typeface="Open Sans"/>
                <a:rtl val="0"/>
              </a:rPr>
              <a:t>​</a:t>
            </a:r>
            <a:r>
              <a:rPr lang="fr-FR" dirty="0" err="1">
                <a:latin typeface="Open Sans"/>
                <a:ea typeface="Open Sans"/>
                <a:cs typeface="Open Sans"/>
                <a:sym typeface="Open Sans"/>
                <a:rtl val="0"/>
              </a:rPr>
              <a:t>eq</a:t>
            </a:r>
            <a:r>
              <a:rPr lang="fr-FR" dirty="0">
                <a:latin typeface="Open Sans"/>
                <a:ea typeface="Open Sans"/>
                <a:cs typeface="Open Sans"/>
                <a:sym typeface="Open Sans"/>
                <a:rtl val="0"/>
              </a:rPr>
              <a:t> / kWh]</a:t>
            </a:r>
          </a:p>
        </p:txBody>
      </p:sp>
      <p:sp>
        <p:nvSpPr>
          <p:cNvPr id="88" name="TextBox 87">
            <a:extLst>
              <a:ext uri="{FF2B5EF4-FFF2-40B4-BE49-F238E27FC236}">
                <a16:creationId xmlns:a16="http://schemas.microsoft.com/office/drawing/2014/main" id="{EE0F1C8E-48E8-2C48-9A10-CD5F5B60F7F3}"/>
              </a:ext>
            </a:extLst>
          </p:cNvPr>
          <p:cNvSpPr txBox="1"/>
          <p:nvPr/>
        </p:nvSpPr>
        <p:spPr>
          <a:xfrm>
            <a:off x="8543259" y="5034599"/>
            <a:ext cx="1862176" cy="369332"/>
          </a:xfrm>
          <a:prstGeom prst="rect">
            <a:avLst/>
          </a:prstGeom>
          <a:noFill/>
        </p:spPr>
        <p:txBody>
          <a:bodyPr wrap="none" rtlCol="0">
            <a:spAutoFit/>
          </a:bodyPr>
          <a:lstStyle/>
          <a:p>
            <a:r>
              <a:rPr lang="fr-FR" dirty="0">
                <a:solidFill>
                  <a:srgbClr val="C00000"/>
                </a:solidFill>
              </a:rPr>
              <a:t>Réseau électrique</a:t>
            </a:r>
          </a:p>
        </p:txBody>
      </p:sp>
    </p:spTree>
    <p:extLst>
      <p:ext uri="{BB962C8B-B14F-4D97-AF65-F5344CB8AC3E}">
        <p14:creationId xmlns:p14="http://schemas.microsoft.com/office/powerpoint/2010/main" val="5512924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normAutofit/>
          </a:bodyPr>
          <a:lstStyle/>
          <a:p>
            <a:r>
              <a:rPr lang="en-AU" b="1" dirty="0">
                <a:solidFill>
                  <a:schemeClr val="accent1"/>
                </a:solidFill>
              </a:rPr>
              <a:t>Annex 1</a:t>
            </a:r>
            <a:br>
              <a:rPr lang="en-AU" dirty="0"/>
            </a:br>
            <a:r>
              <a:rPr lang="en-AU" dirty="0"/>
              <a:t>City radius ?</a:t>
            </a:r>
          </a:p>
        </p:txBody>
      </p:sp>
    </p:spTree>
    <p:extLst>
      <p:ext uri="{BB962C8B-B14F-4D97-AF65-F5344CB8AC3E}">
        <p14:creationId xmlns:p14="http://schemas.microsoft.com/office/powerpoint/2010/main" val="12028169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5F160-418C-B841-95F9-075F7294D8B5}"/>
              </a:ext>
            </a:extLst>
          </p:cNvPr>
          <p:cNvSpPr txBox="1"/>
          <p:nvPr/>
        </p:nvSpPr>
        <p:spPr>
          <a:xfrm>
            <a:off x="489859" y="360632"/>
            <a:ext cx="10635343" cy="5909310"/>
          </a:xfrm>
          <a:prstGeom prst="rect">
            <a:avLst/>
          </a:prstGeom>
          <a:noFill/>
        </p:spPr>
        <p:txBody>
          <a:bodyPr wrap="square" rtlCol="0">
            <a:spAutoFit/>
          </a:bodyPr>
          <a:lstStyle/>
          <a:p>
            <a:r>
              <a:rPr lang="en-AU"/>
              <a:t>Today electric transport (90km/h) and refrigeration ⇒ Food can be produced anywhere in Europe and brought to cities. Take assumption that this is not available (obviously not realistic). The objective is :</a:t>
            </a:r>
          </a:p>
          <a:p>
            <a:pPr marL="285750" indent="-285750">
              <a:buFont typeface="Arial" panose="020B0604020202020204" pitchFamily="34" charset="0"/>
              <a:buChar char="•"/>
            </a:pPr>
            <a:r>
              <a:rPr lang="en-AU"/>
              <a:t>Show without using energy physical limits are more apparent </a:t>
            </a:r>
          </a:p>
          <a:p>
            <a:pPr marL="285750" indent="-285750">
              <a:buFont typeface="Arial" panose="020B0604020202020204" pitchFamily="34" charset="0"/>
              <a:buChar char="•"/>
            </a:pPr>
            <a:r>
              <a:rPr lang="en-AU"/>
              <a:t>Calculate a theoretical city size and compare it with pre-industrial cities (validate order of magnitude)</a:t>
            </a:r>
          </a:p>
          <a:p>
            <a:pPr marL="285750" indent="-285750">
              <a:buFont typeface="Arial" panose="020B0604020202020204" pitchFamily="34" charset="0"/>
              <a:buChar char="•"/>
            </a:pPr>
            <a:r>
              <a:rPr lang="en-AU"/>
              <a:t>Compare order of magnitude for a city to current megapole</a:t>
            </a:r>
          </a:p>
          <a:p>
            <a:endParaRPr lang="en-AU"/>
          </a:p>
          <a:p>
            <a:r>
              <a:rPr lang="en-AU" u="sng"/>
              <a:t>Method</a:t>
            </a:r>
          </a:p>
          <a:p>
            <a:r>
              <a:rPr lang="en-AU"/>
              <a:t>We take a circular city with a radious k, to feed this city we need a circular farming area around with radius r, Finally we have a maximal radius R which considers how far food produce can travel. This is figure X.</a:t>
            </a:r>
          </a:p>
          <a:p>
            <a:endParaRPr lang="en-AU"/>
          </a:p>
          <a:p>
            <a:r>
              <a:rPr lang="en-AU"/>
              <a:t>Fig X.</a:t>
            </a:r>
          </a:p>
          <a:p>
            <a:endParaRPr lang="en-AU"/>
          </a:p>
          <a:p>
            <a:r>
              <a:rPr lang="en-AU"/>
              <a:t>The city radius and density of population are variables of our problem. For the rest the « farming » circle is defined by the consumption per inhabitant and crop yield per surface. The « travelling » circle is defined by the horse speed carrying food and duration of the trip (food peremption or other logistic matters).</a:t>
            </a:r>
          </a:p>
          <a:p>
            <a:endParaRPr lang="en-AU"/>
          </a:p>
          <a:p>
            <a:r>
              <a:rPr lang="en-AU"/>
              <a:t>We express the equation to find the radius of the farming circle as a function of the city radius and population density.</a:t>
            </a:r>
          </a:p>
          <a:p>
            <a:endParaRPr lang="en-AU"/>
          </a:p>
          <a:p>
            <a:r>
              <a:rPr lang="en-AU"/>
              <a:t>Eq X.</a:t>
            </a:r>
          </a:p>
          <a:p>
            <a:endParaRPr lang="en-AU"/>
          </a:p>
        </p:txBody>
      </p:sp>
    </p:spTree>
    <p:extLst>
      <p:ext uri="{BB962C8B-B14F-4D97-AF65-F5344CB8AC3E}">
        <p14:creationId xmlns:p14="http://schemas.microsoft.com/office/powerpoint/2010/main" val="429039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4C27E-84E1-CF49-9AEE-EC78B130F351}"/>
              </a:ext>
            </a:extLst>
          </p:cNvPr>
          <p:cNvSpPr txBox="1"/>
          <p:nvPr/>
        </p:nvSpPr>
        <p:spPr>
          <a:xfrm>
            <a:off x="555173" y="544285"/>
            <a:ext cx="11092543" cy="5909310"/>
          </a:xfrm>
          <a:prstGeom prst="rect">
            <a:avLst/>
          </a:prstGeom>
          <a:noFill/>
        </p:spPr>
        <p:txBody>
          <a:bodyPr wrap="square" rtlCol="0">
            <a:spAutoFit/>
          </a:bodyPr>
          <a:lstStyle/>
          <a:p>
            <a:r>
              <a:rPr lang="en-AU" u="sng"/>
              <a:t>Results</a:t>
            </a:r>
          </a:p>
          <a:p>
            <a:r>
              <a:rPr lang="en-AU"/>
              <a:t>To calculate the farming circle depends on surface to feed a human, we take this value from WHO. The upper traveling circle is more flexible but for now we set the limit based on horse speed and 3 day trip.</a:t>
            </a:r>
          </a:p>
          <a:p>
            <a:endParaRPr lang="en-AU"/>
          </a:p>
          <a:p>
            <a:r>
              <a:rPr lang="en-AU"/>
              <a:t>Fig 2 with different assumptions on population density (reading the curve)</a:t>
            </a:r>
          </a:p>
          <a:p>
            <a:r>
              <a:rPr lang="en-AU"/>
              <a:t>Xaxis = city radius &amp; Yaxis = farming circle</a:t>
            </a:r>
          </a:p>
          <a:p>
            <a:endParaRPr lang="en-AU"/>
          </a:p>
          <a:p>
            <a:r>
              <a:rPr lang="en-AU"/>
              <a:t>Fig 3 Placing pre-industrial big cities / modern small cities / big metropoles (Paris, Tokyo) </a:t>
            </a:r>
          </a:p>
          <a:p>
            <a:r>
              <a:rPr lang="en-AU"/>
              <a:t>Xaxis = city radius &amp; Yaxis = farming circle</a:t>
            </a:r>
          </a:p>
          <a:p>
            <a:endParaRPr lang="en-AU"/>
          </a:p>
          <a:p>
            <a:r>
              <a:rPr lang="en-AU"/>
              <a:t>Are we good on the validation side ?</a:t>
            </a:r>
          </a:p>
          <a:p>
            <a:r>
              <a:rPr lang="en-AU"/>
              <a:t>Warning not realistic, order of magnitude nonetheless between small cities and big cities ?</a:t>
            </a:r>
          </a:p>
          <a:p>
            <a:endParaRPr lang="en-AU"/>
          </a:p>
          <a:p>
            <a:r>
              <a:rPr lang="en-AU" u="sng"/>
              <a:t>Limits</a:t>
            </a:r>
          </a:p>
          <a:p>
            <a:r>
              <a:rPr lang="en-AU"/>
              <a:t>Always careful when using over-simplified models. Rather here to show some trends, highlight potenital physical limits with less energy. </a:t>
            </a:r>
          </a:p>
          <a:p>
            <a:pPr marL="285750" indent="-285750">
              <a:buFont typeface="Arial" panose="020B0604020202020204" pitchFamily="34" charset="0"/>
              <a:buChar char="•"/>
            </a:pPr>
            <a:r>
              <a:rPr lang="en-AU"/>
              <a:t>Surface farming per habitant ?</a:t>
            </a:r>
          </a:p>
          <a:p>
            <a:pPr marL="285750" indent="-285750">
              <a:buFont typeface="Arial" panose="020B0604020202020204" pitchFamily="34" charset="0"/>
              <a:buChar char="•"/>
            </a:pPr>
            <a:r>
              <a:rPr lang="en-AU"/>
              <a:t>Some food don’t have peremption date, or can be transported alive.</a:t>
            </a:r>
          </a:p>
          <a:p>
            <a:pPr marL="285750" indent="-285750">
              <a:buFont typeface="Arial" panose="020B0604020202020204" pitchFamily="34" charset="0"/>
              <a:buChar char="•"/>
            </a:pPr>
            <a:r>
              <a:rPr lang="en-AU"/>
              <a:t>Topology (mountain, river, sea side, circular city)</a:t>
            </a:r>
          </a:p>
          <a:p>
            <a:pPr marL="285750" indent="-285750">
              <a:buFont typeface="Arial" panose="020B0604020202020204" pitchFamily="34" charset="0"/>
              <a:buChar char="•"/>
            </a:pPr>
            <a:r>
              <a:rPr lang="en-AU"/>
              <a:t>Train tracks</a:t>
            </a:r>
          </a:p>
          <a:p>
            <a:pPr marL="285750" indent="-285750">
              <a:buFont typeface="Arial" panose="020B0604020202020204" pitchFamily="34" charset="0"/>
              <a:buChar char="•"/>
            </a:pPr>
            <a:endParaRPr lang="en-AU"/>
          </a:p>
        </p:txBody>
      </p:sp>
    </p:spTree>
    <p:extLst>
      <p:ext uri="{BB962C8B-B14F-4D97-AF65-F5344CB8AC3E}">
        <p14:creationId xmlns:p14="http://schemas.microsoft.com/office/powerpoint/2010/main" val="2736082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806-2A10-9346-8AF5-8715DCFC2E25}"/>
              </a:ext>
            </a:extLst>
          </p:cNvPr>
          <p:cNvSpPr>
            <a:spLocks noGrp="1"/>
          </p:cNvSpPr>
          <p:nvPr>
            <p:ph type="title"/>
          </p:nvPr>
        </p:nvSpPr>
        <p:spPr/>
        <p:txBody>
          <a:bodyPr>
            <a:normAutofit/>
          </a:bodyPr>
          <a:lstStyle/>
          <a:p>
            <a:r>
              <a:rPr lang="en-AU" b="1" dirty="0">
                <a:solidFill>
                  <a:schemeClr val="accent1"/>
                </a:solidFill>
              </a:rPr>
              <a:t>Archives / backup slides</a:t>
            </a:r>
            <a:br>
              <a:rPr lang="en-AU" dirty="0"/>
            </a:br>
            <a:r>
              <a:rPr lang="en-AU" dirty="0"/>
              <a:t>Random stuffs</a:t>
            </a:r>
          </a:p>
        </p:txBody>
      </p:sp>
    </p:spTree>
    <p:extLst>
      <p:ext uri="{BB962C8B-B14F-4D97-AF65-F5344CB8AC3E}">
        <p14:creationId xmlns:p14="http://schemas.microsoft.com/office/powerpoint/2010/main" val="301480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B8FE6BA-5ADF-C44E-9661-F7BE834FF366}"/>
              </a:ext>
            </a:extLst>
          </p:cNvPr>
          <p:cNvSpPr/>
          <p:nvPr/>
        </p:nvSpPr>
        <p:spPr>
          <a:xfrm>
            <a:off x="2437917" y="3701084"/>
            <a:ext cx="2094877" cy="1815404"/>
          </a:xfrm>
          <a:custGeom>
            <a:avLst/>
            <a:gdLst>
              <a:gd name="connsiteX0" fmla="*/ 0 w 1594624"/>
              <a:gd name="connsiteY0" fmla="*/ 0 h 1133708"/>
              <a:gd name="connsiteX1" fmla="*/ 1594624 w 1594624"/>
              <a:gd name="connsiteY1" fmla="*/ 0 h 1133708"/>
              <a:gd name="connsiteX2" fmla="*/ 1594624 w 1594624"/>
              <a:gd name="connsiteY2" fmla="*/ 1133708 h 1133708"/>
              <a:gd name="connsiteX3" fmla="*/ 0 w 1594624"/>
              <a:gd name="connsiteY3" fmla="*/ 1133708 h 1133708"/>
              <a:gd name="connsiteX4" fmla="*/ 0 w 1594624"/>
              <a:gd name="connsiteY4" fmla="*/ 0 h 1133708"/>
              <a:gd name="connsiteX0" fmla="*/ 0 w 2051824"/>
              <a:gd name="connsiteY0" fmla="*/ 434898 h 1568606"/>
              <a:gd name="connsiteX1" fmla="*/ 2051824 w 2051824"/>
              <a:gd name="connsiteY1" fmla="*/ 0 h 1568606"/>
              <a:gd name="connsiteX2" fmla="*/ 1594624 w 2051824"/>
              <a:gd name="connsiteY2" fmla="*/ 1568606 h 1568606"/>
              <a:gd name="connsiteX3" fmla="*/ 0 w 2051824"/>
              <a:gd name="connsiteY3" fmla="*/ 1568606 h 1568606"/>
              <a:gd name="connsiteX4" fmla="*/ 0 w 2051824"/>
              <a:gd name="connsiteY4" fmla="*/ 434898 h 1568606"/>
              <a:gd name="connsiteX0" fmla="*/ 0 w 2051824"/>
              <a:gd name="connsiteY0" fmla="*/ 636704 h 1770412"/>
              <a:gd name="connsiteX1" fmla="*/ 2051824 w 2051824"/>
              <a:gd name="connsiteY1" fmla="*/ 201806 h 1770412"/>
              <a:gd name="connsiteX2" fmla="*/ 1594624 w 2051824"/>
              <a:gd name="connsiteY2" fmla="*/ 1770412 h 1770412"/>
              <a:gd name="connsiteX3" fmla="*/ 0 w 2051824"/>
              <a:gd name="connsiteY3" fmla="*/ 1770412 h 1770412"/>
              <a:gd name="connsiteX4" fmla="*/ 0 w 2051824"/>
              <a:gd name="connsiteY4" fmla="*/ 636704 h 1770412"/>
              <a:gd name="connsiteX0" fmla="*/ 11151 w 2051824"/>
              <a:gd name="connsiteY0" fmla="*/ 646176 h 1768732"/>
              <a:gd name="connsiteX1" fmla="*/ 2051824 w 2051824"/>
              <a:gd name="connsiteY1" fmla="*/ 200126 h 1768732"/>
              <a:gd name="connsiteX2" fmla="*/ 1594624 w 2051824"/>
              <a:gd name="connsiteY2" fmla="*/ 1768732 h 1768732"/>
              <a:gd name="connsiteX3" fmla="*/ 0 w 2051824"/>
              <a:gd name="connsiteY3" fmla="*/ 1768732 h 1768732"/>
              <a:gd name="connsiteX4" fmla="*/ 11151 w 2051824"/>
              <a:gd name="connsiteY4" fmla="*/ 646176 h 1768732"/>
              <a:gd name="connsiteX0" fmla="*/ 11151 w 2051824"/>
              <a:gd name="connsiteY0" fmla="*/ 678527 h 1801083"/>
              <a:gd name="connsiteX1" fmla="*/ 2051824 w 2051824"/>
              <a:gd name="connsiteY1" fmla="*/ 232477 h 1801083"/>
              <a:gd name="connsiteX2" fmla="*/ 1594624 w 2051824"/>
              <a:gd name="connsiteY2" fmla="*/ 1801083 h 1801083"/>
              <a:gd name="connsiteX3" fmla="*/ 0 w 2051824"/>
              <a:gd name="connsiteY3" fmla="*/ 1801083 h 1801083"/>
              <a:gd name="connsiteX4" fmla="*/ 11151 w 2051824"/>
              <a:gd name="connsiteY4" fmla="*/ 678527 h 1801083"/>
              <a:gd name="connsiteX0" fmla="*/ 11151 w 2074126"/>
              <a:gd name="connsiteY0" fmla="*/ 687529 h 1810085"/>
              <a:gd name="connsiteX1" fmla="*/ 2074126 w 2074126"/>
              <a:gd name="connsiteY1" fmla="*/ 230328 h 1810085"/>
              <a:gd name="connsiteX2" fmla="*/ 1594624 w 2074126"/>
              <a:gd name="connsiteY2" fmla="*/ 1810085 h 1810085"/>
              <a:gd name="connsiteX3" fmla="*/ 0 w 2074126"/>
              <a:gd name="connsiteY3" fmla="*/ 1810085 h 1810085"/>
              <a:gd name="connsiteX4" fmla="*/ 11151 w 2074126"/>
              <a:gd name="connsiteY4" fmla="*/ 687529 h 1810085"/>
              <a:gd name="connsiteX0" fmla="*/ 11151 w 2074126"/>
              <a:gd name="connsiteY0" fmla="*/ 663296 h 1785852"/>
              <a:gd name="connsiteX1" fmla="*/ 2074126 w 2074126"/>
              <a:gd name="connsiteY1" fmla="*/ 206095 h 1785852"/>
              <a:gd name="connsiteX2" fmla="*/ 1594624 w 2074126"/>
              <a:gd name="connsiteY2" fmla="*/ 1785852 h 1785852"/>
              <a:gd name="connsiteX3" fmla="*/ 0 w 2074126"/>
              <a:gd name="connsiteY3" fmla="*/ 1785852 h 1785852"/>
              <a:gd name="connsiteX4" fmla="*/ 11151 w 2074126"/>
              <a:gd name="connsiteY4" fmla="*/ 663296 h 1785852"/>
              <a:gd name="connsiteX0" fmla="*/ 11151 w 2074126"/>
              <a:gd name="connsiteY0" fmla="*/ 667027 h 1789583"/>
              <a:gd name="connsiteX1" fmla="*/ 2074126 w 2074126"/>
              <a:gd name="connsiteY1" fmla="*/ 209826 h 1789583"/>
              <a:gd name="connsiteX2" fmla="*/ 1594624 w 2074126"/>
              <a:gd name="connsiteY2" fmla="*/ 1789583 h 1789583"/>
              <a:gd name="connsiteX3" fmla="*/ 0 w 2074126"/>
              <a:gd name="connsiteY3" fmla="*/ 1789583 h 1789583"/>
              <a:gd name="connsiteX4" fmla="*/ 11151 w 2074126"/>
              <a:gd name="connsiteY4" fmla="*/ 667027 h 1789583"/>
              <a:gd name="connsiteX0" fmla="*/ 11151 w 2108128"/>
              <a:gd name="connsiteY0" fmla="*/ 676061 h 1798617"/>
              <a:gd name="connsiteX1" fmla="*/ 2108128 w 2108128"/>
              <a:gd name="connsiteY1" fmla="*/ 207709 h 1798617"/>
              <a:gd name="connsiteX2" fmla="*/ 1594624 w 2108128"/>
              <a:gd name="connsiteY2" fmla="*/ 1798617 h 1798617"/>
              <a:gd name="connsiteX3" fmla="*/ 0 w 2108128"/>
              <a:gd name="connsiteY3" fmla="*/ 1798617 h 1798617"/>
              <a:gd name="connsiteX4" fmla="*/ 11151 w 2108128"/>
              <a:gd name="connsiteY4" fmla="*/ 676061 h 1798617"/>
              <a:gd name="connsiteX0" fmla="*/ 11151 w 2102283"/>
              <a:gd name="connsiteY0" fmla="*/ 685419 h 1807975"/>
              <a:gd name="connsiteX1" fmla="*/ 2102283 w 2102283"/>
              <a:gd name="connsiteY1" fmla="*/ 205565 h 1807975"/>
              <a:gd name="connsiteX2" fmla="*/ 1594624 w 2102283"/>
              <a:gd name="connsiteY2" fmla="*/ 1807975 h 1807975"/>
              <a:gd name="connsiteX3" fmla="*/ 0 w 2102283"/>
              <a:gd name="connsiteY3" fmla="*/ 1807975 h 1807975"/>
              <a:gd name="connsiteX4" fmla="*/ 11151 w 2102283"/>
              <a:gd name="connsiteY4" fmla="*/ 685419 h 1807975"/>
              <a:gd name="connsiteX0" fmla="*/ 11151 w 2102283"/>
              <a:gd name="connsiteY0" fmla="*/ 685419 h 1819477"/>
              <a:gd name="connsiteX1" fmla="*/ 2102283 w 2102283"/>
              <a:gd name="connsiteY1" fmla="*/ 205565 h 1819477"/>
              <a:gd name="connsiteX2" fmla="*/ 1612160 w 2102283"/>
              <a:gd name="connsiteY2" fmla="*/ 1819477 h 1819477"/>
              <a:gd name="connsiteX3" fmla="*/ 0 w 2102283"/>
              <a:gd name="connsiteY3" fmla="*/ 1807975 h 1819477"/>
              <a:gd name="connsiteX4" fmla="*/ 11151 w 2102283"/>
              <a:gd name="connsiteY4" fmla="*/ 685419 h 1819477"/>
              <a:gd name="connsiteX0" fmla="*/ 0 w 2129222"/>
              <a:gd name="connsiteY0" fmla="*/ 703831 h 1815404"/>
              <a:gd name="connsiteX1" fmla="*/ 2129222 w 2129222"/>
              <a:gd name="connsiteY1" fmla="*/ 201492 h 1815404"/>
              <a:gd name="connsiteX2" fmla="*/ 1639099 w 2129222"/>
              <a:gd name="connsiteY2" fmla="*/ 1815404 h 1815404"/>
              <a:gd name="connsiteX3" fmla="*/ 26939 w 2129222"/>
              <a:gd name="connsiteY3" fmla="*/ 1803902 h 1815404"/>
              <a:gd name="connsiteX4" fmla="*/ 0 w 2129222"/>
              <a:gd name="connsiteY4" fmla="*/ 703831 h 1815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222" h="1815404">
                <a:moveTo>
                  <a:pt x="0" y="703831"/>
                </a:moveTo>
                <a:cubicBezTo>
                  <a:pt x="483219" y="324689"/>
                  <a:pt x="1389526" y="-333767"/>
                  <a:pt x="2129222" y="201492"/>
                </a:cubicBezTo>
                <a:lnTo>
                  <a:pt x="1639099" y="1815404"/>
                </a:lnTo>
                <a:lnTo>
                  <a:pt x="26939" y="1803902"/>
                </a:lnTo>
                <a:lnTo>
                  <a:pt x="0" y="703831"/>
                </a:lnTo>
                <a:close/>
              </a:path>
            </a:pathLst>
          </a:cu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FF0E81C2-195C-D245-BF70-CC858BE446E1}"/>
              </a:ext>
            </a:extLst>
          </p:cNvPr>
          <p:cNvSpPr/>
          <p:nvPr/>
        </p:nvSpPr>
        <p:spPr>
          <a:xfrm>
            <a:off x="6612674" y="3588591"/>
            <a:ext cx="2018370" cy="1916395"/>
          </a:xfrm>
          <a:custGeom>
            <a:avLst/>
            <a:gdLst>
              <a:gd name="connsiteX0" fmla="*/ 0 w 1516565"/>
              <a:gd name="connsiteY0" fmla="*/ 0 h 1026500"/>
              <a:gd name="connsiteX1" fmla="*/ 1516565 w 1516565"/>
              <a:gd name="connsiteY1" fmla="*/ 0 h 1026500"/>
              <a:gd name="connsiteX2" fmla="*/ 1516565 w 1516565"/>
              <a:gd name="connsiteY2" fmla="*/ 1026500 h 1026500"/>
              <a:gd name="connsiteX3" fmla="*/ 0 w 1516565"/>
              <a:gd name="connsiteY3" fmla="*/ 1026500 h 1026500"/>
              <a:gd name="connsiteX4" fmla="*/ 0 w 1516565"/>
              <a:gd name="connsiteY4" fmla="*/ 0 h 1026500"/>
              <a:gd name="connsiteX0" fmla="*/ 0 w 2018370"/>
              <a:gd name="connsiteY0" fmla="*/ 0 h 1305280"/>
              <a:gd name="connsiteX1" fmla="*/ 2018370 w 2018370"/>
              <a:gd name="connsiteY1" fmla="*/ 278780 h 1305280"/>
              <a:gd name="connsiteX2" fmla="*/ 2018370 w 2018370"/>
              <a:gd name="connsiteY2" fmla="*/ 1305280 h 1305280"/>
              <a:gd name="connsiteX3" fmla="*/ 501805 w 2018370"/>
              <a:gd name="connsiteY3" fmla="*/ 1305280 h 1305280"/>
              <a:gd name="connsiteX4" fmla="*/ 0 w 2018370"/>
              <a:gd name="connsiteY4" fmla="*/ 0 h 1305280"/>
              <a:gd name="connsiteX0" fmla="*/ 0 w 2018370"/>
              <a:gd name="connsiteY0" fmla="*/ 0 h 1305280"/>
              <a:gd name="connsiteX1" fmla="*/ 2001117 w 2018370"/>
              <a:gd name="connsiteY1" fmla="*/ 296033 h 1305280"/>
              <a:gd name="connsiteX2" fmla="*/ 2018370 w 2018370"/>
              <a:gd name="connsiteY2" fmla="*/ 1305280 h 1305280"/>
              <a:gd name="connsiteX3" fmla="*/ 501805 w 2018370"/>
              <a:gd name="connsiteY3" fmla="*/ 1305280 h 1305280"/>
              <a:gd name="connsiteX4" fmla="*/ 0 w 2018370"/>
              <a:gd name="connsiteY4" fmla="*/ 0 h 1305280"/>
              <a:gd name="connsiteX0" fmla="*/ 0 w 2018370"/>
              <a:gd name="connsiteY0" fmla="*/ 0 h 1305280"/>
              <a:gd name="connsiteX1" fmla="*/ 1995366 w 2018370"/>
              <a:gd name="connsiteY1" fmla="*/ 313286 h 1305280"/>
              <a:gd name="connsiteX2" fmla="*/ 2018370 w 2018370"/>
              <a:gd name="connsiteY2" fmla="*/ 1305280 h 1305280"/>
              <a:gd name="connsiteX3" fmla="*/ 501805 w 2018370"/>
              <a:gd name="connsiteY3" fmla="*/ 1305280 h 1305280"/>
              <a:gd name="connsiteX4" fmla="*/ 0 w 2018370"/>
              <a:gd name="connsiteY4" fmla="*/ 0 h 1305280"/>
              <a:gd name="connsiteX0" fmla="*/ 0 w 2018370"/>
              <a:gd name="connsiteY0" fmla="*/ 0 h 1305280"/>
              <a:gd name="connsiteX1" fmla="*/ 1995366 w 2018370"/>
              <a:gd name="connsiteY1" fmla="*/ 313286 h 1305280"/>
              <a:gd name="connsiteX2" fmla="*/ 2018370 w 2018370"/>
              <a:gd name="connsiteY2" fmla="*/ 1305280 h 1305280"/>
              <a:gd name="connsiteX3" fmla="*/ 501805 w 2018370"/>
              <a:gd name="connsiteY3" fmla="*/ 1305280 h 1305280"/>
              <a:gd name="connsiteX4" fmla="*/ 0 w 2018370"/>
              <a:gd name="connsiteY4" fmla="*/ 0 h 1305280"/>
              <a:gd name="connsiteX0" fmla="*/ 0 w 2018370"/>
              <a:gd name="connsiteY0" fmla="*/ 208432 h 1513712"/>
              <a:gd name="connsiteX1" fmla="*/ 1995366 w 2018370"/>
              <a:gd name="connsiteY1" fmla="*/ 521718 h 1513712"/>
              <a:gd name="connsiteX2" fmla="*/ 2018370 w 2018370"/>
              <a:gd name="connsiteY2" fmla="*/ 1513712 h 1513712"/>
              <a:gd name="connsiteX3" fmla="*/ 501805 w 2018370"/>
              <a:gd name="connsiteY3" fmla="*/ 1513712 h 1513712"/>
              <a:gd name="connsiteX4" fmla="*/ 0 w 2018370"/>
              <a:gd name="connsiteY4" fmla="*/ 208432 h 1513712"/>
              <a:gd name="connsiteX0" fmla="*/ 0 w 2018370"/>
              <a:gd name="connsiteY0" fmla="*/ 293312 h 1598592"/>
              <a:gd name="connsiteX1" fmla="*/ 1995366 w 2018370"/>
              <a:gd name="connsiteY1" fmla="*/ 606598 h 1598592"/>
              <a:gd name="connsiteX2" fmla="*/ 2018370 w 2018370"/>
              <a:gd name="connsiteY2" fmla="*/ 1598592 h 1598592"/>
              <a:gd name="connsiteX3" fmla="*/ 501805 w 2018370"/>
              <a:gd name="connsiteY3" fmla="*/ 1598592 h 1598592"/>
              <a:gd name="connsiteX4" fmla="*/ 0 w 2018370"/>
              <a:gd name="connsiteY4" fmla="*/ 293312 h 1598592"/>
              <a:gd name="connsiteX0" fmla="*/ 0 w 2018370"/>
              <a:gd name="connsiteY0" fmla="*/ 451819 h 1757099"/>
              <a:gd name="connsiteX1" fmla="*/ 737032 w 2018370"/>
              <a:gd name="connsiteY1" fmla="*/ 7480 h 1757099"/>
              <a:gd name="connsiteX2" fmla="*/ 1995366 w 2018370"/>
              <a:gd name="connsiteY2" fmla="*/ 765105 h 1757099"/>
              <a:gd name="connsiteX3" fmla="*/ 2018370 w 2018370"/>
              <a:gd name="connsiteY3" fmla="*/ 1757099 h 1757099"/>
              <a:gd name="connsiteX4" fmla="*/ 501805 w 2018370"/>
              <a:gd name="connsiteY4" fmla="*/ 1757099 h 1757099"/>
              <a:gd name="connsiteX5" fmla="*/ 0 w 2018370"/>
              <a:gd name="connsiteY5" fmla="*/ 451819 h 1757099"/>
              <a:gd name="connsiteX0" fmla="*/ 0 w 2018370"/>
              <a:gd name="connsiteY0" fmla="*/ 450380 h 1755660"/>
              <a:gd name="connsiteX1" fmla="*/ 737032 w 2018370"/>
              <a:gd name="connsiteY1" fmla="*/ 6041 h 1755660"/>
              <a:gd name="connsiteX2" fmla="*/ 1995366 w 2018370"/>
              <a:gd name="connsiteY2" fmla="*/ 763666 h 1755660"/>
              <a:gd name="connsiteX3" fmla="*/ 2018370 w 2018370"/>
              <a:gd name="connsiteY3" fmla="*/ 1755660 h 1755660"/>
              <a:gd name="connsiteX4" fmla="*/ 501805 w 2018370"/>
              <a:gd name="connsiteY4" fmla="*/ 1755660 h 1755660"/>
              <a:gd name="connsiteX5" fmla="*/ 0 w 2018370"/>
              <a:gd name="connsiteY5" fmla="*/ 450380 h 1755660"/>
              <a:gd name="connsiteX0" fmla="*/ 0 w 2018370"/>
              <a:gd name="connsiteY0" fmla="*/ 552496 h 1857776"/>
              <a:gd name="connsiteX1" fmla="*/ 840549 w 2018370"/>
              <a:gd name="connsiteY1" fmla="*/ 4640 h 1857776"/>
              <a:gd name="connsiteX2" fmla="*/ 1995366 w 2018370"/>
              <a:gd name="connsiteY2" fmla="*/ 865782 h 1857776"/>
              <a:gd name="connsiteX3" fmla="*/ 2018370 w 2018370"/>
              <a:gd name="connsiteY3" fmla="*/ 1857776 h 1857776"/>
              <a:gd name="connsiteX4" fmla="*/ 501805 w 2018370"/>
              <a:gd name="connsiteY4" fmla="*/ 1857776 h 1857776"/>
              <a:gd name="connsiteX5" fmla="*/ 0 w 2018370"/>
              <a:gd name="connsiteY5" fmla="*/ 552496 h 1857776"/>
              <a:gd name="connsiteX0" fmla="*/ 0 w 2018370"/>
              <a:gd name="connsiteY0" fmla="*/ 552496 h 1857776"/>
              <a:gd name="connsiteX1" fmla="*/ 840549 w 2018370"/>
              <a:gd name="connsiteY1" fmla="*/ 4640 h 1857776"/>
              <a:gd name="connsiteX2" fmla="*/ 1995366 w 2018370"/>
              <a:gd name="connsiteY2" fmla="*/ 865782 h 1857776"/>
              <a:gd name="connsiteX3" fmla="*/ 2018370 w 2018370"/>
              <a:gd name="connsiteY3" fmla="*/ 1857776 h 1857776"/>
              <a:gd name="connsiteX4" fmla="*/ 501805 w 2018370"/>
              <a:gd name="connsiteY4" fmla="*/ 1857776 h 1857776"/>
              <a:gd name="connsiteX5" fmla="*/ 0 w 2018370"/>
              <a:gd name="connsiteY5" fmla="*/ 552496 h 1857776"/>
              <a:gd name="connsiteX0" fmla="*/ 0 w 2018370"/>
              <a:gd name="connsiteY0" fmla="*/ 592367 h 1897647"/>
              <a:gd name="connsiteX1" fmla="*/ 834798 w 2018370"/>
              <a:gd name="connsiteY1" fmla="*/ 4255 h 1897647"/>
              <a:gd name="connsiteX2" fmla="*/ 1995366 w 2018370"/>
              <a:gd name="connsiteY2" fmla="*/ 905653 h 1897647"/>
              <a:gd name="connsiteX3" fmla="*/ 2018370 w 2018370"/>
              <a:gd name="connsiteY3" fmla="*/ 1897647 h 1897647"/>
              <a:gd name="connsiteX4" fmla="*/ 501805 w 2018370"/>
              <a:gd name="connsiteY4" fmla="*/ 1897647 h 1897647"/>
              <a:gd name="connsiteX5" fmla="*/ 0 w 2018370"/>
              <a:gd name="connsiteY5" fmla="*/ 592367 h 1897647"/>
              <a:gd name="connsiteX0" fmla="*/ 0 w 2018370"/>
              <a:gd name="connsiteY0" fmla="*/ 592367 h 1897647"/>
              <a:gd name="connsiteX1" fmla="*/ 834798 w 2018370"/>
              <a:gd name="connsiteY1" fmla="*/ 4255 h 1897647"/>
              <a:gd name="connsiteX2" fmla="*/ 1995366 w 2018370"/>
              <a:gd name="connsiteY2" fmla="*/ 905653 h 1897647"/>
              <a:gd name="connsiteX3" fmla="*/ 2018370 w 2018370"/>
              <a:gd name="connsiteY3" fmla="*/ 1897647 h 1897647"/>
              <a:gd name="connsiteX4" fmla="*/ 501805 w 2018370"/>
              <a:gd name="connsiteY4" fmla="*/ 1897647 h 1897647"/>
              <a:gd name="connsiteX5" fmla="*/ 0 w 2018370"/>
              <a:gd name="connsiteY5" fmla="*/ 592367 h 1897647"/>
              <a:gd name="connsiteX0" fmla="*/ 0 w 2018370"/>
              <a:gd name="connsiteY0" fmla="*/ 588112 h 1893392"/>
              <a:gd name="connsiteX1" fmla="*/ 834798 w 2018370"/>
              <a:gd name="connsiteY1" fmla="*/ 0 h 1893392"/>
              <a:gd name="connsiteX2" fmla="*/ 1995366 w 2018370"/>
              <a:gd name="connsiteY2" fmla="*/ 901398 h 1893392"/>
              <a:gd name="connsiteX3" fmla="*/ 2018370 w 2018370"/>
              <a:gd name="connsiteY3" fmla="*/ 1893392 h 1893392"/>
              <a:gd name="connsiteX4" fmla="*/ 501805 w 2018370"/>
              <a:gd name="connsiteY4" fmla="*/ 1893392 h 1893392"/>
              <a:gd name="connsiteX5" fmla="*/ 0 w 2018370"/>
              <a:gd name="connsiteY5" fmla="*/ 588112 h 1893392"/>
              <a:gd name="connsiteX0" fmla="*/ 0 w 2018370"/>
              <a:gd name="connsiteY0" fmla="*/ 611115 h 1916395"/>
              <a:gd name="connsiteX1" fmla="*/ 811794 w 2018370"/>
              <a:gd name="connsiteY1" fmla="*/ 0 h 1916395"/>
              <a:gd name="connsiteX2" fmla="*/ 1995366 w 2018370"/>
              <a:gd name="connsiteY2" fmla="*/ 924401 h 1916395"/>
              <a:gd name="connsiteX3" fmla="*/ 2018370 w 2018370"/>
              <a:gd name="connsiteY3" fmla="*/ 1916395 h 1916395"/>
              <a:gd name="connsiteX4" fmla="*/ 501805 w 2018370"/>
              <a:gd name="connsiteY4" fmla="*/ 1916395 h 1916395"/>
              <a:gd name="connsiteX5" fmla="*/ 0 w 2018370"/>
              <a:gd name="connsiteY5" fmla="*/ 611115 h 1916395"/>
              <a:gd name="connsiteX0" fmla="*/ 0 w 2018370"/>
              <a:gd name="connsiteY0" fmla="*/ 611115 h 1916395"/>
              <a:gd name="connsiteX1" fmla="*/ 811794 w 2018370"/>
              <a:gd name="connsiteY1" fmla="*/ 0 h 1916395"/>
              <a:gd name="connsiteX2" fmla="*/ 1995366 w 2018370"/>
              <a:gd name="connsiteY2" fmla="*/ 924401 h 1916395"/>
              <a:gd name="connsiteX3" fmla="*/ 2018370 w 2018370"/>
              <a:gd name="connsiteY3" fmla="*/ 1916395 h 1916395"/>
              <a:gd name="connsiteX4" fmla="*/ 501805 w 2018370"/>
              <a:gd name="connsiteY4" fmla="*/ 1916395 h 1916395"/>
              <a:gd name="connsiteX5" fmla="*/ 0 w 2018370"/>
              <a:gd name="connsiteY5" fmla="*/ 611115 h 1916395"/>
              <a:gd name="connsiteX0" fmla="*/ 0 w 2018370"/>
              <a:gd name="connsiteY0" fmla="*/ 611115 h 1916395"/>
              <a:gd name="connsiteX1" fmla="*/ 811794 w 2018370"/>
              <a:gd name="connsiteY1" fmla="*/ 0 h 1916395"/>
              <a:gd name="connsiteX2" fmla="*/ 1995366 w 2018370"/>
              <a:gd name="connsiteY2" fmla="*/ 924401 h 1916395"/>
              <a:gd name="connsiteX3" fmla="*/ 2018370 w 2018370"/>
              <a:gd name="connsiteY3" fmla="*/ 1916395 h 1916395"/>
              <a:gd name="connsiteX4" fmla="*/ 501805 w 2018370"/>
              <a:gd name="connsiteY4" fmla="*/ 1916395 h 1916395"/>
              <a:gd name="connsiteX5" fmla="*/ 0 w 2018370"/>
              <a:gd name="connsiteY5" fmla="*/ 611115 h 1916395"/>
              <a:gd name="connsiteX0" fmla="*/ 0 w 2018370"/>
              <a:gd name="connsiteY0" fmla="*/ 611115 h 1916395"/>
              <a:gd name="connsiteX1" fmla="*/ 811794 w 2018370"/>
              <a:gd name="connsiteY1" fmla="*/ 0 h 1916395"/>
              <a:gd name="connsiteX2" fmla="*/ 1995366 w 2018370"/>
              <a:gd name="connsiteY2" fmla="*/ 924401 h 1916395"/>
              <a:gd name="connsiteX3" fmla="*/ 2018370 w 2018370"/>
              <a:gd name="connsiteY3" fmla="*/ 1916395 h 1916395"/>
              <a:gd name="connsiteX4" fmla="*/ 501805 w 2018370"/>
              <a:gd name="connsiteY4" fmla="*/ 1916395 h 1916395"/>
              <a:gd name="connsiteX5" fmla="*/ 0 w 2018370"/>
              <a:gd name="connsiteY5" fmla="*/ 611115 h 191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8370" h="1916395">
                <a:moveTo>
                  <a:pt x="0" y="611115"/>
                </a:moveTo>
                <a:cubicBezTo>
                  <a:pt x="192562" y="412485"/>
                  <a:pt x="525240" y="11046"/>
                  <a:pt x="811794" y="0"/>
                </a:cubicBezTo>
                <a:cubicBezTo>
                  <a:pt x="1184612" y="63716"/>
                  <a:pt x="1699380" y="731521"/>
                  <a:pt x="1995366" y="924401"/>
                </a:cubicBezTo>
                <a:lnTo>
                  <a:pt x="2018370" y="1916395"/>
                </a:lnTo>
                <a:lnTo>
                  <a:pt x="501805" y="1916395"/>
                </a:lnTo>
                <a:cubicBezTo>
                  <a:pt x="282778" y="1481302"/>
                  <a:pt x="167268" y="1046208"/>
                  <a:pt x="0" y="611115"/>
                </a:cubicBezTo>
                <a:close/>
              </a:path>
            </a:pathLst>
          </a:cu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73753404-736D-584E-A27F-3389E0288EF6}"/>
              </a:ext>
            </a:extLst>
          </p:cNvPr>
          <p:cNvSpPr/>
          <p:nvPr/>
        </p:nvSpPr>
        <p:spPr>
          <a:xfrm>
            <a:off x="4060818" y="3906226"/>
            <a:ext cx="3034635" cy="1604514"/>
          </a:xfrm>
          <a:custGeom>
            <a:avLst/>
            <a:gdLst>
              <a:gd name="connsiteX0" fmla="*/ 0 w 3017382"/>
              <a:gd name="connsiteY0" fmla="*/ 0 h 879895"/>
              <a:gd name="connsiteX1" fmla="*/ 3017382 w 3017382"/>
              <a:gd name="connsiteY1" fmla="*/ 0 h 879895"/>
              <a:gd name="connsiteX2" fmla="*/ 3017382 w 3017382"/>
              <a:gd name="connsiteY2" fmla="*/ 879895 h 879895"/>
              <a:gd name="connsiteX3" fmla="*/ 0 w 3017382"/>
              <a:gd name="connsiteY3" fmla="*/ 879895 h 879895"/>
              <a:gd name="connsiteX4" fmla="*/ 0 w 3017382"/>
              <a:gd name="connsiteY4" fmla="*/ 0 h 879895"/>
              <a:gd name="connsiteX0" fmla="*/ 448573 w 3017382"/>
              <a:gd name="connsiteY0" fmla="*/ 0 h 1587261"/>
              <a:gd name="connsiteX1" fmla="*/ 3017382 w 3017382"/>
              <a:gd name="connsiteY1" fmla="*/ 707366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17077 h 1604338"/>
              <a:gd name="connsiteX1" fmla="*/ 1782141 w 3017382"/>
              <a:gd name="connsiteY1" fmla="*/ 757614 h 1604338"/>
              <a:gd name="connsiteX2" fmla="*/ 2540054 w 3017382"/>
              <a:gd name="connsiteY2" fmla="*/ 321877 h 1604338"/>
              <a:gd name="connsiteX3" fmla="*/ 3017382 w 3017382"/>
              <a:gd name="connsiteY3" fmla="*/ 1604338 h 1604338"/>
              <a:gd name="connsiteX4" fmla="*/ 0 w 3017382"/>
              <a:gd name="connsiteY4" fmla="*/ 1604338 h 1604338"/>
              <a:gd name="connsiteX5" fmla="*/ 448573 w 3017382"/>
              <a:gd name="connsiteY5" fmla="*/ 17077 h 1604338"/>
              <a:gd name="connsiteX0" fmla="*/ 448573 w 3017382"/>
              <a:gd name="connsiteY0" fmla="*/ 0 h 1587261"/>
              <a:gd name="connsiteX1" fmla="*/ 1782141 w 3017382"/>
              <a:gd name="connsiteY1" fmla="*/ 740537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40537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40537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65826 w 3034635"/>
              <a:gd name="connsiteY0" fmla="*/ 0 h 1604514"/>
              <a:gd name="connsiteX1" fmla="*/ 1799394 w 3034635"/>
              <a:gd name="connsiteY1" fmla="*/ 729035 h 1604514"/>
              <a:gd name="connsiteX2" fmla="*/ 2557307 w 3034635"/>
              <a:gd name="connsiteY2" fmla="*/ 304800 h 1604514"/>
              <a:gd name="connsiteX3" fmla="*/ 3034635 w 3034635"/>
              <a:gd name="connsiteY3" fmla="*/ 1587261 h 1604514"/>
              <a:gd name="connsiteX4" fmla="*/ 0 w 3034635"/>
              <a:gd name="connsiteY4" fmla="*/ 1604514 h 1604514"/>
              <a:gd name="connsiteX5" fmla="*/ 465826 w 3034635"/>
              <a:gd name="connsiteY5" fmla="*/ 0 h 160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4635" h="1604514">
                <a:moveTo>
                  <a:pt x="465826" y="0"/>
                </a:moveTo>
                <a:cubicBezTo>
                  <a:pt x="698630" y="141634"/>
                  <a:pt x="1445063" y="701239"/>
                  <a:pt x="1799394" y="729035"/>
                </a:cubicBezTo>
                <a:cubicBezTo>
                  <a:pt x="2142223" y="779835"/>
                  <a:pt x="2402233" y="452185"/>
                  <a:pt x="2557307" y="304800"/>
                </a:cubicBezTo>
                <a:cubicBezTo>
                  <a:pt x="2687662" y="726536"/>
                  <a:pt x="2864024" y="1182778"/>
                  <a:pt x="3034635" y="1587261"/>
                </a:cubicBezTo>
                <a:lnTo>
                  <a:pt x="0" y="1604514"/>
                </a:lnTo>
                <a:cubicBezTo>
                  <a:pt x="132272" y="1081178"/>
                  <a:pt x="316302" y="529087"/>
                  <a:pt x="465826" y="0"/>
                </a:cubicBezTo>
                <a:close/>
              </a:path>
            </a:pathLst>
          </a:cu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32E64695-D4A3-8A47-907B-6BA87D549C8B}"/>
              </a:ext>
            </a:extLst>
          </p:cNvPr>
          <p:cNvSpPr/>
          <p:nvPr/>
        </p:nvSpPr>
        <p:spPr>
          <a:xfrm>
            <a:off x="4543944" y="1863305"/>
            <a:ext cx="2069643" cy="2774032"/>
          </a:xfrm>
          <a:custGeom>
            <a:avLst/>
            <a:gdLst>
              <a:gd name="connsiteX0" fmla="*/ 0 w 1977628"/>
              <a:gd name="connsiteY0" fmla="*/ 0 h 1178949"/>
              <a:gd name="connsiteX1" fmla="*/ 1977628 w 1977628"/>
              <a:gd name="connsiteY1" fmla="*/ 0 h 1178949"/>
              <a:gd name="connsiteX2" fmla="*/ 1977628 w 1977628"/>
              <a:gd name="connsiteY2" fmla="*/ 1178949 h 1178949"/>
              <a:gd name="connsiteX3" fmla="*/ 0 w 1977628"/>
              <a:gd name="connsiteY3" fmla="*/ 1178949 h 1178949"/>
              <a:gd name="connsiteX4" fmla="*/ 0 w 1977628"/>
              <a:gd name="connsiteY4" fmla="*/ 0 h 1178949"/>
              <a:gd name="connsiteX0" fmla="*/ 0 w 2069643"/>
              <a:gd name="connsiteY0" fmla="*/ 0 h 1489500"/>
              <a:gd name="connsiteX1" fmla="*/ 1977628 w 2069643"/>
              <a:gd name="connsiteY1" fmla="*/ 0 h 1489500"/>
              <a:gd name="connsiteX2" fmla="*/ 2069643 w 2069643"/>
              <a:gd name="connsiteY2" fmla="*/ 1489500 h 1489500"/>
              <a:gd name="connsiteX3" fmla="*/ 0 w 2069643"/>
              <a:gd name="connsiteY3" fmla="*/ 1178949 h 1489500"/>
              <a:gd name="connsiteX4" fmla="*/ 0 w 2069643"/>
              <a:gd name="connsiteY4" fmla="*/ 0 h 1489500"/>
              <a:gd name="connsiteX0" fmla="*/ 0 w 2069643"/>
              <a:gd name="connsiteY0" fmla="*/ 0 h 1760718"/>
              <a:gd name="connsiteX1" fmla="*/ 1977628 w 2069643"/>
              <a:gd name="connsiteY1" fmla="*/ 0 h 1760718"/>
              <a:gd name="connsiteX2" fmla="*/ 2069643 w 2069643"/>
              <a:gd name="connsiteY2" fmla="*/ 1489500 h 1760718"/>
              <a:gd name="connsiteX3" fmla="*/ 0 w 2069643"/>
              <a:gd name="connsiteY3" fmla="*/ 1178949 h 1760718"/>
              <a:gd name="connsiteX4" fmla="*/ 0 w 2069643"/>
              <a:gd name="connsiteY4" fmla="*/ 0 h 1760718"/>
              <a:gd name="connsiteX0" fmla="*/ 0 w 2069643"/>
              <a:gd name="connsiteY0" fmla="*/ 0 h 1686599"/>
              <a:gd name="connsiteX1" fmla="*/ 1977628 w 2069643"/>
              <a:gd name="connsiteY1" fmla="*/ 0 h 1686599"/>
              <a:gd name="connsiteX2" fmla="*/ 2069643 w 2069643"/>
              <a:gd name="connsiteY2" fmla="*/ 1489500 h 1686599"/>
              <a:gd name="connsiteX3" fmla="*/ 787183 w 2069643"/>
              <a:gd name="connsiteY3" fmla="*/ 1644137 h 1686599"/>
              <a:gd name="connsiteX4" fmla="*/ 0 w 2069643"/>
              <a:gd name="connsiteY4" fmla="*/ 1178949 h 1686599"/>
              <a:gd name="connsiteX5" fmla="*/ 0 w 2069643"/>
              <a:gd name="connsiteY5" fmla="*/ 0 h 1686599"/>
              <a:gd name="connsiteX0" fmla="*/ 0 w 2069643"/>
              <a:gd name="connsiteY0" fmla="*/ 0 h 1910930"/>
              <a:gd name="connsiteX1" fmla="*/ 1977628 w 2069643"/>
              <a:gd name="connsiteY1" fmla="*/ 0 h 1910930"/>
              <a:gd name="connsiteX2" fmla="*/ 2069643 w 2069643"/>
              <a:gd name="connsiteY2" fmla="*/ 1489500 h 1910930"/>
              <a:gd name="connsiteX3" fmla="*/ 1218503 w 2069643"/>
              <a:gd name="connsiteY3" fmla="*/ 1902930 h 1910930"/>
              <a:gd name="connsiteX4" fmla="*/ 0 w 2069643"/>
              <a:gd name="connsiteY4" fmla="*/ 1178949 h 1910930"/>
              <a:gd name="connsiteX5" fmla="*/ 0 w 2069643"/>
              <a:gd name="connsiteY5" fmla="*/ 0 h 1910930"/>
              <a:gd name="connsiteX0" fmla="*/ 0 w 2069643"/>
              <a:gd name="connsiteY0" fmla="*/ 0 h 1910930"/>
              <a:gd name="connsiteX1" fmla="*/ 1977628 w 2069643"/>
              <a:gd name="connsiteY1" fmla="*/ 0 h 1910930"/>
              <a:gd name="connsiteX2" fmla="*/ 2069643 w 2069643"/>
              <a:gd name="connsiteY2" fmla="*/ 1489500 h 1910930"/>
              <a:gd name="connsiteX3" fmla="*/ 1218503 w 2069643"/>
              <a:gd name="connsiteY3" fmla="*/ 1902930 h 1910930"/>
              <a:gd name="connsiteX4" fmla="*/ 0 w 2069643"/>
              <a:gd name="connsiteY4" fmla="*/ 1178949 h 1910930"/>
              <a:gd name="connsiteX5" fmla="*/ 0 w 2069643"/>
              <a:gd name="connsiteY5" fmla="*/ 0 h 1910930"/>
              <a:gd name="connsiteX0" fmla="*/ 0 w 2069643"/>
              <a:gd name="connsiteY0" fmla="*/ 0 h 1910930"/>
              <a:gd name="connsiteX1" fmla="*/ 1977628 w 2069643"/>
              <a:gd name="connsiteY1" fmla="*/ 0 h 1910930"/>
              <a:gd name="connsiteX2" fmla="*/ 2069643 w 2069643"/>
              <a:gd name="connsiteY2" fmla="*/ 1489500 h 1910930"/>
              <a:gd name="connsiteX3" fmla="*/ 1218503 w 2069643"/>
              <a:gd name="connsiteY3" fmla="*/ 1902930 h 1910930"/>
              <a:gd name="connsiteX4" fmla="*/ 0 w 2069643"/>
              <a:gd name="connsiteY4" fmla="*/ 1178949 h 1910930"/>
              <a:gd name="connsiteX5" fmla="*/ 0 w 2069643"/>
              <a:gd name="connsiteY5" fmla="*/ 0 h 1910930"/>
              <a:gd name="connsiteX0" fmla="*/ 0 w 2069643"/>
              <a:gd name="connsiteY0" fmla="*/ 0 h 1916509"/>
              <a:gd name="connsiteX1" fmla="*/ 1977628 w 2069643"/>
              <a:gd name="connsiteY1" fmla="*/ 0 h 1916509"/>
              <a:gd name="connsiteX2" fmla="*/ 2069643 w 2069643"/>
              <a:gd name="connsiteY2" fmla="*/ 1489500 h 1916509"/>
              <a:gd name="connsiteX3" fmla="*/ 1253009 w 2069643"/>
              <a:gd name="connsiteY3" fmla="*/ 1908681 h 1916509"/>
              <a:gd name="connsiteX4" fmla="*/ 0 w 2069643"/>
              <a:gd name="connsiteY4" fmla="*/ 1178949 h 1916509"/>
              <a:gd name="connsiteX5" fmla="*/ 0 w 2069643"/>
              <a:gd name="connsiteY5" fmla="*/ 0 h 1916509"/>
              <a:gd name="connsiteX0" fmla="*/ 0 w 2069643"/>
              <a:gd name="connsiteY0" fmla="*/ 0 h 1916509"/>
              <a:gd name="connsiteX1" fmla="*/ 1977628 w 2069643"/>
              <a:gd name="connsiteY1" fmla="*/ 0 h 1916509"/>
              <a:gd name="connsiteX2" fmla="*/ 2069643 w 2069643"/>
              <a:gd name="connsiteY2" fmla="*/ 1489500 h 1916509"/>
              <a:gd name="connsiteX3" fmla="*/ 1253009 w 2069643"/>
              <a:gd name="connsiteY3" fmla="*/ 1908681 h 1916509"/>
              <a:gd name="connsiteX4" fmla="*/ 0 w 2069643"/>
              <a:gd name="connsiteY4" fmla="*/ 1178949 h 1916509"/>
              <a:gd name="connsiteX5" fmla="*/ 0 w 2069643"/>
              <a:gd name="connsiteY5" fmla="*/ 0 h 1916509"/>
              <a:gd name="connsiteX0" fmla="*/ 552091 w 2069643"/>
              <a:gd name="connsiteY0" fmla="*/ 0 h 2255814"/>
              <a:gd name="connsiteX1" fmla="*/ 1977628 w 2069643"/>
              <a:gd name="connsiteY1" fmla="*/ 339305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8218 h 2774032"/>
              <a:gd name="connsiteX1" fmla="*/ 1068979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68979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45975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45975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51726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9643" h="2774032">
                <a:moveTo>
                  <a:pt x="552091" y="518218"/>
                </a:moveTo>
                <a:cubicBezTo>
                  <a:pt x="689882" y="293720"/>
                  <a:pt x="844925" y="211"/>
                  <a:pt x="1051726" y="0"/>
                </a:cubicBezTo>
                <a:cubicBezTo>
                  <a:pt x="1289431" y="48136"/>
                  <a:pt x="1371862" y="349312"/>
                  <a:pt x="1471545" y="529719"/>
                </a:cubicBezTo>
                <a:cubicBezTo>
                  <a:pt x="1693915" y="1135487"/>
                  <a:pt x="1899032" y="1747006"/>
                  <a:pt x="2069643" y="2347023"/>
                </a:cubicBezTo>
                <a:cubicBezTo>
                  <a:pt x="1873152" y="2605710"/>
                  <a:pt x="1597950" y="2817963"/>
                  <a:pt x="1253009" y="2766204"/>
                </a:cubicBezTo>
                <a:cubicBezTo>
                  <a:pt x="942575" y="2679940"/>
                  <a:pt x="207876" y="2185891"/>
                  <a:pt x="0" y="2036472"/>
                </a:cubicBezTo>
                <a:cubicBezTo>
                  <a:pt x="155276" y="1524636"/>
                  <a:pt x="333555" y="1012801"/>
                  <a:pt x="552091" y="518218"/>
                </a:cubicBezTo>
                <a:close/>
              </a:path>
            </a:pathLst>
          </a:cu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 name="Straight Connector 2">
            <a:extLst>
              <a:ext uri="{FF2B5EF4-FFF2-40B4-BE49-F238E27FC236}">
                <a16:creationId xmlns:a16="http://schemas.microsoft.com/office/drawing/2014/main" id="{3A540D42-7E04-254F-8DC8-646757F5A476}"/>
              </a:ext>
            </a:extLst>
          </p:cNvPr>
          <p:cNvCxnSpPr>
            <a:cxnSpLocks/>
          </p:cNvCxnSpPr>
          <p:nvPr/>
        </p:nvCxnSpPr>
        <p:spPr>
          <a:xfrm>
            <a:off x="2453268" y="1672685"/>
            <a:ext cx="0" cy="409249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E141398-F953-DE44-9B1D-94D02C50092E}"/>
              </a:ext>
            </a:extLst>
          </p:cNvPr>
          <p:cNvCxnSpPr>
            <a:cxnSpLocks/>
          </p:cNvCxnSpPr>
          <p:nvPr/>
        </p:nvCxnSpPr>
        <p:spPr>
          <a:xfrm flipH="1">
            <a:off x="2215375" y="5504986"/>
            <a:ext cx="6649844"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reeform 12">
            <a:extLst>
              <a:ext uri="{FF2B5EF4-FFF2-40B4-BE49-F238E27FC236}">
                <a16:creationId xmlns:a16="http://schemas.microsoft.com/office/drawing/2014/main" id="{07FB29C6-7B35-FB40-AF9F-0BFC7B922F1F}"/>
              </a:ext>
            </a:extLst>
          </p:cNvPr>
          <p:cNvSpPr/>
          <p:nvPr/>
        </p:nvSpPr>
        <p:spPr>
          <a:xfrm>
            <a:off x="2464420" y="3601486"/>
            <a:ext cx="6166624" cy="1026500"/>
          </a:xfrm>
          <a:custGeom>
            <a:avLst/>
            <a:gdLst>
              <a:gd name="connsiteX0" fmla="*/ 0 w 6166624"/>
              <a:gd name="connsiteY0" fmla="*/ 769792 h 1026500"/>
              <a:gd name="connsiteX1" fmla="*/ 1550019 w 6166624"/>
              <a:gd name="connsiteY1" fmla="*/ 100719 h 1026500"/>
              <a:gd name="connsiteX2" fmla="*/ 3468029 w 6166624"/>
              <a:gd name="connsiteY2" fmla="*/ 1026270 h 1026500"/>
              <a:gd name="connsiteX3" fmla="*/ 4906536 w 6166624"/>
              <a:gd name="connsiteY3" fmla="*/ 358 h 1026500"/>
              <a:gd name="connsiteX4" fmla="*/ 6166624 w 6166624"/>
              <a:gd name="connsiteY4" fmla="*/ 903606 h 102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6624" h="1026500">
                <a:moveTo>
                  <a:pt x="0" y="769792"/>
                </a:moveTo>
                <a:cubicBezTo>
                  <a:pt x="486007" y="413882"/>
                  <a:pt x="972014" y="57973"/>
                  <a:pt x="1550019" y="100719"/>
                </a:cubicBezTo>
                <a:cubicBezTo>
                  <a:pt x="2128024" y="143465"/>
                  <a:pt x="2908610" y="1042997"/>
                  <a:pt x="3468029" y="1026270"/>
                </a:cubicBezTo>
                <a:cubicBezTo>
                  <a:pt x="4027448" y="1009543"/>
                  <a:pt x="4456770" y="20802"/>
                  <a:pt x="4906536" y="358"/>
                </a:cubicBezTo>
                <a:cubicBezTo>
                  <a:pt x="5356302" y="-20086"/>
                  <a:pt x="5912005" y="840416"/>
                  <a:pt x="6166624" y="903606"/>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Freeform 13">
            <a:extLst>
              <a:ext uri="{FF2B5EF4-FFF2-40B4-BE49-F238E27FC236}">
                <a16:creationId xmlns:a16="http://schemas.microsoft.com/office/drawing/2014/main" id="{CB428E82-28D9-234E-829C-803DDE2DAAC5}"/>
              </a:ext>
            </a:extLst>
          </p:cNvPr>
          <p:cNvSpPr/>
          <p:nvPr/>
        </p:nvSpPr>
        <p:spPr>
          <a:xfrm>
            <a:off x="4059044" y="1862252"/>
            <a:ext cx="3055434" cy="3646450"/>
          </a:xfrm>
          <a:custGeom>
            <a:avLst/>
            <a:gdLst>
              <a:gd name="connsiteX0" fmla="*/ 0 w 3055434"/>
              <a:gd name="connsiteY0" fmla="*/ 3635299 h 3646450"/>
              <a:gd name="connsiteX1" fmla="*/ 1538868 w 3055434"/>
              <a:gd name="connsiteY1" fmla="*/ 1 h 3646450"/>
              <a:gd name="connsiteX2" fmla="*/ 3055434 w 3055434"/>
              <a:gd name="connsiteY2" fmla="*/ 3646450 h 3646450"/>
            </a:gdLst>
            <a:ahLst/>
            <a:cxnLst>
              <a:cxn ang="0">
                <a:pos x="connsiteX0" y="connsiteY0"/>
              </a:cxn>
              <a:cxn ang="0">
                <a:pos x="connsiteX1" y="connsiteY1"/>
              </a:cxn>
              <a:cxn ang="0">
                <a:pos x="connsiteX2" y="connsiteY2"/>
              </a:cxn>
            </a:cxnLst>
            <a:rect l="l" t="t" r="r" b="b"/>
            <a:pathLst>
              <a:path w="3055434" h="3646450">
                <a:moveTo>
                  <a:pt x="0" y="3635299"/>
                </a:moveTo>
                <a:cubicBezTo>
                  <a:pt x="514814" y="1816720"/>
                  <a:pt x="1029629" y="-1858"/>
                  <a:pt x="1538868" y="1"/>
                </a:cubicBezTo>
                <a:cubicBezTo>
                  <a:pt x="2048107" y="1859"/>
                  <a:pt x="2640980" y="3029416"/>
                  <a:pt x="3055434" y="3646450"/>
                </a:cubicBezTo>
              </a:path>
            </a:pathLst>
          </a:custGeom>
          <a:noFill/>
          <a:ln w="381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1240B7EA-1425-BE45-B4AA-885A6B778617}"/>
              </a:ext>
            </a:extLst>
          </p:cNvPr>
          <p:cNvSpPr txBox="1"/>
          <p:nvPr/>
        </p:nvSpPr>
        <p:spPr>
          <a:xfrm>
            <a:off x="2305881" y="1338402"/>
            <a:ext cx="1281569" cy="369332"/>
          </a:xfrm>
          <a:prstGeom prst="rect">
            <a:avLst/>
          </a:prstGeom>
          <a:noFill/>
        </p:spPr>
        <p:txBody>
          <a:bodyPr wrap="none" rtlCol="0">
            <a:spAutoFit/>
          </a:bodyPr>
          <a:lstStyle/>
          <a:p>
            <a:r>
              <a:rPr lang="en-AU"/>
              <a:t>Power [kW]</a:t>
            </a:r>
          </a:p>
        </p:txBody>
      </p:sp>
      <p:cxnSp>
        <p:nvCxnSpPr>
          <p:cNvPr id="38" name="Straight Connector 37">
            <a:extLst>
              <a:ext uri="{FF2B5EF4-FFF2-40B4-BE49-F238E27FC236}">
                <a16:creationId xmlns:a16="http://schemas.microsoft.com/office/drawing/2014/main" id="{0F0B7464-736B-614E-B4D5-E5E66BA8E3F0}"/>
              </a:ext>
            </a:extLst>
          </p:cNvPr>
          <p:cNvCxnSpPr/>
          <p:nvPr/>
        </p:nvCxnSpPr>
        <p:spPr>
          <a:xfrm flipV="1">
            <a:off x="4059044" y="5425471"/>
            <a:ext cx="0" cy="15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2F68CC3-2DF6-654A-AA17-27087A07DDA0}"/>
              </a:ext>
            </a:extLst>
          </p:cNvPr>
          <p:cNvSpPr txBox="1"/>
          <p:nvPr/>
        </p:nvSpPr>
        <p:spPr>
          <a:xfrm>
            <a:off x="3498607" y="5541037"/>
            <a:ext cx="989373" cy="369332"/>
          </a:xfrm>
          <a:prstGeom prst="rect">
            <a:avLst/>
          </a:prstGeom>
          <a:noFill/>
        </p:spPr>
        <p:txBody>
          <a:bodyPr wrap="none" rtlCol="0">
            <a:spAutoFit/>
          </a:bodyPr>
          <a:lstStyle/>
          <a:p>
            <a:r>
              <a:rPr lang="en-AU"/>
              <a:t>Morning</a:t>
            </a:r>
          </a:p>
        </p:txBody>
      </p:sp>
      <p:cxnSp>
        <p:nvCxnSpPr>
          <p:cNvPr id="40" name="Straight Connector 39">
            <a:extLst>
              <a:ext uri="{FF2B5EF4-FFF2-40B4-BE49-F238E27FC236}">
                <a16:creationId xmlns:a16="http://schemas.microsoft.com/office/drawing/2014/main" id="{C57C5E95-978C-AF4F-8B30-74C7C62906CA}"/>
              </a:ext>
            </a:extLst>
          </p:cNvPr>
          <p:cNvCxnSpPr/>
          <p:nvPr/>
        </p:nvCxnSpPr>
        <p:spPr>
          <a:xfrm flipV="1">
            <a:off x="5680481" y="5425471"/>
            <a:ext cx="0" cy="15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5E6939A-DCF7-BE46-842B-9BF301DFF464}"/>
              </a:ext>
            </a:extLst>
          </p:cNvPr>
          <p:cNvCxnSpPr/>
          <p:nvPr/>
        </p:nvCxnSpPr>
        <p:spPr>
          <a:xfrm flipV="1">
            <a:off x="7309415" y="5425471"/>
            <a:ext cx="0" cy="15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445643E-D573-0D48-89AE-87AAD5D83752}"/>
              </a:ext>
            </a:extLst>
          </p:cNvPr>
          <p:cNvSpPr txBox="1"/>
          <p:nvPr/>
        </p:nvSpPr>
        <p:spPr>
          <a:xfrm>
            <a:off x="5330866" y="5541037"/>
            <a:ext cx="699230" cy="369332"/>
          </a:xfrm>
          <a:prstGeom prst="rect">
            <a:avLst/>
          </a:prstGeom>
          <a:noFill/>
        </p:spPr>
        <p:txBody>
          <a:bodyPr wrap="none" rtlCol="0">
            <a:spAutoFit/>
          </a:bodyPr>
          <a:lstStyle/>
          <a:p>
            <a:r>
              <a:rPr lang="en-AU"/>
              <a:t>Noon</a:t>
            </a:r>
          </a:p>
        </p:txBody>
      </p:sp>
      <p:sp>
        <p:nvSpPr>
          <p:cNvPr id="45" name="TextBox 44">
            <a:extLst>
              <a:ext uri="{FF2B5EF4-FFF2-40B4-BE49-F238E27FC236}">
                <a16:creationId xmlns:a16="http://schemas.microsoft.com/office/drawing/2014/main" id="{7CBEB466-8BD4-C047-A8CF-BA21FCAF7280}"/>
              </a:ext>
            </a:extLst>
          </p:cNvPr>
          <p:cNvSpPr txBox="1"/>
          <p:nvPr/>
        </p:nvSpPr>
        <p:spPr>
          <a:xfrm>
            <a:off x="6984563" y="5541037"/>
            <a:ext cx="914417" cy="369332"/>
          </a:xfrm>
          <a:prstGeom prst="rect">
            <a:avLst/>
          </a:prstGeom>
          <a:noFill/>
        </p:spPr>
        <p:txBody>
          <a:bodyPr wrap="none" rtlCol="0">
            <a:spAutoFit/>
          </a:bodyPr>
          <a:lstStyle/>
          <a:p>
            <a:r>
              <a:rPr lang="en-AU"/>
              <a:t>Evening</a:t>
            </a:r>
          </a:p>
        </p:txBody>
      </p:sp>
      <p:sp>
        <p:nvSpPr>
          <p:cNvPr id="48" name="TextBox 47">
            <a:extLst>
              <a:ext uri="{FF2B5EF4-FFF2-40B4-BE49-F238E27FC236}">
                <a16:creationId xmlns:a16="http://schemas.microsoft.com/office/drawing/2014/main" id="{3CF2A89A-AE56-644F-8C70-02A3232D8DCA}"/>
              </a:ext>
            </a:extLst>
          </p:cNvPr>
          <p:cNvSpPr txBox="1"/>
          <p:nvPr/>
        </p:nvSpPr>
        <p:spPr>
          <a:xfrm>
            <a:off x="4959298" y="2962931"/>
            <a:ext cx="1237673" cy="400110"/>
          </a:xfrm>
          <a:prstGeom prst="rect">
            <a:avLst/>
          </a:prstGeom>
          <a:noFill/>
        </p:spPr>
        <p:txBody>
          <a:bodyPr wrap="square" rtlCol="0">
            <a:spAutoFit/>
          </a:bodyPr>
          <a:lstStyle/>
          <a:p>
            <a:pPr algn="ctr"/>
            <a:r>
              <a:rPr lang="en-AU" sz="2000" b="1" dirty="0">
                <a:solidFill>
                  <a:srgbClr val="7F4D05"/>
                </a:solidFill>
              </a:rPr>
              <a:t>Surplus</a:t>
            </a:r>
          </a:p>
        </p:txBody>
      </p:sp>
      <p:sp>
        <p:nvSpPr>
          <p:cNvPr id="49" name="Rectangle 48">
            <a:extLst>
              <a:ext uri="{FF2B5EF4-FFF2-40B4-BE49-F238E27FC236}">
                <a16:creationId xmlns:a16="http://schemas.microsoft.com/office/drawing/2014/main" id="{A20BB47A-A97C-414A-97CB-5E7B273E13A7}"/>
              </a:ext>
            </a:extLst>
          </p:cNvPr>
          <p:cNvSpPr/>
          <p:nvPr/>
        </p:nvSpPr>
        <p:spPr>
          <a:xfrm>
            <a:off x="6966167" y="4554214"/>
            <a:ext cx="1615440" cy="528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002060"/>
                </a:solidFill>
              </a:rPr>
              <a:t>Grid consumption</a:t>
            </a:r>
          </a:p>
        </p:txBody>
      </p:sp>
      <p:sp>
        <p:nvSpPr>
          <p:cNvPr id="50" name="Rectangle 49">
            <a:extLst>
              <a:ext uri="{FF2B5EF4-FFF2-40B4-BE49-F238E27FC236}">
                <a16:creationId xmlns:a16="http://schemas.microsoft.com/office/drawing/2014/main" id="{577328E5-54F8-2442-A8ED-E05E451DEA0F}"/>
              </a:ext>
            </a:extLst>
          </p:cNvPr>
          <p:cNvSpPr/>
          <p:nvPr/>
        </p:nvSpPr>
        <p:spPr>
          <a:xfrm>
            <a:off x="4091874" y="4684502"/>
            <a:ext cx="2989777" cy="612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4D7F3E"/>
                </a:solidFill>
              </a:rPr>
              <a:t>Local consumption</a:t>
            </a:r>
          </a:p>
        </p:txBody>
      </p:sp>
      <p:cxnSp>
        <p:nvCxnSpPr>
          <p:cNvPr id="52" name="Straight Connector 51">
            <a:extLst>
              <a:ext uri="{FF2B5EF4-FFF2-40B4-BE49-F238E27FC236}">
                <a16:creationId xmlns:a16="http://schemas.microsoft.com/office/drawing/2014/main" id="{138A16B9-E56B-D04E-B54F-241E471F6E06}"/>
              </a:ext>
            </a:extLst>
          </p:cNvPr>
          <p:cNvCxnSpPr/>
          <p:nvPr/>
        </p:nvCxnSpPr>
        <p:spPr>
          <a:xfrm>
            <a:off x="6609451" y="1827059"/>
            <a:ext cx="4572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DD2F46A-FA3A-714D-B1E9-3F57FB0511AA}"/>
              </a:ext>
            </a:extLst>
          </p:cNvPr>
          <p:cNvCxnSpPr/>
          <p:nvPr/>
        </p:nvCxnSpPr>
        <p:spPr>
          <a:xfrm>
            <a:off x="6609451" y="2129055"/>
            <a:ext cx="457208"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4CCB891-0F4C-1141-AE7F-2C843CB1B7DA}"/>
              </a:ext>
            </a:extLst>
          </p:cNvPr>
          <p:cNvSpPr txBox="1"/>
          <p:nvPr/>
        </p:nvSpPr>
        <p:spPr>
          <a:xfrm>
            <a:off x="7169682" y="1639614"/>
            <a:ext cx="1461362" cy="369332"/>
          </a:xfrm>
          <a:prstGeom prst="rect">
            <a:avLst/>
          </a:prstGeom>
          <a:noFill/>
        </p:spPr>
        <p:txBody>
          <a:bodyPr wrap="none" rtlCol="0">
            <a:spAutoFit/>
          </a:bodyPr>
          <a:lstStyle/>
          <a:p>
            <a:r>
              <a:rPr lang="en-AU" dirty="0"/>
              <a:t>Consumption</a:t>
            </a:r>
          </a:p>
        </p:txBody>
      </p:sp>
      <p:sp>
        <p:nvSpPr>
          <p:cNvPr id="55" name="TextBox 54">
            <a:extLst>
              <a:ext uri="{FF2B5EF4-FFF2-40B4-BE49-F238E27FC236}">
                <a16:creationId xmlns:a16="http://schemas.microsoft.com/office/drawing/2014/main" id="{8693C7AA-6137-EB46-95CA-3214A40859F0}"/>
              </a:ext>
            </a:extLst>
          </p:cNvPr>
          <p:cNvSpPr txBox="1"/>
          <p:nvPr/>
        </p:nvSpPr>
        <p:spPr>
          <a:xfrm>
            <a:off x="7169684" y="1944389"/>
            <a:ext cx="1236621" cy="369332"/>
          </a:xfrm>
          <a:prstGeom prst="rect">
            <a:avLst/>
          </a:prstGeom>
          <a:noFill/>
        </p:spPr>
        <p:txBody>
          <a:bodyPr wrap="none" rtlCol="0">
            <a:spAutoFit/>
          </a:bodyPr>
          <a:lstStyle/>
          <a:p>
            <a:r>
              <a:rPr lang="en-AU" dirty="0"/>
              <a:t>Production</a:t>
            </a:r>
          </a:p>
        </p:txBody>
      </p:sp>
      <p:sp>
        <p:nvSpPr>
          <p:cNvPr id="56" name="TextBox 55">
            <a:extLst>
              <a:ext uri="{FF2B5EF4-FFF2-40B4-BE49-F238E27FC236}">
                <a16:creationId xmlns:a16="http://schemas.microsoft.com/office/drawing/2014/main" id="{AC2462DA-D763-3445-88A6-054198102A01}"/>
              </a:ext>
            </a:extLst>
          </p:cNvPr>
          <p:cNvSpPr txBox="1"/>
          <p:nvPr/>
        </p:nvSpPr>
        <p:spPr>
          <a:xfrm>
            <a:off x="441945" y="345835"/>
            <a:ext cx="11025080" cy="954107"/>
          </a:xfrm>
          <a:prstGeom prst="rect">
            <a:avLst/>
          </a:prstGeom>
          <a:noFill/>
        </p:spPr>
        <p:txBody>
          <a:bodyPr wrap="square" rtlCol="0">
            <a:spAutoFit/>
          </a:bodyPr>
          <a:lstStyle/>
          <a:p>
            <a:r>
              <a:rPr lang="en-AU" sz="2800" u="sng" dirty="0"/>
              <a:t>Self-consumption (see chapter 2):</a:t>
            </a:r>
          </a:p>
          <a:p>
            <a:endParaRPr lang="en-AU" sz="2800" dirty="0"/>
          </a:p>
        </p:txBody>
      </p:sp>
    </p:spTree>
    <p:extLst>
      <p:ext uri="{BB962C8B-B14F-4D97-AF65-F5344CB8AC3E}">
        <p14:creationId xmlns:p14="http://schemas.microsoft.com/office/powerpoint/2010/main" val="32270566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4DA4E-9FBE-9545-945A-39C2440E4813}"/>
              </a:ext>
            </a:extLst>
          </p:cNvPr>
          <p:cNvSpPr txBox="1"/>
          <p:nvPr/>
        </p:nvSpPr>
        <p:spPr>
          <a:xfrm>
            <a:off x="533399" y="246297"/>
            <a:ext cx="10874830" cy="5386090"/>
          </a:xfrm>
          <a:prstGeom prst="rect">
            <a:avLst/>
          </a:prstGeom>
          <a:noFill/>
        </p:spPr>
        <p:txBody>
          <a:bodyPr wrap="square" rtlCol="0">
            <a:spAutoFit/>
          </a:bodyPr>
          <a:lstStyle/>
          <a:p>
            <a:r>
              <a:rPr lang="en-AU" sz="2800" dirty="0"/>
              <a:t>(Society &amp; Energy)</a:t>
            </a:r>
          </a:p>
          <a:p>
            <a:r>
              <a:rPr lang="en-AU" sz="2400" i="1" dirty="0"/>
              <a:t>1760 – 1840: Industrial revolution </a:t>
            </a:r>
          </a:p>
          <a:p>
            <a:endParaRPr lang="en-AU" sz="2800" dirty="0"/>
          </a:p>
          <a:p>
            <a:r>
              <a:rPr lang="en-AU" sz="2400" dirty="0">
                <a:solidFill>
                  <a:schemeClr val="accent1"/>
                </a:solidFill>
              </a:rPr>
              <a:t>City:</a:t>
            </a:r>
          </a:p>
          <a:p>
            <a:pPr marL="342900" indent="-342900">
              <a:buFont typeface="Arial" panose="020B0604020202020204" pitchFamily="34" charset="0"/>
              <a:buChar char="•"/>
            </a:pPr>
            <a:r>
              <a:rPr lang="en-AU" sz="2400" dirty="0" err="1"/>
              <a:t>Taux</a:t>
            </a:r>
            <a:r>
              <a:rPr lang="en-AU" sz="2400" dirty="0"/>
              <a:t> </a:t>
            </a:r>
            <a:r>
              <a:rPr lang="en-AU" sz="2400" dirty="0" err="1"/>
              <a:t>d’urbanisation</a:t>
            </a:r>
            <a:r>
              <a:rPr lang="en-AU" sz="2400" dirty="0"/>
              <a:t> / Taille des </a:t>
            </a:r>
            <a:r>
              <a:rPr lang="en-AU" sz="2400" dirty="0" err="1"/>
              <a:t>villes</a:t>
            </a:r>
            <a:r>
              <a:rPr lang="en-AU" sz="2400" dirty="0"/>
              <a:t> / </a:t>
            </a:r>
            <a:r>
              <a:rPr lang="en-AU" sz="2400" dirty="0" err="1"/>
              <a:t>Matériaux</a:t>
            </a:r>
            <a:r>
              <a:rPr lang="en-AU" sz="2400" dirty="0"/>
              <a:t> </a:t>
            </a:r>
            <a:r>
              <a:rPr lang="en-AU" sz="2400" dirty="0" err="1"/>
              <a:t>employés</a:t>
            </a:r>
            <a:r>
              <a:rPr lang="en-AU" sz="2400" dirty="0"/>
              <a:t> </a:t>
            </a:r>
            <a:r>
              <a:rPr lang="en-AU" sz="2400" dirty="0" err="1"/>
              <a:t>à</a:t>
            </a:r>
            <a:r>
              <a:rPr lang="en-AU" sz="2400" dirty="0"/>
              <a:t> la construction</a:t>
            </a:r>
          </a:p>
          <a:p>
            <a:endParaRPr lang="en-AU" sz="2400" dirty="0"/>
          </a:p>
          <a:p>
            <a:r>
              <a:rPr lang="en-AU" sz="2400" dirty="0">
                <a:solidFill>
                  <a:schemeClr val="accent1"/>
                </a:solidFill>
              </a:rPr>
              <a:t>Work:</a:t>
            </a:r>
            <a:r>
              <a:rPr lang="en-AU" sz="2400" dirty="0"/>
              <a:t> </a:t>
            </a:r>
          </a:p>
          <a:p>
            <a:pPr marL="457200" indent="-457200">
              <a:buFont typeface="Arial" panose="020B0604020202020204" pitchFamily="34" charset="0"/>
              <a:buChar char="•"/>
            </a:pPr>
            <a:r>
              <a:rPr lang="en-AU" sz="2400" b="1" dirty="0"/>
              <a:t>70 – 80%  </a:t>
            </a:r>
            <a:r>
              <a:rPr lang="en-AU" sz="2400" dirty="0"/>
              <a:t>of the population employed in agriculture until 1800 [1] against </a:t>
            </a:r>
            <a:r>
              <a:rPr lang="en-AU" sz="2400" b="1" dirty="0"/>
              <a:t>1.5%</a:t>
            </a:r>
            <a:r>
              <a:rPr lang="en-AU" sz="2400" dirty="0"/>
              <a:t> in France nowadays.</a:t>
            </a:r>
          </a:p>
          <a:p>
            <a:pPr marL="457200" indent="-457200">
              <a:buFont typeface="Arial" panose="020B0604020202020204" pitchFamily="34" charset="0"/>
              <a:buChar char="•"/>
            </a:pPr>
            <a:r>
              <a:rPr lang="en-AU" sz="2400" dirty="0"/>
              <a:t>1865: Abolition of slavery in the USA</a:t>
            </a:r>
          </a:p>
          <a:p>
            <a:endParaRPr lang="en-AU" sz="2400" dirty="0"/>
          </a:p>
          <a:p>
            <a:r>
              <a:rPr lang="en-AU" sz="2400" dirty="0">
                <a:solidFill>
                  <a:schemeClr val="accent1"/>
                </a:solidFill>
              </a:rPr>
              <a:t>Family:</a:t>
            </a:r>
            <a:r>
              <a:rPr lang="en-AU" sz="2400" dirty="0"/>
              <a:t> </a:t>
            </a:r>
          </a:p>
          <a:p>
            <a:pPr marL="457200" indent="-457200">
              <a:buFont typeface="Arial" panose="020B0604020202020204" pitchFamily="34" charset="0"/>
              <a:buChar char="•"/>
            </a:pPr>
            <a:r>
              <a:rPr lang="en-AU" sz="2400" dirty="0"/>
              <a:t>Dispersion of family members: long distance mobility increases continuously during the 19</a:t>
            </a:r>
            <a:r>
              <a:rPr lang="en-AU" sz="2400" baseline="30000" dirty="0"/>
              <a:t>th</a:t>
            </a:r>
            <a:r>
              <a:rPr lang="en-AU" sz="2400" dirty="0"/>
              <a:t> century [2].</a:t>
            </a:r>
          </a:p>
        </p:txBody>
      </p:sp>
      <p:sp>
        <p:nvSpPr>
          <p:cNvPr id="3" name="TextBox 2">
            <a:extLst>
              <a:ext uri="{FF2B5EF4-FFF2-40B4-BE49-F238E27FC236}">
                <a16:creationId xmlns:a16="http://schemas.microsoft.com/office/drawing/2014/main" id="{5953A980-2495-2346-A1AB-5B841422045B}"/>
              </a:ext>
            </a:extLst>
          </p:cNvPr>
          <p:cNvSpPr txBox="1"/>
          <p:nvPr/>
        </p:nvSpPr>
        <p:spPr>
          <a:xfrm>
            <a:off x="348344" y="5965374"/>
            <a:ext cx="6346371" cy="646331"/>
          </a:xfrm>
          <a:prstGeom prst="rect">
            <a:avLst/>
          </a:prstGeom>
          <a:noFill/>
        </p:spPr>
        <p:txBody>
          <a:bodyPr wrap="square" rtlCol="0">
            <a:spAutoFit/>
          </a:bodyPr>
          <a:lstStyle/>
          <a:p>
            <a:r>
              <a:rPr lang="fr-FR" i="1" dirty="0"/>
              <a:t>[1] </a:t>
            </a:r>
            <a:r>
              <a:rPr lang="en-GB" i="1" dirty="0"/>
              <a:t>GRIGG, “The World’s Agricultural Labour Force 1800-1970”.</a:t>
            </a:r>
          </a:p>
          <a:p>
            <a:r>
              <a:rPr lang="en-GB" i="1" dirty="0"/>
              <a:t>[2] Bourdieu et al., ‘La dispersion </a:t>
            </a:r>
            <a:r>
              <a:rPr lang="en-GB" i="1" dirty="0" err="1"/>
              <a:t>spatiale</a:t>
            </a:r>
            <a:r>
              <a:rPr lang="en-GB" i="1" dirty="0"/>
              <a:t> des </a:t>
            </a:r>
            <a:r>
              <a:rPr lang="en-GB" i="1" dirty="0" err="1"/>
              <a:t>familles</a:t>
            </a:r>
            <a:r>
              <a:rPr lang="en-GB" i="1" dirty="0"/>
              <a:t>’.</a:t>
            </a:r>
            <a:endParaRPr lang="fr-FR" i="1" dirty="0"/>
          </a:p>
        </p:txBody>
      </p:sp>
    </p:spTree>
    <p:extLst>
      <p:ext uri="{BB962C8B-B14F-4D97-AF65-F5344CB8AC3E}">
        <p14:creationId xmlns:p14="http://schemas.microsoft.com/office/powerpoint/2010/main" val="294342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FBFEA-9A16-B544-86AB-36FA3D3D0FDB}"/>
              </a:ext>
            </a:extLst>
          </p:cNvPr>
          <p:cNvSpPr txBox="1"/>
          <p:nvPr/>
        </p:nvSpPr>
        <p:spPr>
          <a:xfrm>
            <a:off x="958748" y="2101233"/>
            <a:ext cx="2821807" cy="923330"/>
          </a:xfrm>
          <a:prstGeom prst="rect">
            <a:avLst/>
          </a:prstGeom>
          <a:noFill/>
        </p:spPr>
        <p:txBody>
          <a:bodyPr wrap="square" rtlCol="0">
            <a:spAutoFit/>
          </a:bodyPr>
          <a:lstStyle/>
          <a:p>
            <a:r>
              <a:rPr lang="en-AU" u="sng" dirty="0"/>
              <a:t>Individual self-consumption</a:t>
            </a:r>
          </a:p>
          <a:p>
            <a:r>
              <a:rPr lang="en-AU" u="sng" dirty="0"/>
              <a:t>« Less complex » system</a:t>
            </a:r>
            <a:r>
              <a:rPr lang="en-AU" dirty="0"/>
              <a:t>:</a:t>
            </a:r>
          </a:p>
          <a:p>
            <a:r>
              <a:rPr lang="en-AU" dirty="0"/>
              <a:t>(see Alg. 1)</a:t>
            </a:r>
          </a:p>
        </p:txBody>
      </p:sp>
      <p:sp>
        <p:nvSpPr>
          <p:cNvPr id="3" name="TextBox 2">
            <a:extLst>
              <a:ext uri="{FF2B5EF4-FFF2-40B4-BE49-F238E27FC236}">
                <a16:creationId xmlns:a16="http://schemas.microsoft.com/office/drawing/2014/main" id="{4AB91F9A-4E4A-9E40-B380-71545CC99D0F}"/>
              </a:ext>
            </a:extLst>
          </p:cNvPr>
          <p:cNvSpPr txBox="1"/>
          <p:nvPr/>
        </p:nvSpPr>
        <p:spPr>
          <a:xfrm>
            <a:off x="958749" y="3481796"/>
            <a:ext cx="2821807" cy="646331"/>
          </a:xfrm>
          <a:prstGeom prst="rect">
            <a:avLst/>
          </a:prstGeom>
          <a:noFill/>
        </p:spPr>
        <p:txBody>
          <a:bodyPr wrap="square" rtlCol="0">
            <a:spAutoFit/>
          </a:bodyPr>
          <a:lstStyle/>
          <a:p>
            <a:r>
              <a:rPr lang="en-AU" u="sng" dirty="0"/>
              <a:t>Collective self-consumption</a:t>
            </a:r>
          </a:p>
          <a:p>
            <a:r>
              <a:rPr lang="en-AU" u="sng" dirty="0"/>
              <a:t>« More complex » system</a:t>
            </a:r>
            <a:r>
              <a:rPr lang="en-AU" dirty="0"/>
              <a:t>:</a:t>
            </a:r>
          </a:p>
        </p:txBody>
      </p:sp>
      <p:sp>
        <p:nvSpPr>
          <p:cNvPr id="6" name="Rectangle 5">
            <a:extLst>
              <a:ext uri="{FF2B5EF4-FFF2-40B4-BE49-F238E27FC236}">
                <a16:creationId xmlns:a16="http://schemas.microsoft.com/office/drawing/2014/main" id="{4D555A6D-3D0E-B748-AE73-0C4D1A566CCF}"/>
              </a:ext>
            </a:extLst>
          </p:cNvPr>
          <p:cNvSpPr/>
          <p:nvPr/>
        </p:nvSpPr>
        <p:spPr>
          <a:xfrm>
            <a:off x="4231905" y="3559925"/>
            <a:ext cx="1738925" cy="93507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Maximize </a:t>
            </a:r>
          </a:p>
          <a:p>
            <a:pPr algn="ctr"/>
            <a:r>
              <a:rPr lang="en-AU" dirty="0">
                <a:solidFill>
                  <a:schemeClr val="tx1"/>
                </a:solidFill>
              </a:rPr>
              <a:t>revenues</a:t>
            </a:r>
          </a:p>
        </p:txBody>
      </p:sp>
      <p:sp>
        <p:nvSpPr>
          <p:cNvPr id="8" name="Rectangle 7">
            <a:extLst>
              <a:ext uri="{FF2B5EF4-FFF2-40B4-BE49-F238E27FC236}">
                <a16:creationId xmlns:a16="http://schemas.microsoft.com/office/drawing/2014/main" id="{547BA3D4-E553-7547-8DAB-C30020C3FD4B}"/>
              </a:ext>
            </a:extLst>
          </p:cNvPr>
          <p:cNvSpPr/>
          <p:nvPr/>
        </p:nvSpPr>
        <p:spPr>
          <a:xfrm>
            <a:off x="6252340" y="3561383"/>
            <a:ext cx="1830362" cy="935073"/>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Multiple </a:t>
            </a:r>
          </a:p>
          <a:p>
            <a:pPr algn="ctr"/>
            <a:r>
              <a:rPr lang="en-AU" dirty="0">
                <a:solidFill>
                  <a:schemeClr val="tx1"/>
                </a:solidFill>
              </a:rPr>
              <a:t>storages</a:t>
            </a:r>
          </a:p>
        </p:txBody>
      </p:sp>
      <p:sp>
        <p:nvSpPr>
          <p:cNvPr id="9" name="Rectangle 8">
            <a:extLst>
              <a:ext uri="{FF2B5EF4-FFF2-40B4-BE49-F238E27FC236}">
                <a16:creationId xmlns:a16="http://schemas.microsoft.com/office/drawing/2014/main" id="{FFE01DFE-6F5B-5B4A-8AD1-FABEB9FE8211}"/>
              </a:ext>
            </a:extLst>
          </p:cNvPr>
          <p:cNvSpPr/>
          <p:nvPr/>
        </p:nvSpPr>
        <p:spPr>
          <a:xfrm>
            <a:off x="8591987" y="3559925"/>
            <a:ext cx="1738925" cy="935073"/>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Multiple dwellings</a:t>
            </a:r>
          </a:p>
        </p:txBody>
      </p:sp>
      <p:sp>
        <p:nvSpPr>
          <p:cNvPr id="11" name="Rectangle 10">
            <a:extLst>
              <a:ext uri="{FF2B5EF4-FFF2-40B4-BE49-F238E27FC236}">
                <a16:creationId xmlns:a16="http://schemas.microsoft.com/office/drawing/2014/main" id="{25F80057-F1E3-9F4A-8E02-81322EF55576}"/>
              </a:ext>
            </a:extLst>
          </p:cNvPr>
          <p:cNvSpPr/>
          <p:nvPr/>
        </p:nvSpPr>
        <p:spPr>
          <a:xfrm>
            <a:off x="8386124" y="1898248"/>
            <a:ext cx="2163043" cy="2784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 name="TextBox 11">
            <a:extLst>
              <a:ext uri="{FF2B5EF4-FFF2-40B4-BE49-F238E27FC236}">
                <a16:creationId xmlns:a16="http://schemas.microsoft.com/office/drawing/2014/main" id="{8B88C5F2-89B7-C348-90A1-E74380A8263A}"/>
              </a:ext>
            </a:extLst>
          </p:cNvPr>
          <p:cNvSpPr txBox="1"/>
          <p:nvPr/>
        </p:nvSpPr>
        <p:spPr>
          <a:xfrm>
            <a:off x="223211" y="6263344"/>
            <a:ext cx="11025080" cy="338554"/>
          </a:xfrm>
          <a:prstGeom prst="rect">
            <a:avLst/>
          </a:prstGeom>
          <a:noFill/>
        </p:spPr>
        <p:txBody>
          <a:bodyPr wrap="square" rtlCol="0">
            <a:spAutoFit/>
          </a:bodyPr>
          <a:lstStyle/>
          <a:p>
            <a:r>
              <a:rPr lang="fr-FR" sz="1600" i="1" dirty="0"/>
              <a:t>[1] </a:t>
            </a:r>
            <a:r>
              <a:rPr lang="en-GB" sz="1600" i="1" dirty="0" err="1"/>
              <a:t>Siegenfeld</a:t>
            </a:r>
            <a:r>
              <a:rPr lang="en-GB" sz="1600" i="1" dirty="0"/>
              <a:t> and Bar-Yam, ‘An Introduction to Complex Systems Science and Its Applications’.</a:t>
            </a:r>
          </a:p>
        </p:txBody>
      </p:sp>
      <p:sp>
        <p:nvSpPr>
          <p:cNvPr id="13" name="Rectangle 12">
            <a:extLst>
              <a:ext uri="{FF2B5EF4-FFF2-40B4-BE49-F238E27FC236}">
                <a16:creationId xmlns:a16="http://schemas.microsoft.com/office/drawing/2014/main" id="{45A68AA0-5916-934E-AD77-19388A41A870}"/>
              </a:ext>
            </a:extLst>
          </p:cNvPr>
          <p:cNvSpPr/>
          <p:nvPr/>
        </p:nvSpPr>
        <p:spPr>
          <a:xfrm>
            <a:off x="4231905" y="2087406"/>
            <a:ext cx="1738925" cy="93507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Maximize </a:t>
            </a:r>
          </a:p>
          <a:p>
            <a:pPr algn="ctr"/>
            <a:r>
              <a:rPr lang="en-AU" dirty="0">
                <a:solidFill>
                  <a:schemeClr val="tx1"/>
                </a:solidFill>
              </a:rPr>
              <a:t>revenues</a:t>
            </a:r>
          </a:p>
        </p:txBody>
      </p:sp>
      <p:sp>
        <p:nvSpPr>
          <p:cNvPr id="14" name="Rectangle 13">
            <a:extLst>
              <a:ext uri="{FF2B5EF4-FFF2-40B4-BE49-F238E27FC236}">
                <a16:creationId xmlns:a16="http://schemas.microsoft.com/office/drawing/2014/main" id="{5442D3FE-DC4E-AC4B-928D-F50E69281DD7}"/>
              </a:ext>
            </a:extLst>
          </p:cNvPr>
          <p:cNvSpPr/>
          <p:nvPr/>
        </p:nvSpPr>
        <p:spPr>
          <a:xfrm>
            <a:off x="6252340" y="2088864"/>
            <a:ext cx="1830362" cy="935073"/>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Multiple </a:t>
            </a:r>
          </a:p>
          <a:p>
            <a:pPr algn="ctr"/>
            <a:r>
              <a:rPr lang="en-AU" dirty="0">
                <a:solidFill>
                  <a:schemeClr val="tx1"/>
                </a:solidFill>
              </a:rPr>
              <a:t>storages</a:t>
            </a:r>
          </a:p>
        </p:txBody>
      </p:sp>
      <p:sp>
        <p:nvSpPr>
          <p:cNvPr id="15" name="Rectangle 14">
            <a:extLst>
              <a:ext uri="{FF2B5EF4-FFF2-40B4-BE49-F238E27FC236}">
                <a16:creationId xmlns:a16="http://schemas.microsoft.com/office/drawing/2014/main" id="{34410843-6593-E848-AA49-670C46DC1070}"/>
              </a:ext>
            </a:extLst>
          </p:cNvPr>
          <p:cNvSpPr/>
          <p:nvPr/>
        </p:nvSpPr>
        <p:spPr>
          <a:xfrm>
            <a:off x="8556620" y="2087406"/>
            <a:ext cx="1830362" cy="935073"/>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A dwelling </a:t>
            </a:r>
          </a:p>
        </p:txBody>
      </p:sp>
    </p:spTree>
    <p:extLst>
      <p:ext uri="{BB962C8B-B14F-4D97-AF65-F5344CB8AC3E}">
        <p14:creationId xmlns:p14="http://schemas.microsoft.com/office/powerpoint/2010/main" val="4863998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8452F-9048-4A49-B956-A3FC21227346}"/>
              </a:ext>
            </a:extLst>
          </p:cNvPr>
          <p:cNvSpPr txBox="1"/>
          <p:nvPr/>
        </p:nvSpPr>
        <p:spPr>
          <a:xfrm>
            <a:off x="373760" y="442748"/>
            <a:ext cx="3580254" cy="2246769"/>
          </a:xfrm>
          <a:prstGeom prst="rect">
            <a:avLst/>
          </a:prstGeom>
          <a:noFill/>
        </p:spPr>
        <p:txBody>
          <a:bodyPr wrap="square" rtlCol="0">
            <a:spAutoFit/>
          </a:bodyPr>
          <a:lstStyle/>
          <a:p>
            <a:r>
              <a:rPr lang="en-AU" sz="2800" u="sng" dirty="0"/>
              <a:t>What is the expected complexity of local energy communities (at each scale)?</a:t>
            </a:r>
          </a:p>
          <a:p>
            <a:endParaRPr lang="en-AU" sz="2800" dirty="0"/>
          </a:p>
        </p:txBody>
      </p:sp>
      <p:sp>
        <p:nvSpPr>
          <p:cNvPr id="3" name="TextBox 2">
            <a:extLst>
              <a:ext uri="{FF2B5EF4-FFF2-40B4-BE49-F238E27FC236}">
                <a16:creationId xmlns:a16="http://schemas.microsoft.com/office/drawing/2014/main" id="{7EA0AA45-4822-D343-817F-58D9062F3EFB}"/>
              </a:ext>
            </a:extLst>
          </p:cNvPr>
          <p:cNvSpPr txBox="1"/>
          <p:nvPr/>
        </p:nvSpPr>
        <p:spPr>
          <a:xfrm>
            <a:off x="373760" y="5847676"/>
            <a:ext cx="3054198" cy="830997"/>
          </a:xfrm>
          <a:prstGeom prst="rect">
            <a:avLst/>
          </a:prstGeom>
          <a:noFill/>
        </p:spPr>
        <p:txBody>
          <a:bodyPr wrap="square" rtlCol="0">
            <a:spAutoFit/>
          </a:bodyPr>
          <a:lstStyle/>
          <a:p>
            <a:r>
              <a:rPr lang="en-AU" sz="1600" i="1" dirty="0"/>
              <a:t>[1] </a:t>
            </a:r>
            <a:r>
              <a:rPr lang="en-AU" sz="1600" i="1" dirty="0" err="1"/>
              <a:t>Siegenfeld</a:t>
            </a:r>
            <a:r>
              <a:rPr lang="en-AU" sz="1600" i="1" dirty="0"/>
              <a:t> and Bar-Yam, ‘An Introduction to Complex Systems Science and Its Applications’.</a:t>
            </a:r>
          </a:p>
        </p:txBody>
      </p:sp>
      <p:grpSp>
        <p:nvGrpSpPr>
          <p:cNvPr id="42" name="Group 41">
            <a:extLst>
              <a:ext uri="{FF2B5EF4-FFF2-40B4-BE49-F238E27FC236}">
                <a16:creationId xmlns:a16="http://schemas.microsoft.com/office/drawing/2014/main" id="{F428825B-C961-7E45-9C49-DFA29AE79B45}"/>
              </a:ext>
            </a:extLst>
          </p:cNvPr>
          <p:cNvGrpSpPr/>
          <p:nvPr/>
        </p:nvGrpSpPr>
        <p:grpSpPr>
          <a:xfrm>
            <a:off x="4420715" y="640167"/>
            <a:ext cx="6780223" cy="5888084"/>
            <a:chOff x="4643136" y="931245"/>
            <a:chExt cx="6780223" cy="5888084"/>
          </a:xfrm>
        </p:grpSpPr>
        <p:cxnSp>
          <p:nvCxnSpPr>
            <p:cNvPr id="36" name="Straight Arrow Connector 35">
              <a:extLst>
                <a:ext uri="{FF2B5EF4-FFF2-40B4-BE49-F238E27FC236}">
                  <a16:creationId xmlns:a16="http://schemas.microsoft.com/office/drawing/2014/main" id="{DD463513-96F4-E34F-9455-BF011AF0A99B}"/>
                </a:ext>
              </a:extLst>
            </p:cNvPr>
            <p:cNvCxnSpPr>
              <a:cxnSpLocks/>
            </p:cNvCxnSpPr>
            <p:nvPr/>
          </p:nvCxnSpPr>
          <p:spPr>
            <a:xfrm flipH="1">
              <a:off x="5592954" y="4997232"/>
              <a:ext cx="767607" cy="0"/>
            </a:xfrm>
            <a:prstGeom prst="straightConnector1">
              <a:avLst/>
            </a:prstGeom>
            <a:ln w="38100">
              <a:solidFill>
                <a:srgbClr val="B828C5"/>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99228BA-FC9D-A441-9346-62B707D25473}"/>
                </a:ext>
              </a:extLst>
            </p:cNvPr>
            <p:cNvSpPr txBox="1"/>
            <p:nvPr/>
          </p:nvSpPr>
          <p:spPr>
            <a:xfrm>
              <a:off x="6383570" y="4812566"/>
              <a:ext cx="4385815" cy="369332"/>
            </a:xfrm>
            <a:prstGeom prst="rect">
              <a:avLst/>
            </a:prstGeom>
            <a:noFill/>
          </p:spPr>
          <p:txBody>
            <a:bodyPr wrap="square" rtlCol="0">
              <a:spAutoFit/>
            </a:bodyPr>
            <a:lstStyle/>
            <a:p>
              <a:r>
                <a:rPr lang="en-AU" b="1" u="sng" dirty="0">
                  <a:solidFill>
                    <a:srgbClr val="B828C5"/>
                  </a:solidFill>
                </a:rPr>
                <a:t>Coordination actions to maximize revenues</a:t>
              </a:r>
            </a:p>
          </p:txBody>
        </p:sp>
        <p:grpSp>
          <p:nvGrpSpPr>
            <p:cNvPr id="41" name="Group 40">
              <a:extLst>
                <a:ext uri="{FF2B5EF4-FFF2-40B4-BE49-F238E27FC236}">
                  <a16:creationId xmlns:a16="http://schemas.microsoft.com/office/drawing/2014/main" id="{53CDDE5E-A1B2-774D-8672-35FD01F65106}"/>
                </a:ext>
              </a:extLst>
            </p:cNvPr>
            <p:cNvGrpSpPr/>
            <p:nvPr/>
          </p:nvGrpSpPr>
          <p:grpSpPr>
            <a:xfrm>
              <a:off x="4643136" y="931245"/>
              <a:ext cx="6780223" cy="5888084"/>
              <a:chOff x="2270638" y="1556019"/>
              <a:chExt cx="6780223" cy="5888084"/>
            </a:xfrm>
          </p:grpSpPr>
          <p:grpSp>
            <p:nvGrpSpPr>
              <p:cNvPr id="29" name="Group 28">
                <a:extLst>
                  <a:ext uri="{FF2B5EF4-FFF2-40B4-BE49-F238E27FC236}">
                    <a16:creationId xmlns:a16="http://schemas.microsoft.com/office/drawing/2014/main" id="{D0EB5BF8-BD68-9D44-A346-2DA7CD4E329C}"/>
                  </a:ext>
                </a:extLst>
              </p:cNvPr>
              <p:cNvGrpSpPr/>
              <p:nvPr/>
            </p:nvGrpSpPr>
            <p:grpSpPr>
              <a:xfrm>
                <a:off x="2270638" y="1556019"/>
                <a:ext cx="6780223" cy="3745961"/>
                <a:chOff x="2147070" y="1857787"/>
                <a:chExt cx="6780223" cy="3745961"/>
              </a:xfrm>
            </p:grpSpPr>
            <p:grpSp>
              <p:nvGrpSpPr>
                <p:cNvPr id="24" name="Group 23">
                  <a:extLst>
                    <a:ext uri="{FF2B5EF4-FFF2-40B4-BE49-F238E27FC236}">
                      <a16:creationId xmlns:a16="http://schemas.microsoft.com/office/drawing/2014/main" id="{0888D3D6-41A1-714F-88CE-DE2F7C852BD9}"/>
                    </a:ext>
                  </a:extLst>
                </p:cNvPr>
                <p:cNvGrpSpPr/>
                <p:nvPr/>
              </p:nvGrpSpPr>
              <p:grpSpPr>
                <a:xfrm>
                  <a:off x="2147070" y="1857787"/>
                  <a:ext cx="6780223" cy="3745961"/>
                  <a:chOff x="2147070" y="1857787"/>
                  <a:chExt cx="6780223" cy="3745961"/>
                </a:xfrm>
              </p:grpSpPr>
              <p:sp>
                <p:nvSpPr>
                  <p:cNvPr id="4" name="Oval 3">
                    <a:extLst>
                      <a:ext uri="{FF2B5EF4-FFF2-40B4-BE49-F238E27FC236}">
                        <a16:creationId xmlns:a16="http://schemas.microsoft.com/office/drawing/2014/main" id="{05921BE2-A41A-8641-ACD1-755E0F0E30C7}"/>
                      </a:ext>
                    </a:extLst>
                  </p:cNvPr>
                  <p:cNvSpPr/>
                  <p:nvPr/>
                </p:nvSpPr>
                <p:spPr>
                  <a:xfrm>
                    <a:off x="6010472" y="2686926"/>
                    <a:ext cx="2916821" cy="2916821"/>
                  </a:xfrm>
                  <a:prstGeom prst="ellipse">
                    <a:avLst/>
                  </a:prstGeom>
                  <a:solidFill>
                    <a:srgbClr val="C00000">
                      <a:alpha val="9804"/>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Oval 4">
                    <a:extLst>
                      <a:ext uri="{FF2B5EF4-FFF2-40B4-BE49-F238E27FC236}">
                        <a16:creationId xmlns:a16="http://schemas.microsoft.com/office/drawing/2014/main" id="{D9FC41B1-2512-C94D-A01B-59CF4288238C}"/>
                      </a:ext>
                    </a:extLst>
                  </p:cNvPr>
                  <p:cNvSpPr/>
                  <p:nvPr/>
                </p:nvSpPr>
                <p:spPr>
                  <a:xfrm>
                    <a:off x="2147070" y="2686927"/>
                    <a:ext cx="2916821" cy="2916821"/>
                  </a:xfrm>
                  <a:prstGeom prst="ellipse">
                    <a:avLst/>
                  </a:prstGeom>
                  <a:solidFill>
                    <a:srgbClr val="4472C4">
                      <a:alpha val="9804"/>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66CEA478-9B98-0243-8419-09BA9F3C9DBF}"/>
                      </a:ext>
                    </a:extLst>
                  </p:cNvPr>
                  <p:cNvSpPr txBox="1"/>
                  <p:nvPr/>
                </p:nvSpPr>
                <p:spPr>
                  <a:xfrm>
                    <a:off x="2321771" y="1857787"/>
                    <a:ext cx="2567415" cy="707886"/>
                  </a:xfrm>
                  <a:prstGeom prst="rect">
                    <a:avLst/>
                  </a:prstGeom>
                  <a:noFill/>
                </p:spPr>
                <p:txBody>
                  <a:bodyPr wrap="square" rtlCol="0">
                    <a:spAutoFit/>
                  </a:bodyPr>
                  <a:lstStyle/>
                  <a:p>
                    <a:pPr algn="ctr"/>
                    <a:r>
                      <a:rPr lang="en-AU" sz="2000" dirty="0"/>
                      <a:t>Community #1</a:t>
                    </a:r>
                  </a:p>
                  <a:p>
                    <a:pPr algn="ctr"/>
                    <a:r>
                      <a:rPr lang="en-AU" sz="2000" dirty="0"/>
                      <a:t>« </a:t>
                    </a:r>
                    <a:r>
                      <a:rPr lang="en-AU" sz="2000" b="1" dirty="0">
                        <a:solidFill>
                          <a:schemeClr val="accent1"/>
                        </a:solidFill>
                      </a:rPr>
                      <a:t>less complex </a:t>
                    </a:r>
                    <a:r>
                      <a:rPr lang="en-AU" sz="2000" dirty="0"/>
                      <a:t>»</a:t>
                    </a:r>
                  </a:p>
                </p:txBody>
              </p:sp>
              <p:sp>
                <p:nvSpPr>
                  <p:cNvPr id="7" name="TextBox 6">
                    <a:extLst>
                      <a:ext uri="{FF2B5EF4-FFF2-40B4-BE49-F238E27FC236}">
                        <a16:creationId xmlns:a16="http://schemas.microsoft.com/office/drawing/2014/main" id="{2E6014A7-1E29-A948-BD8D-15F8B3EC9C4D}"/>
                      </a:ext>
                    </a:extLst>
                  </p:cNvPr>
                  <p:cNvSpPr txBox="1"/>
                  <p:nvPr/>
                </p:nvSpPr>
                <p:spPr>
                  <a:xfrm>
                    <a:off x="6208103" y="1857787"/>
                    <a:ext cx="2419198" cy="707886"/>
                  </a:xfrm>
                  <a:prstGeom prst="rect">
                    <a:avLst/>
                  </a:prstGeom>
                  <a:noFill/>
                </p:spPr>
                <p:txBody>
                  <a:bodyPr wrap="square" rtlCol="0">
                    <a:spAutoFit/>
                  </a:bodyPr>
                  <a:lstStyle/>
                  <a:p>
                    <a:pPr algn="ctr"/>
                    <a:r>
                      <a:rPr lang="en-AU" sz="2000" dirty="0"/>
                      <a:t>Community #2</a:t>
                    </a:r>
                  </a:p>
                  <a:p>
                    <a:pPr algn="ctr"/>
                    <a:r>
                      <a:rPr lang="en-AU" sz="2000" dirty="0"/>
                      <a:t>« </a:t>
                    </a:r>
                    <a:r>
                      <a:rPr lang="en-AU" sz="2000" b="1" dirty="0">
                        <a:solidFill>
                          <a:srgbClr val="C00000"/>
                        </a:solidFill>
                      </a:rPr>
                      <a:t>more complex </a:t>
                    </a:r>
                    <a:r>
                      <a:rPr lang="en-AU" sz="2000" dirty="0"/>
                      <a:t>»</a:t>
                    </a:r>
                  </a:p>
                </p:txBody>
              </p:sp>
              <p:grpSp>
                <p:nvGrpSpPr>
                  <p:cNvPr id="8" name="Group 7">
                    <a:extLst>
                      <a:ext uri="{FF2B5EF4-FFF2-40B4-BE49-F238E27FC236}">
                        <a16:creationId xmlns:a16="http://schemas.microsoft.com/office/drawing/2014/main" id="{8D486F9B-BECD-3047-8370-92DBCCD124AB}"/>
                      </a:ext>
                    </a:extLst>
                  </p:cNvPr>
                  <p:cNvGrpSpPr/>
                  <p:nvPr/>
                </p:nvGrpSpPr>
                <p:grpSpPr>
                  <a:xfrm>
                    <a:off x="6859549" y="3405636"/>
                    <a:ext cx="1863952" cy="1762358"/>
                    <a:chOff x="9010390" y="1780131"/>
                    <a:chExt cx="1863952" cy="1762358"/>
                  </a:xfrm>
                </p:grpSpPr>
                <p:pic>
                  <p:nvPicPr>
                    <p:cNvPr id="9" name="Picture 14" descr="Solar cell  premium icon">
                      <a:extLst>
                        <a:ext uri="{FF2B5EF4-FFF2-40B4-BE49-F238E27FC236}">
                          <a16:creationId xmlns:a16="http://schemas.microsoft.com/office/drawing/2014/main" id="{1BA97F1C-D9D1-CE41-B256-B569B5D48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6601" y="1844676"/>
                      <a:ext cx="487741" cy="48774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28A99241-31B5-7C40-8834-36765EC6CF27}"/>
                        </a:ext>
                      </a:extLst>
                    </p:cNvPr>
                    <p:cNvGrpSpPr/>
                    <p:nvPr/>
                  </p:nvGrpSpPr>
                  <p:grpSpPr>
                    <a:xfrm>
                      <a:off x="9010390" y="1780131"/>
                      <a:ext cx="1426341" cy="1762358"/>
                      <a:chOff x="6730251" y="1397723"/>
                      <a:chExt cx="3044180" cy="3761328"/>
                    </a:xfrm>
                  </p:grpSpPr>
                  <p:pic>
                    <p:nvPicPr>
                      <p:cNvPr id="12" name="Picture 14" descr="House Free Icon - Icon-Icons.com">
                        <a:extLst>
                          <a:ext uri="{FF2B5EF4-FFF2-40B4-BE49-F238E27FC236}">
                            <a16:creationId xmlns:a16="http://schemas.microsoft.com/office/drawing/2014/main" id="{749BA0A8-29E9-984A-93C7-45231AE7C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9905" y="3964448"/>
                        <a:ext cx="1194603" cy="11946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House Free Icon - Icon-Icons.com">
                        <a:extLst>
                          <a:ext uri="{FF2B5EF4-FFF2-40B4-BE49-F238E27FC236}">
                            <a16:creationId xmlns:a16="http://schemas.microsoft.com/office/drawing/2014/main" id="{45F27DDC-0267-454E-AB44-A748E721C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9827" y="1397723"/>
                        <a:ext cx="1194604" cy="119460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B2223A95-AC9B-AF47-88BC-79095845CBA3}"/>
                          </a:ext>
                        </a:extLst>
                      </p:cNvPr>
                      <p:cNvCxnSpPr/>
                      <p:nvPr/>
                    </p:nvCxnSpPr>
                    <p:spPr>
                      <a:xfrm>
                        <a:off x="6730251" y="2685481"/>
                        <a:ext cx="780573" cy="1233595"/>
                      </a:xfrm>
                      <a:prstGeom prst="straightConnector1">
                        <a:avLst/>
                      </a:prstGeom>
                      <a:ln w="38100">
                        <a:solidFill>
                          <a:srgbClr val="B828C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1FEB644-8733-6B48-8BF8-49E04C2EBEC1}"/>
                          </a:ext>
                        </a:extLst>
                      </p:cNvPr>
                      <p:cNvCxnSpPr>
                        <a:cxnSpLocks/>
                      </p:cNvCxnSpPr>
                      <p:nvPr/>
                    </p:nvCxnSpPr>
                    <p:spPr>
                      <a:xfrm>
                        <a:off x="6950602" y="2148300"/>
                        <a:ext cx="1646951" cy="0"/>
                      </a:xfrm>
                      <a:prstGeom prst="straightConnector1">
                        <a:avLst/>
                      </a:prstGeom>
                      <a:ln w="38100">
                        <a:solidFill>
                          <a:srgbClr val="B828C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B7F4EB6-1BEB-6542-9765-ED43E7B6FEA1}"/>
                          </a:ext>
                        </a:extLst>
                      </p:cNvPr>
                      <p:cNvCxnSpPr>
                        <a:cxnSpLocks/>
                      </p:cNvCxnSpPr>
                      <p:nvPr/>
                    </p:nvCxnSpPr>
                    <p:spPr>
                      <a:xfrm flipH="1">
                        <a:off x="8202917" y="2738228"/>
                        <a:ext cx="727777" cy="1233595"/>
                      </a:xfrm>
                      <a:prstGeom prst="straightConnector1">
                        <a:avLst/>
                      </a:prstGeom>
                      <a:ln w="38100">
                        <a:solidFill>
                          <a:srgbClr val="B828C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1" name="Picture 14" descr="Solar cell  premium icon">
                      <a:extLst>
                        <a:ext uri="{FF2B5EF4-FFF2-40B4-BE49-F238E27FC236}">
                          <a16:creationId xmlns:a16="http://schemas.microsoft.com/office/drawing/2014/main" id="{20870594-CE69-2944-A593-50F21DD35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530" y="3028755"/>
                      <a:ext cx="487741" cy="4877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B1DF3FD6-DE3B-9740-9ADE-3022F2E57E72}"/>
                      </a:ext>
                    </a:extLst>
                  </p:cNvPr>
                  <p:cNvGrpSpPr/>
                  <p:nvPr/>
                </p:nvGrpSpPr>
                <p:grpSpPr>
                  <a:xfrm>
                    <a:off x="3296829" y="3441544"/>
                    <a:ext cx="1592357" cy="1762358"/>
                    <a:chOff x="9281985" y="1780131"/>
                    <a:chExt cx="1592357" cy="1762358"/>
                  </a:xfrm>
                </p:grpSpPr>
                <p:pic>
                  <p:nvPicPr>
                    <p:cNvPr id="19" name="Picture 14" descr="Solar cell  premium icon">
                      <a:extLst>
                        <a:ext uri="{FF2B5EF4-FFF2-40B4-BE49-F238E27FC236}">
                          <a16:creationId xmlns:a16="http://schemas.microsoft.com/office/drawing/2014/main" id="{C88970DE-0B81-DA46-9AC0-4D498D695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6601" y="1844676"/>
                      <a:ext cx="487741" cy="487741"/>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98D8F0F8-14D9-BC47-A787-9880AFC73F9D}"/>
                        </a:ext>
                      </a:extLst>
                    </p:cNvPr>
                    <p:cNvGrpSpPr/>
                    <p:nvPr/>
                  </p:nvGrpSpPr>
                  <p:grpSpPr>
                    <a:xfrm>
                      <a:off x="9281985" y="1780131"/>
                      <a:ext cx="1154746" cy="1762358"/>
                      <a:chOff x="7309905" y="1397723"/>
                      <a:chExt cx="2464526" cy="3761328"/>
                    </a:xfrm>
                  </p:grpSpPr>
                  <p:pic>
                    <p:nvPicPr>
                      <p:cNvPr id="22" name="Picture 14" descr="House Free Icon - Icon-Icons.com">
                        <a:extLst>
                          <a:ext uri="{FF2B5EF4-FFF2-40B4-BE49-F238E27FC236}">
                            <a16:creationId xmlns:a16="http://schemas.microsoft.com/office/drawing/2014/main" id="{4E639AAF-6B87-064F-B3B3-127DEB507C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9905" y="3964448"/>
                        <a:ext cx="1194603" cy="119460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House Free Icon - Icon-Icons.com">
                        <a:extLst>
                          <a:ext uri="{FF2B5EF4-FFF2-40B4-BE49-F238E27FC236}">
                            <a16:creationId xmlns:a16="http://schemas.microsoft.com/office/drawing/2014/main" id="{4ED8989B-3B7E-CA4A-990C-2040E24B9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9827" y="1397723"/>
                        <a:ext cx="1194604" cy="1194602"/>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14" descr="Solar cell  premium icon">
                      <a:extLst>
                        <a:ext uri="{FF2B5EF4-FFF2-40B4-BE49-F238E27FC236}">
                          <a16:creationId xmlns:a16="http://schemas.microsoft.com/office/drawing/2014/main" id="{7B69FE9E-A1FE-724A-8746-4BF0A152A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530" y="3028755"/>
                      <a:ext cx="487741" cy="48774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6" name="Arc 25">
                  <a:extLst>
                    <a:ext uri="{FF2B5EF4-FFF2-40B4-BE49-F238E27FC236}">
                      <a16:creationId xmlns:a16="http://schemas.microsoft.com/office/drawing/2014/main" id="{FE4BF809-8C0A-2742-8FC2-0029BBD4E049}"/>
                    </a:ext>
                  </a:extLst>
                </p:cNvPr>
                <p:cNvSpPr/>
                <p:nvPr/>
              </p:nvSpPr>
              <p:spPr>
                <a:xfrm>
                  <a:off x="3760042" y="3194251"/>
                  <a:ext cx="402423" cy="422769"/>
                </a:xfrm>
                <a:prstGeom prst="arc">
                  <a:avLst>
                    <a:gd name="adj1" fmla="val 7198914"/>
                    <a:gd name="adj2" fmla="val 0"/>
                  </a:avLst>
                </a:prstGeom>
                <a:ln w="38100">
                  <a:solidFill>
                    <a:srgbClr val="B828C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27" name="Arc 26">
                  <a:extLst>
                    <a:ext uri="{FF2B5EF4-FFF2-40B4-BE49-F238E27FC236}">
                      <a16:creationId xmlns:a16="http://schemas.microsoft.com/office/drawing/2014/main" id="{7688509F-6AE5-124B-95AC-8DFCC7188E4B}"/>
                    </a:ext>
                  </a:extLst>
                </p:cNvPr>
                <p:cNvSpPr/>
                <p:nvPr/>
              </p:nvSpPr>
              <p:spPr>
                <a:xfrm>
                  <a:off x="3186624" y="4372164"/>
                  <a:ext cx="402423" cy="422769"/>
                </a:xfrm>
                <a:prstGeom prst="arc">
                  <a:avLst>
                    <a:gd name="adj1" fmla="val 7198914"/>
                    <a:gd name="adj2" fmla="val 0"/>
                  </a:avLst>
                </a:prstGeom>
                <a:ln w="38100">
                  <a:solidFill>
                    <a:srgbClr val="B828C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28" name="Arc 27">
                  <a:extLst>
                    <a:ext uri="{FF2B5EF4-FFF2-40B4-BE49-F238E27FC236}">
                      <a16:creationId xmlns:a16="http://schemas.microsoft.com/office/drawing/2014/main" id="{937750E4-95AB-DB49-92B1-A0F1140AA200}"/>
                    </a:ext>
                  </a:extLst>
                </p:cNvPr>
                <p:cNvSpPr/>
                <p:nvPr/>
              </p:nvSpPr>
              <p:spPr>
                <a:xfrm>
                  <a:off x="7605449" y="3176330"/>
                  <a:ext cx="402423" cy="422769"/>
                </a:xfrm>
                <a:prstGeom prst="arc">
                  <a:avLst>
                    <a:gd name="adj1" fmla="val 7198914"/>
                    <a:gd name="adj2" fmla="val 0"/>
                  </a:avLst>
                </a:prstGeom>
                <a:ln w="38100">
                  <a:solidFill>
                    <a:srgbClr val="B828C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pic>
              <p:nvPicPr>
                <p:cNvPr id="1026" name="Picture 2" descr="Battery, car battery icon - Free download on Iconfinder">
                  <a:extLst>
                    <a:ext uri="{FF2B5EF4-FFF2-40B4-BE49-F238E27FC236}">
                      <a16:creationId xmlns:a16="http://schemas.microsoft.com/office/drawing/2014/main" id="{6D9C690D-2FDF-CE4E-AF46-BC5A55491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9054" y="4780515"/>
                  <a:ext cx="443545" cy="44354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Battery, car battery icon - Free download on Iconfinder">
                  <a:extLst>
                    <a:ext uri="{FF2B5EF4-FFF2-40B4-BE49-F238E27FC236}">
                      <a16:creationId xmlns:a16="http://schemas.microsoft.com/office/drawing/2014/main" id="{E91BC858-E82C-CC4C-B4AD-06480BC64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8500" y="3610281"/>
                  <a:ext cx="443545" cy="44354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attery, car battery icon - Free download on Iconfinder">
                  <a:extLst>
                    <a:ext uri="{FF2B5EF4-FFF2-40B4-BE49-F238E27FC236}">
                      <a16:creationId xmlns:a16="http://schemas.microsoft.com/office/drawing/2014/main" id="{6FE421C3-5708-D149-9488-16BBD22D3C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5242" y="4728084"/>
                  <a:ext cx="443545" cy="44354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Battery, car battery icon - Free download on Iconfinder">
                  <a:extLst>
                    <a:ext uri="{FF2B5EF4-FFF2-40B4-BE49-F238E27FC236}">
                      <a16:creationId xmlns:a16="http://schemas.microsoft.com/office/drawing/2014/main" id="{15EB8420-DBB1-4048-BE24-58EBEAC979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9956" y="3973384"/>
                  <a:ext cx="443545" cy="443545"/>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TextBox 38">
                <a:extLst>
                  <a:ext uri="{FF2B5EF4-FFF2-40B4-BE49-F238E27FC236}">
                    <a16:creationId xmlns:a16="http://schemas.microsoft.com/office/drawing/2014/main" id="{6980ADFD-F846-2140-840F-4F1E06E2A8CF}"/>
                  </a:ext>
                </a:extLst>
              </p:cNvPr>
              <p:cNvSpPr txBox="1"/>
              <p:nvPr/>
            </p:nvSpPr>
            <p:spPr>
              <a:xfrm>
                <a:off x="6362786" y="5966775"/>
                <a:ext cx="2459328" cy="1477328"/>
              </a:xfrm>
              <a:prstGeom prst="rect">
                <a:avLst/>
              </a:prstGeom>
              <a:noFill/>
            </p:spPr>
            <p:txBody>
              <a:bodyPr wrap="none" rtlCol="0">
                <a:spAutoFit/>
              </a:bodyPr>
              <a:lstStyle/>
              <a:p>
                <a:pPr marL="285750" indent="-285750">
                  <a:buFont typeface="Arial" panose="020B0604020202020204" pitchFamily="34" charset="0"/>
                  <a:buChar char="•"/>
                </a:pPr>
                <a:r>
                  <a:rPr lang="en-AU" dirty="0"/>
                  <a:t>« Individual » actions</a:t>
                </a:r>
              </a:p>
              <a:p>
                <a:pPr marL="285750" indent="-285750">
                  <a:buFont typeface="Arial" panose="020B0604020202020204" pitchFamily="34" charset="0"/>
                  <a:buChar char="•"/>
                </a:pPr>
                <a:r>
                  <a:rPr lang="en-AU" dirty="0"/>
                  <a:t>« Exchange » actions</a:t>
                </a:r>
              </a:p>
              <a:p>
                <a:pPr marL="285750" indent="-285750">
                  <a:buFont typeface="Arial" panose="020B0604020202020204" pitchFamily="34" charset="0"/>
                  <a:buChar char="•"/>
                </a:pPr>
                <a:r>
                  <a:rPr lang="en-AU" dirty="0"/>
                  <a:t>« Temporal » actions</a:t>
                </a:r>
              </a:p>
              <a:p>
                <a:pPr marL="285750" indent="-285750">
                  <a:buFont typeface="Arial" panose="020B0604020202020204" pitchFamily="34" charset="0"/>
                  <a:buChar char="•"/>
                </a:pPr>
                <a:r>
                  <a:rPr lang="en-AU" dirty="0"/>
                  <a:t>« Spatial » actions</a:t>
                </a:r>
              </a:p>
              <a:p>
                <a:pPr marL="285750" indent="-285750">
                  <a:buFont typeface="Arial" panose="020B0604020202020204" pitchFamily="34" charset="0"/>
                  <a:buChar char="•"/>
                </a:pPr>
                <a:r>
                  <a:rPr lang="en-AU" dirty="0"/>
                  <a:t>…</a:t>
                </a:r>
                <a:endParaRPr lang="fr-FR" dirty="0"/>
              </a:p>
            </p:txBody>
          </p:sp>
          <p:sp>
            <p:nvSpPr>
              <p:cNvPr id="40" name="TextBox 39">
                <a:extLst>
                  <a:ext uri="{FF2B5EF4-FFF2-40B4-BE49-F238E27FC236}">
                    <a16:creationId xmlns:a16="http://schemas.microsoft.com/office/drawing/2014/main" id="{7F685EC2-3C9C-6F4A-B78C-39ACF73B6FD9}"/>
                  </a:ext>
                </a:extLst>
              </p:cNvPr>
              <p:cNvSpPr txBox="1"/>
              <p:nvPr/>
            </p:nvSpPr>
            <p:spPr>
              <a:xfrm>
                <a:off x="2348146" y="5957588"/>
                <a:ext cx="2512226" cy="369332"/>
              </a:xfrm>
              <a:prstGeom prst="rect">
                <a:avLst/>
              </a:prstGeom>
              <a:noFill/>
            </p:spPr>
            <p:txBody>
              <a:bodyPr wrap="none" rtlCol="0">
                <a:spAutoFit/>
              </a:bodyPr>
              <a:lstStyle/>
              <a:p>
                <a:pPr marL="285750" indent="-285750">
                  <a:buFont typeface="Arial" panose="020B0604020202020204" pitchFamily="34" charset="0"/>
                  <a:buChar char="•"/>
                </a:pPr>
                <a:r>
                  <a:rPr lang="en-AU" dirty="0"/>
                  <a:t> « Individual » actions</a:t>
                </a:r>
              </a:p>
            </p:txBody>
          </p:sp>
        </p:grpSp>
      </p:grpSp>
      <p:grpSp>
        <p:nvGrpSpPr>
          <p:cNvPr id="43" name="Group 42">
            <a:extLst>
              <a:ext uri="{FF2B5EF4-FFF2-40B4-BE49-F238E27FC236}">
                <a16:creationId xmlns:a16="http://schemas.microsoft.com/office/drawing/2014/main" id="{14938C2D-53B0-CA42-9733-A04BD93DDD7C}"/>
              </a:ext>
            </a:extLst>
          </p:cNvPr>
          <p:cNvGrpSpPr/>
          <p:nvPr/>
        </p:nvGrpSpPr>
        <p:grpSpPr>
          <a:xfrm rot="1463722">
            <a:off x="4870119" y="2450368"/>
            <a:ext cx="625033" cy="416690"/>
            <a:chOff x="9583838" y="345832"/>
            <a:chExt cx="625033" cy="416690"/>
          </a:xfrm>
        </p:grpSpPr>
        <p:sp>
          <p:nvSpPr>
            <p:cNvPr id="44" name="Oval 43">
              <a:extLst>
                <a:ext uri="{FF2B5EF4-FFF2-40B4-BE49-F238E27FC236}">
                  <a16:creationId xmlns:a16="http://schemas.microsoft.com/office/drawing/2014/main" id="{5CB83BE2-FA52-D64F-A091-0A29579D70F2}"/>
                </a:ext>
              </a:extLst>
            </p:cNvPr>
            <p:cNvSpPr/>
            <p:nvPr/>
          </p:nvSpPr>
          <p:spPr>
            <a:xfrm>
              <a:off x="9583838" y="345833"/>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sp>
          <p:nvSpPr>
            <p:cNvPr id="45" name="Oval 44">
              <a:extLst>
                <a:ext uri="{FF2B5EF4-FFF2-40B4-BE49-F238E27FC236}">
                  <a16:creationId xmlns:a16="http://schemas.microsoft.com/office/drawing/2014/main" id="{321724AC-EB4C-1246-B716-66D8385BEF0A}"/>
                </a:ext>
              </a:extLst>
            </p:cNvPr>
            <p:cNvSpPr/>
            <p:nvPr/>
          </p:nvSpPr>
          <p:spPr>
            <a:xfrm>
              <a:off x="9792182" y="345832"/>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grpSp>
      <p:cxnSp>
        <p:nvCxnSpPr>
          <p:cNvPr id="46" name="Straight Connector 45">
            <a:extLst>
              <a:ext uri="{FF2B5EF4-FFF2-40B4-BE49-F238E27FC236}">
                <a16:creationId xmlns:a16="http://schemas.microsoft.com/office/drawing/2014/main" id="{A804CC68-854A-3446-B1BA-256E266780D2}"/>
              </a:ext>
            </a:extLst>
          </p:cNvPr>
          <p:cNvCxnSpPr>
            <a:cxnSpLocks/>
            <a:stCxn id="45" idx="6"/>
          </p:cNvCxnSpPr>
          <p:nvPr/>
        </p:nvCxnSpPr>
        <p:spPr>
          <a:xfrm>
            <a:off x="5467249" y="2787792"/>
            <a:ext cx="746367" cy="38485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C8654897-B0AC-0C46-8B4D-CE317E825873}"/>
              </a:ext>
            </a:extLst>
          </p:cNvPr>
          <p:cNvSpPr/>
          <p:nvPr/>
        </p:nvSpPr>
        <p:spPr>
          <a:xfrm>
            <a:off x="6168495" y="3131502"/>
            <a:ext cx="118643" cy="118643"/>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8" name="Straight Connector 47">
            <a:extLst>
              <a:ext uri="{FF2B5EF4-FFF2-40B4-BE49-F238E27FC236}">
                <a16:creationId xmlns:a16="http://schemas.microsoft.com/office/drawing/2014/main" id="{8ACCE7E1-3B77-324B-BC98-1570D904ED11}"/>
              </a:ext>
            </a:extLst>
          </p:cNvPr>
          <p:cNvCxnSpPr>
            <a:cxnSpLocks/>
          </p:cNvCxnSpPr>
          <p:nvPr/>
        </p:nvCxnSpPr>
        <p:spPr>
          <a:xfrm flipV="1">
            <a:off x="6041423" y="2847788"/>
            <a:ext cx="377246" cy="662237"/>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B43C1F-A98D-224B-88AE-C53F53016820}"/>
              </a:ext>
            </a:extLst>
          </p:cNvPr>
          <p:cNvCxnSpPr>
            <a:cxnSpLocks/>
          </p:cNvCxnSpPr>
          <p:nvPr/>
        </p:nvCxnSpPr>
        <p:spPr>
          <a:xfrm>
            <a:off x="4322845" y="2204338"/>
            <a:ext cx="575945" cy="296982"/>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93A1AD8-753B-404C-8DA8-3FEBBF7E1653}"/>
              </a:ext>
            </a:extLst>
          </p:cNvPr>
          <p:cNvSpPr txBox="1"/>
          <p:nvPr/>
        </p:nvSpPr>
        <p:spPr>
          <a:xfrm>
            <a:off x="4107504" y="1835006"/>
            <a:ext cx="585417" cy="369332"/>
          </a:xfrm>
          <a:prstGeom prst="rect">
            <a:avLst/>
          </a:prstGeom>
          <a:noFill/>
        </p:spPr>
        <p:txBody>
          <a:bodyPr wrap="none" rtlCol="0">
            <a:spAutoFit/>
          </a:bodyPr>
          <a:lstStyle/>
          <a:p>
            <a:r>
              <a:rPr lang="en-AU" dirty="0">
                <a:solidFill>
                  <a:schemeClr val="bg2">
                    <a:lumMod val="50000"/>
                  </a:schemeClr>
                </a:solidFill>
              </a:rPr>
              <a:t>Grid</a:t>
            </a:r>
          </a:p>
        </p:txBody>
      </p:sp>
      <p:cxnSp>
        <p:nvCxnSpPr>
          <p:cNvPr id="53" name="Straight Connector 52">
            <a:extLst>
              <a:ext uri="{FF2B5EF4-FFF2-40B4-BE49-F238E27FC236}">
                <a16:creationId xmlns:a16="http://schemas.microsoft.com/office/drawing/2014/main" id="{D17D2135-5E84-4148-9802-B0DCCD52D376}"/>
              </a:ext>
            </a:extLst>
          </p:cNvPr>
          <p:cNvCxnSpPr>
            <a:cxnSpLocks/>
          </p:cNvCxnSpPr>
          <p:nvPr/>
        </p:nvCxnSpPr>
        <p:spPr>
          <a:xfrm flipV="1">
            <a:off x="9942589" y="2790112"/>
            <a:ext cx="422183" cy="741121"/>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FC1C11F-7E57-E544-951E-34309D227EFE}"/>
              </a:ext>
            </a:extLst>
          </p:cNvPr>
          <p:cNvCxnSpPr>
            <a:cxnSpLocks/>
          </p:cNvCxnSpPr>
          <p:nvPr/>
        </p:nvCxnSpPr>
        <p:spPr>
          <a:xfrm flipH="1" flipV="1">
            <a:off x="8925261" y="2816105"/>
            <a:ext cx="465791" cy="672759"/>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C6CC4B7-F46B-8B4B-9EFF-206101709C2E}"/>
              </a:ext>
            </a:extLst>
          </p:cNvPr>
          <p:cNvCxnSpPr>
            <a:cxnSpLocks/>
          </p:cNvCxnSpPr>
          <p:nvPr/>
        </p:nvCxnSpPr>
        <p:spPr>
          <a:xfrm>
            <a:off x="9266188" y="2707804"/>
            <a:ext cx="727518"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A6D9D12-B00B-9A4B-BF51-8044C1E495F6}"/>
              </a:ext>
            </a:extLst>
          </p:cNvPr>
          <p:cNvSpPr txBox="1"/>
          <p:nvPr/>
        </p:nvSpPr>
        <p:spPr>
          <a:xfrm>
            <a:off x="7768510" y="3175088"/>
            <a:ext cx="585417" cy="369332"/>
          </a:xfrm>
          <a:prstGeom prst="rect">
            <a:avLst/>
          </a:prstGeom>
          <a:noFill/>
        </p:spPr>
        <p:txBody>
          <a:bodyPr wrap="none" rtlCol="0">
            <a:spAutoFit/>
          </a:bodyPr>
          <a:lstStyle/>
          <a:p>
            <a:r>
              <a:rPr lang="en-AU" dirty="0">
                <a:solidFill>
                  <a:schemeClr val="bg2">
                    <a:lumMod val="50000"/>
                  </a:schemeClr>
                </a:solidFill>
              </a:rPr>
              <a:t>Grid</a:t>
            </a:r>
          </a:p>
        </p:txBody>
      </p:sp>
      <p:cxnSp>
        <p:nvCxnSpPr>
          <p:cNvPr id="62" name="Straight Arrow Connector 61">
            <a:extLst>
              <a:ext uri="{FF2B5EF4-FFF2-40B4-BE49-F238E27FC236}">
                <a16:creationId xmlns:a16="http://schemas.microsoft.com/office/drawing/2014/main" id="{A54EF28A-F317-5648-B9B6-B57FE018117D}"/>
              </a:ext>
            </a:extLst>
          </p:cNvPr>
          <p:cNvCxnSpPr>
            <a:cxnSpLocks/>
          </p:cNvCxnSpPr>
          <p:nvPr/>
        </p:nvCxnSpPr>
        <p:spPr>
          <a:xfrm flipH="1">
            <a:off x="10458592" y="1808889"/>
            <a:ext cx="729498" cy="477126"/>
          </a:xfrm>
          <a:prstGeom prst="straightConnector1">
            <a:avLst/>
          </a:prstGeom>
          <a:ln w="38100">
            <a:solidFill>
              <a:srgbClr val="B828C5"/>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4" name="TextBox 1023">
            <a:extLst>
              <a:ext uri="{FF2B5EF4-FFF2-40B4-BE49-F238E27FC236}">
                <a16:creationId xmlns:a16="http://schemas.microsoft.com/office/drawing/2014/main" id="{7E0C7787-B511-2842-8AF2-F621DB3B8B6A}"/>
              </a:ext>
            </a:extLst>
          </p:cNvPr>
          <p:cNvSpPr txBox="1"/>
          <p:nvPr/>
        </p:nvSpPr>
        <p:spPr>
          <a:xfrm>
            <a:off x="10997146" y="1433968"/>
            <a:ext cx="609019" cy="369332"/>
          </a:xfrm>
          <a:prstGeom prst="rect">
            <a:avLst/>
          </a:prstGeom>
          <a:noFill/>
        </p:spPr>
        <p:txBody>
          <a:bodyPr wrap="square" rtlCol="0">
            <a:spAutoFit/>
          </a:bodyPr>
          <a:lstStyle/>
          <a:p>
            <a:r>
              <a:rPr lang="en-AU" dirty="0"/>
              <a:t>DSO</a:t>
            </a:r>
          </a:p>
        </p:txBody>
      </p:sp>
      <p:pic>
        <p:nvPicPr>
          <p:cNvPr id="71" name="Picture 2" descr="Battery, car battery icon - Free download on Iconfinder">
            <a:extLst>
              <a:ext uri="{FF2B5EF4-FFF2-40B4-BE49-F238E27FC236}">
                <a16:creationId xmlns:a16="http://schemas.microsoft.com/office/drawing/2014/main" id="{34F0806E-DBFB-0D4F-8BDA-04813EC98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1264" y="2310378"/>
            <a:ext cx="443545" cy="443545"/>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72AED982-5F67-964F-BFE7-5F4557D332F3}"/>
              </a:ext>
            </a:extLst>
          </p:cNvPr>
          <p:cNvGrpSpPr/>
          <p:nvPr/>
        </p:nvGrpSpPr>
        <p:grpSpPr>
          <a:xfrm rot="19923487">
            <a:off x="7734053" y="3515587"/>
            <a:ext cx="625033" cy="416690"/>
            <a:chOff x="9583838" y="345832"/>
            <a:chExt cx="625033" cy="416690"/>
          </a:xfrm>
        </p:grpSpPr>
        <p:sp>
          <p:nvSpPr>
            <p:cNvPr id="74" name="Oval 73">
              <a:extLst>
                <a:ext uri="{FF2B5EF4-FFF2-40B4-BE49-F238E27FC236}">
                  <a16:creationId xmlns:a16="http://schemas.microsoft.com/office/drawing/2014/main" id="{D8E231A0-8301-9240-A698-7CCA71B7137A}"/>
                </a:ext>
              </a:extLst>
            </p:cNvPr>
            <p:cNvSpPr/>
            <p:nvPr/>
          </p:nvSpPr>
          <p:spPr>
            <a:xfrm>
              <a:off x="9583838" y="345833"/>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sp>
          <p:nvSpPr>
            <p:cNvPr id="75" name="Oval 74">
              <a:extLst>
                <a:ext uri="{FF2B5EF4-FFF2-40B4-BE49-F238E27FC236}">
                  <a16:creationId xmlns:a16="http://schemas.microsoft.com/office/drawing/2014/main" id="{08528936-CF92-5B42-9243-C61100969C90}"/>
                </a:ext>
              </a:extLst>
            </p:cNvPr>
            <p:cNvSpPr/>
            <p:nvPr/>
          </p:nvSpPr>
          <p:spPr>
            <a:xfrm>
              <a:off x="9792182" y="345832"/>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grpSp>
      <p:cxnSp>
        <p:nvCxnSpPr>
          <p:cNvPr id="76" name="Straight Connector 75">
            <a:extLst>
              <a:ext uri="{FF2B5EF4-FFF2-40B4-BE49-F238E27FC236}">
                <a16:creationId xmlns:a16="http://schemas.microsoft.com/office/drawing/2014/main" id="{BB2BAB46-2AB3-9941-9549-B39ED0F11360}"/>
              </a:ext>
            </a:extLst>
          </p:cNvPr>
          <p:cNvCxnSpPr>
            <a:cxnSpLocks/>
          </p:cNvCxnSpPr>
          <p:nvPr/>
        </p:nvCxnSpPr>
        <p:spPr>
          <a:xfrm flipV="1">
            <a:off x="8310862" y="3080953"/>
            <a:ext cx="793947" cy="450559"/>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60C76E2-7428-694A-926C-635640255548}"/>
              </a:ext>
            </a:extLst>
          </p:cNvPr>
          <p:cNvCxnSpPr>
            <a:cxnSpLocks/>
          </p:cNvCxnSpPr>
          <p:nvPr/>
        </p:nvCxnSpPr>
        <p:spPr>
          <a:xfrm flipV="1">
            <a:off x="7539075" y="3863991"/>
            <a:ext cx="253832" cy="14404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200CA42-84E1-2E4C-B552-B9566CF31946}"/>
              </a:ext>
            </a:extLst>
          </p:cNvPr>
          <p:cNvSpPr/>
          <p:nvPr/>
        </p:nvSpPr>
        <p:spPr>
          <a:xfrm>
            <a:off x="9032016" y="3015724"/>
            <a:ext cx="118643" cy="118643"/>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86C3872E-FE49-AD4E-8EF7-B825B6A44CF6}"/>
              </a:ext>
            </a:extLst>
          </p:cNvPr>
          <p:cNvSpPr txBox="1"/>
          <p:nvPr/>
        </p:nvSpPr>
        <p:spPr>
          <a:xfrm>
            <a:off x="1025611" y="3632886"/>
            <a:ext cx="2685735" cy="646331"/>
          </a:xfrm>
          <a:prstGeom prst="rect">
            <a:avLst/>
          </a:prstGeom>
          <a:noFill/>
        </p:spPr>
        <p:txBody>
          <a:bodyPr wrap="none" rtlCol="0">
            <a:spAutoFit/>
          </a:bodyPr>
          <a:lstStyle/>
          <a:p>
            <a:r>
              <a:rPr lang="en-AU" dirty="0"/>
              <a:t>Boucle sur la </a:t>
            </a:r>
            <a:r>
              <a:rPr lang="en-AU" dirty="0" err="1"/>
              <a:t>communauté</a:t>
            </a:r>
            <a:endParaRPr lang="en-AU" dirty="0"/>
          </a:p>
          <a:p>
            <a:r>
              <a:rPr lang="en-AU" dirty="0"/>
              <a:t>Chiffre entre action</a:t>
            </a:r>
          </a:p>
        </p:txBody>
      </p:sp>
    </p:spTree>
    <p:extLst>
      <p:ext uri="{BB962C8B-B14F-4D97-AF65-F5344CB8AC3E}">
        <p14:creationId xmlns:p14="http://schemas.microsoft.com/office/powerpoint/2010/main" val="18571072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4101B66E-1AEF-284A-8583-A1578739BA9F}"/>
              </a:ext>
            </a:extLst>
          </p:cNvPr>
          <p:cNvSpPr/>
          <p:nvPr/>
        </p:nvSpPr>
        <p:spPr>
          <a:xfrm>
            <a:off x="7196113" y="1071581"/>
            <a:ext cx="2916821" cy="2916821"/>
          </a:xfrm>
          <a:prstGeom prst="ellipse">
            <a:avLst/>
          </a:prstGeom>
          <a:solidFill>
            <a:srgbClr val="C00000">
              <a:alpha val="9804"/>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D800F591-7241-614E-9D3C-9E1688C77644}"/>
              </a:ext>
            </a:extLst>
          </p:cNvPr>
          <p:cNvSpPr/>
          <p:nvPr/>
        </p:nvSpPr>
        <p:spPr>
          <a:xfrm>
            <a:off x="3332711" y="1071582"/>
            <a:ext cx="2916821" cy="2916821"/>
          </a:xfrm>
          <a:prstGeom prst="ellipse">
            <a:avLst/>
          </a:prstGeom>
          <a:solidFill>
            <a:srgbClr val="4472C4">
              <a:alpha val="9804"/>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TextBox 12">
            <a:extLst>
              <a:ext uri="{FF2B5EF4-FFF2-40B4-BE49-F238E27FC236}">
                <a16:creationId xmlns:a16="http://schemas.microsoft.com/office/drawing/2014/main" id="{E19278C4-98D6-DE4A-A4B7-B5E3CD8E100A}"/>
              </a:ext>
            </a:extLst>
          </p:cNvPr>
          <p:cNvSpPr txBox="1"/>
          <p:nvPr/>
        </p:nvSpPr>
        <p:spPr>
          <a:xfrm>
            <a:off x="3507412" y="242442"/>
            <a:ext cx="2567415" cy="707886"/>
          </a:xfrm>
          <a:prstGeom prst="rect">
            <a:avLst/>
          </a:prstGeom>
          <a:noFill/>
        </p:spPr>
        <p:txBody>
          <a:bodyPr wrap="square" rtlCol="0">
            <a:spAutoFit/>
          </a:bodyPr>
          <a:lstStyle/>
          <a:p>
            <a:pPr algn="ctr"/>
            <a:r>
              <a:rPr lang="en-AU" sz="2000" u="sng" dirty="0"/>
              <a:t>System #1</a:t>
            </a:r>
          </a:p>
          <a:p>
            <a:pPr algn="ctr"/>
            <a:r>
              <a:rPr lang="en-AU" sz="2000" u="sng" dirty="0"/>
              <a:t>« </a:t>
            </a:r>
            <a:r>
              <a:rPr lang="en-AU" sz="2000" b="1" u="sng" dirty="0">
                <a:solidFill>
                  <a:schemeClr val="accent1"/>
                </a:solidFill>
              </a:rPr>
              <a:t>less complex </a:t>
            </a:r>
            <a:r>
              <a:rPr lang="en-AU" sz="2000" u="sng" dirty="0"/>
              <a:t>»</a:t>
            </a:r>
          </a:p>
        </p:txBody>
      </p:sp>
      <p:sp>
        <p:nvSpPr>
          <p:cNvPr id="14" name="TextBox 13">
            <a:extLst>
              <a:ext uri="{FF2B5EF4-FFF2-40B4-BE49-F238E27FC236}">
                <a16:creationId xmlns:a16="http://schemas.microsoft.com/office/drawing/2014/main" id="{2A544CC1-EB71-5F4C-B8F1-5D0DB92598E9}"/>
              </a:ext>
            </a:extLst>
          </p:cNvPr>
          <p:cNvSpPr txBox="1"/>
          <p:nvPr/>
        </p:nvSpPr>
        <p:spPr>
          <a:xfrm>
            <a:off x="7393744" y="242442"/>
            <a:ext cx="2419198" cy="707886"/>
          </a:xfrm>
          <a:prstGeom prst="rect">
            <a:avLst/>
          </a:prstGeom>
          <a:noFill/>
        </p:spPr>
        <p:txBody>
          <a:bodyPr wrap="square" rtlCol="0">
            <a:spAutoFit/>
          </a:bodyPr>
          <a:lstStyle/>
          <a:p>
            <a:pPr algn="ctr"/>
            <a:r>
              <a:rPr lang="en-AU" sz="2000" u="sng" dirty="0"/>
              <a:t>System #2</a:t>
            </a:r>
          </a:p>
          <a:p>
            <a:pPr algn="ctr"/>
            <a:r>
              <a:rPr lang="en-AU" sz="2000" u="sng" dirty="0"/>
              <a:t>« </a:t>
            </a:r>
            <a:r>
              <a:rPr lang="en-AU" sz="2000" b="1" u="sng" dirty="0">
                <a:solidFill>
                  <a:srgbClr val="C00000"/>
                </a:solidFill>
              </a:rPr>
              <a:t>more complex </a:t>
            </a:r>
            <a:r>
              <a:rPr lang="en-AU" sz="2000" u="sng" dirty="0"/>
              <a:t>»</a:t>
            </a:r>
          </a:p>
        </p:txBody>
      </p:sp>
      <p:sp>
        <p:nvSpPr>
          <p:cNvPr id="16" name="TextBox 15">
            <a:extLst>
              <a:ext uri="{FF2B5EF4-FFF2-40B4-BE49-F238E27FC236}">
                <a16:creationId xmlns:a16="http://schemas.microsoft.com/office/drawing/2014/main" id="{ECA5A2F0-7D65-9643-97CC-8FC4F2C9D7FD}"/>
              </a:ext>
            </a:extLst>
          </p:cNvPr>
          <p:cNvSpPr txBox="1"/>
          <p:nvPr/>
        </p:nvSpPr>
        <p:spPr>
          <a:xfrm>
            <a:off x="3551338" y="4185173"/>
            <a:ext cx="2479562" cy="1754326"/>
          </a:xfrm>
          <a:prstGeom prst="rect">
            <a:avLst/>
          </a:prstGeom>
          <a:noFill/>
        </p:spPr>
        <p:txBody>
          <a:bodyPr wrap="square" rtlCol="0">
            <a:spAutoFit/>
          </a:bodyPr>
          <a:lstStyle/>
          <a:p>
            <a:pPr marL="285750" indent="-285750">
              <a:buFont typeface="Arial" panose="020B0604020202020204" pitchFamily="34" charset="0"/>
              <a:buChar char="•"/>
            </a:pPr>
            <a:r>
              <a:rPr lang="en-AU" dirty="0"/>
              <a:t>Multiple batteries</a:t>
            </a:r>
          </a:p>
          <a:p>
            <a:pPr marL="285750" indent="-285750">
              <a:buFont typeface="Arial" panose="020B0604020202020204" pitchFamily="34" charset="0"/>
              <a:buChar char="•"/>
            </a:pPr>
            <a:r>
              <a:rPr lang="en-AU" dirty="0"/>
              <a:t>Maximize revenues</a:t>
            </a:r>
          </a:p>
          <a:p>
            <a:pPr marL="285750" indent="-285750">
              <a:buFont typeface="Arial" panose="020B0604020202020204" pitchFamily="34" charset="0"/>
              <a:buChar char="•"/>
            </a:pPr>
            <a:r>
              <a:rPr lang="en-AU" b="1" dirty="0">
                <a:solidFill>
                  <a:schemeClr val="accent1"/>
                </a:solidFill>
              </a:rPr>
              <a:t>Individual houses</a:t>
            </a:r>
          </a:p>
          <a:p>
            <a:pPr marL="285750" indent="-285750">
              <a:buFont typeface="Arial" panose="020B0604020202020204" pitchFamily="34" charset="0"/>
              <a:buChar char="•"/>
            </a:pPr>
            <a:endParaRPr lang="en-AU" b="1" dirty="0">
              <a:solidFill>
                <a:schemeClr val="accent1"/>
              </a:solidFill>
            </a:endParaRPr>
          </a:p>
          <a:p>
            <a:r>
              <a:rPr lang="en-AU" dirty="0"/>
              <a:t>⇒ « Individual » actions</a:t>
            </a:r>
          </a:p>
          <a:p>
            <a:endParaRPr lang="en-AU" b="1" dirty="0">
              <a:solidFill>
                <a:schemeClr val="accent1"/>
              </a:solidFill>
            </a:endParaRPr>
          </a:p>
        </p:txBody>
      </p:sp>
      <p:sp>
        <p:nvSpPr>
          <p:cNvPr id="17" name="TextBox 16">
            <a:extLst>
              <a:ext uri="{FF2B5EF4-FFF2-40B4-BE49-F238E27FC236}">
                <a16:creationId xmlns:a16="http://schemas.microsoft.com/office/drawing/2014/main" id="{36AAAC2F-C825-DD48-BE4F-83E7A7421C90}"/>
              </a:ext>
            </a:extLst>
          </p:cNvPr>
          <p:cNvSpPr txBox="1"/>
          <p:nvPr/>
        </p:nvSpPr>
        <p:spPr>
          <a:xfrm>
            <a:off x="7495422" y="4185173"/>
            <a:ext cx="2479562" cy="2585323"/>
          </a:xfrm>
          <a:prstGeom prst="rect">
            <a:avLst/>
          </a:prstGeom>
          <a:noFill/>
        </p:spPr>
        <p:txBody>
          <a:bodyPr wrap="square" rtlCol="0">
            <a:spAutoFit/>
          </a:bodyPr>
          <a:lstStyle/>
          <a:p>
            <a:pPr marL="285750" indent="-285750">
              <a:buFont typeface="Arial" panose="020B0604020202020204" pitchFamily="34" charset="0"/>
              <a:buChar char="•"/>
            </a:pPr>
            <a:r>
              <a:rPr lang="en-AU" dirty="0"/>
              <a:t>Multiple batteries</a:t>
            </a:r>
          </a:p>
          <a:p>
            <a:pPr marL="285750" indent="-285750">
              <a:buFont typeface="Arial" panose="020B0604020202020204" pitchFamily="34" charset="0"/>
              <a:buChar char="•"/>
            </a:pPr>
            <a:r>
              <a:rPr lang="en-AU" dirty="0"/>
              <a:t>Maximize revenues</a:t>
            </a:r>
          </a:p>
          <a:p>
            <a:pPr marL="285750" indent="-285750">
              <a:buFont typeface="Arial" panose="020B0604020202020204" pitchFamily="34" charset="0"/>
              <a:buChar char="•"/>
            </a:pPr>
            <a:r>
              <a:rPr lang="en-AU" b="1" dirty="0">
                <a:solidFill>
                  <a:srgbClr val="C00000"/>
                </a:solidFill>
              </a:rPr>
              <a:t>Multiple houses</a:t>
            </a:r>
          </a:p>
          <a:p>
            <a:endParaRPr lang="en-AU" dirty="0"/>
          </a:p>
          <a:p>
            <a:r>
              <a:rPr lang="en-AU" dirty="0"/>
              <a:t>⇒ « Individual » actions</a:t>
            </a:r>
          </a:p>
          <a:p>
            <a:r>
              <a:rPr lang="en-AU" dirty="0"/>
              <a:t>⇒ « Exchange » actions</a:t>
            </a:r>
          </a:p>
          <a:p>
            <a:r>
              <a:rPr lang="en-AU" dirty="0"/>
              <a:t>⇒ « Temporal » actions</a:t>
            </a:r>
          </a:p>
          <a:p>
            <a:r>
              <a:rPr lang="en-AU" dirty="0"/>
              <a:t>⇒ « Spatial » actions</a:t>
            </a:r>
          </a:p>
          <a:p>
            <a:r>
              <a:rPr lang="en-AU" dirty="0"/>
              <a:t>…</a:t>
            </a:r>
          </a:p>
        </p:txBody>
      </p:sp>
      <p:grpSp>
        <p:nvGrpSpPr>
          <p:cNvPr id="22" name="Group 21">
            <a:extLst>
              <a:ext uri="{FF2B5EF4-FFF2-40B4-BE49-F238E27FC236}">
                <a16:creationId xmlns:a16="http://schemas.microsoft.com/office/drawing/2014/main" id="{1912A19E-0D5D-EE48-B0F1-4E96FFA4BDF9}"/>
              </a:ext>
            </a:extLst>
          </p:cNvPr>
          <p:cNvGrpSpPr/>
          <p:nvPr/>
        </p:nvGrpSpPr>
        <p:grpSpPr>
          <a:xfrm>
            <a:off x="7575497" y="1790291"/>
            <a:ext cx="2333645" cy="1762358"/>
            <a:chOff x="8540697" y="1780131"/>
            <a:chExt cx="2333645" cy="1762358"/>
          </a:xfrm>
        </p:grpSpPr>
        <p:pic>
          <p:nvPicPr>
            <p:cNvPr id="19" name="Picture 14" descr="Solar cell  premium icon">
              <a:extLst>
                <a:ext uri="{FF2B5EF4-FFF2-40B4-BE49-F238E27FC236}">
                  <a16:creationId xmlns:a16="http://schemas.microsoft.com/office/drawing/2014/main" id="{CF1D0C2E-2207-794F-8C74-3AB295BB2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6601" y="1844676"/>
              <a:ext cx="487741" cy="48774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E921247B-09B0-2843-975E-F59C4A33B728}"/>
                </a:ext>
              </a:extLst>
            </p:cNvPr>
            <p:cNvGrpSpPr/>
            <p:nvPr/>
          </p:nvGrpSpPr>
          <p:grpSpPr>
            <a:xfrm>
              <a:off x="8540697" y="1780131"/>
              <a:ext cx="1896034" cy="1762358"/>
              <a:chOff x="5727805" y="1397723"/>
              <a:chExt cx="4046626" cy="3761328"/>
            </a:xfrm>
          </p:grpSpPr>
          <p:pic>
            <p:nvPicPr>
              <p:cNvPr id="4" name="Picture 14" descr="House Free Icon - Icon-Icons.com">
                <a:extLst>
                  <a:ext uri="{FF2B5EF4-FFF2-40B4-BE49-F238E27FC236}">
                    <a16:creationId xmlns:a16="http://schemas.microsoft.com/office/drawing/2014/main" id="{77581B98-4FCD-3E41-8B21-6F7FA363D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9905" y="3964448"/>
                <a:ext cx="1194603" cy="11946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House Free Icon - Icon-Icons.com">
                <a:extLst>
                  <a:ext uri="{FF2B5EF4-FFF2-40B4-BE49-F238E27FC236}">
                    <a16:creationId xmlns:a16="http://schemas.microsoft.com/office/drawing/2014/main" id="{0C11D817-22E4-DC42-B639-57A19F724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9827" y="1397723"/>
                <a:ext cx="1194604" cy="1194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ouse Free Icon - Icon-Icons.com">
                <a:extLst>
                  <a:ext uri="{FF2B5EF4-FFF2-40B4-BE49-F238E27FC236}">
                    <a16:creationId xmlns:a16="http://schemas.microsoft.com/office/drawing/2014/main" id="{6D58C758-8C51-6344-99D3-5392A9BFE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805" y="1397723"/>
                <a:ext cx="1194603" cy="119460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33F1CEB9-924A-F542-990A-A0F1FFA6B50E}"/>
                  </a:ext>
                </a:extLst>
              </p:cNvPr>
              <p:cNvCxnSpPr/>
              <p:nvPr/>
            </p:nvCxnSpPr>
            <p:spPr>
              <a:xfrm>
                <a:off x="6730252" y="2738228"/>
                <a:ext cx="780573" cy="123359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EBE7AFC-22E2-EA4E-9AA0-1D0A5B99FE1D}"/>
                  </a:ext>
                </a:extLst>
              </p:cNvPr>
              <p:cNvCxnSpPr>
                <a:cxnSpLocks/>
              </p:cNvCxnSpPr>
              <p:nvPr/>
            </p:nvCxnSpPr>
            <p:spPr>
              <a:xfrm>
                <a:off x="6950602" y="2148300"/>
                <a:ext cx="1646951"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674E756-6A1C-184A-9A3C-F7F60918CFE1}"/>
                  </a:ext>
                </a:extLst>
              </p:cNvPr>
              <p:cNvCxnSpPr>
                <a:cxnSpLocks/>
              </p:cNvCxnSpPr>
              <p:nvPr/>
            </p:nvCxnSpPr>
            <p:spPr>
              <a:xfrm flipH="1">
                <a:off x="8202917" y="2738228"/>
                <a:ext cx="727777" cy="1233595"/>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20" name="Picture 14" descr="Solar cell  premium icon">
              <a:extLst>
                <a:ext uri="{FF2B5EF4-FFF2-40B4-BE49-F238E27FC236}">
                  <a16:creationId xmlns:a16="http://schemas.microsoft.com/office/drawing/2014/main" id="{0F2C4021-3ABA-194F-A3AA-9A2C5F2FE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530" y="3028755"/>
              <a:ext cx="487741" cy="4877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22B393E2-D71D-6E46-A3B8-EB9D389E695D}"/>
              </a:ext>
            </a:extLst>
          </p:cNvPr>
          <p:cNvGrpSpPr/>
          <p:nvPr/>
        </p:nvGrpSpPr>
        <p:grpSpPr>
          <a:xfrm>
            <a:off x="4482470" y="1826199"/>
            <a:ext cx="1592357" cy="1762358"/>
            <a:chOff x="9281985" y="1780131"/>
            <a:chExt cx="1592357" cy="1762358"/>
          </a:xfrm>
        </p:grpSpPr>
        <p:pic>
          <p:nvPicPr>
            <p:cNvPr id="32" name="Picture 14" descr="Solar cell  premium icon">
              <a:extLst>
                <a:ext uri="{FF2B5EF4-FFF2-40B4-BE49-F238E27FC236}">
                  <a16:creationId xmlns:a16="http://schemas.microsoft.com/office/drawing/2014/main" id="{48BB432F-8CA1-9B48-BA18-1F4CBFD66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6601" y="1844676"/>
              <a:ext cx="487741" cy="487741"/>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a:extLst>
                <a:ext uri="{FF2B5EF4-FFF2-40B4-BE49-F238E27FC236}">
                  <a16:creationId xmlns:a16="http://schemas.microsoft.com/office/drawing/2014/main" id="{854D97C1-BDD6-7042-A866-6DEA4137AF89}"/>
                </a:ext>
              </a:extLst>
            </p:cNvPr>
            <p:cNvGrpSpPr/>
            <p:nvPr/>
          </p:nvGrpSpPr>
          <p:grpSpPr>
            <a:xfrm>
              <a:off x="9281985" y="1780131"/>
              <a:ext cx="1154746" cy="1762358"/>
              <a:chOff x="7309905" y="1397723"/>
              <a:chExt cx="2464526" cy="3761328"/>
            </a:xfrm>
          </p:grpSpPr>
          <p:pic>
            <p:nvPicPr>
              <p:cNvPr id="35" name="Picture 14" descr="House Free Icon - Icon-Icons.com">
                <a:extLst>
                  <a:ext uri="{FF2B5EF4-FFF2-40B4-BE49-F238E27FC236}">
                    <a16:creationId xmlns:a16="http://schemas.microsoft.com/office/drawing/2014/main" id="{C4DDF7C2-180C-EB4A-ADC2-C35AEB793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9905" y="3964448"/>
                <a:ext cx="1194603" cy="119460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4" descr="House Free Icon - Icon-Icons.com">
                <a:extLst>
                  <a:ext uri="{FF2B5EF4-FFF2-40B4-BE49-F238E27FC236}">
                    <a16:creationId xmlns:a16="http://schemas.microsoft.com/office/drawing/2014/main" id="{75A88AFE-03C1-5D4C-ADE7-A329978EAD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9827" y="1397723"/>
                <a:ext cx="1194604" cy="1194602"/>
              </a:xfrm>
              <a:prstGeom prst="rect">
                <a:avLst/>
              </a:prstGeom>
              <a:noFill/>
              <a:extLst>
                <a:ext uri="{909E8E84-426E-40DD-AFC4-6F175D3DCCD1}">
                  <a14:hiddenFill xmlns:a14="http://schemas.microsoft.com/office/drawing/2010/main">
                    <a:solidFill>
                      <a:srgbClr val="FFFFFF"/>
                    </a:solidFill>
                  </a14:hiddenFill>
                </a:ext>
              </a:extLst>
            </p:spPr>
          </p:pic>
        </p:grpSp>
        <p:pic>
          <p:nvPicPr>
            <p:cNvPr id="34" name="Picture 14" descr="Solar cell  premium icon">
              <a:extLst>
                <a:ext uri="{FF2B5EF4-FFF2-40B4-BE49-F238E27FC236}">
                  <a16:creationId xmlns:a16="http://schemas.microsoft.com/office/drawing/2014/main" id="{AD0CDA7B-23BC-6D46-AD8A-A8BD084AE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530" y="3028755"/>
              <a:ext cx="487741" cy="4877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Group 46">
            <a:extLst>
              <a:ext uri="{FF2B5EF4-FFF2-40B4-BE49-F238E27FC236}">
                <a16:creationId xmlns:a16="http://schemas.microsoft.com/office/drawing/2014/main" id="{736B373A-D487-2245-9ED5-144A2B2A9BD6}"/>
              </a:ext>
            </a:extLst>
          </p:cNvPr>
          <p:cNvGrpSpPr/>
          <p:nvPr/>
        </p:nvGrpSpPr>
        <p:grpSpPr>
          <a:xfrm>
            <a:off x="858396" y="382119"/>
            <a:ext cx="2451243" cy="6345998"/>
            <a:chOff x="1727899" y="371959"/>
            <a:chExt cx="2451243" cy="6345998"/>
          </a:xfrm>
        </p:grpSpPr>
        <p:sp>
          <p:nvSpPr>
            <p:cNvPr id="41" name="Left Brace 40">
              <a:extLst>
                <a:ext uri="{FF2B5EF4-FFF2-40B4-BE49-F238E27FC236}">
                  <a16:creationId xmlns:a16="http://schemas.microsoft.com/office/drawing/2014/main" id="{B538DF84-7697-164B-9E02-AE9E26959A18}"/>
                </a:ext>
              </a:extLst>
            </p:cNvPr>
            <p:cNvSpPr/>
            <p:nvPr/>
          </p:nvSpPr>
          <p:spPr>
            <a:xfrm>
              <a:off x="3435879" y="371959"/>
              <a:ext cx="743263" cy="4710927"/>
            </a:xfrm>
            <a:prstGeom prst="leftBrace">
              <a:avLst>
                <a:gd name="adj1" fmla="val 1279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42" name="Left Brace 41">
              <a:extLst>
                <a:ext uri="{FF2B5EF4-FFF2-40B4-BE49-F238E27FC236}">
                  <a16:creationId xmlns:a16="http://schemas.microsoft.com/office/drawing/2014/main" id="{9799CAE9-9BB8-1D4E-9FC1-557F88C55A9E}"/>
                </a:ext>
              </a:extLst>
            </p:cNvPr>
            <p:cNvSpPr/>
            <p:nvPr/>
          </p:nvSpPr>
          <p:spPr>
            <a:xfrm>
              <a:off x="3441686" y="5234609"/>
              <a:ext cx="737456" cy="1483348"/>
            </a:xfrm>
            <a:prstGeom prst="leftBrace">
              <a:avLst>
                <a:gd name="adj1" fmla="val 9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43" name="TextBox 42">
              <a:extLst>
                <a:ext uri="{FF2B5EF4-FFF2-40B4-BE49-F238E27FC236}">
                  <a16:creationId xmlns:a16="http://schemas.microsoft.com/office/drawing/2014/main" id="{45F57B66-A7FF-5547-95B7-6402194319DA}"/>
                </a:ext>
              </a:extLst>
            </p:cNvPr>
            <p:cNvSpPr txBox="1"/>
            <p:nvPr/>
          </p:nvSpPr>
          <p:spPr>
            <a:xfrm>
              <a:off x="1727899" y="2286642"/>
              <a:ext cx="1742255" cy="1015663"/>
            </a:xfrm>
            <a:prstGeom prst="rect">
              <a:avLst/>
            </a:prstGeom>
            <a:noFill/>
          </p:spPr>
          <p:txBody>
            <a:bodyPr wrap="square" rtlCol="0">
              <a:spAutoFit/>
            </a:bodyPr>
            <a:lstStyle/>
            <a:p>
              <a:r>
                <a:rPr lang="en-AU" sz="2000" dirty="0"/>
                <a:t>Complexity of the</a:t>
              </a:r>
              <a:r>
                <a:rPr lang="en-AU" sz="2000" b="1" dirty="0"/>
                <a:t> system </a:t>
              </a:r>
            </a:p>
            <a:p>
              <a:r>
                <a:rPr lang="en-AU" sz="2000" dirty="0"/>
                <a:t>at each scale</a:t>
              </a:r>
            </a:p>
          </p:txBody>
        </p:sp>
        <p:sp>
          <p:nvSpPr>
            <p:cNvPr id="44" name="TextBox 43">
              <a:extLst>
                <a:ext uri="{FF2B5EF4-FFF2-40B4-BE49-F238E27FC236}">
                  <a16:creationId xmlns:a16="http://schemas.microsoft.com/office/drawing/2014/main" id="{100468E3-5C9A-9545-9F48-6DAE106B92E6}"/>
                </a:ext>
              </a:extLst>
            </p:cNvPr>
            <p:cNvSpPr txBox="1"/>
            <p:nvPr/>
          </p:nvSpPr>
          <p:spPr>
            <a:xfrm>
              <a:off x="1733014" y="5138252"/>
              <a:ext cx="1952823" cy="1015663"/>
            </a:xfrm>
            <a:prstGeom prst="rect">
              <a:avLst/>
            </a:prstGeom>
            <a:noFill/>
          </p:spPr>
          <p:txBody>
            <a:bodyPr wrap="square" rtlCol="0">
              <a:spAutoFit/>
            </a:bodyPr>
            <a:lstStyle/>
            <a:p>
              <a:r>
                <a:rPr lang="en-AU" sz="2000" dirty="0"/>
                <a:t>Complexity of the </a:t>
              </a:r>
              <a:r>
                <a:rPr lang="en-AU" sz="2000" b="1" dirty="0"/>
                <a:t>coordination</a:t>
              </a:r>
              <a:r>
                <a:rPr lang="en-AU" sz="2000" dirty="0"/>
                <a:t> at each scale</a:t>
              </a:r>
            </a:p>
          </p:txBody>
        </p:sp>
      </p:grpSp>
    </p:spTree>
    <p:extLst>
      <p:ext uri="{BB962C8B-B14F-4D97-AF65-F5344CB8AC3E}">
        <p14:creationId xmlns:p14="http://schemas.microsoft.com/office/powerpoint/2010/main" val="17362389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4" descr="House Free Icon - Icon-Icons.com">
            <a:extLst>
              <a:ext uri="{FF2B5EF4-FFF2-40B4-BE49-F238E27FC236}">
                <a16:creationId xmlns:a16="http://schemas.microsoft.com/office/drawing/2014/main" id="{723C44D2-6D22-CF4F-A0F6-F35071CDE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784" y="4670504"/>
            <a:ext cx="1194603" cy="11946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House Free Icon - Icon-Icons.com">
            <a:extLst>
              <a:ext uri="{FF2B5EF4-FFF2-40B4-BE49-F238E27FC236}">
                <a16:creationId xmlns:a16="http://schemas.microsoft.com/office/drawing/2014/main" id="{FDA50B64-74EC-8F4C-B310-CEAA1E1CE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819" y="2103779"/>
            <a:ext cx="1194603" cy="119460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use Free Icon - Icon-Icons.com">
            <a:extLst>
              <a:ext uri="{FF2B5EF4-FFF2-40B4-BE49-F238E27FC236}">
                <a16:creationId xmlns:a16="http://schemas.microsoft.com/office/drawing/2014/main" id="{A5C8477F-7655-6F4F-9DE2-37C7FCB3B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684" y="2103779"/>
            <a:ext cx="1194603" cy="119460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BE8557DB-FA11-2545-A8B4-A6D31C1AC033}"/>
              </a:ext>
            </a:extLst>
          </p:cNvPr>
          <p:cNvCxnSpPr/>
          <p:nvPr/>
        </p:nvCxnSpPr>
        <p:spPr>
          <a:xfrm>
            <a:off x="4774131" y="3444284"/>
            <a:ext cx="780573" cy="1233595"/>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C44F46-A134-A44C-850B-188A507E2E2B}"/>
              </a:ext>
            </a:extLst>
          </p:cNvPr>
          <p:cNvCxnSpPr>
            <a:cxnSpLocks/>
          </p:cNvCxnSpPr>
          <p:nvPr/>
        </p:nvCxnSpPr>
        <p:spPr>
          <a:xfrm>
            <a:off x="4994481" y="2854356"/>
            <a:ext cx="1646951"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50EB699-0C26-9F49-AA8B-5001673EE07E}"/>
              </a:ext>
            </a:extLst>
          </p:cNvPr>
          <p:cNvCxnSpPr>
            <a:cxnSpLocks/>
          </p:cNvCxnSpPr>
          <p:nvPr/>
        </p:nvCxnSpPr>
        <p:spPr>
          <a:xfrm flipH="1">
            <a:off x="6246796" y="3444284"/>
            <a:ext cx="727777" cy="1233595"/>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D07DC9B-92AD-A349-BA8A-7C23B859E3D1}"/>
                  </a:ext>
                </a:extLst>
              </p:cNvPr>
              <p:cNvSpPr txBox="1"/>
              <p:nvPr/>
            </p:nvSpPr>
            <p:spPr>
              <a:xfrm>
                <a:off x="4182940" y="899918"/>
                <a:ext cx="3536289" cy="894219"/>
              </a:xfrm>
              <a:prstGeom prst="rect">
                <a:avLst/>
              </a:prstGeom>
              <a:noFill/>
              <a:ln w="28575">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2400" i="1" smtClean="0">
                              <a:latin typeface="Cambria Math" panose="02040503050406030204" pitchFamily="18" charset="0"/>
                            </a:rPr>
                          </m:ctrlPr>
                        </m:naryPr>
                        <m:sub/>
                        <m:sup/>
                        <m:e>
                          <m:r>
                            <a:rPr lang="en-FR" sz="2400" b="0" i="1" smtClean="0">
                              <a:latin typeface="Cambria Math" panose="02040503050406030204" pitchFamily="18" charset="0"/>
                            </a:rPr>
                            <m:t>𝑝𝑟𝑜𝑓𝑖𝑡</m:t>
                          </m:r>
                          <m:r>
                            <a:rPr lang="en-FR" sz="2400" b="0" i="1" smtClean="0">
                              <a:latin typeface="Cambria Math" panose="02040503050406030204" pitchFamily="18" charset="0"/>
                            </a:rPr>
                            <m:t> ≤</m:t>
                          </m:r>
                          <m:r>
                            <a:rPr lang="en-FR" sz="2400" b="0" i="1" smtClean="0">
                              <a:latin typeface="Cambria Math" panose="02040503050406030204" pitchFamily="18" charset="0"/>
                              <a:ea typeface="Cambria Math" panose="02040503050406030204" pitchFamily="18" charset="0"/>
                            </a:rPr>
                            <m:t>𝑝𝑟𝑜𝑓𝑖𝑡</m:t>
                          </m:r>
                          <m:r>
                            <a:rPr lang="en-FR" sz="2400" b="0" i="1" smtClean="0">
                              <a:latin typeface="Cambria Math" panose="02040503050406030204" pitchFamily="18" charset="0"/>
                              <a:ea typeface="Cambria Math" panose="02040503050406030204" pitchFamily="18" charset="0"/>
                            </a:rPr>
                            <m:t>(</m:t>
                          </m:r>
                          <m:nary>
                            <m:naryPr>
                              <m:chr m:val="∑"/>
                              <m:subHide m:val="on"/>
                              <m:supHide m:val="on"/>
                              <m:ctrlPr>
                                <a:rPr lang="en-FR" sz="2400" b="0" i="1" smtClean="0">
                                  <a:latin typeface="Cambria Math" panose="02040503050406030204" pitchFamily="18" charset="0"/>
                                  <a:ea typeface="Cambria Math" panose="02040503050406030204" pitchFamily="18" charset="0"/>
                                </a:rPr>
                              </m:ctrlPr>
                            </m:naryPr>
                            <m:sub/>
                            <m:sup/>
                            <m:e>
                              <m:r>
                                <a:rPr lang="en-FR" sz="2400" b="0" i="1" smtClean="0">
                                  <a:latin typeface="Cambria Math" panose="02040503050406030204" pitchFamily="18" charset="0"/>
                                  <a:ea typeface="Cambria Math" panose="02040503050406030204" pitchFamily="18" charset="0"/>
                                </a:rPr>
                                <m:t> )</m:t>
                              </m:r>
                            </m:e>
                          </m:nary>
                        </m:e>
                      </m:nary>
                    </m:oMath>
                  </m:oMathPara>
                </a14:m>
                <a:endParaRPr lang="fr-FR" sz="2400" dirty="0"/>
              </a:p>
            </p:txBody>
          </p:sp>
        </mc:Choice>
        <mc:Fallback xmlns="">
          <p:sp>
            <p:nvSpPr>
              <p:cNvPr id="2" name="TextBox 1">
                <a:extLst>
                  <a:ext uri="{FF2B5EF4-FFF2-40B4-BE49-F238E27FC236}">
                    <a16:creationId xmlns:a16="http://schemas.microsoft.com/office/drawing/2014/main" id="{FD07DC9B-92AD-A349-BA8A-7C23B859E3D1}"/>
                  </a:ext>
                </a:extLst>
              </p:cNvPr>
              <p:cNvSpPr txBox="1">
                <a:spLocks noRot="1" noChangeAspect="1" noMove="1" noResize="1" noEditPoints="1" noAdjustHandles="1" noChangeArrowheads="1" noChangeShapeType="1" noTextEdit="1"/>
              </p:cNvSpPr>
              <p:nvPr/>
            </p:nvSpPr>
            <p:spPr>
              <a:xfrm>
                <a:off x="4182940" y="899918"/>
                <a:ext cx="3536289" cy="894219"/>
              </a:xfrm>
              <a:prstGeom prst="rect">
                <a:avLst/>
              </a:prstGeom>
              <a:blipFill>
                <a:blip r:embed="rId4"/>
                <a:stretch>
                  <a:fillRect l="-31206" t="-145205" r="-12766" b="-198630"/>
                </a:stretch>
              </a:blipFill>
              <a:ln w="28575">
                <a:solidFill>
                  <a:srgbClr val="FF0000"/>
                </a:solidFill>
              </a:ln>
            </p:spPr>
            <p:txBody>
              <a:bodyPr/>
              <a:lstStyle/>
              <a:p>
                <a:r>
                  <a:rPr lang="fr-FR">
                    <a:noFill/>
                  </a:rPr>
                  <a:t> </a:t>
                </a:r>
              </a:p>
            </p:txBody>
          </p:sp>
        </mc:Fallback>
      </mc:AlternateContent>
    </p:spTree>
    <p:extLst>
      <p:ext uri="{BB962C8B-B14F-4D97-AF65-F5344CB8AC3E}">
        <p14:creationId xmlns:p14="http://schemas.microsoft.com/office/powerpoint/2010/main" val="35185290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A558D2F2-8D26-BE4D-8CFF-0468629FFB9A}"/>
              </a:ext>
            </a:extLst>
          </p:cNvPr>
          <p:cNvSpPr/>
          <p:nvPr/>
        </p:nvSpPr>
        <p:spPr>
          <a:xfrm rot="10270955">
            <a:off x="6867555" y="3926631"/>
            <a:ext cx="1585528" cy="725327"/>
          </a:xfrm>
          <a:custGeom>
            <a:avLst/>
            <a:gdLst>
              <a:gd name="connsiteX0" fmla="*/ 0 w 2048833"/>
              <a:gd name="connsiteY0" fmla="*/ 0 h 1172083"/>
              <a:gd name="connsiteX1" fmla="*/ 2048833 w 2048833"/>
              <a:gd name="connsiteY1" fmla="*/ 0 h 1172083"/>
              <a:gd name="connsiteX2" fmla="*/ 2048833 w 2048833"/>
              <a:gd name="connsiteY2" fmla="*/ 1172083 h 1172083"/>
              <a:gd name="connsiteX3" fmla="*/ 0 w 2048833"/>
              <a:gd name="connsiteY3" fmla="*/ 1172083 h 1172083"/>
              <a:gd name="connsiteX4" fmla="*/ 0 w 2048833"/>
              <a:gd name="connsiteY4" fmla="*/ 0 h 1172083"/>
              <a:gd name="connsiteX0" fmla="*/ 0 w 2055922"/>
              <a:gd name="connsiteY0" fmla="*/ 0 h 1172083"/>
              <a:gd name="connsiteX1" fmla="*/ 2055922 w 2055922"/>
              <a:gd name="connsiteY1" fmla="*/ 304800 h 1172083"/>
              <a:gd name="connsiteX2" fmla="*/ 2048833 w 2055922"/>
              <a:gd name="connsiteY2" fmla="*/ 1172083 h 1172083"/>
              <a:gd name="connsiteX3" fmla="*/ 0 w 2055922"/>
              <a:gd name="connsiteY3" fmla="*/ 1172083 h 1172083"/>
              <a:gd name="connsiteX4" fmla="*/ 0 w 2055922"/>
              <a:gd name="connsiteY4" fmla="*/ 0 h 1172083"/>
              <a:gd name="connsiteX0" fmla="*/ 0 w 2055922"/>
              <a:gd name="connsiteY0" fmla="*/ 0 h 1172083"/>
              <a:gd name="connsiteX1" fmla="*/ 2055922 w 2055922"/>
              <a:gd name="connsiteY1" fmla="*/ 304800 h 1172083"/>
              <a:gd name="connsiteX2" fmla="*/ 2048833 w 2055922"/>
              <a:gd name="connsiteY2" fmla="*/ 1172083 h 1172083"/>
              <a:gd name="connsiteX3" fmla="*/ 340242 w 2055922"/>
              <a:gd name="connsiteY3" fmla="*/ 477422 h 1172083"/>
              <a:gd name="connsiteX4" fmla="*/ 0 w 2055922"/>
              <a:gd name="connsiteY4" fmla="*/ 0 h 1172083"/>
              <a:gd name="connsiteX0" fmla="*/ 0 w 2055922"/>
              <a:gd name="connsiteY0" fmla="*/ 0 h 668809"/>
              <a:gd name="connsiteX1" fmla="*/ 2055922 w 2055922"/>
              <a:gd name="connsiteY1" fmla="*/ 304800 h 668809"/>
              <a:gd name="connsiteX2" fmla="*/ 1857447 w 2055922"/>
              <a:gd name="connsiteY2" fmla="*/ 668809 h 668809"/>
              <a:gd name="connsiteX3" fmla="*/ 340242 w 2055922"/>
              <a:gd name="connsiteY3" fmla="*/ 477422 h 668809"/>
              <a:gd name="connsiteX4" fmla="*/ 0 w 2055922"/>
              <a:gd name="connsiteY4" fmla="*/ 0 h 668809"/>
              <a:gd name="connsiteX0" fmla="*/ 0 w 2055922"/>
              <a:gd name="connsiteY0" fmla="*/ 0 h 668809"/>
              <a:gd name="connsiteX1" fmla="*/ 2055922 w 2055922"/>
              <a:gd name="connsiteY1" fmla="*/ 304800 h 668809"/>
              <a:gd name="connsiteX2" fmla="*/ 1857447 w 2055922"/>
              <a:gd name="connsiteY2" fmla="*/ 668809 h 668809"/>
              <a:gd name="connsiteX3" fmla="*/ 482009 w 2055922"/>
              <a:gd name="connsiteY3" fmla="*/ 328567 h 668809"/>
              <a:gd name="connsiteX4" fmla="*/ 0 w 2055922"/>
              <a:gd name="connsiteY4" fmla="*/ 0 h 668809"/>
              <a:gd name="connsiteX0" fmla="*/ 0 w 2055922"/>
              <a:gd name="connsiteY0" fmla="*/ 0 h 626279"/>
              <a:gd name="connsiteX1" fmla="*/ 2055922 w 2055922"/>
              <a:gd name="connsiteY1" fmla="*/ 304800 h 626279"/>
              <a:gd name="connsiteX2" fmla="*/ 1715679 w 2055922"/>
              <a:gd name="connsiteY2" fmla="*/ 626279 h 626279"/>
              <a:gd name="connsiteX3" fmla="*/ 482009 w 2055922"/>
              <a:gd name="connsiteY3" fmla="*/ 328567 h 626279"/>
              <a:gd name="connsiteX4" fmla="*/ 0 w 2055922"/>
              <a:gd name="connsiteY4" fmla="*/ 0 h 626279"/>
              <a:gd name="connsiteX0" fmla="*/ 0 w 2055922"/>
              <a:gd name="connsiteY0" fmla="*/ 0 h 681086"/>
              <a:gd name="connsiteX1" fmla="*/ 2055922 w 2055922"/>
              <a:gd name="connsiteY1" fmla="*/ 304800 h 681086"/>
              <a:gd name="connsiteX2" fmla="*/ 1715679 w 2055922"/>
              <a:gd name="connsiteY2" fmla="*/ 626279 h 681086"/>
              <a:gd name="connsiteX3" fmla="*/ 482009 w 2055922"/>
              <a:gd name="connsiteY3" fmla="*/ 328567 h 681086"/>
              <a:gd name="connsiteX4" fmla="*/ 0 w 2055922"/>
              <a:gd name="connsiteY4" fmla="*/ 0 h 681086"/>
              <a:gd name="connsiteX0" fmla="*/ 0 w 2055922"/>
              <a:gd name="connsiteY0" fmla="*/ 0 h 681086"/>
              <a:gd name="connsiteX1" fmla="*/ 2055922 w 2055922"/>
              <a:gd name="connsiteY1" fmla="*/ 304800 h 681086"/>
              <a:gd name="connsiteX2" fmla="*/ 1715679 w 2055922"/>
              <a:gd name="connsiteY2" fmla="*/ 626279 h 681086"/>
              <a:gd name="connsiteX3" fmla="*/ 482009 w 2055922"/>
              <a:gd name="connsiteY3" fmla="*/ 328567 h 681086"/>
              <a:gd name="connsiteX4" fmla="*/ 0 w 2055922"/>
              <a:gd name="connsiteY4" fmla="*/ 0 h 681086"/>
              <a:gd name="connsiteX0" fmla="*/ 0 w 2055922"/>
              <a:gd name="connsiteY0" fmla="*/ 0 h 691732"/>
              <a:gd name="connsiteX1" fmla="*/ 2055922 w 2055922"/>
              <a:gd name="connsiteY1" fmla="*/ 304800 h 691732"/>
              <a:gd name="connsiteX2" fmla="*/ 1715679 w 2055922"/>
              <a:gd name="connsiteY2" fmla="*/ 626279 h 691732"/>
              <a:gd name="connsiteX3" fmla="*/ 482009 w 2055922"/>
              <a:gd name="connsiteY3" fmla="*/ 328567 h 691732"/>
              <a:gd name="connsiteX4" fmla="*/ 0 w 2055922"/>
              <a:gd name="connsiteY4" fmla="*/ 0 h 691732"/>
              <a:gd name="connsiteX0" fmla="*/ 0 w 2055922"/>
              <a:gd name="connsiteY0" fmla="*/ 0 h 721309"/>
              <a:gd name="connsiteX1" fmla="*/ 2055922 w 2055922"/>
              <a:gd name="connsiteY1" fmla="*/ 304800 h 721309"/>
              <a:gd name="connsiteX2" fmla="*/ 1715679 w 2055922"/>
              <a:gd name="connsiteY2" fmla="*/ 626279 h 721309"/>
              <a:gd name="connsiteX3" fmla="*/ 482009 w 2055922"/>
              <a:gd name="connsiteY3" fmla="*/ 328567 h 721309"/>
              <a:gd name="connsiteX4" fmla="*/ 0 w 2055922"/>
              <a:gd name="connsiteY4" fmla="*/ 0 h 721309"/>
              <a:gd name="connsiteX0" fmla="*/ 0 w 2055922"/>
              <a:gd name="connsiteY0" fmla="*/ 0 h 721309"/>
              <a:gd name="connsiteX1" fmla="*/ 2055922 w 2055922"/>
              <a:gd name="connsiteY1" fmla="*/ 304800 h 721309"/>
              <a:gd name="connsiteX2" fmla="*/ 1715679 w 2055922"/>
              <a:gd name="connsiteY2" fmla="*/ 626279 h 721309"/>
              <a:gd name="connsiteX3" fmla="*/ 482009 w 2055922"/>
              <a:gd name="connsiteY3" fmla="*/ 328567 h 721309"/>
              <a:gd name="connsiteX4" fmla="*/ 0 w 2055922"/>
              <a:gd name="connsiteY4" fmla="*/ 0 h 721309"/>
              <a:gd name="connsiteX0" fmla="*/ 0 w 1577436"/>
              <a:gd name="connsiteY0" fmla="*/ 0 h 661432"/>
              <a:gd name="connsiteX1" fmla="*/ 1577436 w 1577436"/>
              <a:gd name="connsiteY1" fmla="*/ 244923 h 661432"/>
              <a:gd name="connsiteX2" fmla="*/ 1237193 w 1577436"/>
              <a:gd name="connsiteY2" fmla="*/ 566402 h 661432"/>
              <a:gd name="connsiteX3" fmla="*/ 3523 w 1577436"/>
              <a:gd name="connsiteY3" fmla="*/ 268690 h 661432"/>
              <a:gd name="connsiteX4" fmla="*/ 0 w 1577436"/>
              <a:gd name="connsiteY4" fmla="*/ 0 h 661432"/>
              <a:gd name="connsiteX0" fmla="*/ 0 w 1577436"/>
              <a:gd name="connsiteY0" fmla="*/ 0 h 715733"/>
              <a:gd name="connsiteX1" fmla="*/ 1577436 w 1577436"/>
              <a:gd name="connsiteY1" fmla="*/ 244923 h 715733"/>
              <a:gd name="connsiteX2" fmla="*/ 1237193 w 1577436"/>
              <a:gd name="connsiteY2" fmla="*/ 566402 h 715733"/>
              <a:gd name="connsiteX3" fmla="*/ 369703 w 1577436"/>
              <a:gd name="connsiteY3" fmla="*/ 497648 h 715733"/>
              <a:gd name="connsiteX4" fmla="*/ 0 w 1577436"/>
              <a:gd name="connsiteY4" fmla="*/ 0 h 715733"/>
              <a:gd name="connsiteX0" fmla="*/ 0 w 1585528"/>
              <a:gd name="connsiteY0" fmla="*/ 0 h 715733"/>
              <a:gd name="connsiteX1" fmla="*/ 1585528 w 1585528"/>
              <a:gd name="connsiteY1" fmla="*/ 239005 h 715733"/>
              <a:gd name="connsiteX2" fmla="*/ 1237193 w 1585528"/>
              <a:gd name="connsiteY2" fmla="*/ 566402 h 715733"/>
              <a:gd name="connsiteX3" fmla="*/ 369703 w 1585528"/>
              <a:gd name="connsiteY3" fmla="*/ 497648 h 715733"/>
              <a:gd name="connsiteX4" fmla="*/ 0 w 1585528"/>
              <a:gd name="connsiteY4" fmla="*/ 0 h 715733"/>
              <a:gd name="connsiteX0" fmla="*/ 0 w 1585528"/>
              <a:gd name="connsiteY0" fmla="*/ 0 h 715733"/>
              <a:gd name="connsiteX1" fmla="*/ 1585528 w 1585528"/>
              <a:gd name="connsiteY1" fmla="*/ 239005 h 715733"/>
              <a:gd name="connsiteX2" fmla="*/ 1237193 w 1585528"/>
              <a:gd name="connsiteY2" fmla="*/ 566402 h 715733"/>
              <a:gd name="connsiteX3" fmla="*/ 369703 w 1585528"/>
              <a:gd name="connsiteY3" fmla="*/ 497648 h 715733"/>
              <a:gd name="connsiteX4" fmla="*/ 0 w 1585528"/>
              <a:gd name="connsiteY4" fmla="*/ 0 h 715733"/>
              <a:gd name="connsiteX0" fmla="*/ 0 w 1585528"/>
              <a:gd name="connsiteY0" fmla="*/ 0 h 725327"/>
              <a:gd name="connsiteX1" fmla="*/ 1585528 w 1585528"/>
              <a:gd name="connsiteY1" fmla="*/ 239005 h 725327"/>
              <a:gd name="connsiteX2" fmla="*/ 1191906 w 1585528"/>
              <a:gd name="connsiteY2" fmla="*/ 580897 h 725327"/>
              <a:gd name="connsiteX3" fmla="*/ 369703 w 1585528"/>
              <a:gd name="connsiteY3" fmla="*/ 497648 h 725327"/>
              <a:gd name="connsiteX4" fmla="*/ 0 w 1585528"/>
              <a:gd name="connsiteY4" fmla="*/ 0 h 725327"/>
              <a:gd name="connsiteX0" fmla="*/ 0 w 1585528"/>
              <a:gd name="connsiteY0" fmla="*/ 0 h 725327"/>
              <a:gd name="connsiteX1" fmla="*/ 1585528 w 1585528"/>
              <a:gd name="connsiteY1" fmla="*/ 239005 h 725327"/>
              <a:gd name="connsiteX2" fmla="*/ 1191906 w 1585528"/>
              <a:gd name="connsiteY2" fmla="*/ 580897 h 725327"/>
              <a:gd name="connsiteX3" fmla="*/ 369703 w 1585528"/>
              <a:gd name="connsiteY3" fmla="*/ 497648 h 725327"/>
              <a:gd name="connsiteX4" fmla="*/ 0 w 1585528"/>
              <a:gd name="connsiteY4" fmla="*/ 0 h 725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528" h="725327">
                <a:moveTo>
                  <a:pt x="0" y="0"/>
                </a:moveTo>
                <a:cubicBezTo>
                  <a:pt x="528509" y="79668"/>
                  <a:pt x="1061365" y="131319"/>
                  <a:pt x="1585528" y="239005"/>
                </a:cubicBezTo>
                <a:cubicBezTo>
                  <a:pt x="1452186" y="335901"/>
                  <a:pt x="1305320" y="459560"/>
                  <a:pt x="1191906" y="580897"/>
                </a:cubicBezTo>
                <a:cubicBezTo>
                  <a:pt x="709800" y="850256"/>
                  <a:pt x="681689" y="696122"/>
                  <a:pt x="369703" y="497648"/>
                </a:cubicBezTo>
                <a:cubicBezTo>
                  <a:pt x="368529" y="408085"/>
                  <a:pt x="1174" y="89563"/>
                  <a:pt x="0" y="0"/>
                </a:cubicBezTo>
                <a:close/>
              </a:path>
            </a:pathLst>
          </a:custGeom>
          <a:pattFill prst="wdUpDiag">
            <a:fgClr>
              <a:srgbClr val="B6D6A5"/>
            </a:fgClr>
            <a:bgClr>
              <a:schemeClr val="bg1"/>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18D162CC-C41C-3447-BD7A-8DEAB2862AD7}"/>
              </a:ext>
            </a:extLst>
          </p:cNvPr>
          <p:cNvSpPr/>
          <p:nvPr/>
        </p:nvSpPr>
        <p:spPr>
          <a:xfrm>
            <a:off x="4821166" y="4232263"/>
            <a:ext cx="2055922" cy="721309"/>
          </a:xfrm>
          <a:custGeom>
            <a:avLst/>
            <a:gdLst>
              <a:gd name="connsiteX0" fmla="*/ 0 w 2048833"/>
              <a:gd name="connsiteY0" fmla="*/ 0 h 1172083"/>
              <a:gd name="connsiteX1" fmla="*/ 2048833 w 2048833"/>
              <a:gd name="connsiteY1" fmla="*/ 0 h 1172083"/>
              <a:gd name="connsiteX2" fmla="*/ 2048833 w 2048833"/>
              <a:gd name="connsiteY2" fmla="*/ 1172083 h 1172083"/>
              <a:gd name="connsiteX3" fmla="*/ 0 w 2048833"/>
              <a:gd name="connsiteY3" fmla="*/ 1172083 h 1172083"/>
              <a:gd name="connsiteX4" fmla="*/ 0 w 2048833"/>
              <a:gd name="connsiteY4" fmla="*/ 0 h 1172083"/>
              <a:gd name="connsiteX0" fmla="*/ 0 w 2055922"/>
              <a:gd name="connsiteY0" fmla="*/ 0 h 1172083"/>
              <a:gd name="connsiteX1" fmla="*/ 2055922 w 2055922"/>
              <a:gd name="connsiteY1" fmla="*/ 304800 h 1172083"/>
              <a:gd name="connsiteX2" fmla="*/ 2048833 w 2055922"/>
              <a:gd name="connsiteY2" fmla="*/ 1172083 h 1172083"/>
              <a:gd name="connsiteX3" fmla="*/ 0 w 2055922"/>
              <a:gd name="connsiteY3" fmla="*/ 1172083 h 1172083"/>
              <a:gd name="connsiteX4" fmla="*/ 0 w 2055922"/>
              <a:gd name="connsiteY4" fmla="*/ 0 h 1172083"/>
              <a:gd name="connsiteX0" fmla="*/ 0 w 2055922"/>
              <a:gd name="connsiteY0" fmla="*/ 0 h 1172083"/>
              <a:gd name="connsiteX1" fmla="*/ 2055922 w 2055922"/>
              <a:gd name="connsiteY1" fmla="*/ 304800 h 1172083"/>
              <a:gd name="connsiteX2" fmla="*/ 2048833 w 2055922"/>
              <a:gd name="connsiteY2" fmla="*/ 1172083 h 1172083"/>
              <a:gd name="connsiteX3" fmla="*/ 340242 w 2055922"/>
              <a:gd name="connsiteY3" fmla="*/ 477422 h 1172083"/>
              <a:gd name="connsiteX4" fmla="*/ 0 w 2055922"/>
              <a:gd name="connsiteY4" fmla="*/ 0 h 1172083"/>
              <a:gd name="connsiteX0" fmla="*/ 0 w 2055922"/>
              <a:gd name="connsiteY0" fmla="*/ 0 h 668809"/>
              <a:gd name="connsiteX1" fmla="*/ 2055922 w 2055922"/>
              <a:gd name="connsiteY1" fmla="*/ 304800 h 668809"/>
              <a:gd name="connsiteX2" fmla="*/ 1857447 w 2055922"/>
              <a:gd name="connsiteY2" fmla="*/ 668809 h 668809"/>
              <a:gd name="connsiteX3" fmla="*/ 340242 w 2055922"/>
              <a:gd name="connsiteY3" fmla="*/ 477422 h 668809"/>
              <a:gd name="connsiteX4" fmla="*/ 0 w 2055922"/>
              <a:gd name="connsiteY4" fmla="*/ 0 h 668809"/>
              <a:gd name="connsiteX0" fmla="*/ 0 w 2055922"/>
              <a:gd name="connsiteY0" fmla="*/ 0 h 668809"/>
              <a:gd name="connsiteX1" fmla="*/ 2055922 w 2055922"/>
              <a:gd name="connsiteY1" fmla="*/ 304800 h 668809"/>
              <a:gd name="connsiteX2" fmla="*/ 1857447 w 2055922"/>
              <a:gd name="connsiteY2" fmla="*/ 668809 h 668809"/>
              <a:gd name="connsiteX3" fmla="*/ 482009 w 2055922"/>
              <a:gd name="connsiteY3" fmla="*/ 328567 h 668809"/>
              <a:gd name="connsiteX4" fmla="*/ 0 w 2055922"/>
              <a:gd name="connsiteY4" fmla="*/ 0 h 668809"/>
              <a:gd name="connsiteX0" fmla="*/ 0 w 2055922"/>
              <a:gd name="connsiteY0" fmla="*/ 0 h 626279"/>
              <a:gd name="connsiteX1" fmla="*/ 2055922 w 2055922"/>
              <a:gd name="connsiteY1" fmla="*/ 304800 h 626279"/>
              <a:gd name="connsiteX2" fmla="*/ 1715679 w 2055922"/>
              <a:gd name="connsiteY2" fmla="*/ 626279 h 626279"/>
              <a:gd name="connsiteX3" fmla="*/ 482009 w 2055922"/>
              <a:gd name="connsiteY3" fmla="*/ 328567 h 626279"/>
              <a:gd name="connsiteX4" fmla="*/ 0 w 2055922"/>
              <a:gd name="connsiteY4" fmla="*/ 0 h 626279"/>
              <a:gd name="connsiteX0" fmla="*/ 0 w 2055922"/>
              <a:gd name="connsiteY0" fmla="*/ 0 h 681086"/>
              <a:gd name="connsiteX1" fmla="*/ 2055922 w 2055922"/>
              <a:gd name="connsiteY1" fmla="*/ 304800 h 681086"/>
              <a:gd name="connsiteX2" fmla="*/ 1715679 w 2055922"/>
              <a:gd name="connsiteY2" fmla="*/ 626279 h 681086"/>
              <a:gd name="connsiteX3" fmla="*/ 482009 w 2055922"/>
              <a:gd name="connsiteY3" fmla="*/ 328567 h 681086"/>
              <a:gd name="connsiteX4" fmla="*/ 0 w 2055922"/>
              <a:gd name="connsiteY4" fmla="*/ 0 h 681086"/>
              <a:gd name="connsiteX0" fmla="*/ 0 w 2055922"/>
              <a:gd name="connsiteY0" fmla="*/ 0 h 681086"/>
              <a:gd name="connsiteX1" fmla="*/ 2055922 w 2055922"/>
              <a:gd name="connsiteY1" fmla="*/ 304800 h 681086"/>
              <a:gd name="connsiteX2" fmla="*/ 1715679 w 2055922"/>
              <a:gd name="connsiteY2" fmla="*/ 626279 h 681086"/>
              <a:gd name="connsiteX3" fmla="*/ 482009 w 2055922"/>
              <a:gd name="connsiteY3" fmla="*/ 328567 h 681086"/>
              <a:gd name="connsiteX4" fmla="*/ 0 w 2055922"/>
              <a:gd name="connsiteY4" fmla="*/ 0 h 681086"/>
              <a:gd name="connsiteX0" fmla="*/ 0 w 2055922"/>
              <a:gd name="connsiteY0" fmla="*/ 0 h 691732"/>
              <a:gd name="connsiteX1" fmla="*/ 2055922 w 2055922"/>
              <a:gd name="connsiteY1" fmla="*/ 304800 h 691732"/>
              <a:gd name="connsiteX2" fmla="*/ 1715679 w 2055922"/>
              <a:gd name="connsiteY2" fmla="*/ 626279 h 691732"/>
              <a:gd name="connsiteX3" fmla="*/ 482009 w 2055922"/>
              <a:gd name="connsiteY3" fmla="*/ 328567 h 691732"/>
              <a:gd name="connsiteX4" fmla="*/ 0 w 2055922"/>
              <a:gd name="connsiteY4" fmla="*/ 0 h 691732"/>
              <a:gd name="connsiteX0" fmla="*/ 0 w 2055922"/>
              <a:gd name="connsiteY0" fmla="*/ 0 h 721309"/>
              <a:gd name="connsiteX1" fmla="*/ 2055922 w 2055922"/>
              <a:gd name="connsiteY1" fmla="*/ 304800 h 721309"/>
              <a:gd name="connsiteX2" fmla="*/ 1715679 w 2055922"/>
              <a:gd name="connsiteY2" fmla="*/ 626279 h 721309"/>
              <a:gd name="connsiteX3" fmla="*/ 482009 w 2055922"/>
              <a:gd name="connsiteY3" fmla="*/ 328567 h 721309"/>
              <a:gd name="connsiteX4" fmla="*/ 0 w 2055922"/>
              <a:gd name="connsiteY4" fmla="*/ 0 h 721309"/>
              <a:gd name="connsiteX0" fmla="*/ 0 w 2055922"/>
              <a:gd name="connsiteY0" fmla="*/ 0 h 721309"/>
              <a:gd name="connsiteX1" fmla="*/ 2055922 w 2055922"/>
              <a:gd name="connsiteY1" fmla="*/ 304800 h 721309"/>
              <a:gd name="connsiteX2" fmla="*/ 1715679 w 2055922"/>
              <a:gd name="connsiteY2" fmla="*/ 626279 h 721309"/>
              <a:gd name="connsiteX3" fmla="*/ 482009 w 2055922"/>
              <a:gd name="connsiteY3" fmla="*/ 328567 h 721309"/>
              <a:gd name="connsiteX4" fmla="*/ 0 w 2055922"/>
              <a:gd name="connsiteY4" fmla="*/ 0 h 721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922" h="721309">
                <a:moveTo>
                  <a:pt x="0" y="0"/>
                </a:moveTo>
                <a:lnTo>
                  <a:pt x="2055922" y="304800"/>
                </a:lnTo>
                <a:cubicBezTo>
                  <a:pt x="1942508" y="411960"/>
                  <a:pt x="1829093" y="504942"/>
                  <a:pt x="1715679" y="626279"/>
                </a:cubicBezTo>
                <a:cubicBezTo>
                  <a:pt x="1233573" y="895638"/>
                  <a:pt x="793995" y="527041"/>
                  <a:pt x="482009" y="328567"/>
                </a:cubicBezTo>
                <a:lnTo>
                  <a:pt x="0" y="0"/>
                </a:lnTo>
                <a:close/>
              </a:path>
            </a:pathLst>
          </a:custGeom>
          <a:pattFill prst="wdUpDiag">
            <a:fgClr>
              <a:srgbClr val="B6D6A5"/>
            </a:fgClr>
            <a:bgClr>
              <a:schemeClr val="bg1"/>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06BBD5FB-B1DF-924C-AF47-643AD0B3AFF4}"/>
              </a:ext>
            </a:extLst>
          </p:cNvPr>
          <p:cNvSpPr/>
          <p:nvPr/>
        </p:nvSpPr>
        <p:spPr>
          <a:xfrm>
            <a:off x="6885526" y="4528874"/>
            <a:ext cx="2002872" cy="1296958"/>
          </a:xfrm>
          <a:custGeom>
            <a:avLst/>
            <a:gdLst>
              <a:gd name="connsiteX0" fmla="*/ 0 w 1513774"/>
              <a:gd name="connsiteY0" fmla="*/ 0 h 1026500"/>
              <a:gd name="connsiteX1" fmla="*/ 1513774 w 1513774"/>
              <a:gd name="connsiteY1" fmla="*/ 0 h 1026500"/>
              <a:gd name="connsiteX2" fmla="*/ 1513774 w 1513774"/>
              <a:gd name="connsiteY2" fmla="*/ 1026500 h 1026500"/>
              <a:gd name="connsiteX3" fmla="*/ 0 w 1513774"/>
              <a:gd name="connsiteY3" fmla="*/ 1026500 h 1026500"/>
              <a:gd name="connsiteX4" fmla="*/ 0 w 1513774"/>
              <a:gd name="connsiteY4" fmla="*/ 0 h 1026500"/>
              <a:gd name="connsiteX0" fmla="*/ 0 w 1513774"/>
              <a:gd name="connsiteY0" fmla="*/ 0 h 1026500"/>
              <a:gd name="connsiteX1" fmla="*/ 1506686 w 1513774"/>
              <a:gd name="connsiteY1" fmla="*/ 14177 h 1026500"/>
              <a:gd name="connsiteX2" fmla="*/ 1513774 w 1513774"/>
              <a:gd name="connsiteY2" fmla="*/ 1026500 h 1026500"/>
              <a:gd name="connsiteX3" fmla="*/ 0 w 1513774"/>
              <a:gd name="connsiteY3" fmla="*/ 1026500 h 1026500"/>
              <a:gd name="connsiteX4" fmla="*/ 0 w 1513774"/>
              <a:gd name="connsiteY4" fmla="*/ 0 h 1026500"/>
              <a:gd name="connsiteX0" fmla="*/ 0 w 2002872"/>
              <a:gd name="connsiteY0" fmla="*/ 0 h 1295858"/>
              <a:gd name="connsiteX1" fmla="*/ 1995784 w 2002872"/>
              <a:gd name="connsiteY1" fmla="*/ 283535 h 1295858"/>
              <a:gd name="connsiteX2" fmla="*/ 2002872 w 2002872"/>
              <a:gd name="connsiteY2" fmla="*/ 1295858 h 1295858"/>
              <a:gd name="connsiteX3" fmla="*/ 489098 w 2002872"/>
              <a:gd name="connsiteY3" fmla="*/ 1295858 h 1295858"/>
              <a:gd name="connsiteX4" fmla="*/ 0 w 2002872"/>
              <a:gd name="connsiteY4" fmla="*/ 0 h 1295858"/>
              <a:gd name="connsiteX0" fmla="*/ 0 w 2002872"/>
              <a:gd name="connsiteY0" fmla="*/ 0 h 1295858"/>
              <a:gd name="connsiteX1" fmla="*/ 1995784 w 2002872"/>
              <a:gd name="connsiteY1" fmla="*/ 283535 h 1295858"/>
              <a:gd name="connsiteX2" fmla="*/ 2002872 w 2002872"/>
              <a:gd name="connsiteY2" fmla="*/ 1295858 h 1295858"/>
              <a:gd name="connsiteX3" fmla="*/ 489098 w 2002872"/>
              <a:gd name="connsiteY3" fmla="*/ 1295858 h 1295858"/>
              <a:gd name="connsiteX4" fmla="*/ 0 w 2002872"/>
              <a:gd name="connsiteY4" fmla="*/ 0 h 1295858"/>
              <a:gd name="connsiteX0" fmla="*/ 0 w 2002872"/>
              <a:gd name="connsiteY0" fmla="*/ 0 h 1295858"/>
              <a:gd name="connsiteX1" fmla="*/ 1995784 w 2002872"/>
              <a:gd name="connsiteY1" fmla="*/ 283535 h 1295858"/>
              <a:gd name="connsiteX2" fmla="*/ 2002872 w 2002872"/>
              <a:gd name="connsiteY2" fmla="*/ 1295858 h 1295858"/>
              <a:gd name="connsiteX3" fmla="*/ 489098 w 2002872"/>
              <a:gd name="connsiteY3" fmla="*/ 1295858 h 1295858"/>
              <a:gd name="connsiteX4" fmla="*/ 0 w 2002872"/>
              <a:gd name="connsiteY4" fmla="*/ 0 h 1295858"/>
              <a:gd name="connsiteX0" fmla="*/ 0 w 2002872"/>
              <a:gd name="connsiteY0" fmla="*/ 0 h 1295858"/>
              <a:gd name="connsiteX1" fmla="*/ 1644173 w 2002872"/>
              <a:gd name="connsiteY1" fmla="*/ 52696 h 1295858"/>
              <a:gd name="connsiteX2" fmla="*/ 1995784 w 2002872"/>
              <a:gd name="connsiteY2" fmla="*/ 283535 h 1295858"/>
              <a:gd name="connsiteX3" fmla="*/ 2002872 w 2002872"/>
              <a:gd name="connsiteY3" fmla="*/ 1295858 h 1295858"/>
              <a:gd name="connsiteX4" fmla="*/ 489098 w 2002872"/>
              <a:gd name="connsiteY4" fmla="*/ 1295858 h 1295858"/>
              <a:gd name="connsiteX5" fmla="*/ 0 w 2002872"/>
              <a:gd name="connsiteY5" fmla="*/ 0 h 1295858"/>
              <a:gd name="connsiteX0" fmla="*/ 0 w 2002872"/>
              <a:gd name="connsiteY0" fmla="*/ 0 h 1295858"/>
              <a:gd name="connsiteX1" fmla="*/ 1644173 w 2002872"/>
              <a:gd name="connsiteY1" fmla="*/ 52696 h 1295858"/>
              <a:gd name="connsiteX2" fmla="*/ 1995784 w 2002872"/>
              <a:gd name="connsiteY2" fmla="*/ 283535 h 1295858"/>
              <a:gd name="connsiteX3" fmla="*/ 2002872 w 2002872"/>
              <a:gd name="connsiteY3" fmla="*/ 1295858 h 1295858"/>
              <a:gd name="connsiteX4" fmla="*/ 489098 w 2002872"/>
              <a:gd name="connsiteY4" fmla="*/ 1295858 h 1295858"/>
              <a:gd name="connsiteX5" fmla="*/ 0 w 2002872"/>
              <a:gd name="connsiteY5" fmla="*/ 0 h 1295858"/>
              <a:gd name="connsiteX0" fmla="*/ 0 w 2002872"/>
              <a:gd name="connsiteY0" fmla="*/ 0 h 1295858"/>
              <a:gd name="connsiteX1" fmla="*/ 1644173 w 2002872"/>
              <a:gd name="connsiteY1" fmla="*/ 52696 h 1295858"/>
              <a:gd name="connsiteX2" fmla="*/ 1995784 w 2002872"/>
              <a:gd name="connsiteY2" fmla="*/ 283535 h 1295858"/>
              <a:gd name="connsiteX3" fmla="*/ 2002872 w 2002872"/>
              <a:gd name="connsiteY3" fmla="*/ 1295858 h 1295858"/>
              <a:gd name="connsiteX4" fmla="*/ 489098 w 2002872"/>
              <a:gd name="connsiteY4" fmla="*/ 1295858 h 1295858"/>
              <a:gd name="connsiteX5" fmla="*/ 0 w 2002872"/>
              <a:gd name="connsiteY5" fmla="*/ 0 h 1295858"/>
              <a:gd name="connsiteX0" fmla="*/ 0 w 2002872"/>
              <a:gd name="connsiteY0" fmla="*/ 0 h 1295858"/>
              <a:gd name="connsiteX1" fmla="*/ 1644173 w 2002872"/>
              <a:gd name="connsiteY1" fmla="*/ 52696 h 1295858"/>
              <a:gd name="connsiteX2" fmla="*/ 1995784 w 2002872"/>
              <a:gd name="connsiteY2" fmla="*/ 283535 h 1295858"/>
              <a:gd name="connsiteX3" fmla="*/ 2002872 w 2002872"/>
              <a:gd name="connsiteY3" fmla="*/ 1295858 h 1295858"/>
              <a:gd name="connsiteX4" fmla="*/ 489098 w 2002872"/>
              <a:gd name="connsiteY4" fmla="*/ 1295858 h 1295858"/>
              <a:gd name="connsiteX5" fmla="*/ 0 w 2002872"/>
              <a:gd name="connsiteY5" fmla="*/ 0 h 1295858"/>
              <a:gd name="connsiteX0" fmla="*/ 0 w 2002872"/>
              <a:gd name="connsiteY0" fmla="*/ 1100 h 1296958"/>
              <a:gd name="connsiteX1" fmla="*/ 1608732 w 2002872"/>
              <a:gd name="connsiteY1" fmla="*/ 4178 h 1296958"/>
              <a:gd name="connsiteX2" fmla="*/ 1995784 w 2002872"/>
              <a:gd name="connsiteY2" fmla="*/ 284635 h 1296958"/>
              <a:gd name="connsiteX3" fmla="*/ 2002872 w 2002872"/>
              <a:gd name="connsiteY3" fmla="*/ 1296958 h 1296958"/>
              <a:gd name="connsiteX4" fmla="*/ 489098 w 2002872"/>
              <a:gd name="connsiteY4" fmla="*/ 1296958 h 1296958"/>
              <a:gd name="connsiteX5" fmla="*/ 0 w 2002872"/>
              <a:gd name="connsiteY5" fmla="*/ 1100 h 12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2872" h="1296958">
                <a:moveTo>
                  <a:pt x="0" y="1100"/>
                </a:moveTo>
                <a:cubicBezTo>
                  <a:pt x="432281" y="58833"/>
                  <a:pt x="1183540" y="-18113"/>
                  <a:pt x="1608732" y="4178"/>
                </a:cubicBezTo>
                <a:cubicBezTo>
                  <a:pt x="1711759" y="52771"/>
                  <a:pt x="1857315" y="257308"/>
                  <a:pt x="1995784" y="284635"/>
                </a:cubicBezTo>
                <a:cubicBezTo>
                  <a:pt x="1998147" y="622076"/>
                  <a:pt x="2000509" y="959517"/>
                  <a:pt x="2002872" y="1296958"/>
                </a:cubicBezTo>
                <a:lnTo>
                  <a:pt x="489098" y="1296958"/>
                </a:lnTo>
                <a:cubicBezTo>
                  <a:pt x="276447" y="886270"/>
                  <a:pt x="134680" y="454318"/>
                  <a:pt x="0" y="1100"/>
                </a:cubicBezTo>
                <a:close/>
              </a:path>
            </a:pathLst>
          </a:custGeom>
          <a:solidFill>
            <a:srgbClr val="9FB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1B8FE6BA-5ADF-C44E-9661-F7BE834FF366}"/>
              </a:ext>
            </a:extLst>
          </p:cNvPr>
          <p:cNvSpPr/>
          <p:nvPr/>
        </p:nvSpPr>
        <p:spPr>
          <a:xfrm>
            <a:off x="2695271" y="4032866"/>
            <a:ext cx="2094877" cy="1815404"/>
          </a:xfrm>
          <a:custGeom>
            <a:avLst/>
            <a:gdLst>
              <a:gd name="connsiteX0" fmla="*/ 0 w 1594624"/>
              <a:gd name="connsiteY0" fmla="*/ 0 h 1133708"/>
              <a:gd name="connsiteX1" fmla="*/ 1594624 w 1594624"/>
              <a:gd name="connsiteY1" fmla="*/ 0 h 1133708"/>
              <a:gd name="connsiteX2" fmla="*/ 1594624 w 1594624"/>
              <a:gd name="connsiteY2" fmla="*/ 1133708 h 1133708"/>
              <a:gd name="connsiteX3" fmla="*/ 0 w 1594624"/>
              <a:gd name="connsiteY3" fmla="*/ 1133708 h 1133708"/>
              <a:gd name="connsiteX4" fmla="*/ 0 w 1594624"/>
              <a:gd name="connsiteY4" fmla="*/ 0 h 1133708"/>
              <a:gd name="connsiteX0" fmla="*/ 0 w 2051824"/>
              <a:gd name="connsiteY0" fmla="*/ 434898 h 1568606"/>
              <a:gd name="connsiteX1" fmla="*/ 2051824 w 2051824"/>
              <a:gd name="connsiteY1" fmla="*/ 0 h 1568606"/>
              <a:gd name="connsiteX2" fmla="*/ 1594624 w 2051824"/>
              <a:gd name="connsiteY2" fmla="*/ 1568606 h 1568606"/>
              <a:gd name="connsiteX3" fmla="*/ 0 w 2051824"/>
              <a:gd name="connsiteY3" fmla="*/ 1568606 h 1568606"/>
              <a:gd name="connsiteX4" fmla="*/ 0 w 2051824"/>
              <a:gd name="connsiteY4" fmla="*/ 434898 h 1568606"/>
              <a:gd name="connsiteX0" fmla="*/ 0 w 2051824"/>
              <a:gd name="connsiteY0" fmla="*/ 636704 h 1770412"/>
              <a:gd name="connsiteX1" fmla="*/ 2051824 w 2051824"/>
              <a:gd name="connsiteY1" fmla="*/ 201806 h 1770412"/>
              <a:gd name="connsiteX2" fmla="*/ 1594624 w 2051824"/>
              <a:gd name="connsiteY2" fmla="*/ 1770412 h 1770412"/>
              <a:gd name="connsiteX3" fmla="*/ 0 w 2051824"/>
              <a:gd name="connsiteY3" fmla="*/ 1770412 h 1770412"/>
              <a:gd name="connsiteX4" fmla="*/ 0 w 2051824"/>
              <a:gd name="connsiteY4" fmla="*/ 636704 h 1770412"/>
              <a:gd name="connsiteX0" fmla="*/ 11151 w 2051824"/>
              <a:gd name="connsiteY0" fmla="*/ 646176 h 1768732"/>
              <a:gd name="connsiteX1" fmla="*/ 2051824 w 2051824"/>
              <a:gd name="connsiteY1" fmla="*/ 200126 h 1768732"/>
              <a:gd name="connsiteX2" fmla="*/ 1594624 w 2051824"/>
              <a:gd name="connsiteY2" fmla="*/ 1768732 h 1768732"/>
              <a:gd name="connsiteX3" fmla="*/ 0 w 2051824"/>
              <a:gd name="connsiteY3" fmla="*/ 1768732 h 1768732"/>
              <a:gd name="connsiteX4" fmla="*/ 11151 w 2051824"/>
              <a:gd name="connsiteY4" fmla="*/ 646176 h 1768732"/>
              <a:gd name="connsiteX0" fmla="*/ 11151 w 2051824"/>
              <a:gd name="connsiteY0" fmla="*/ 678527 h 1801083"/>
              <a:gd name="connsiteX1" fmla="*/ 2051824 w 2051824"/>
              <a:gd name="connsiteY1" fmla="*/ 232477 h 1801083"/>
              <a:gd name="connsiteX2" fmla="*/ 1594624 w 2051824"/>
              <a:gd name="connsiteY2" fmla="*/ 1801083 h 1801083"/>
              <a:gd name="connsiteX3" fmla="*/ 0 w 2051824"/>
              <a:gd name="connsiteY3" fmla="*/ 1801083 h 1801083"/>
              <a:gd name="connsiteX4" fmla="*/ 11151 w 2051824"/>
              <a:gd name="connsiteY4" fmla="*/ 678527 h 1801083"/>
              <a:gd name="connsiteX0" fmla="*/ 11151 w 2074126"/>
              <a:gd name="connsiteY0" fmla="*/ 687529 h 1810085"/>
              <a:gd name="connsiteX1" fmla="*/ 2074126 w 2074126"/>
              <a:gd name="connsiteY1" fmla="*/ 230328 h 1810085"/>
              <a:gd name="connsiteX2" fmla="*/ 1594624 w 2074126"/>
              <a:gd name="connsiteY2" fmla="*/ 1810085 h 1810085"/>
              <a:gd name="connsiteX3" fmla="*/ 0 w 2074126"/>
              <a:gd name="connsiteY3" fmla="*/ 1810085 h 1810085"/>
              <a:gd name="connsiteX4" fmla="*/ 11151 w 2074126"/>
              <a:gd name="connsiteY4" fmla="*/ 687529 h 1810085"/>
              <a:gd name="connsiteX0" fmla="*/ 11151 w 2074126"/>
              <a:gd name="connsiteY0" fmla="*/ 663296 h 1785852"/>
              <a:gd name="connsiteX1" fmla="*/ 2074126 w 2074126"/>
              <a:gd name="connsiteY1" fmla="*/ 206095 h 1785852"/>
              <a:gd name="connsiteX2" fmla="*/ 1594624 w 2074126"/>
              <a:gd name="connsiteY2" fmla="*/ 1785852 h 1785852"/>
              <a:gd name="connsiteX3" fmla="*/ 0 w 2074126"/>
              <a:gd name="connsiteY3" fmla="*/ 1785852 h 1785852"/>
              <a:gd name="connsiteX4" fmla="*/ 11151 w 2074126"/>
              <a:gd name="connsiteY4" fmla="*/ 663296 h 1785852"/>
              <a:gd name="connsiteX0" fmla="*/ 11151 w 2074126"/>
              <a:gd name="connsiteY0" fmla="*/ 667027 h 1789583"/>
              <a:gd name="connsiteX1" fmla="*/ 2074126 w 2074126"/>
              <a:gd name="connsiteY1" fmla="*/ 209826 h 1789583"/>
              <a:gd name="connsiteX2" fmla="*/ 1594624 w 2074126"/>
              <a:gd name="connsiteY2" fmla="*/ 1789583 h 1789583"/>
              <a:gd name="connsiteX3" fmla="*/ 0 w 2074126"/>
              <a:gd name="connsiteY3" fmla="*/ 1789583 h 1789583"/>
              <a:gd name="connsiteX4" fmla="*/ 11151 w 2074126"/>
              <a:gd name="connsiteY4" fmla="*/ 667027 h 1789583"/>
              <a:gd name="connsiteX0" fmla="*/ 11151 w 2108128"/>
              <a:gd name="connsiteY0" fmla="*/ 676061 h 1798617"/>
              <a:gd name="connsiteX1" fmla="*/ 2108128 w 2108128"/>
              <a:gd name="connsiteY1" fmla="*/ 207709 h 1798617"/>
              <a:gd name="connsiteX2" fmla="*/ 1594624 w 2108128"/>
              <a:gd name="connsiteY2" fmla="*/ 1798617 h 1798617"/>
              <a:gd name="connsiteX3" fmla="*/ 0 w 2108128"/>
              <a:gd name="connsiteY3" fmla="*/ 1798617 h 1798617"/>
              <a:gd name="connsiteX4" fmla="*/ 11151 w 2108128"/>
              <a:gd name="connsiteY4" fmla="*/ 676061 h 1798617"/>
              <a:gd name="connsiteX0" fmla="*/ 11151 w 2102283"/>
              <a:gd name="connsiteY0" fmla="*/ 685419 h 1807975"/>
              <a:gd name="connsiteX1" fmla="*/ 2102283 w 2102283"/>
              <a:gd name="connsiteY1" fmla="*/ 205565 h 1807975"/>
              <a:gd name="connsiteX2" fmla="*/ 1594624 w 2102283"/>
              <a:gd name="connsiteY2" fmla="*/ 1807975 h 1807975"/>
              <a:gd name="connsiteX3" fmla="*/ 0 w 2102283"/>
              <a:gd name="connsiteY3" fmla="*/ 1807975 h 1807975"/>
              <a:gd name="connsiteX4" fmla="*/ 11151 w 2102283"/>
              <a:gd name="connsiteY4" fmla="*/ 685419 h 1807975"/>
              <a:gd name="connsiteX0" fmla="*/ 11151 w 2102283"/>
              <a:gd name="connsiteY0" fmla="*/ 685419 h 1819477"/>
              <a:gd name="connsiteX1" fmla="*/ 2102283 w 2102283"/>
              <a:gd name="connsiteY1" fmla="*/ 205565 h 1819477"/>
              <a:gd name="connsiteX2" fmla="*/ 1612160 w 2102283"/>
              <a:gd name="connsiteY2" fmla="*/ 1819477 h 1819477"/>
              <a:gd name="connsiteX3" fmla="*/ 0 w 2102283"/>
              <a:gd name="connsiteY3" fmla="*/ 1807975 h 1819477"/>
              <a:gd name="connsiteX4" fmla="*/ 11151 w 2102283"/>
              <a:gd name="connsiteY4" fmla="*/ 685419 h 1819477"/>
              <a:gd name="connsiteX0" fmla="*/ 0 w 2129222"/>
              <a:gd name="connsiteY0" fmla="*/ 703831 h 1815404"/>
              <a:gd name="connsiteX1" fmla="*/ 2129222 w 2129222"/>
              <a:gd name="connsiteY1" fmla="*/ 201492 h 1815404"/>
              <a:gd name="connsiteX2" fmla="*/ 1639099 w 2129222"/>
              <a:gd name="connsiteY2" fmla="*/ 1815404 h 1815404"/>
              <a:gd name="connsiteX3" fmla="*/ 26939 w 2129222"/>
              <a:gd name="connsiteY3" fmla="*/ 1803902 h 1815404"/>
              <a:gd name="connsiteX4" fmla="*/ 0 w 2129222"/>
              <a:gd name="connsiteY4" fmla="*/ 703831 h 1815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222" h="1815404">
                <a:moveTo>
                  <a:pt x="0" y="703831"/>
                </a:moveTo>
                <a:cubicBezTo>
                  <a:pt x="483219" y="324689"/>
                  <a:pt x="1389526" y="-333767"/>
                  <a:pt x="2129222" y="201492"/>
                </a:cubicBezTo>
                <a:lnTo>
                  <a:pt x="1639099" y="1815404"/>
                </a:lnTo>
                <a:lnTo>
                  <a:pt x="26939" y="1803902"/>
                </a:lnTo>
                <a:lnTo>
                  <a:pt x="0" y="703831"/>
                </a:lnTo>
                <a:close/>
              </a:path>
            </a:pathLst>
          </a:cu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73753404-736D-584E-A27F-3389E0288EF6}"/>
              </a:ext>
            </a:extLst>
          </p:cNvPr>
          <p:cNvSpPr/>
          <p:nvPr/>
        </p:nvSpPr>
        <p:spPr>
          <a:xfrm>
            <a:off x="4318172" y="4238008"/>
            <a:ext cx="3034635" cy="1604514"/>
          </a:xfrm>
          <a:custGeom>
            <a:avLst/>
            <a:gdLst>
              <a:gd name="connsiteX0" fmla="*/ 0 w 3017382"/>
              <a:gd name="connsiteY0" fmla="*/ 0 h 879895"/>
              <a:gd name="connsiteX1" fmla="*/ 3017382 w 3017382"/>
              <a:gd name="connsiteY1" fmla="*/ 0 h 879895"/>
              <a:gd name="connsiteX2" fmla="*/ 3017382 w 3017382"/>
              <a:gd name="connsiteY2" fmla="*/ 879895 h 879895"/>
              <a:gd name="connsiteX3" fmla="*/ 0 w 3017382"/>
              <a:gd name="connsiteY3" fmla="*/ 879895 h 879895"/>
              <a:gd name="connsiteX4" fmla="*/ 0 w 3017382"/>
              <a:gd name="connsiteY4" fmla="*/ 0 h 879895"/>
              <a:gd name="connsiteX0" fmla="*/ 448573 w 3017382"/>
              <a:gd name="connsiteY0" fmla="*/ 0 h 1587261"/>
              <a:gd name="connsiteX1" fmla="*/ 3017382 w 3017382"/>
              <a:gd name="connsiteY1" fmla="*/ 707366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0 h 1587261"/>
              <a:gd name="connsiteX1" fmla="*/ 2540054 w 3017382"/>
              <a:gd name="connsiteY1" fmla="*/ 304800 h 1587261"/>
              <a:gd name="connsiteX2" fmla="*/ 3017382 w 3017382"/>
              <a:gd name="connsiteY2" fmla="*/ 1587261 h 1587261"/>
              <a:gd name="connsiteX3" fmla="*/ 0 w 3017382"/>
              <a:gd name="connsiteY3" fmla="*/ 1587261 h 1587261"/>
              <a:gd name="connsiteX4" fmla="*/ 448573 w 3017382"/>
              <a:gd name="connsiteY4" fmla="*/ 0 h 1587261"/>
              <a:gd name="connsiteX0" fmla="*/ 448573 w 3017382"/>
              <a:gd name="connsiteY0" fmla="*/ 17077 h 1604338"/>
              <a:gd name="connsiteX1" fmla="*/ 1782141 w 3017382"/>
              <a:gd name="connsiteY1" fmla="*/ 757614 h 1604338"/>
              <a:gd name="connsiteX2" fmla="*/ 2540054 w 3017382"/>
              <a:gd name="connsiteY2" fmla="*/ 321877 h 1604338"/>
              <a:gd name="connsiteX3" fmla="*/ 3017382 w 3017382"/>
              <a:gd name="connsiteY3" fmla="*/ 1604338 h 1604338"/>
              <a:gd name="connsiteX4" fmla="*/ 0 w 3017382"/>
              <a:gd name="connsiteY4" fmla="*/ 1604338 h 1604338"/>
              <a:gd name="connsiteX5" fmla="*/ 448573 w 3017382"/>
              <a:gd name="connsiteY5" fmla="*/ 17077 h 1604338"/>
              <a:gd name="connsiteX0" fmla="*/ 448573 w 3017382"/>
              <a:gd name="connsiteY0" fmla="*/ 0 h 1587261"/>
              <a:gd name="connsiteX1" fmla="*/ 1782141 w 3017382"/>
              <a:gd name="connsiteY1" fmla="*/ 740537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40537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40537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48573 w 3017382"/>
              <a:gd name="connsiteY0" fmla="*/ 0 h 1587261"/>
              <a:gd name="connsiteX1" fmla="*/ 1782141 w 3017382"/>
              <a:gd name="connsiteY1" fmla="*/ 729035 h 1587261"/>
              <a:gd name="connsiteX2" fmla="*/ 2540054 w 3017382"/>
              <a:gd name="connsiteY2" fmla="*/ 304800 h 1587261"/>
              <a:gd name="connsiteX3" fmla="*/ 3017382 w 3017382"/>
              <a:gd name="connsiteY3" fmla="*/ 1587261 h 1587261"/>
              <a:gd name="connsiteX4" fmla="*/ 0 w 3017382"/>
              <a:gd name="connsiteY4" fmla="*/ 1587261 h 1587261"/>
              <a:gd name="connsiteX5" fmla="*/ 448573 w 3017382"/>
              <a:gd name="connsiteY5" fmla="*/ 0 h 1587261"/>
              <a:gd name="connsiteX0" fmla="*/ 465826 w 3034635"/>
              <a:gd name="connsiteY0" fmla="*/ 0 h 1604514"/>
              <a:gd name="connsiteX1" fmla="*/ 1799394 w 3034635"/>
              <a:gd name="connsiteY1" fmla="*/ 729035 h 1604514"/>
              <a:gd name="connsiteX2" fmla="*/ 2557307 w 3034635"/>
              <a:gd name="connsiteY2" fmla="*/ 304800 h 1604514"/>
              <a:gd name="connsiteX3" fmla="*/ 3034635 w 3034635"/>
              <a:gd name="connsiteY3" fmla="*/ 1587261 h 1604514"/>
              <a:gd name="connsiteX4" fmla="*/ 0 w 3034635"/>
              <a:gd name="connsiteY4" fmla="*/ 1604514 h 1604514"/>
              <a:gd name="connsiteX5" fmla="*/ 465826 w 3034635"/>
              <a:gd name="connsiteY5" fmla="*/ 0 h 160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4635" h="1604514">
                <a:moveTo>
                  <a:pt x="465826" y="0"/>
                </a:moveTo>
                <a:cubicBezTo>
                  <a:pt x="698630" y="141634"/>
                  <a:pt x="1445063" y="701239"/>
                  <a:pt x="1799394" y="729035"/>
                </a:cubicBezTo>
                <a:cubicBezTo>
                  <a:pt x="2142223" y="779835"/>
                  <a:pt x="2402233" y="452185"/>
                  <a:pt x="2557307" y="304800"/>
                </a:cubicBezTo>
                <a:cubicBezTo>
                  <a:pt x="2687662" y="726536"/>
                  <a:pt x="2864024" y="1182778"/>
                  <a:pt x="3034635" y="1587261"/>
                </a:cubicBezTo>
                <a:lnTo>
                  <a:pt x="0" y="1604514"/>
                </a:lnTo>
                <a:cubicBezTo>
                  <a:pt x="132272" y="1081178"/>
                  <a:pt x="316302" y="529087"/>
                  <a:pt x="465826" y="0"/>
                </a:cubicBezTo>
                <a:close/>
              </a:path>
            </a:pathLst>
          </a:cu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32E64695-D4A3-8A47-907B-6BA87D549C8B}"/>
              </a:ext>
            </a:extLst>
          </p:cNvPr>
          <p:cNvSpPr/>
          <p:nvPr/>
        </p:nvSpPr>
        <p:spPr>
          <a:xfrm>
            <a:off x="4801298" y="2195088"/>
            <a:ext cx="2069643" cy="2347023"/>
          </a:xfrm>
          <a:custGeom>
            <a:avLst/>
            <a:gdLst>
              <a:gd name="connsiteX0" fmla="*/ 0 w 1977628"/>
              <a:gd name="connsiteY0" fmla="*/ 0 h 1178949"/>
              <a:gd name="connsiteX1" fmla="*/ 1977628 w 1977628"/>
              <a:gd name="connsiteY1" fmla="*/ 0 h 1178949"/>
              <a:gd name="connsiteX2" fmla="*/ 1977628 w 1977628"/>
              <a:gd name="connsiteY2" fmla="*/ 1178949 h 1178949"/>
              <a:gd name="connsiteX3" fmla="*/ 0 w 1977628"/>
              <a:gd name="connsiteY3" fmla="*/ 1178949 h 1178949"/>
              <a:gd name="connsiteX4" fmla="*/ 0 w 1977628"/>
              <a:gd name="connsiteY4" fmla="*/ 0 h 1178949"/>
              <a:gd name="connsiteX0" fmla="*/ 0 w 2069643"/>
              <a:gd name="connsiteY0" fmla="*/ 0 h 1489500"/>
              <a:gd name="connsiteX1" fmla="*/ 1977628 w 2069643"/>
              <a:gd name="connsiteY1" fmla="*/ 0 h 1489500"/>
              <a:gd name="connsiteX2" fmla="*/ 2069643 w 2069643"/>
              <a:gd name="connsiteY2" fmla="*/ 1489500 h 1489500"/>
              <a:gd name="connsiteX3" fmla="*/ 0 w 2069643"/>
              <a:gd name="connsiteY3" fmla="*/ 1178949 h 1489500"/>
              <a:gd name="connsiteX4" fmla="*/ 0 w 2069643"/>
              <a:gd name="connsiteY4" fmla="*/ 0 h 1489500"/>
              <a:gd name="connsiteX0" fmla="*/ 0 w 2069643"/>
              <a:gd name="connsiteY0" fmla="*/ 0 h 1760718"/>
              <a:gd name="connsiteX1" fmla="*/ 1977628 w 2069643"/>
              <a:gd name="connsiteY1" fmla="*/ 0 h 1760718"/>
              <a:gd name="connsiteX2" fmla="*/ 2069643 w 2069643"/>
              <a:gd name="connsiteY2" fmla="*/ 1489500 h 1760718"/>
              <a:gd name="connsiteX3" fmla="*/ 0 w 2069643"/>
              <a:gd name="connsiteY3" fmla="*/ 1178949 h 1760718"/>
              <a:gd name="connsiteX4" fmla="*/ 0 w 2069643"/>
              <a:gd name="connsiteY4" fmla="*/ 0 h 1760718"/>
              <a:gd name="connsiteX0" fmla="*/ 0 w 2069643"/>
              <a:gd name="connsiteY0" fmla="*/ 0 h 1686599"/>
              <a:gd name="connsiteX1" fmla="*/ 1977628 w 2069643"/>
              <a:gd name="connsiteY1" fmla="*/ 0 h 1686599"/>
              <a:gd name="connsiteX2" fmla="*/ 2069643 w 2069643"/>
              <a:gd name="connsiteY2" fmla="*/ 1489500 h 1686599"/>
              <a:gd name="connsiteX3" fmla="*/ 787183 w 2069643"/>
              <a:gd name="connsiteY3" fmla="*/ 1644137 h 1686599"/>
              <a:gd name="connsiteX4" fmla="*/ 0 w 2069643"/>
              <a:gd name="connsiteY4" fmla="*/ 1178949 h 1686599"/>
              <a:gd name="connsiteX5" fmla="*/ 0 w 2069643"/>
              <a:gd name="connsiteY5" fmla="*/ 0 h 1686599"/>
              <a:gd name="connsiteX0" fmla="*/ 0 w 2069643"/>
              <a:gd name="connsiteY0" fmla="*/ 0 h 1910930"/>
              <a:gd name="connsiteX1" fmla="*/ 1977628 w 2069643"/>
              <a:gd name="connsiteY1" fmla="*/ 0 h 1910930"/>
              <a:gd name="connsiteX2" fmla="*/ 2069643 w 2069643"/>
              <a:gd name="connsiteY2" fmla="*/ 1489500 h 1910930"/>
              <a:gd name="connsiteX3" fmla="*/ 1218503 w 2069643"/>
              <a:gd name="connsiteY3" fmla="*/ 1902930 h 1910930"/>
              <a:gd name="connsiteX4" fmla="*/ 0 w 2069643"/>
              <a:gd name="connsiteY4" fmla="*/ 1178949 h 1910930"/>
              <a:gd name="connsiteX5" fmla="*/ 0 w 2069643"/>
              <a:gd name="connsiteY5" fmla="*/ 0 h 1910930"/>
              <a:gd name="connsiteX0" fmla="*/ 0 w 2069643"/>
              <a:gd name="connsiteY0" fmla="*/ 0 h 1910930"/>
              <a:gd name="connsiteX1" fmla="*/ 1977628 w 2069643"/>
              <a:gd name="connsiteY1" fmla="*/ 0 h 1910930"/>
              <a:gd name="connsiteX2" fmla="*/ 2069643 w 2069643"/>
              <a:gd name="connsiteY2" fmla="*/ 1489500 h 1910930"/>
              <a:gd name="connsiteX3" fmla="*/ 1218503 w 2069643"/>
              <a:gd name="connsiteY3" fmla="*/ 1902930 h 1910930"/>
              <a:gd name="connsiteX4" fmla="*/ 0 w 2069643"/>
              <a:gd name="connsiteY4" fmla="*/ 1178949 h 1910930"/>
              <a:gd name="connsiteX5" fmla="*/ 0 w 2069643"/>
              <a:gd name="connsiteY5" fmla="*/ 0 h 1910930"/>
              <a:gd name="connsiteX0" fmla="*/ 0 w 2069643"/>
              <a:gd name="connsiteY0" fmla="*/ 0 h 1910930"/>
              <a:gd name="connsiteX1" fmla="*/ 1977628 w 2069643"/>
              <a:gd name="connsiteY1" fmla="*/ 0 h 1910930"/>
              <a:gd name="connsiteX2" fmla="*/ 2069643 w 2069643"/>
              <a:gd name="connsiteY2" fmla="*/ 1489500 h 1910930"/>
              <a:gd name="connsiteX3" fmla="*/ 1218503 w 2069643"/>
              <a:gd name="connsiteY3" fmla="*/ 1902930 h 1910930"/>
              <a:gd name="connsiteX4" fmla="*/ 0 w 2069643"/>
              <a:gd name="connsiteY4" fmla="*/ 1178949 h 1910930"/>
              <a:gd name="connsiteX5" fmla="*/ 0 w 2069643"/>
              <a:gd name="connsiteY5" fmla="*/ 0 h 1910930"/>
              <a:gd name="connsiteX0" fmla="*/ 0 w 2069643"/>
              <a:gd name="connsiteY0" fmla="*/ 0 h 1916509"/>
              <a:gd name="connsiteX1" fmla="*/ 1977628 w 2069643"/>
              <a:gd name="connsiteY1" fmla="*/ 0 h 1916509"/>
              <a:gd name="connsiteX2" fmla="*/ 2069643 w 2069643"/>
              <a:gd name="connsiteY2" fmla="*/ 1489500 h 1916509"/>
              <a:gd name="connsiteX3" fmla="*/ 1253009 w 2069643"/>
              <a:gd name="connsiteY3" fmla="*/ 1908681 h 1916509"/>
              <a:gd name="connsiteX4" fmla="*/ 0 w 2069643"/>
              <a:gd name="connsiteY4" fmla="*/ 1178949 h 1916509"/>
              <a:gd name="connsiteX5" fmla="*/ 0 w 2069643"/>
              <a:gd name="connsiteY5" fmla="*/ 0 h 1916509"/>
              <a:gd name="connsiteX0" fmla="*/ 0 w 2069643"/>
              <a:gd name="connsiteY0" fmla="*/ 0 h 1916509"/>
              <a:gd name="connsiteX1" fmla="*/ 1977628 w 2069643"/>
              <a:gd name="connsiteY1" fmla="*/ 0 h 1916509"/>
              <a:gd name="connsiteX2" fmla="*/ 2069643 w 2069643"/>
              <a:gd name="connsiteY2" fmla="*/ 1489500 h 1916509"/>
              <a:gd name="connsiteX3" fmla="*/ 1253009 w 2069643"/>
              <a:gd name="connsiteY3" fmla="*/ 1908681 h 1916509"/>
              <a:gd name="connsiteX4" fmla="*/ 0 w 2069643"/>
              <a:gd name="connsiteY4" fmla="*/ 1178949 h 1916509"/>
              <a:gd name="connsiteX5" fmla="*/ 0 w 2069643"/>
              <a:gd name="connsiteY5" fmla="*/ 0 h 1916509"/>
              <a:gd name="connsiteX0" fmla="*/ 552091 w 2069643"/>
              <a:gd name="connsiteY0" fmla="*/ 0 h 2255814"/>
              <a:gd name="connsiteX1" fmla="*/ 1977628 w 2069643"/>
              <a:gd name="connsiteY1" fmla="*/ 339305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0 h 2255814"/>
              <a:gd name="connsiteX1" fmla="*/ 1471545 w 2069643"/>
              <a:gd name="connsiteY1" fmla="*/ 11501 h 2255814"/>
              <a:gd name="connsiteX2" fmla="*/ 2069643 w 2069643"/>
              <a:gd name="connsiteY2" fmla="*/ 1828805 h 2255814"/>
              <a:gd name="connsiteX3" fmla="*/ 1253009 w 2069643"/>
              <a:gd name="connsiteY3" fmla="*/ 2247986 h 2255814"/>
              <a:gd name="connsiteX4" fmla="*/ 0 w 2069643"/>
              <a:gd name="connsiteY4" fmla="*/ 1518254 h 2255814"/>
              <a:gd name="connsiteX5" fmla="*/ 552091 w 2069643"/>
              <a:gd name="connsiteY5" fmla="*/ 0 h 2255814"/>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2467 h 2768281"/>
              <a:gd name="connsiteX1" fmla="*/ 1051726 w 2069643"/>
              <a:gd name="connsiteY1" fmla="*/ 0 h 2768281"/>
              <a:gd name="connsiteX2" fmla="*/ 1471545 w 2069643"/>
              <a:gd name="connsiteY2" fmla="*/ 523968 h 2768281"/>
              <a:gd name="connsiteX3" fmla="*/ 2069643 w 2069643"/>
              <a:gd name="connsiteY3" fmla="*/ 2341272 h 2768281"/>
              <a:gd name="connsiteX4" fmla="*/ 1253009 w 2069643"/>
              <a:gd name="connsiteY4" fmla="*/ 2760453 h 2768281"/>
              <a:gd name="connsiteX5" fmla="*/ 0 w 2069643"/>
              <a:gd name="connsiteY5" fmla="*/ 2030721 h 2768281"/>
              <a:gd name="connsiteX6" fmla="*/ 552091 w 2069643"/>
              <a:gd name="connsiteY6" fmla="*/ 512467 h 2768281"/>
              <a:gd name="connsiteX0" fmla="*/ 552091 w 2069643"/>
              <a:gd name="connsiteY0" fmla="*/ 518218 h 2774032"/>
              <a:gd name="connsiteX1" fmla="*/ 1068979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68979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45975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45975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774032"/>
              <a:gd name="connsiteX1" fmla="*/ 1051726 w 2069643"/>
              <a:gd name="connsiteY1" fmla="*/ 0 h 2774032"/>
              <a:gd name="connsiteX2" fmla="*/ 1471545 w 2069643"/>
              <a:gd name="connsiteY2" fmla="*/ 529719 h 2774032"/>
              <a:gd name="connsiteX3" fmla="*/ 2069643 w 2069643"/>
              <a:gd name="connsiteY3" fmla="*/ 2347023 h 2774032"/>
              <a:gd name="connsiteX4" fmla="*/ 1253009 w 2069643"/>
              <a:gd name="connsiteY4" fmla="*/ 2766204 h 2774032"/>
              <a:gd name="connsiteX5" fmla="*/ 0 w 2069643"/>
              <a:gd name="connsiteY5" fmla="*/ 2036472 h 2774032"/>
              <a:gd name="connsiteX6" fmla="*/ 552091 w 2069643"/>
              <a:gd name="connsiteY6" fmla="*/ 518218 h 2774032"/>
              <a:gd name="connsiteX0" fmla="*/ 552091 w 2069643"/>
              <a:gd name="connsiteY0" fmla="*/ 518218 h 2440495"/>
              <a:gd name="connsiteX1" fmla="*/ 1051726 w 2069643"/>
              <a:gd name="connsiteY1" fmla="*/ 0 h 2440495"/>
              <a:gd name="connsiteX2" fmla="*/ 1471545 w 2069643"/>
              <a:gd name="connsiteY2" fmla="*/ 529719 h 2440495"/>
              <a:gd name="connsiteX3" fmla="*/ 2069643 w 2069643"/>
              <a:gd name="connsiteY3" fmla="*/ 2347023 h 2440495"/>
              <a:gd name="connsiteX4" fmla="*/ 1111242 w 2069643"/>
              <a:gd name="connsiteY4" fmla="*/ 2199134 h 2440495"/>
              <a:gd name="connsiteX5" fmla="*/ 0 w 2069643"/>
              <a:gd name="connsiteY5" fmla="*/ 2036472 h 2440495"/>
              <a:gd name="connsiteX6" fmla="*/ 552091 w 2069643"/>
              <a:gd name="connsiteY6" fmla="*/ 518218 h 2440495"/>
              <a:gd name="connsiteX0" fmla="*/ 552091 w 2069643"/>
              <a:gd name="connsiteY0" fmla="*/ 518218 h 2347023"/>
              <a:gd name="connsiteX1" fmla="*/ 1051726 w 2069643"/>
              <a:gd name="connsiteY1" fmla="*/ 0 h 2347023"/>
              <a:gd name="connsiteX2" fmla="*/ 1471545 w 2069643"/>
              <a:gd name="connsiteY2" fmla="*/ 529719 h 2347023"/>
              <a:gd name="connsiteX3" fmla="*/ 2069643 w 2069643"/>
              <a:gd name="connsiteY3" fmla="*/ 2347023 h 2347023"/>
              <a:gd name="connsiteX4" fmla="*/ 1111242 w 2069643"/>
              <a:gd name="connsiteY4" fmla="*/ 2199134 h 2347023"/>
              <a:gd name="connsiteX5" fmla="*/ 0 w 2069643"/>
              <a:gd name="connsiteY5" fmla="*/ 2036472 h 2347023"/>
              <a:gd name="connsiteX6" fmla="*/ 552091 w 2069643"/>
              <a:gd name="connsiteY6" fmla="*/ 518218 h 2347023"/>
              <a:gd name="connsiteX0" fmla="*/ 552091 w 2069643"/>
              <a:gd name="connsiteY0" fmla="*/ 518218 h 2347023"/>
              <a:gd name="connsiteX1" fmla="*/ 1051726 w 2069643"/>
              <a:gd name="connsiteY1" fmla="*/ 0 h 2347023"/>
              <a:gd name="connsiteX2" fmla="*/ 1471545 w 2069643"/>
              <a:gd name="connsiteY2" fmla="*/ 529719 h 2347023"/>
              <a:gd name="connsiteX3" fmla="*/ 2069643 w 2069643"/>
              <a:gd name="connsiteY3" fmla="*/ 2347023 h 2347023"/>
              <a:gd name="connsiteX4" fmla="*/ 1111242 w 2069643"/>
              <a:gd name="connsiteY4" fmla="*/ 2199134 h 2347023"/>
              <a:gd name="connsiteX5" fmla="*/ 0 w 2069643"/>
              <a:gd name="connsiteY5" fmla="*/ 2036472 h 2347023"/>
              <a:gd name="connsiteX6" fmla="*/ 552091 w 2069643"/>
              <a:gd name="connsiteY6" fmla="*/ 518218 h 2347023"/>
              <a:gd name="connsiteX0" fmla="*/ 552091 w 2069643"/>
              <a:gd name="connsiteY0" fmla="*/ 518218 h 2347023"/>
              <a:gd name="connsiteX1" fmla="*/ 1051726 w 2069643"/>
              <a:gd name="connsiteY1" fmla="*/ 0 h 2347023"/>
              <a:gd name="connsiteX2" fmla="*/ 1471545 w 2069643"/>
              <a:gd name="connsiteY2" fmla="*/ 529719 h 2347023"/>
              <a:gd name="connsiteX3" fmla="*/ 2069643 w 2069643"/>
              <a:gd name="connsiteY3" fmla="*/ 2347023 h 2347023"/>
              <a:gd name="connsiteX4" fmla="*/ 1111242 w 2069643"/>
              <a:gd name="connsiteY4" fmla="*/ 2199134 h 2347023"/>
              <a:gd name="connsiteX5" fmla="*/ 0 w 2069643"/>
              <a:gd name="connsiteY5" fmla="*/ 2036472 h 2347023"/>
              <a:gd name="connsiteX6" fmla="*/ 552091 w 2069643"/>
              <a:gd name="connsiteY6" fmla="*/ 518218 h 2347023"/>
              <a:gd name="connsiteX0" fmla="*/ 552091 w 2069643"/>
              <a:gd name="connsiteY0" fmla="*/ 518218 h 2347023"/>
              <a:gd name="connsiteX1" fmla="*/ 1051726 w 2069643"/>
              <a:gd name="connsiteY1" fmla="*/ 0 h 2347023"/>
              <a:gd name="connsiteX2" fmla="*/ 1471545 w 2069643"/>
              <a:gd name="connsiteY2" fmla="*/ 529719 h 2347023"/>
              <a:gd name="connsiteX3" fmla="*/ 2069643 w 2069643"/>
              <a:gd name="connsiteY3" fmla="*/ 2347023 h 2347023"/>
              <a:gd name="connsiteX4" fmla="*/ 1111242 w 2069643"/>
              <a:gd name="connsiteY4" fmla="*/ 2199134 h 2347023"/>
              <a:gd name="connsiteX5" fmla="*/ 0 w 2069643"/>
              <a:gd name="connsiteY5" fmla="*/ 2036472 h 2347023"/>
              <a:gd name="connsiteX6" fmla="*/ 552091 w 2069643"/>
              <a:gd name="connsiteY6" fmla="*/ 518218 h 2347023"/>
              <a:gd name="connsiteX0" fmla="*/ 552091 w 2069643"/>
              <a:gd name="connsiteY0" fmla="*/ 518218 h 2347023"/>
              <a:gd name="connsiteX1" fmla="*/ 1051726 w 2069643"/>
              <a:gd name="connsiteY1" fmla="*/ 0 h 2347023"/>
              <a:gd name="connsiteX2" fmla="*/ 1471545 w 2069643"/>
              <a:gd name="connsiteY2" fmla="*/ 529719 h 2347023"/>
              <a:gd name="connsiteX3" fmla="*/ 2069643 w 2069643"/>
              <a:gd name="connsiteY3" fmla="*/ 2347023 h 2347023"/>
              <a:gd name="connsiteX4" fmla="*/ 1111242 w 2069643"/>
              <a:gd name="connsiteY4" fmla="*/ 2199134 h 2347023"/>
              <a:gd name="connsiteX5" fmla="*/ 0 w 2069643"/>
              <a:gd name="connsiteY5" fmla="*/ 2036472 h 2347023"/>
              <a:gd name="connsiteX6" fmla="*/ 552091 w 2069643"/>
              <a:gd name="connsiteY6" fmla="*/ 518218 h 2347023"/>
              <a:gd name="connsiteX0" fmla="*/ 552091 w 2069643"/>
              <a:gd name="connsiteY0" fmla="*/ 518218 h 2347023"/>
              <a:gd name="connsiteX1" fmla="*/ 1051726 w 2069643"/>
              <a:gd name="connsiteY1" fmla="*/ 0 h 2347023"/>
              <a:gd name="connsiteX2" fmla="*/ 1471545 w 2069643"/>
              <a:gd name="connsiteY2" fmla="*/ 529719 h 2347023"/>
              <a:gd name="connsiteX3" fmla="*/ 2069643 w 2069643"/>
              <a:gd name="connsiteY3" fmla="*/ 2347023 h 2347023"/>
              <a:gd name="connsiteX4" fmla="*/ 1111242 w 2069643"/>
              <a:gd name="connsiteY4" fmla="*/ 2199134 h 2347023"/>
              <a:gd name="connsiteX5" fmla="*/ 0 w 2069643"/>
              <a:gd name="connsiteY5" fmla="*/ 2036472 h 2347023"/>
              <a:gd name="connsiteX6" fmla="*/ 552091 w 2069643"/>
              <a:gd name="connsiteY6" fmla="*/ 518218 h 2347023"/>
              <a:gd name="connsiteX0" fmla="*/ 552091 w 2069643"/>
              <a:gd name="connsiteY0" fmla="*/ 518218 h 2347023"/>
              <a:gd name="connsiteX1" fmla="*/ 1051726 w 2069643"/>
              <a:gd name="connsiteY1" fmla="*/ 0 h 2347023"/>
              <a:gd name="connsiteX2" fmla="*/ 1471545 w 2069643"/>
              <a:gd name="connsiteY2" fmla="*/ 529719 h 2347023"/>
              <a:gd name="connsiteX3" fmla="*/ 2069643 w 2069643"/>
              <a:gd name="connsiteY3" fmla="*/ 2347023 h 2347023"/>
              <a:gd name="connsiteX4" fmla="*/ 1111242 w 2069643"/>
              <a:gd name="connsiteY4" fmla="*/ 2199134 h 2347023"/>
              <a:gd name="connsiteX5" fmla="*/ 0 w 2069643"/>
              <a:gd name="connsiteY5" fmla="*/ 2036472 h 2347023"/>
              <a:gd name="connsiteX6" fmla="*/ 552091 w 2069643"/>
              <a:gd name="connsiteY6" fmla="*/ 518218 h 2347023"/>
              <a:gd name="connsiteX0" fmla="*/ 552091 w 2069643"/>
              <a:gd name="connsiteY0" fmla="*/ 518218 h 2347023"/>
              <a:gd name="connsiteX1" fmla="*/ 1051726 w 2069643"/>
              <a:gd name="connsiteY1" fmla="*/ 0 h 2347023"/>
              <a:gd name="connsiteX2" fmla="*/ 1471545 w 2069643"/>
              <a:gd name="connsiteY2" fmla="*/ 529719 h 2347023"/>
              <a:gd name="connsiteX3" fmla="*/ 2069643 w 2069643"/>
              <a:gd name="connsiteY3" fmla="*/ 2347023 h 2347023"/>
              <a:gd name="connsiteX4" fmla="*/ 1111242 w 2069643"/>
              <a:gd name="connsiteY4" fmla="*/ 2199134 h 2347023"/>
              <a:gd name="connsiteX5" fmla="*/ 0 w 2069643"/>
              <a:gd name="connsiteY5" fmla="*/ 2036472 h 2347023"/>
              <a:gd name="connsiteX6" fmla="*/ 552091 w 2069643"/>
              <a:gd name="connsiteY6" fmla="*/ 518218 h 234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9643" h="2347023">
                <a:moveTo>
                  <a:pt x="552091" y="518218"/>
                </a:moveTo>
                <a:cubicBezTo>
                  <a:pt x="689882" y="293720"/>
                  <a:pt x="844925" y="211"/>
                  <a:pt x="1051726" y="0"/>
                </a:cubicBezTo>
                <a:cubicBezTo>
                  <a:pt x="1289431" y="48136"/>
                  <a:pt x="1371862" y="349312"/>
                  <a:pt x="1471545" y="529719"/>
                </a:cubicBezTo>
                <a:cubicBezTo>
                  <a:pt x="1693915" y="1135487"/>
                  <a:pt x="1899032" y="1747006"/>
                  <a:pt x="2069643" y="2347023"/>
                </a:cubicBezTo>
                <a:cubicBezTo>
                  <a:pt x="1752649" y="2293822"/>
                  <a:pt x="1484537" y="2272158"/>
                  <a:pt x="1111242" y="2199134"/>
                </a:cubicBezTo>
                <a:cubicBezTo>
                  <a:pt x="793720" y="2141223"/>
                  <a:pt x="236229" y="2115008"/>
                  <a:pt x="0" y="2036472"/>
                </a:cubicBezTo>
                <a:cubicBezTo>
                  <a:pt x="155276" y="1524636"/>
                  <a:pt x="333555" y="1012801"/>
                  <a:pt x="552091" y="518218"/>
                </a:cubicBezTo>
                <a:close/>
              </a:path>
            </a:pathLst>
          </a:cu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 name="Straight Connector 2">
            <a:extLst>
              <a:ext uri="{FF2B5EF4-FFF2-40B4-BE49-F238E27FC236}">
                <a16:creationId xmlns:a16="http://schemas.microsoft.com/office/drawing/2014/main" id="{3A540D42-7E04-254F-8DC8-646757F5A476}"/>
              </a:ext>
            </a:extLst>
          </p:cNvPr>
          <p:cNvCxnSpPr>
            <a:cxnSpLocks/>
          </p:cNvCxnSpPr>
          <p:nvPr/>
        </p:nvCxnSpPr>
        <p:spPr>
          <a:xfrm>
            <a:off x="2710622" y="2004467"/>
            <a:ext cx="0" cy="409249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E141398-F953-DE44-9B1D-94D02C50092E}"/>
              </a:ext>
            </a:extLst>
          </p:cNvPr>
          <p:cNvCxnSpPr>
            <a:cxnSpLocks/>
          </p:cNvCxnSpPr>
          <p:nvPr/>
        </p:nvCxnSpPr>
        <p:spPr>
          <a:xfrm flipH="1">
            <a:off x="2472729" y="5836768"/>
            <a:ext cx="6649844"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reeform 12">
            <a:extLst>
              <a:ext uri="{FF2B5EF4-FFF2-40B4-BE49-F238E27FC236}">
                <a16:creationId xmlns:a16="http://schemas.microsoft.com/office/drawing/2014/main" id="{07FB29C6-7B35-FB40-AF9F-0BFC7B922F1F}"/>
              </a:ext>
            </a:extLst>
          </p:cNvPr>
          <p:cNvSpPr/>
          <p:nvPr/>
        </p:nvSpPr>
        <p:spPr>
          <a:xfrm>
            <a:off x="2721774" y="3933268"/>
            <a:ext cx="6166624" cy="1026500"/>
          </a:xfrm>
          <a:custGeom>
            <a:avLst/>
            <a:gdLst>
              <a:gd name="connsiteX0" fmla="*/ 0 w 6166624"/>
              <a:gd name="connsiteY0" fmla="*/ 769792 h 1026500"/>
              <a:gd name="connsiteX1" fmla="*/ 1550019 w 6166624"/>
              <a:gd name="connsiteY1" fmla="*/ 100719 h 1026500"/>
              <a:gd name="connsiteX2" fmla="*/ 3468029 w 6166624"/>
              <a:gd name="connsiteY2" fmla="*/ 1026270 h 1026500"/>
              <a:gd name="connsiteX3" fmla="*/ 4906536 w 6166624"/>
              <a:gd name="connsiteY3" fmla="*/ 358 h 1026500"/>
              <a:gd name="connsiteX4" fmla="*/ 6166624 w 6166624"/>
              <a:gd name="connsiteY4" fmla="*/ 903606 h 102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6624" h="1026500">
                <a:moveTo>
                  <a:pt x="0" y="769792"/>
                </a:moveTo>
                <a:cubicBezTo>
                  <a:pt x="486007" y="413882"/>
                  <a:pt x="972014" y="57973"/>
                  <a:pt x="1550019" y="100719"/>
                </a:cubicBezTo>
                <a:cubicBezTo>
                  <a:pt x="2128024" y="143465"/>
                  <a:pt x="2908610" y="1042997"/>
                  <a:pt x="3468029" y="1026270"/>
                </a:cubicBezTo>
                <a:cubicBezTo>
                  <a:pt x="4027448" y="1009543"/>
                  <a:pt x="4456770" y="20802"/>
                  <a:pt x="4906536" y="358"/>
                </a:cubicBezTo>
                <a:cubicBezTo>
                  <a:pt x="5356302" y="-20086"/>
                  <a:pt x="5912005" y="840416"/>
                  <a:pt x="6166624" y="903606"/>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Freeform 13">
            <a:extLst>
              <a:ext uri="{FF2B5EF4-FFF2-40B4-BE49-F238E27FC236}">
                <a16:creationId xmlns:a16="http://schemas.microsoft.com/office/drawing/2014/main" id="{CB428E82-28D9-234E-829C-803DDE2DAAC5}"/>
              </a:ext>
            </a:extLst>
          </p:cNvPr>
          <p:cNvSpPr/>
          <p:nvPr/>
        </p:nvSpPr>
        <p:spPr>
          <a:xfrm>
            <a:off x="4316398" y="2194034"/>
            <a:ext cx="3055434" cy="3646450"/>
          </a:xfrm>
          <a:custGeom>
            <a:avLst/>
            <a:gdLst>
              <a:gd name="connsiteX0" fmla="*/ 0 w 3055434"/>
              <a:gd name="connsiteY0" fmla="*/ 3635299 h 3646450"/>
              <a:gd name="connsiteX1" fmla="*/ 1538868 w 3055434"/>
              <a:gd name="connsiteY1" fmla="*/ 1 h 3646450"/>
              <a:gd name="connsiteX2" fmla="*/ 3055434 w 3055434"/>
              <a:gd name="connsiteY2" fmla="*/ 3646450 h 3646450"/>
            </a:gdLst>
            <a:ahLst/>
            <a:cxnLst>
              <a:cxn ang="0">
                <a:pos x="connsiteX0" y="connsiteY0"/>
              </a:cxn>
              <a:cxn ang="0">
                <a:pos x="connsiteX1" y="connsiteY1"/>
              </a:cxn>
              <a:cxn ang="0">
                <a:pos x="connsiteX2" y="connsiteY2"/>
              </a:cxn>
            </a:cxnLst>
            <a:rect l="l" t="t" r="r" b="b"/>
            <a:pathLst>
              <a:path w="3055434" h="3646450">
                <a:moveTo>
                  <a:pt x="0" y="3635299"/>
                </a:moveTo>
                <a:cubicBezTo>
                  <a:pt x="514814" y="1816720"/>
                  <a:pt x="1029629" y="-1858"/>
                  <a:pt x="1538868" y="1"/>
                </a:cubicBezTo>
                <a:cubicBezTo>
                  <a:pt x="2048107" y="1859"/>
                  <a:pt x="2640980" y="3029416"/>
                  <a:pt x="3055434" y="3646450"/>
                </a:cubicBezTo>
              </a:path>
            </a:pathLst>
          </a:custGeom>
          <a:noFill/>
          <a:ln w="381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1240B7EA-1425-BE45-B4AA-885A6B778617}"/>
              </a:ext>
            </a:extLst>
          </p:cNvPr>
          <p:cNvSpPr txBox="1"/>
          <p:nvPr/>
        </p:nvSpPr>
        <p:spPr>
          <a:xfrm rot="16200000">
            <a:off x="1766744" y="2549215"/>
            <a:ext cx="1281569" cy="369332"/>
          </a:xfrm>
          <a:prstGeom prst="rect">
            <a:avLst/>
          </a:prstGeom>
          <a:noFill/>
        </p:spPr>
        <p:txBody>
          <a:bodyPr wrap="none" rtlCol="0">
            <a:spAutoFit/>
          </a:bodyPr>
          <a:lstStyle/>
          <a:p>
            <a:r>
              <a:rPr lang="en-AU"/>
              <a:t>Power [kW]</a:t>
            </a:r>
          </a:p>
        </p:txBody>
      </p:sp>
      <p:cxnSp>
        <p:nvCxnSpPr>
          <p:cNvPr id="38" name="Straight Connector 37">
            <a:extLst>
              <a:ext uri="{FF2B5EF4-FFF2-40B4-BE49-F238E27FC236}">
                <a16:creationId xmlns:a16="http://schemas.microsoft.com/office/drawing/2014/main" id="{0F0B7464-736B-614E-B4D5-E5E66BA8E3F0}"/>
              </a:ext>
            </a:extLst>
          </p:cNvPr>
          <p:cNvCxnSpPr/>
          <p:nvPr/>
        </p:nvCxnSpPr>
        <p:spPr>
          <a:xfrm flipV="1">
            <a:off x="4316398" y="5757253"/>
            <a:ext cx="0" cy="15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2F68CC3-2DF6-654A-AA17-27087A07DDA0}"/>
              </a:ext>
            </a:extLst>
          </p:cNvPr>
          <p:cNvSpPr txBox="1"/>
          <p:nvPr/>
        </p:nvSpPr>
        <p:spPr>
          <a:xfrm>
            <a:off x="3755961" y="5872819"/>
            <a:ext cx="989373" cy="369332"/>
          </a:xfrm>
          <a:prstGeom prst="rect">
            <a:avLst/>
          </a:prstGeom>
          <a:noFill/>
        </p:spPr>
        <p:txBody>
          <a:bodyPr wrap="none" rtlCol="0">
            <a:spAutoFit/>
          </a:bodyPr>
          <a:lstStyle/>
          <a:p>
            <a:r>
              <a:rPr lang="en-AU"/>
              <a:t>Morning</a:t>
            </a:r>
          </a:p>
        </p:txBody>
      </p:sp>
      <p:cxnSp>
        <p:nvCxnSpPr>
          <p:cNvPr id="40" name="Straight Connector 39">
            <a:extLst>
              <a:ext uri="{FF2B5EF4-FFF2-40B4-BE49-F238E27FC236}">
                <a16:creationId xmlns:a16="http://schemas.microsoft.com/office/drawing/2014/main" id="{C57C5E95-978C-AF4F-8B30-74C7C62906CA}"/>
              </a:ext>
            </a:extLst>
          </p:cNvPr>
          <p:cNvCxnSpPr/>
          <p:nvPr/>
        </p:nvCxnSpPr>
        <p:spPr>
          <a:xfrm flipV="1">
            <a:off x="5937835" y="5757253"/>
            <a:ext cx="0" cy="15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5E6939A-DCF7-BE46-842B-9BF301DFF464}"/>
              </a:ext>
            </a:extLst>
          </p:cNvPr>
          <p:cNvCxnSpPr/>
          <p:nvPr/>
        </p:nvCxnSpPr>
        <p:spPr>
          <a:xfrm flipV="1">
            <a:off x="7566769" y="5757253"/>
            <a:ext cx="0" cy="1590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445643E-D573-0D48-89AE-87AAD5D83752}"/>
              </a:ext>
            </a:extLst>
          </p:cNvPr>
          <p:cNvSpPr txBox="1"/>
          <p:nvPr/>
        </p:nvSpPr>
        <p:spPr>
          <a:xfrm>
            <a:off x="5588220" y="5872819"/>
            <a:ext cx="699230" cy="369332"/>
          </a:xfrm>
          <a:prstGeom prst="rect">
            <a:avLst/>
          </a:prstGeom>
          <a:noFill/>
        </p:spPr>
        <p:txBody>
          <a:bodyPr wrap="none" rtlCol="0">
            <a:spAutoFit/>
          </a:bodyPr>
          <a:lstStyle/>
          <a:p>
            <a:r>
              <a:rPr lang="en-AU"/>
              <a:t>Noon</a:t>
            </a:r>
          </a:p>
        </p:txBody>
      </p:sp>
      <p:sp>
        <p:nvSpPr>
          <p:cNvPr id="45" name="TextBox 44">
            <a:extLst>
              <a:ext uri="{FF2B5EF4-FFF2-40B4-BE49-F238E27FC236}">
                <a16:creationId xmlns:a16="http://schemas.microsoft.com/office/drawing/2014/main" id="{7CBEB466-8BD4-C047-A8CF-BA21FCAF7280}"/>
              </a:ext>
            </a:extLst>
          </p:cNvPr>
          <p:cNvSpPr txBox="1"/>
          <p:nvPr/>
        </p:nvSpPr>
        <p:spPr>
          <a:xfrm>
            <a:off x="7241917" y="5872819"/>
            <a:ext cx="914417" cy="369332"/>
          </a:xfrm>
          <a:prstGeom prst="rect">
            <a:avLst/>
          </a:prstGeom>
          <a:noFill/>
        </p:spPr>
        <p:txBody>
          <a:bodyPr wrap="none" rtlCol="0">
            <a:spAutoFit/>
          </a:bodyPr>
          <a:lstStyle/>
          <a:p>
            <a:r>
              <a:rPr lang="en-AU"/>
              <a:t>Evening</a:t>
            </a:r>
          </a:p>
        </p:txBody>
      </p:sp>
      <p:sp>
        <p:nvSpPr>
          <p:cNvPr id="48" name="TextBox 47">
            <a:extLst>
              <a:ext uri="{FF2B5EF4-FFF2-40B4-BE49-F238E27FC236}">
                <a16:creationId xmlns:a16="http://schemas.microsoft.com/office/drawing/2014/main" id="{3CF2A89A-AE56-644F-8C70-02A3232D8DCA}"/>
              </a:ext>
            </a:extLst>
          </p:cNvPr>
          <p:cNvSpPr txBox="1"/>
          <p:nvPr/>
        </p:nvSpPr>
        <p:spPr>
          <a:xfrm>
            <a:off x="5216652" y="3294713"/>
            <a:ext cx="1237673" cy="400110"/>
          </a:xfrm>
          <a:prstGeom prst="rect">
            <a:avLst/>
          </a:prstGeom>
          <a:noFill/>
        </p:spPr>
        <p:txBody>
          <a:bodyPr wrap="square" rtlCol="0">
            <a:spAutoFit/>
          </a:bodyPr>
          <a:lstStyle/>
          <a:p>
            <a:pPr algn="ctr"/>
            <a:r>
              <a:rPr lang="en-AU" sz="2000" b="1">
                <a:solidFill>
                  <a:srgbClr val="7F4D05"/>
                </a:solidFill>
              </a:rPr>
              <a:t>Surplus</a:t>
            </a:r>
          </a:p>
        </p:txBody>
      </p:sp>
      <p:sp>
        <p:nvSpPr>
          <p:cNvPr id="49" name="Rectangle 48">
            <a:extLst>
              <a:ext uri="{FF2B5EF4-FFF2-40B4-BE49-F238E27FC236}">
                <a16:creationId xmlns:a16="http://schemas.microsoft.com/office/drawing/2014/main" id="{A20BB47A-A97C-414A-97CB-5E7B273E13A7}"/>
              </a:ext>
            </a:extLst>
          </p:cNvPr>
          <p:cNvSpPr/>
          <p:nvPr/>
        </p:nvSpPr>
        <p:spPr>
          <a:xfrm>
            <a:off x="7223521" y="4885996"/>
            <a:ext cx="1615440" cy="528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a:solidFill>
                  <a:srgbClr val="002060"/>
                </a:solidFill>
              </a:rPr>
              <a:t>Grid consumption</a:t>
            </a:r>
          </a:p>
        </p:txBody>
      </p:sp>
      <p:sp>
        <p:nvSpPr>
          <p:cNvPr id="50" name="Rectangle 49">
            <a:extLst>
              <a:ext uri="{FF2B5EF4-FFF2-40B4-BE49-F238E27FC236}">
                <a16:creationId xmlns:a16="http://schemas.microsoft.com/office/drawing/2014/main" id="{577328E5-54F8-2442-A8ED-E05E451DEA0F}"/>
              </a:ext>
            </a:extLst>
          </p:cNvPr>
          <p:cNvSpPr/>
          <p:nvPr/>
        </p:nvSpPr>
        <p:spPr>
          <a:xfrm>
            <a:off x="4349228" y="5016284"/>
            <a:ext cx="2989777" cy="612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a:solidFill>
                  <a:srgbClr val="4D7F3E"/>
                </a:solidFill>
              </a:rPr>
              <a:t>Local consumption</a:t>
            </a:r>
          </a:p>
        </p:txBody>
      </p:sp>
      <p:grpSp>
        <p:nvGrpSpPr>
          <p:cNvPr id="12" name="Group 11">
            <a:extLst>
              <a:ext uri="{FF2B5EF4-FFF2-40B4-BE49-F238E27FC236}">
                <a16:creationId xmlns:a16="http://schemas.microsoft.com/office/drawing/2014/main" id="{14FC8C0D-FD32-8440-BA60-244BC866828A}"/>
              </a:ext>
            </a:extLst>
          </p:cNvPr>
          <p:cNvGrpSpPr/>
          <p:nvPr/>
        </p:nvGrpSpPr>
        <p:grpSpPr>
          <a:xfrm>
            <a:off x="2864240" y="2055976"/>
            <a:ext cx="2021593" cy="674107"/>
            <a:chOff x="2958623" y="6107095"/>
            <a:chExt cx="2021593" cy="674107"/>
          </a:xfrm>
        </p:grpSpPr>
        <p:cxnSp>
          <p:nvCxnSpPr>
            <p:cNvPr id="52" name="Straight Connector 51">
              <a:extLst>
                <a:ext uri="{FF2B5EF4-FFF2-40B4-BE49-F238E27FC236}">
                  <a16:creationId xmlns:a16="http://schemas.microsoft.com/office/drawing/2014/main" id="{138A16B9-E56B-D04E-B54F-241E471F6E06}"/>
                </a:ext>
              </a:extLst>
            </p:cNvPr>
            <p:cNvCxnSpPr/>
            <p:nvPr/>
          </p:nvCxnSpPr>
          <p:spPr>
            <a:xfrm>
              <a:off x="2958623" y="6294540"/>
              <a:ext cx="4572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DD2F46A-FA3A-714D-B1E9-3F57FB0511AA}"/>
                </a:ext>
              </a:extLst>
            </p:cNvPr>
            <p:cNvCxnSpPr/>
            <p:nvPr/>
          </p:nvCxnSpPr>
          <p:spPr>
            <a:xfrm>
              <a:off x="2958623" y="6596536"/>
              <a:ext cx="457208"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4CCB891-0F4C-1141-AE7F-2C843CB1B7DA}"/>
                </a:ext>
              </a:extLst>
            </p:cNvPr>
            <p:cNvSpPr txBox="1"/>
            <p:nvPr/>
          </p:nvSpPr>
          <p:spPr>
            <a:xfrm>
              <a:off x="3518854" y="6107095"/>
              <a:ext cx="1461362" cy="369332"/>
            </a:xfrm>
            <a:prstGeom prst="rect">
              <a:avLst/>
            </a:prstGeom>
            <a:noFill/>
          </p:spPr>
          <p:txBody>
            <a:bodyPr wrap="none" rtlCol="0">
              <a:spAutoFit/>
            </a:bodyPr>
            <a:lstStyle/>
            <a:p>
              <a:r>
                <a:rPr lang="en-AU"/>
                <a:t>Consumption</a:t>
              </a:r>
            </a:p>
          </p:txBody>
        </p:sp>
        <p:sp>
          <p:nvSpPr>
            <p:cNvPr id="55" name="TextBox 54">
              <a:extLst>
                <a:ext uri="{FF2B5EF4-FFF2-40B4-BE49-F238E27FC236}">
                  <a16:creationId xmlns:a16="http://schemas.microsoft.com/office/drawing/2014/main" id="{8693C7AA-6137-EB46-95CA-3214A40859F0}"/>
                </a:ext>
              </a:extLst>
            </p:cNvPr>
            <p:cNvSpPr txBox="1"/>
            <p:nvPr/>
          </p:nvSpPr>
          <p:spPr>
            <a:xfrm>
              <a:off x="3518854" y="6411870"/>
              <a:ext cx="1236621" cy="369332"/>
            </a:xfrm>
            <a:prstGeom prst="rect">
              <a:avLst/>
            </a:prstGeom>
            <a:noFill/>
          </p:spPr>
          <p:txBody>
            <a:bodyPr wrap="none" rtlCol="0">
              <a:spAutoFit/>
            </a:bodyPr>
            <a:lstStyle/>
            <a:p>
              <a:r>
                <a:rPr lang="en-AU"/>
                <a:t>Production</a:t>
              </a:r>
            </a:p>
          </p:txBody>
        </p:sp>
      </p:grpSp>
      <p:sp>
        <p:nvSpPr>
          <p:cNvPr id="5" name="Arc 4">
            <a:extLst>
              <a:ext uri="{FF2B5EF4-FFF2-40B4-BE49-F238E27FC236}">
                <a16:creationId xmlns:a16="http://schemas.microsoft.com/office/drawing/2014/main" id="{08C40DC1-F049-0548-AFA1-E7988382D30E}"/>
              </a:ext>
            </a:extLst>
          </p:cNvPr>
          <p:cNvSpPr/>
          <p:nvPr/>
        </p:nvSpPr>
        <p:spPr>
          <a:xfrm rot="20261185">
            <a:off x="5979637" y="3729391"/>
            <a:ext cx="1722153" cy="2092096"/>
          </a:xfrm>
          <a:prstGeom prst="arc">
            <a:avLst>
              <a:gd name="adj1" fmla="val 13084183"/>
              <a:gd name="adj2" fmla="val 20378977"/>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8" name="Straight Connector 7">
            <a:extLst>
              <a:ext uri="{FF2B5EF4-FFF2-40B4-BE49-F238E27FC236}">
                <a16:creationId xmlns:a16="http://schemas.microsoft.com/office/drawing/2014/main" id="{41EF0A2A-E929-D647-B0DD-B5611734C70F}"/>
              </a:ext>
            </a:extLst>
          </p:cNvPr>
          <p:cNvCxnSpPr>
            <a:cxnSpLocks/>
          </p:cNvCxnSpPr>
          <p:nvPr/>
        </p:nvCxnSpPr>
        <p:spPr>
          <a:xfrm flipV="1">
            <a:off x="6757419" y="2040556"/>
            <a:ext cx="0" cy="1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E32DF7C-0703-A94F-AA73-DEBD41E7711A}"/>
              </a:ext>
            </a:extLst>
          </p:cNvPr>
          <p:cNvGrpSpPr/>
          <p:nvPr/>
        </p:nvGrpSpPr>
        <p:grpSpPr>
          <a:xfrm>
            <a:off x="3893856" y="653323"/>
            <a:ext cx="4945107" cy="1279570"/>
            <a:chOff x="5756489" y="713198"/>
            <a:chExt cx="4945107" cy="1279570"/>
          </a:xfrm>
        </p:grpSpPr>
        <p:sp>
          <p:nvSpPr>
            <p:cNvPr id="9" name="TextBox 8">
              <a:extLst>
                <a:ext uri="{FF2B5EF4-FFF2-40B4-BE49-F238E27FC236}">
                  <a16:creationId xmlns:a16="http://schemas.microsoft.com/office/drawing/2014/main" id="{29635A0C-ABFB-4347-B516-DCB2ABE73914}"/>
                </a:ext>
              </a:extLst>
            </p:cNvPr>
            <p:cNvSpPr txBox="1"/>
            <p:nvPr/>
          </p:nvSpPr>
          <p:spPr>
            <a:xfrm>
              <a:off x="5756489" y="1069438"/>
              <a:ext cx="4945107" cy="923330"/>
            </a:xfrm>
            <a:prstGeom prst="rect">
              <a:avLst/>
            </a:prstGeom>
            <a:noFill/>
          </p:spPr>
          <p:txBody>
            <a:bodyPr wrap="square" rtlCol="0">
              <a:spAutoFit/>
            </a:bodyPr>
            <a:lstStyle/>
            <a:p>
              <a:pPr marL="285750" indent="-285750">
                <a:buFont typeface="Arial" panose="020B0604020202020204" pitchFamily="34" charset="0"/>
                <a:buChar char="•"/>
              </a:pPr>
              <a:r>
                <a:rPr lang="en-AU"/>
                <a:t>Increase self-sufficiency</a:t>
              </a:r>
            </a:p>
            <a:p>
              <a:pPr marL="285750" indent="-285750">
                <a:buFont typeface="Arial" panose="020B0604020202020204" pitchFamily="34" charset="0"/>
                <a:buChar char="•"/>
              </a:pPr>
              <a:r>
                <a:rPr lang="en-AU"/>
                <a:t>Increase revenues (time-of-use, grid services, …) </a:t>
              </a:r>
            </a:p>
            <a:p>
              <a:pPr marL="285750" indent="-285750">
                <a:buFont typeface="Arial" panose="020B0604020202020204" pitchFamily="34" charset="0"/>
                <a:buChar char="•"/>
              </a:pPr>
              <a:r>
                <a:rPr lang="en-AU"/>
                <a:t>Lower GHG emissions</a:t>
              </a:r>
            </a:p>
          </p:txBody>
        </p:sp>
        <p:sp>
          <p:nvSpPr>
            <p:cNvPr id="10" name="TextBox 9">
              <a:extLst>
                <a:ext uri="{FF2B5EF4-FFF2-40B4-BE49-F238E27FC236}">
                  <a16:creationId xmlns:a16="http://schemas.microsoft.com/office/drawing/2014/main" id="{97EB6802-C744-794F-91DE-9541B34EDC48}"/>
                </a:ext>
              </a:extLst>
            </p:cNvPr>
            <p:cNvSpPr txBox="1"/>
            <p:nvPr/>
          </p:nvSpPr>
          <p:spPr>
            <a:xfrm>
              <a:off x="5756490" y="713198"/>
              <a:ext cx="1225977" cy="369332"/>
            </a:xfrm>
            <a:prstGeom prst="rect">
              <a:avLst/>
            </a:prstGeom>
            <a:noFill/>
          </p:spPr>
          <p:txBody>
            <a:bodyPr wrap="none" rtlCol="0">
              <a:spAutoFit/>
            </a:bodyPr>
            <a:lstStyle/>
            <a:p>
              <a:r>
                <a:rPr lang="en-AU" u="sng"/>
                <a:t>Objectives:</a:t>
              </a:r>
            </a:p>
          </p:txBody>
        </p:sp>
      </p:grpSp>
      <p:sp>
        <p:nvSpPr>
          <p:cNvPr id="22" name="Rectangle 21">
            <a:extLst>
              <a:ext uri="{FF2B5EF4-FFF2-40B4-BE49-F238E27FC236}">
                <a16:creationId xmlns:a16="http://schemas.microsoft.com/office/drawing/2014/main" id="{68D01057-4436-D04D-9E38-364D69D6307D}"/>
              </a:ext>
            </a:extLst>
          </p:cNvPr>
          <p:cNvSpPr/>
          <p:nvPr/>
        </p:nvSpPr>
        <p:spPr>
          <a:xfrm>
            <a:off x="3844417" y="604478"/>
            <a:ext cx="4994544" cy="14269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Connector 41">
            <a:extLst>
              <a:ext uri="{FF2B5EF4-FFF2-40B4-BE49-F238E27FC236}">
                <a16:creationId xmlns:a16="http://schemas.microsoft.com/office/drawing/2014/main" id="{8CE5200F-0E64-1746-9C1B-793642E6E515}"/>
              </a:ext>
            </a:extLst>
          </p:cNvPr>
          <p:cNvCxnSpPr>
            <a:cxnSpLocks/>
          </p:cNvCxnSpPr>
          <p:nvPr/>
        </p:nvCxnSpPr>
        <p:spPr>
          <a:xfrm flipH="1">
            <a:off x="6757419" y="2961537"/>
            <a:ext cx="1048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85B7C75-DB0A-B64F-A034-4C47FE84558A}"/>
              </a:ext>
            </a:extLst>
          </p:cNvPr>
          <p:cNvSpPr/>
          <p:nvPr/>
        </p:nvSpPr>
        <p:spPr>
          <a:xfrm>
            <a:off x="7802135" y="2268725"/>
            <a:ext cx="2333267" cy="15666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C502AABD-FF47-034C-9350-72D89DD12084}"/>
              </a:ext>
            </a:extLst>
          </p:cNvPr>
          <p:cNvSpPr txBox="1"/>
          <p:nvPr/>
        </p:nvSpPr>
        <p:spPr>
          <a:xfrm>
            <a:off x="7802135" y="2277247"/>
            <a:ext cx="881973" cy="369332"/>
          </a:xfrm>
          <a:prstGeom prst="rect">
            <a:avLst/>
          </a:prstGeom>
          <a:noFill/>
        </p:spPr>
        <p:txBody>
          <a:bodyPr wrap="none" rtlCol="0">
            <a:spAutoFit/>
          </a:bodyPr>
          <a:lstStyle/>
          <a:p>
            <a:r>
              <a:rPr lang="en-AU" u="sng"/>
              <a:t>Means:</a:t>
            </a:r>
          </a:p>
        </p:txBody>
      </p:sp>
      <p:sp>
        <p:nvSpPr>
          <p:cNvPr id="47" name="TextBox 46">
            <a:extLst>
              <a:ext uri="{FF2B5EF4-FFF2-40B4-BE49-F238E27FC236}">
                <a16:creationId xmlns:a16="http://schemas.microsoft.com/office/drawing/2014/main" id="{6F34C4D7-8584-7E49-8E8F-8A77B86C07EF}"/>
              </a:ext>
            </a:extLst>
          </p:cNvPr>
          <p:cNvSpPr txBox="1"/>
          <p:nvPr/>
        </p:nvSpPr>
        <p:spPr>
          <a:xfrm>
            <a:off x="7840647" y="2616135"/>
            <a:ext cx="2294756" cy="1200329"/>
          </a:xfrm>
          <a:prstGeom prst="rect">
            <a:avLst/>
          </a:prstGeom>
          <a:noFill/>
        </p:spPr>
        <p:txBody>
          <a:bodyPr wrap="square" rtlCol="0">
            <a:spAutoFit/>
          </a:bodyPr>
          <a:lstStyle/>
          <a:p>
            <a:pPr marL="285750" indent="-285750">
              <a:buFont typeface="Arial" panose="020B0604020202020204" pitchFamily="34" charset="0"/>
              <a:buChar char="•"/>
            </a:pPr>
            <a:r>
              <a:rPr lang="en-AU" dirty="0"/>
              <a:t>Storage</a:t>
            </a:r>
          </a:p>
          <a:p>
            <a:pPr marL="285750" indent="-285750">
              <a:buFont typeface="Arial" panose="020B0604020202020204" pitchFamily="34" charset="0"/>
              <a:buChar char="•"/>
            </a:pPr>
            <a:r>
              <a:rPr lang="en-AU" dirty="0"/>
              <a:t>Shapeable load</a:t>
            </a:r>
          </a:p>
          <a:p>
            <a:pPr marL="285750" indent="-285750">
              <a:buFont typeface="Arial" panose="020B0604020202020204" pitchFamily="34" charset="0"/>
              <a:buChar char="•"/>
            </a:pPr>
            <a:r>
              <a:rPr lang="en-AU" dirty="0"/>
              <a:t>Deferable load</a:t>
            </a:r>
          </a:p>
          <a:p>
            <a:pPr marL="285750" indent="-285750">
              <a:buFont typeface="Arial" panose="020B0604020202020204" pitchFamily="34" charset="0"/>
              <a:buChar char="•"/>
            </a:pPr>
            <a:r>
              <a:rPr lang="en-AU" dirty="0"/>
              <a:t>Nudges (human)</a:t>
            </a:r>
          </a:p>
        </p:txBody>
      </p:sp>
    </p:spTree>
    <p:extLst>
      <p:ext uri="{BB962C8B-B14F-4D97-AF65-F5344CB8AC3E}">
        <p14:creationId xmlns:p14="http://schemas.microsoft.com/office/powerpoint/2010/main" val="18526075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D61466-330C-6649-B3F0-1923186546DA}"/>
              </a:ext>
            </a:extLst>
          </p:cNvPr>
          <p:cNvPicPr>
            <a:picLocks noChangeAspect="1"/>
          </p:cNvPicPr>
          <p:nvPr/>
        </p:nvPicPr>
        <p:blipFill>
          <a:blip r:embed="rId2"/>
          <a:stretch>
            <a:fillRect/>
          </a:stretch>
        </p:blipFill>
        <p:spPr>
          <a:xfrm>
            <a:off x="2139950" y="95250"/>
            <a:ext cx="7912100" cy="6667500"/>
          </a:xfrm>
          <a:prstGeom prst="rect">
            <a:avLst/>
          </a:prstGeom>
        </p:spPr>
      </p:pic>
    </p:spTree>
    <p:extLst>
      <p:ext uri="{BB962C8B-B14F-4D97-AF65-F5344CB8AC3E}">
        <p14:creationId xmlns:p14="http://schemas.microsoft.com/office/powerpoint/2010/main" val="196283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796C058-B2A8-D04A-B945-2A68441C1A10}"/>
              </a:ext>
            </a:extLst>
          </p:cNvPr>
          <p:cNvSpPr txBox="1"/>
          <p:nvPr/>
        </p:nvSpPr>
        <p:spPr>
          <a:xfrm>
            <a:off x="441945" y="345835"/>
            <a:ext cx="1768820" cy="954107"/>
          </a:xfrm>
          <a:prstGeom prst="rect">
            <a:avLst/>
          </a:prstGeom>
          <a:noFill/>
        </p:spPr>
        <p:txBody>
          <a:bodyPr wrap="square" rtlCol="0">
            <a:spAutoFit/>
          </a:bodyPr>
          <a:lstStyle/>
          <a:p>
            <a:r>
              <a:rPr lang="en-AU" sz="2800" u="sng" dirty="0"/>
              <a:t>In France:</a:t>
            </a:r>
          </a:p>
          <a:p>
            <a:endParaRPr lang="en-AU" sz="2800" dirty="0"/>
          </a:p>
        </p:txBody>
      </p:sp>
      <p:pic>
        <p:nvPicPr>
          <p:cNvPr id="3" name="Picture 14" descr="Solar cell  premium icon">
            <a:extLst>
              <a:ext uri="{FF2B5EF4-FFF2-40B4-BE49-F238E27FC236}">
                <a16:creationId xmlns:a16="http://schemas.microsoft.com/office/drawing/2014/main" id="{4C1B6922-D382-7340-A6CA-E529EBEEB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320" y="1837100"/>
            <a:ext cx="1088454" cy="10884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666F17-44E2-3D49-B926-D5F327A56B61}"/>
              </a:ext>
            </a:extLst>
          </p:cNvPr>
          <p:cNvSpPr txBox="1"/>
          <p:nvPr/>
        </p:nvSpPr>
        <p:spPr>
          <a:xfrm>
            <a:off x="3342388" y="1447585"/>
            <a:ext cx="1139223" cy="369332"/>
          </a:xfrm>
          <a:prstGeom prst="rect">
            <a:avLst/>
          </a:prstGeom>
          <a:noFill/>
        </p:spPr>
        <p:txBody>
          <a:bodyPr wrap="none" rtlCol="0">
            <a:spAutoFit/>
          </a:bodyPr>
          <a:lstStyle/>
          <a:p>
            <a:r>
              <a:rPr lang="en-AU" b="1" dirty="0"/>
              <a:t>Producers</a:t>
            </a:r>
          </a:p>
        </p:txBody>
      </p:sp>
      <p:pic>
        <p:nvPicPr>
          <p:cNvPr id="6" name="Picture 4">
            <a:extLst>
              <a:ext uri="{FF2B5EF4-FFF2-40B4-BE49-F238E27FC236}">
                <a16:creationId xmlns:a16="http://schemas.microsoft.com/office/drawing/2014/main" id="{11F583D7-6D89-D74F-BC3C-B9001395E6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1131" y="1925233"/>
            <a:ext cx="1088454" cy="10884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D9D90B2-9468-5B41-8E2C-0BED0BB3B382}"/>
              </a:ext>
            </a:extLst>
          </p:cNvPr>
          <p:cNvSpPr txBox="1"/>
          <p:nvPr/>
        </p:nvSpPr>
        <p:spPr>
          <a:xfrm>
            <a:off x="7944642" y="1523498"/>
            <a:ext cx="1241430" cy="369332"/>
          </a:xfrm>
          <a:prstGeom prst="rect">
            <a:avLst/>
          </a:prstGeom>
          <a:noFill/>
        </p:spPr>
        <p:txBody>
          <a:bodyPr wrap="none" rtlCol="0">
            <a:spAutoFit/>
          </a:bodyPr>
          <a:lstStyle/>
          <a:p>
            <a:r>
              <a:rPr lang="en-AU" b="1" dirty="0"/>
              <a:t>Consumers</a:t>
            </a:r>
          </a:p>
        </p:txBody>
      </p:sp>
      <p:pic>
        <p:nvPicPr>
          <p:cNvPr id="8" name="Picture 4">
            <a:extLst>
              <a:ext uri="{FF2B5EF4-FFF2-40B4-BE49-F238E27FC236}">
                <a16:creationId xmlns:a16="http://schemas.microsoft.com/office/drawing/2014/main" id="{FC8A3167-15C5-2E40-98B9-2E0A2AE78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434" y="2391754"/>
            <a:ext cx="553985" cy="553985"/>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id="{47115278-3275-C242-BF0A-AECA0D7D3C14}"/>
              </a:ext>
            </a:extLst>
          </p:cNvPr>
          <p:cNvSpPr/>
          <p:nvPr/>
        </p:nvSpPr>
        <p:spPr>
          <a:xfrm>
            <a:off x="2584793" y="1299942"/>
            <a:ext cx="7186110" cy="2795247"/>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1"/>
              </a:solidFill>
            </a:endParaRPr>
          </a:p>
        </p:txBody>
      </p:sp>
      <p:pic>
        <p:nvPicPr>
          <p:cNvPr id="1026" name="Picture 2" descr="Index of /wp-content/uploads/2019/03/">
            <a:extLst>
              <a:ext uri="{FF2B5EF4-FFF2-40B4-BE49-F238E27FC236}">
                <a16:creationId xmlns:a16="http://schemas.microsoft.com/office/drawing/2014/main" id="{DF8351F0-E770-E940-A21B-66C23C3F8A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9451" y="3470428"/>
            <a:ext cx="1287519" cy="128751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9D441C2-6E3F-B340-9243-147D50E45264}"/>
              </a:ext>
            </a:extLst>
          </p:cNvPr>
          <p:cNvSpPr txBox="1"/>
          <p:nvPr/>
        </p:nvSpPr>
        <p:spPr>
          <a:xfrm>
            <a:off x="5594134" y="2840712"/>
            <a:ext cx="1593346" cy="646331"/>
          </a:xfrm>
          <a:prstGeom prst="rect">
            <a:avLst/>
          </a:prstGeom>
          <a:noFill/>
        </p:spPr>
        <p:txBody>
          <a:bodyPr wrap="square" rtlCol="0">
            <a:spAutoFit/>
          </a:bodyPr>
          <a:lstStyle/>
          <a:p>
            <a:r>
              <a:rPr lang="en-AU" b="1" dirty="0"/>
              <a:t>Organizing Legal Entity</a:t>
            </a:r>
          </a:p>
        </p:txBody>
      </p:sp>
      <p:sp>
        <p:nvSpPr>
          <p:cNvPr id="13" name="TextBox 12">
            <a:extLst>
              <a:ext uri="{FF2B5EF4-FFF2-40B4-BE49-F238E27FC236}">
                <a16:creationId xmlns:a16="http://schemas.microsoft.com/office/drawing/2014/main" id="{599148BC-BC50-8C4A-8E4C-DBD8C049C8A4}"/>
              </a:ext>
            </a:extLst>
          </p:cNvPr>
          <p:cNvSpPr txBox="1"/>
          <p:nvPr/>
        </p:nvSpPr>
        <p:spPr>
          <a:xfrm>
            <a:off x="3307034" y="4649394"/>
            <a:ext cx="752129" cy="369332"/>
          </a:xfrm>
          <a:prstGeom prst="rect">
            <a:avLst/>
          </a:prstGeom>
          <a:noFill/>
        </p:spPr>
        <p:txBody>
          <a:bodyPr wrap="none" rtlCol="0">
            <a:spAutoFit/>
          </a:bodyPr>
          <a:lstStyle/>
          <a:p>
            <a:r>
              <a:rPr lang="en-AU" dirty="0">
                <a:solidFill>
                  <a:srgbClr val="C00000"/>
                </a:solidFill>
              </a:rPr>
              <a:t>Billing</a:t>
            </a:r>
          </a:p>
        </p:txBody>
      </p:sp>
      <p:sp>
        <p:nvSpPr>
          <p:cNvPr id="15" name="TextBox 14">
            <a:extLst>
              <a:ext uri="{FF2B5EF4-FFF2-40B4-BE49-F238E27FC236}">
                <a16:creationId xmlns:a16="http://schemas.microsoft.com/office/drawing/2014/main" id="{ECB6DDB5-192B-F441-88CC-9E8E16D29394}"/>
              </a:ext>
            </a:extLst>
          </p:cNvPr>
          <p:cNvSpPr txBox="1"/>
          <p:nvPr/>
        </p:nvSpPr>
        <p:spPr>
          <a:xfrm>
            <a:off x="3296698" y="5191019"/>
            <a:ext cx="1517723" cy="369332"/>
          </a:xfrm>
          <a:prstGeom prst="rect">
            <a:avLst/>
          </a:prstGeom>
          <a:noFill/>
        </p:spPr>
        <p:txBody>
          <a:bodyPr wrap="none" rtlCol="0">
            <a:spAutoFit/>
          </a:bodyPr>
          <a:lstStyle/>
          <a:p>
            <a:r>
              <a:rPr lang="en-AU" dirty="0">
                <a:solidFill>
                  <a:schemeClr val="accent4">
                    <a:lumMod val="75000"/>
                  </a:schemeClr>
                </a:solidFill>
              </a:rPr>
              <a:t>Metering data</a:t>
            </a:r>
          </a:p>
        </p:txBody>
      </p:sp>
      <p:sp>
        <p:nvSpPr>
          <p:cNvPr id="16" name="TextBox 15">
            <a:extLst>
              <a:ext uri="{FF2B5EF4-FFF2-40B4-BE49-F238E27FC236}">
                <a16:creationId xmlns:a16="http://schemas.microsoft.com/office/drawing/2014/main" id="{47499370-1FB3-AB4A-9C9E-48E3C1C3697E}"/>
              </a:ext>
            </a:extLst>
          </p:cNvPr>
          <p:cNvSpPr txBox="1"/>
          <p:nvPr/>
        </p:nvSpPr>
        <p:spPr>
          <a:xfrm>
            <a:off x="3305575" y="5745226"/>
            <a:ext cx="1685270" cy="369332"/>
          </a:xfrm>
          <a:prstGeom prst="rect">
            <a:avLst/>
          </a:prstGeom>
          <a:noFill/>
        </p:spPr>
        <p:txBody>
          <a:bodyPr wrap="none" rtlCol="0">
            <a:spAutoFit/>
          </a:bodyPr>
          <a:lstStyle/>
          <a:p>
            <a:r>
              <a:rPr lang="en-AU" dirty="0">
                <a:solidFill>
                  <a:schemeClr val="accent6">
                    <a:lumMod val="75000"/>
                  </a:schemeClr>
                </a:solidFill>
              </a:rPr>
              <a:t>Sharing « keys »</a:t>
            </a:r>
          </a:p>
        </p:txBody>
      </p:sp>
      <p:cxnSp>
        <p:nvCxnSpPr>
          <p:cNvPr id="17" name="Straight Arrow Connector 16">
            <a:extLst>
              <a:ext uri="{FF2B5EF4-FFF2-40B4-BE49-F238E27FC236}">
                <a16:creationId xmlns:a16="http://schemas.microsoft.com/office/drawing/2014/main" id="{A4611F94-D5EE-E746-B644-227CFA7A68C8}"/>
              </a:ext>
            </a:extLst>
          </p:cNvPr>
          <p:cNvCxnSpPr/>
          <p:nvPr/>
        </p:nvCxnSpPr>
        <p:spPr>
          <a:xfrm>
            <a:off x="2476914" y="4849567"/>
            <a:ext cx="75303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806B79A-FA01-AE4C-A081-B7CC839AFFB2}"/>
              </a:ext>
            </a:extLst>
          </p:cNvPr>
          <p:cNvCxnSpPr/>
          <p:nvPr/>
        </p:nvCxnSpPr>
        <p:spPr>
          <a:xfrm>
            <a:off x="2470542" y="5379735"/>
            <a:ext cx="753035"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647AE3-861C-0B44-BD2C-57A4C2C2C3E2}"/>
              </a:ext>
            </a:extLst>
          </p:cNvPr>
          <p:cNvCxnSpPr/>
          <p:nvPr/>
        </p:nvCxnSpPr>
        <p:spPr>
          <a:xfrm>
            <a:off x="2476912" y="5946726"/>
            <a:ext cx="753035"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793E1C3-B0E1-2A41-A035-A67DEF5E0038}"/>
              </a:ext>
            </a:extLst>
          </p:cNvPr>
          <p:cNvSpPr/>
          <p:nvPr/>
        </p:nvSpPr>
        <p:spPr>
          <a:xfrm>
            <a:off x="5258826" y="5496057"/>
            <a:ext cx="1838044" cy="776250"/>
          </a:xfrm>
          <a:prstGeom prst="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Distribution System Operator</a:t>
            </a:r>
          </a:p>
        </p:txBody>
      </p:sp>
      <p:sp>
        <p:nvSpPr>
          <p:cNvPr id="22" name="Rectangle 21">
            <a:extLst>
              <a:ext uri="{FF2B5EF4-FFF2-40B4-BE49-F238E27FC236}">
                <a16:creationId xmlns:a16="http://schemas.microsoft.com/office/drawing/2014/main" id="{611BD5B4-E857-F14E-82C0-8603609A8337}"/>
              </a:ext>
            </a:extLst>
          </p:cNvPr>
          <p:cNvSpPr/>
          <p:nvPr/>
        </p:nvSpPr>
        <p:spPr>
          <a:xfrm>
            <a:off x="7893817" y="5496057"/>
            <a:ext cx="1584342" cy="776250"/>
          </a:xfrm>
          <a:prstGeom prst="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Energy </a:t>
            </a:r>
          </a:p>
          <a:p>
            <a:pPr algn="ctr"/>
            <a:r>
              <a:rPr lang="en-AU" b="1" dirty="0">
                <a:solidFill>
                  <a:schemeClr val="tx1"/>
                </a:solidFill>
              </a:rPr>
              <a:t>supplier</a:t>
            </a:r>
          </a:p>
        </p:txBody>
      </p:sp>
      <p:cxnSp>
        <p:nvCxnSpPr>
          <p:cNvPr id="23" name="Straight Arrow Connector 22">
            <a:extLst>
              <a:ext uri="{FF2B5EF4-FFF2-40B4-BE49-F238E27FC236}">
                <a16:creationId xmlns:a16="http://schemas.microsoft.com/office/drawing/2014/main" id="{52BBEE48-5E11-B44C-823E-F9E2ACCFE269}"/>
              </a:ext>
            </a:extLst>
          </p:cNvPr>
          <p:cNvCxnSpPr>
            <a:cxnSpLocks/>
          </p:cNvCxnSpPr>
          <p:nvPr/>
        </p:nvCxnSpPr>
        <p:spPr>
          <a:xfrm flipV="1">
            <a:off x="8565358" y="3198954"/>
            <a:ext cx="0" cy="214691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34B62F-B0BC-2C4E-8BF5-7D3DC5040105}"/>
              </a:ext>
            </a:extLst>
          </p:cNvPr>
          <p:cNvCxnSpPr>
            <a:cxnSpLocks/>
          </p:cNvCxnSpPr>
          <p:nvPr/>
        </p:nvCxnSpPr>
        <p:spPr>
          <a:xfrm>
            <a:off x="4616198" y="2472769"/>
            <a:ext cx="327762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48253A-F30A-BF40-88A2-A8CE23ADB50C}"/>
              </a:ext>
            </a:extLst>
          </p:cNvPr>
          <p:cNvCxnSpPr>
            <a:cxnSpLocks/>
          </p:cNvCxnSpPr>
          <p:nvPr/>
        </p:nvCxnSpPr>
        <p:spPr>
          <a:xfrm>
            <a:off x="3963131" y="3026979"/>
            <a:ext cx="1593346" cy="2318891"/>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047B42-70BF-9046-8B0D-0576B8BE6042}"/>
              </a:ext>
            </a:extLst>
          </p:cNvPr>
          <p:cNvCxnSpPr>
            <a:cxnSpLocks/>
          </p:cNvCxnSpPr>
          <p:nvPr/>
        </p:nvCxnSpPr>
        <p:spPr>
          <a:xfrm flipH="1">
            <a:off x="7046653" y="3163876"/>
            <a:ext cx="1195173" cy="218199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1DE826-0AB1-634C-B69E-EEA5D9BFD853}"/>
              </a:ext>
            </a:extLst>
          </p:cNvPr>
          <p:cNvCxnSpPr>
            <a:cxnSpLocks/>
          </p:cNvCxnSpPr>
          <p:nvPr/>
        </p:nvCxnSpPr>
        <p:spPr>
          <a:xfrm>
            <a:off x="6073393" y="4757947"/>
            <a:ext cx="0" cy="58792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E067DD9-EF5B-C14B-A002-E45C20AD4FE1}"/>
              </a:ext>
            </a:extLst>
          </p:cNvPr>
          <p:cNvCxnSpPr>
            <a:cxnSpLocks/>
          </p:cNvCxnSpPr>
          <p:nvPr/>
        </p:nvCxnSpPr>
        <p:spPr>
          <a:xfrm>
            <a:off x="7187482" y="5884182"/>
            <a:ext cx="666837"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747A480-A1AC-944D-9D04-38EC248880AB}"/>
              </a:ext>
            </a:extLst>
          </p:cNvPr>
          <p:cNvCxnSpPr>
            <a:cxnSpLocks/>
          </p:cNvCxnSpPr>
          <p:nvPr/>
        </p:nvCxnSpPr>
        <p:spPr>
          <a:xfrm flipV="1">
            <a:off x="6316599" y="4757945"/>
            <a:ext cx="0" cy="58218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180E5B7-394C-254C-8097-F8DAFB405852}"/>
              </a:ext>
            </a:extLst>
          </p:cNvPr>
          <p:cNvSpPr txBox="1"/>
          <p:nvPr/>
        </p:nvSpPr>
        <p:spPr>
          <a:xfrm>
            <a:off x="5569029" y="1121764"/>
            <a:ext cx="1268361" cy="369332"/>
          </a:xfrm>
          <a:prstGeom prst="rect">
            <a:avLst/>
          </a:prstGeom>
          <a:solidFill>
            <a:schemeClr val="bg1"/>
          </a:solidFill>
        </p:spPr>
        <p:txBody>
          <a:bodyPr wrap="none" rtlCol="0">
            <a:spAutoFit/>
          </a:bodyPr>
          <a:lstStyle/>
          <a:p>
            <a:r>
              <a:rPr lang="en-AU" i="1" dirty="0"/>
              <a:t>1 km radius</a:t>
            </a:r>
          </a:p>
        </p:txBody>
      </p:sp>
      <p:cxnSp>
        <p:nvCxnSpPr>
          <p:cNvPr id="44" name="Straight Connector 43">
            <a:extLst>
              <a:ext uri="{FF2B5EF4-FFF2-40B4-BE49-F238E27FC236}">
                <a16:creationId xmlns:a16="http://schemas.microsoft.com/office/drawing/2014/main" id="{C75B3922-DE03-5A48-B145-FFF842B416DA}"/>
              </a:ext>
            </a:extLst>
          </p:cNvPr>
          <p:cNvCxnSpPr>
            <a:cxnSpLocks/>
          </p:cNvCxnSpPr>
          <p:nvPr/>
        </p:nvCxnSpPr>
        <p:spPr>
          <a:xfrm flipV="1">
            <a:off x="8565358" y="740780"/>
            <a:ext cx="0" cy="750316"/>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7E0143-FED5-8046-9AEB-4D15245436FB}"/>
              </a:ext>
            </a:extLst>
          </p:cNvPr>
          <p:cNvCxnSpPr>
            <a:cxnSpLocks/>
          </p:cNvCxnSpPr>
          <p:nvPr/>
        </p:nvCxnSpPr>
        <p:spPr>
          <a:xfrm>
            <a:off x="7691114" y="740780"/>
            <a:ext cx="1869577"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FC0833CE-0C7E-C748-A46C-3C36C25FA09A}"/>
              </a:ext>
            </a:extLst>
          </p:cNvPr>
          <p:cNvGrpSpPr/>
          <p:nvPr/>
        </p:nvGrpSpPr>
        <p:grpSpPr>
          <a:xfrm>
            <a:off x="7066080" y="541579"/>
            <a:ext cx="625033" cy="416690"/>
            <a:chOff x="9583838" y="345832"/>
            <a:chExt cx="625033" cy="416690"/>
          </a:xfrm>
        </p:grpSpPr>
        <p:sp>
          <p:nvSpPr>
            <p:cNvPr id="49" name="Oval 48">
              <a:extLst>
                <a:ext uri="{FF2B5EF4-FFF2-40B4-BE49-F238E27FC236}">
                  <a16:creationId xmlns:a16="http://schemas.microsoft.com/office/drawing/2014/main" id="{3911CA0C-DE17-B94A-8BFE-DAE42000258A}"/>
                </a:ext>
              </a:extLst>
            </p:cNvPr>
            <p:cNvSpPr/>
            <p:nvPr/>
          </p:nvSpPr>
          <p:spPr>
            <a:xfrm>
              <a:off x="9583838" y="345833"/>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sp>
          <p:nvSpPr>
            <p:cNvPr id="50" name="Oval 49">
              <a:extLst>
                <a:ext uri="{FF2B5EF4-FFF2-40B4-BE49-F238E27FC236}">
                  <a16:creationId xmlns:a16="http://schemas.microsoft.com/office/drawing/2014/main" id="{67D33E6C-BB3F-824E-8B24-E1A69FC86824}"/>
                </a:ext>
              </a:extLst>
            </p:cNvPr>
            <p:cNvSpPr/>
            <p:nvPr/>
          </p:nvSpPr>
          <p:spPr>
            <a:xfrm>
              <a:off x="9792182" y="345832"/>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grpSp>
      <p:cxnSp>
        <p:nvCxnSpPr>
          <p:cNvPr id="51" name="Straight Connector 50">
            <a:extLst>
              <a:ext uri="{FF2B5EF4-FFF2-40B4-BE49-F238E27FC236}">
                <a16:creationId xmlns:a16="http://schemas.microsoft.com/office/drawing/2014/main" id="{1EF63C62-8583-D74B-AF07-358451384209}"/>
              </a:ext>
            </a:extLst>
          </p:cNvPr>
          <p:cNvCxnSpPr>
            <a:cxnSpLocks/>
            <a:stCxn id="54" idx="6"/>
          </p:cNvCxnSpPr>
          <p:nvPr/>
        </p:nvCxnSpPr>
        <p:spPr>
          <a:xfrm flipV="1">
            <a:off x="5098918" y="749923"/>
            <a:ext cx="1947735" cy="1904"/>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12A6200-A7B4-5542-8D04-1262E09697A4}"/>
              </a:ext>
            </a:extLst>
          </p:cNvPr>
          <p:cNvSpPr txBox="1"/>
          <p:nvPr/>
        </p:nvSpPr>
        <p:spPr>
          <a:xfrm>
            <a:off x="2968013" y="327899"/>
            <a:ext cx="1449115" cy="369332"/>
          </a:xfrm>
          <a:prstGeom prst="rect">
            <a:avLst/>
          </a:prstGeom>
          <a:noFill/>
          <a:ln>
            <a:noFill/>
          </a:ln>
        </p:spPr>
        <p:txBody>
          <a:bodyPr wrap="none" rtlCol="0">
            <a:spAutoFit/>
          </a:bodyPr>
          <a:lstStyle/>
          <a:p>
            <a:r>
              <a:rPr lang="en-AU" dirty="0">
                <a:solidFill>
                  <a:schemeClr val="bg2">
                    <a:lumMod val="50000"/>
                  </a:schemeClr>
                </a:solidFill>
              </a:rPr>
              <a:t>Electrical grid</a:t>
            </a:r>
          </a:p>
        </p:txBody>
      </p:sp>
      <p:sp>
        <p:nvSpPr>
          <p:cNvPr id="55" name="TextBox 54">
            <a:extLst>
              <a:ext uri="{FF2B5EF4-FFF2-40B4-BE49-F238E27FC236}">
                <a16:creationId xmlns:a16="http://schemas.microsoft.com/office/drawing/2014/main" id="{70202697-B154-E64F-9CE0-65ED1F3D3887}"/>
              </a:ext>
            </a:extLst>
          </p:cNvPr>
          <p:cNvSpPr txBox="1"/>
          <p:nvPr/>
        </p:nvSpPr>
        <p:spPr>
          <a:xfrm>
            <a:off x="9560689" y="509287"/>
            <a:ext cx="343364" cy="369332"/>
          </a:xfrm>
          <a:prstGeom prst="rect">
            <a:avLst/>
          </a:prstGeom>
          <a:noFill/>
          <a:ln>
            <a:noFill/>
          </a:ln>
        </p:spPr>
        <p:txBody>
          <a:bodyPr wrap="none" rtlCol="0">
            <a:spAutoFit/>
          </a:bodyPr>
          <a:lstStyle/>
          <a:p>
            <a:r>
              <a:rPr lang="en-AU" dirty="0">
                <a:solidFill>
                  <a:schemeClr val="bg2">
                    <a:lumMod val="50000"/>
                  </a:schemeClr>
                </a:solidFill>
              </a:rPr>
              <a:t>…</a:t>
            </a:r>
          </a:p>
        </p:txBody>
      </p:sp>
      <p:grpSp>
        <p:nvGrpSpPr>
          <p:cNvPr id="46" name="Group 45">
            <a:extLst>
              <a:ext uri="{FF2B5EF4-FFF2-40B4-BE49-F238E27FC236}">
                <a16:creationId xmlns:a16="http://schemas.microsoft.com/office/drawing/2014/main" id="{59D834F9-A825-CE4B-AA15-FB92E5153C12}"/>
              </a:ext>
            </a:extLst>
          </p:cNvPr>
          <p:cNvGrpSpPr/>
          <p:nvPr/>
        </p:nvGrpSpPr>
        <p:grpSpPr>
          <a:xfrm>
            <a:off x="4473885" y="543482"/>
            <a:ext cx="625033" cy="416690"/>
            <a:chOff x="9583838" y="345832"/>
            <a:chExt cx="625033" cy="416690"/>
          </a:xfrm>
        </p:grpSpPr>
        <p:sp>
          <p:nvSpPr>
            <p:cNvPr id="53" name="Oval 52">
              <a:extLst>
                <a:ext uri="{FF2B5EF4-FFF2-40B4-BE49-F238E27FC236}">
                  <a16:creationId xmlns:a16="http://schemas.microsoft.com/office/drawing/2014/main" id="{DF2DF701-DD67-EA4E-825E-13A69421B914}"/>
                </a:ext>
              </a:extLst>
            </p:cNvPr>
            <p:cNvSpPr/>
            <p:nvPr/>
          </p:nvSpPr>
          <p:spPr>
            <a:xfrm>
              <a:off x="9583838" y="345833"/>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sp>
          <p:nvSpPr>
            <p:cNvPr id="54" name="Oval 53">
              <a:extLst>
                <a:ext uri="{FF2B5EF4-FFF2-40B4-BE49-F238E27FC236}">
                  <a16:creationId xmlns:a16="http://schemas.microsoft.com/office/drawing/2014/main" id="{E7AD4AE0-82A4-8540-8054-2501B238C259}"/>
                </a:ext>
              </a:extLst>
            </p:cNvPr>
            <p:cNvSpPr/>
            <p:nvPr/>
          </p:nvSpPr>
          <p:spPr>
            <a:xfrm>
              <a:off x="9792182" y="345832"/>
              <a:ext cx="416689" cy="416689"/>
            </a:xfrm>
            <a:prstGeom prst="ellipse">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2">
                    <a:lumMod val="50000"/>
                  </a:schemeClr>
                </a:solidFill>
              </a:endParaRPr>
            </a:p>
          </p:txBody>
        </p:sp>
      </p:grpSp>
      <p:cxnSp>
        <p:nvCxnSpPr>
          <p:cNvPr id="60" name="Straight Connector 59">
            <a:extLst>
              <a:ext uri="{FF2B5EF4-FFF2-40B4-BE49-F238E27FC236}">
                <a16:creationId xmlns:a16="http://schemas.microsoft.com/office/drawing/2014/main" id="{EB5C7F21-1656-474F-A4BB-793F1BB90874}"/>
              </a:ext>
            </a:extLst>
          </p:cNvPr>
          <p:cNvCxnSpPr>
            <a:cxnSpLocks/>
          </p:cNvCxnSpPr>
          <p:nvPr/>
        </p:nvCxnSpPr>
        <p:spPr>
          <a:xfrm flipV="1">
            <a:off x="6063230" y="345835"/>
            <a:ext cx="0" cy="394947"/>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8542D13-3BA7-C94A-AC5D-7427A7A0A3CA}"/>
              </a:ext>
            </a:extLst>
          </p:cNvPr>
          <p:cNvSpPr txBox="1"/>
          <p:nvPr/>
        </p:nvSpPr>
        <p:spPr>
          <a:xfrm rot="5400000">
            <a:off x="5947468" y="45420"/>
            <a:ext cx="343364" cy="369332"/>
          </a:xfrm>
          <a:prstGeom prst="rect">
            <a:avLst/>
          </a:prstGeom>
          <a:noFill/>
          <a:ln>
            <a:noFill/>
          </a:ln>
        </p:spPr>
        <p:txBody>
          <a:bodyPr wrap="none" rtlCol="0">
            <a:spAutoFit/>
          </a:bodyPr>
          <a:lstStyle/>
          <a:p>
            <a:r>
              <a:rPr lang="en-AU" dirty="0">
                <a:solidFill>
                  <a:schemeClr val="bg2">
                    <a:lumMod val="50000"/>
                  </a:schemeClr>
                </a:solidFill>
              </a:rPr>
              <a:t>…</a:t>
            </a:r>
          </a:p>
        </p:txBody>
      </p:sp>
      <p:cxnSp>
        <p:nvCxnSpPr>
          <p:cNvPr id="63" name="Straight Connector 62">
            <a:extLst>
              <a:ext uri="{FF2B5EF4-FFF2-40B4-BE49-F238E27FC236}">
                <a16:creationId xmlns:a16="http://schemas.microsoft.com/office/drawing/2014/main" id="{703A58BB-351F-EC49-9B6B-F1AFB12AA8C6}"/>
              </a:ext>
            </a:extLst>
          </p:cNvPr>
          <p:cNvCxnSpPr>
            <a:cxnSpLocks/>
          </p:cNvCxnSpPr>
          <p:nvPr/>
        </p:nvCxnSpPr>
        <p:spPr>
          <a:xfrm>
            <a:off x="2970120" y="767869"/>
            <a:ext cx="1524801"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F7E267F-F5E3-7147-A796-D161C38B5107}"/>
              </a:ext>
            </a:extLst>
          </p:cNvPr>
          <p:cNvCxnSpPr>
            <a:cxnSpLocks/>
          </p:cNvCxnSpPr>
          <p:nvPr/>
        </p:nvCxnSpPr>
        <p:spPr>
          <a:xfrm flipV="1">
            <a:off x="3874822" y="763292"/>
            <a:ext cx="0" cy="71296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1F3E455-1B8E-014F-A5B0-D995829CE7DA}"/>
              </a:ext>
            </a:extLst>
          </p:cNvPr>
          <p:cNvSpPr txBox="1"/>
          <p:nvPr/>
        </p:nvSpPr>
        <p:spPr>
          <a:xfrm>
            <a:off x="2657211" y="522656"/>
            <a:ext cx="343364" cy="369332"/>
          </a:xfrm>
          <a:prstGeom prst="rect">
            <a:avLst/>
          </a:prstGeom>
          <a:noFill/>
          <a:ln>
            <a:noFill/>
          </a:ln>
        </p:spPr>
        <p:txBody>
          <a:bodyPr wrap="none" rtlCol="0">
            <a:spAutoFit/>
          </a:bodyPr>
          <a:lstStyle/>
          <a:p>
            <a:r>
              <a:rPr lang="en-AU" dirty="0">
                <a:solidFill>
                  <a:schemeClr val="bg2">
                    <a:lumMod val="50000"/>
                  </a:schemeClr>
                </a:solidFill>
              </a:rPr>
              <a:t>…</a:t>
            </a:r>
          </a:p>
        </p:txBody>
      </p:sp>
      <p:sp>
        <p:nvSpPr>
          <p:cNvPr id="26" name="Oval 25">
            <a:extLst>
              <a:ext uri="{FF2B5EF4-FFF2-40B4-BE49-F238E27FC236}">
                <a16:creationId xmlns:a16="http://schemas.microsoft.com/office/drawing/2014/main" id="{089DEA3D-BCFF-BB4D-AA94-DF91E311A68F}"/>
              </a:ext>
            </a:extLst>
          </p:cNvPr>
          <p:cNvSpPr/>
          <p:nvPr/>
        </p:nvSpPr>
        <p:spPr>
          <a:xfrm>
            <a:off x="8506038" y="690603"/>
            <a:ext cx="118643" cy="118643"/>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Oval 65">
            <a:extLst>
              <a:ext uri="{FF2B5EF4-FFF2-40B4-BE49-F238E27FC236}">
                <a16:creationId xmlns:a16="http://schemas.microsoft.com/office/drawing/2014/main" id="{7A32D92E-AB6D-B34C-9744-35AF39F400E1}"/>
              </a:ext>
            </a:extLst>
          </p:cNvPr>
          <p:cNvSpPr/>
          <p:nvPr/>
        </p:nvSpPr>
        <p:spPr>
          <a:xfrm>
            <a:off x="5998585" y="697233"/>
            <a:ext cx="118643" cy="118643"/>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Oval 66">
            <a:extLst>
              <a:ext uri="{FF2B5EF4-FFF2-40B4-BE49-F238E27FC236}">
                <a16:creationId xmlns:a16="http://schemas.microsoft.com/office/drawing/2014/main" id="{127EED39-9ED3-3E4B-97B6-80BB9063E5C3}"/>
              </a:ext>
            </a:extLst>
          </p:cNvPr>
          <p:cNvSpPr/>
          <p:nvPr/>
        </p:nvSpPr>
        <p:spPr>
          <a:xfrm>
            <a:off x="3820019" y="717416"/>
            <a:ext cx="118643" cy="118643"/>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Box 1">
            <a:extLst>
              <a:ext uri="{FF2B5EF4-FFF2-40B4-BE49-F238E27FC236}">
                <a16:creationId xmlns:a16="http://schemas.microsoft.com/office/drawing/2014/main" id="{A2E6D233-C6F1-7E6C-606A-886EF94FF4BE}"/>
              </a:ext>
            </a:extLst>
          </p:cNvPr>
          <p:cNvSpPr txBox="1"/>
          <p:nvPr/>
        </p:nvSpPr>
        <p:spPr>
          <a:xfrm>
            <a:off x="475221" y="933907"/>
            <a:ext cx="1268361" cy="646331"/>
          </a:xfrm>
          <a:prstGeom prst="rect">
            <a:avLst/>
          </a:prstGeom>
          <a:noFill/>
        </p:spPr>
        <p:txBody>
          <a:bodyPr wrap="none" rtlCol="0">
            <a:spAutoFit/>
          </a:bodyPr>
          <a:lstStyle/>
          <a:p>
            <a:r>
              <a:rPr lang="en-US" dirty="0"/>
              <a:t>30 minutes</a:t>
            </a:r>
          </a:p>
          <a:p>
            <a:r>
              <a:rPr lang="en-US" dirty="0"/>
              <a:t>1 km radius</a:t>
            </a:r>
          </a:p>
        </p:txBody>
      </p:sp>
      <p:sp>
        <p:nvSpPr>
          <p:cNvPr id="10" name="TextBox 9">
            <a:extLst>
              <a:ext uri="{FF2B5EF4-FFF2-40B4-BE49-F238E27FC236}">
                <a16:creationId xmlns:a16="http://schemas.microsoft.com/office/drawing/2014/main" id="{2094F8B4-03E9-1AFD-4A7A-CBB7F724418C}"/>
              </a:ext>
            </a:extLst>
          </p:cNvPr>
          <p:cNvSpPr txBox="1"/>
          <p:nvPr/>
        </p:nvSpPr>
        <p:spPr>
          <a:xfrm>
            <a:off x="479124" y="1998625"/>
            <a:ext cx="1715406" cy="1200329"/>
          </a:xfrm>
          <a:prstGeom prst="rect">
            <a:avLst/>
          </a:prstGeom>
          <a:noFill/>
        </p:spPr>
        <p:txBody>
          <a:bodyPr wrap="none" rtlCol="0">
            <a:spAutoFit/>
          </a:bodyPr>
          <a:lstStyle/>
          <a:p>
            <a:r>
              <a:rPr lang="en-US" u="sng" dirty="0"/>
              <a:t>Sharing keys:</a:t>
            </a:r>
          </a:p>
          <a:p>
            <a:r>
              <a:rPr lang="en-US" dirty="0"/>
              <a:t>Static</a:t>
            </a:r>
          </a:p>
          <a:p>
            <a:r>
              <a:rPr lang="en-US" dirty="0"/>
              <a:t>Dynamic default</a:t>
            </a:r>
          </a:p>
          <a:p>
            <a:r>
              <a:rPr lang="en-US" dirty="0"/>
              <a:t>Dynamic</a:t>
            </a:r>
          </a:p>
        </p:txBody>
      </p:sp>
    </p:spTree>
    <p:extLst>
      <p:ext uri="{BB962C8B-B14F-4D97-AF65-F5344CB8AC3E}">
        <p14:creationId xmlns:p14="http://schemas.microsoft.com/office/powerpoint/2010/main" val="408474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C90C23-5E52-EB44-6E1F-2AB7B81DF37C}"/>
              </a:ext>
            </a:extLst>
          </p:cNvPr>
          <p:cNvPicPr>
            <a:picLocks noChangeAspect="1"/>
          </p:cNvPicPr>
          <p:nvPr/>
        </p:nvPicPr>
        <p:blipFill>
          <a:blip r:embed="rId2"/>
          <a:stretch>
            <a:fillRect/>
          </a:stretch>
        </p:blipFill>
        <p:spPr>
          <a:xfrm>
            <a:off x="346841" y="2907843"/>
            <a:ext cx="11592910" cy="2735082"/>
          </a:xfrm>
          <a:prstGeom prst="rect">
            <a:avLst/>
          </a:prstGeom>
        </p:spPr>
      </p:pic>
      <p:sp>
        <p:nvSpPr>
          <p:cNvPr id="5" name="TextBox 4">
            <a:extLst>
              <a:ext uri="{FF2B5EF4-FFF2-40B4-BE49-F238E27FC236}">
                <a16:creationId xmlns:a16="http://schemas.microsoft.com/office/drawing/2014/main" id="{71239C3A-E1C5-BF15-B01C-5C0E3EE2A9E5}"/>
              </a:ext>
            </a:extLst>
          </p:cNvPr>
          <p:cNvSpPr txBox="1"/>
          <p:nvPr/>
        </p:nvSpPr>
        <p:spPr>
          <a:xfrm>
            <a:off x="346841" y="232253"/>
            <a:ext cx="11498318" cy="2308324"/>
          </a:xfrm>
          <a:prstGeom prst="rect">
            <a:avLst/>
          </a:prstGeom>
          <a:noFill/>
        </p:spPr>
        <p:txBody>
          <a:bodyPr wrap="square" rtlCol="0">
            <a:spAutoFit/>
          </a:bodyPr>
          <a:lstStyle/>
          <a:p>
            <a:pPr marL="285750" indent="-285750">
              <a:buFont typeface="Arial" panose="020B0604020202020204" pitchFamily="34" charset="0"/>
              <a:buChar char="•"/>
            </a:pPr>
            <a:r>
              <a:rPr lang="en-GB" dirty="0"/>
              <a:t>In August 2021, the regulated price of electricity is 9.74 cent€/kWh before taxes [16], and includes 3.71 cent€/kWh for network fees (TURPE) which means that producers can expect to sell electricity at about 6 cent€/kWh.</a:t>
            </a:r>
          </a:p>
          <a:p>
            <a:pPr marL="285750" indent="-285750">
              <a:buFont typeface="Arial" panose="020B0604020202020204" pitchFamily="34" charset="0"/>
              <a:buChar char="•"/>
            </a:pPr>
            <a:r>
              <a:rPr lang="en-GB" dirty="0"/>
              <a:t>With the 2022 regulated price, and if we remove 3.71 cent€/kWh for grid fees, this leaves a potential value of 10 cent€/kWh for producers selling within a community,</a:t>
            </a:r>
          </a:p>
          <a:p>
            <a:pPr marL="285750" indent="-285750">
              <a:buFont typeface="Arial" panose="020B0604020202020204" pitchFamily="34" charset="0"/>
              <a:buChar char="•"/>
            </a:pPr>
            <a:r>
              <a:rPr lang="en-GB" dirty="0"/>
              <a:t>If consumers are willing to accept a larger TURPE in the winter, solar power could be sold at about 13 cent€/kWh with a 0.73 cent€/kWh TURPE and still fall below the regulated electricity price.</a:t>
            </a:r>
          </a:p>
          <a:p>
            <a:pPr marL="285750" indent="-285750">
              <a:buFont typeface="Arial" panose="020B0604020202020204" pitchFamily="34" charset="0"/>
              <a:buChar char="•"/>
            </a:pPr>
            <a:r>
              <a:rPr lang="en-GB" dirty="0"/>
              <a:t>[PV + battery LCOE] This would enable a price of electricity at 20 cent€/kWh plus 3.71 cent€/kWh and 3.2 cent€/kWh in TURPE and local taxes and a 20 % VAT for a total cost after tax of 32.3 cent€/kWh.</a:t>
            </a:r>
            <a:endParaRPr lang="en-US" dirty="0"/>
          </a:p>
        </p:txBody>
      </p:sp>
      <p:sp>
        <p:nvSpPr>
          <p:cNvPr id="6" name="TextBox 5">
            <a:extLst>
              <a:ext uri="{FF2B5EF4-FFF2-40B4-BE49-F238E27FC236}">
                <a16:creationId xmlns:a16="http://schemas.microsoft.com/office/drawing/2014/main" id="{6E6EFEE0-F9E7-1CD6-CEA5-EDDAE0664714}"/>
              </a:ext>
            </a:extLst>
          </p:cNvPr>
          <p:cNvSpPr txBox="1"/>
          <p:nvPr/>
        </p:nvSpPr>
        <p:spPr>
          <a:xfrm>
            <a:off x="346841" y="5979416"/>
            <a:ext cx="11077903" cy="646331"/>
          </a:xfrm>
          <a:prstGeom prst="rect">
            <a:avLst/>
          </a:prstGeom>
          <a:noFill/>
        </p:spPr>
        <p:txBody>
          <a:bodyPr wrap="square" rtlCol="0">
            <a:spAutoFit/>
          </a:bodyPr>
          <a:lstStyle/>
          <a:p>
            <a:pPr marL="285750" indent="-285750">
              <a:buFont typeface="Arial" panose="020B0604020202020204" pitchFamily="34" charset="0"/>
              <a:buChar char="•"/>
            </a:pPr>
            <a:r>
              <a:rPr lang="en-GB" dirty="0"/>
              <a:t>Whether local energy communities can extend on the public grid or not, is a major difference between national implementations in Europe.</a:t>
            </a:r>
            <a:endParaRPr lang="en-US" dirty="0"/>
          </a:p>
        </p:txBody>
      </p:sp>
    </p:spTree>
    <p:extLst>
      <p:ext uri="{BB962C8B-B14F-4D97-AF65-F5344CB8AC3E}">
        <p14:creationId xmlns:p14="http://schemas.microsoft.com/office/powerpoint/2010/main" val="2394495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12219</TotalTime>
  <Words>5231</Words>
  <Application>Microsoft Macintosh PowerPoint</Application>
  <PresentationFormat>Widescreen</PresentationFormat>
  <Paragraphs>1040</Paragraphs>
  <Slides>76</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Cambria Math</vt:lpstr>
      <vt:lpstr>Open Sans</vt:lpstr>
      <vt:lpstr>Office Theme</vt:lpstr>
      <vt:lpstr>Chapter 1 Introduction: Local energy communities ?</vt:lpstr>
      <vt:lpstr>Why local energy communities (in our opinion) ?</vt:lpstr>
      <vt:lpstr>PowerPoint Presentation</vt:lpstr>
      <vt:lpstr>What are local energy communities (in our opinion) ?</vt:lpstr>
      <vt:lpstr>PowerPoint Presentation</vt:lpstr>
      <vt:lpstr>PowerPoint Presentation</vt:lpstr>
      <vt:lpstr>PowerPoint Presentation</vt:lpstr>
      <vt:lpstr>PowerPoint Presentation</vt:lpstr>
      <vt:lpstr>PowerPoint Presentation</vt:lpstr>
      <vt:lpstr>Research landscape and questions.</vt:lpstr>
      <vt:lpstr>PowerPoint Presentation</vt:lpstr>
      <vt:lpstr>PowerPoint Presentation</vt:lpstr>
      <vt:lpstr>Chapter 2 What does it means to “self-consume” ?</vt:lpstr>
      <vt:lpstr>PowerPoint Presentation</vt:lpstr>
      <vt:lpstr>PowerPoint Presentation</vt:lpstr>
      <vt:lpstr>What’s the impact of time intervals ?</vt:lpstr>
      <vt:lpstr>PowerPoint Presentation</vt:lpstr>
      <vt:lpstr>PowerPoint Presentation</vt:lpstr>
      <vt:lpstr>PowerPoint Presentation</vt:lpstr>
      <vt:lpstr>How to include storage ?</vt:lpstr>
      <vt:lpstr>PowerPoint Presentation</vt:lpstr>
      <vt:lpstr>PowerPoint Presentation</vt:lpstr>
      <vt:lpstr>PowerPoint Presentation</vt:lpstr>
      <vt:lpstr>Do we need storage to “self-consume” ?</vt:lpstr>
      <vt:lpstr>PowerPoint Presentation</vt:lpstr>
      <vt:lpstr>PowerPoint Presentation</vt:lpstr>
      <vt:lpstr>PowerPoint Presentation</vt:lpstr>
      <vt:lpstr>What is the impact of load on self-sufficiency ?</vt:lpstr>
      <vt:lpstr>PowerPoint Presentation</vt:lpstr>
      <vt:lpstr>PowerPoint Presentation</vt:lpstr>
      <vt:lpstr>PowerPoint Presentation</vt:lpstr>
      <vt:lpstr>Chapter 3 How to coordinate  self-consumption  within communities? </vt:lpstr>
      <vt:lpstr>PowerPoint Presentation</vt:lpstr>
      <vt:lpstr>PowerPoint Presentation</vt:lpstr>
      <vt:lpstr>What is the expected complexity of local energy communities ?</vt:lpstr>
      <vt:lpstr>PowerPoint Presentation</vt:lpstr>
      <vt:lpstr>PowerPoint Presentation</vt:lpstr>
      <vt:lpstr>What “eco-system” around coordination strategies ?</vt:lpstr>
      <vt:lpstr>PowerPoint Presentation</vt:lpstr>
      <vt:lpstr>PowerPoint Presentation</vt:lpstr>
      <vt:lpstr>PowerPoint Presentation</vt:lpstr>
      <vt:lpstr>A review of coordination strategies</vt:lpstr>
      <vt:lpstr>Decentralized versus centralized ?</vt:lpstr>
      <vt:lpstr>PowerPoint Presentation</vt:lpstr>
      <vt:lpstr>PowerPoint Presentation</vt:lpstr>
      <vt:lpstr>PowerPoint Presentation</vt:lpstr>
      <vt:lpstr>PowerPoint Presentation</vt:lpstr>
      <vt:lpstr>Individualist versus collaborative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vt:lpstr>
      <vt:lpstr>PowerPoint Presentation</vt:lpstr>
      <vt:lpstr>Chapter 5 More solar panels is always better for GHG emissions ?</vt:lpstr>
      <vt:lpstr>PowerPoint Presentation</vt:lpstr>
      <vt:lpstr>PowerPoint Presentation</vt:lpstr>
      <vt:lpstr>PowerPoint Presentation</vt:lpstr>
      <vt:lpstr>PowerPoint Presentation</vt:lpstr>
      <vt:lpstr>PowerPoint Presentation</vt:lpstr>
      <vt:lpstr>PowerPoint Presentation</vt:lpstr>
      <vt:lpstr>Annex 1 City radius ?</vt:lpstr>
      <vt:lpstr>PowerPoint Presentation</vt:lpstr>
      <vt:lpstr>PowerPoint Presentation</vt:lpstr>
      <vt:lpstr>Archives / backup slides Random stuffs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Coignard</dc:creator>
  <cp:lastModifiedBy>Jonathan Coignard</cp:lastModifiedBy>
  <cp:revision>459</cp:revision>
  <dcterms:created xsi:type="dcterms:W3CDTF">2022-02-10T12:18:24Z</dcterms:created>
  <dcterms:modified xsi:type="dcterms:W3CDTF">2022-05-03T10:17:27Z</dcterms:modified>
</cp:coreProperties>
</file>