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91" r:id="rId2"/>
    <p:sldId id="316" r:id="rId3"/>
    <p:sldId id="320" r:id="rId4"/>
    <p:sldId id="280" r:id="rId5"/>
    <p:sldId id="287" r:id="rId6"/>
    <p:sldId id="317" r:id="rId7"/>
    <p:sldId id="266" r:id="rId8"/>
    <p:sldId id="264" r:id="rId9"/>
    <p:sldId id="265" r:id="rId10"/>
    <p:sldId id="272" r:id="rId11"/>
    <p:sldId id="275" r:id="rId12"/>
    <p:sldId id="274" r:id="rId13"/>
    <p:sldId id="276" r:id="rId14"/>
    <p:sldId id="282" r:id="rId15"/>
    <p:sldId id="283" r:id="rId16"/>
    <p:sldId id="392" r:id="rId17"/>
    <p:sldId id="393" r:id="rId18"/>
    <p:sldId id="285" r:id="rId19"/>
    <p:sldId id="286" r:id="rId20"/>
    <p:sldId id="289" r:id="rId21"/>
    <p:sldId id="298" r:id="rId22"/>
    <p:sldId id="371" r:id="rId23"/>
    <p:sldId id="332" r:id="rId24"/>
    <p:sldId id="376" r:id="rId25"/>
    <p:sldId id="350" r:id="rId26"/>
    <p:sldId id="373" r:id="rId27"/>
    <p:sldId id="374" r:id="rId28"/>
    <p:sldId id="375" r:id="rId29"/>
    <p:sldId id="370" r:id="rId30"/>
    <p:sldId id="389" r:id="rId31"/>
    <p:sldId id="378" r:id="rId32"/>
    <p:sldId id="398" r:id="rId33"/>
    <p:sldId id="377" r:id="rId34"/>
    <p:sldId id="380" r:id="rId35"/>
    <p:sldId id="396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82" r:id="rId44"/>
    <p:sldId id="381" r:id="rId45"/>
    <p:sldId id="311" r:id="rId46"/>
    <p:sldId id="293" r:id="rId47"/>
    <p:sldId id="294" r:id="rId48"/>
    <p:sldId id="383" r:id="rId49"/>
    <p:sldId id="384" r:id="rId50"/>
    <p:sldId id="385" r:id="rId51"/>
    <p:sldId id="386" r:id="rId52"/>
    <p:sldId id="296" r:id="rId53"/>
    <p:sldId id="297" r:id="rId54"/>
    <p:sldId id="387" r:id="rId55"/>
    <p:sldId id="259" r:id="rId56"/>
    <p:sldId id="305" r:id="rId57"/>
    <p:sldId id="390" r:id="rId58"/>
    <p:sldId id="307" r:id="rId59"/>
    <p:sldId id="310" r:id="rId60"/>
    <p:sldId id="306" r:id="rId61"/>
    <p:sldId id="302" r:id="rId62"/>
    <p:sldId id="360" r:id="rId63"/>
    <p:sldId id="341" r:id="rId64"/>
    <p:sldId id="340" r:id="rId65"/>
    <p:sldId id="344" r:id="rId66"/>
    <p:sldId id="326" r:id="rId67"/>
    <p:sldId id="324" r:id="rId68"/>
    <p:sldId id="327" r:id="rId69"/>
    <p:sldId id="379" r:id="rId7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CE"/>
    <a:srgbClr val="767171"/>
    <a:srgbClr val="E55756"/>
    <a:srgbClr val="53A24B"/>
    <a:srgbClr val="4C78A8"/>
    <a:srgbClr val="72B7B3"/>
    <a:srgbClr val="70AD47"/>
    <a:srgbClr val="FF0000"/>
    <a:srgbClr val="E99A9C"/>
    <a:srgbClr val="71B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1"/>
    <p:restoredTop sz="96842"/>
  </p:normalViewPr>
  <p:slideViewPr>
    <p:cSldViewPr snapToGrid="0" snapToObjects="1">
      <p:cViewPr>
        <p:scale>
          <a:sx n="138" d="100"/>
          <a:sy n="138" d="100"/>
        </p:scale>
        <p:origin x="44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blipFill>
                <a:blip r:embed="rId3"/>
                <a:stretch>
                  <a:fillRect l="-15054" t="-77273" b="-1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80B2731C-670B-27B3-F85F-043338867CA0}"/>
              </a:ext>
            </a:extLst>
          </p:cNvPr>
          <p:cNvSpPr/>
          <p:nvPr/>
        </p:nvSpPr>
        <p:spPr>
          <a:xfrm>
            <a:off x="2847975" y="1655730"/>
            <a:ext cx="6581775" cy="3535394"/>
          </a:xfrm>
          <a:custGeom>
            <a:avLst/>
            <a:gdLst>
              <a:gd name="connsiteX0" fmla="*/ 59 w 6581775"/>
              <a:gd name="connsiteY0" fmla="*/ 2216899 h 3535394"/>
              <a:gd name="connsiteX1" fmla="*/ 131695 w 6581775"/>
              <a:gd name="connsiteY1" fmla="*/ 804436 h 3535394"/>
              <a:gd name="connsiteX2" fmla="*/ 263330 w 6581775"/>
              <a:gd name="connsiteY2" fmla="*/ 50 h 3535394"/>
              <a:gd name="connsiteX3" fmla="*/ 394966 w 6581775"/>
              <a:gd name="connsiteY3" fmla="*/ 1922862 h 3535394"/>
              <a:gd name="connsiteX4" fmla="*/ 526601 w 6581775"/>
              <a:gd name="connsiteY4" fmla="*/ 1698834 h 3535394"/>
              <a:gd name="connsiteX5" fmla="*/ 658237 w 6581775"/>
              <a:gd name="connsiteY5" fmla="*/ 1329740 h 3535394"/>
              <a:gd name="connsiteX6" fmla="*/ 789872 w 6581775"/>
              <a:gd name="connsiteY6" fmla="*/ 2211374 h 3535394"/>
              <a:gd name="connsiteX7" fmla="*/ 921508 w 6581775"/>
              <a:gd name="connsiteY7" fmla="*/ 1687404 h 3535394"/>
              <a:gd name="connsiteX8" fmla="*/ 1053143 w 6581775"/>
              <a:gd name="connsiteY8" fmla="*/ 1840090 h 3535394"/>
              <a:gd name="connsiteX9" fmla="*/ 1184779 w 6581775"/>
              <a:gd name="connsiteY9" fmla="*/ 3035763 h 3535394"/>
              <a:gd name="connsiteX10" fmla="*/ 1316414 w 6581775"/>
              <a:gd name="connsiteY10" fmla="*/ 993031 h 3535394"/>
              <a:gd name="connsiteX11" fmla="*/ 1448050 w 6581775"/>
              <a:gd name="connsiteY11" fmla="*/ 2632570 h 3535394"/>
              <a:gd name="connsiteX12" fmla="*/ 1579685 w 6581775"/>
              <a:gd name="connsiteY12" fmla="*/ 2650858 h 3535394"/>
              <a:gd name="connsiteX13" fmla="*/ 1711321 w 6581775"/>
              <a:gd name="connsiteY13" fmla="*/ 1734076 h 3535394"/>
              <a:gd name="connsiteX14" fmla="*/ 1842956 w 6581775"/>
              <a:gd name="connsiteY14" fmla="*/ 2132698 h 3535394"/>
              <a:gd name="connsiteX15" fmla="*/ 1974592 w 6581775"/>
              <a:gd name="connsiteY15" fmla="*/ 2657811 h 3535394"/>
              <a:gd name="connsiteX16" fmla="*/ 2106227 w 6581775"/>
              <a:gd name="connsiteY16" fmla="*/ 2974422 h 3535394"/>
              <a:gd name="connsiteX17" fmla="*/ 2237863 w 6581775"/>
              <a:gd name="connsiteY17" fmla="*/ 2752108 h 3535394"/>
              <a:gd name="connsiteX18" fmla="*/ 2369498 w 6581775"/>
              <a:gd name="connsiteY18" fmla="*/ 2962420 h 3535394"/>
              <a:gd name="connsiteX19" fmla="*/ 2501133 w 6581775"/>
              <a:gd name="connsiteY19" fmla="*/ 2802686 h 3535394"/>
              <a:gd name="connsiteX20" fmla="*/ 2632769 w 6581775"/>
              <a:gd name="connsiteY20" fmla="*/ 2866504 h 3535394"/>
              <a:gd name="connsiteX21" fmla="*/ 2764405 w 6581775"/>
              <a:gd name="connsiteY21" fmla="*/ 2689910 h 3535394"/>
              <a:gd name="connsiteX22" fmla="*/ 2896040 w 6581775"/>
              <a:gd name="connsiteY22" fmla="*/ 2604185 h 3535394"/>
              <a:gd name="connsiteX23" fmla="*/ 3027675 w 6581775"/>
              <a:gd name="connsiteY23" fmla="*/ 2865266 h 3535394"/>
              <a:gd name="connsiteX24" fmla="*/ 3159311 w 6581775"/>
              <a:gd name="connsiteY24" fmla="*/ 3031572 h 3535394"/>
              <a:gd name="connsiteX25" fmla="*/ 3290947 w 6581775"/>
              <a:gd name="connsiteY25" fmla="*/ 3099771 h 3535394"/>
              <a:gd name="connsiteX26" fmla="*/ 3422582 w 6581775"/>
              <a:gd name="connsiteY26" fmla="*/ 3088627 h 3535394"/>
              <a:gd name="connsiteX27" fmla="*/ 3554218 w 6581775"/>
              <a:gd name="connsiteY27" fmla="*/ 2910223 h 3535394"/>
              <a:gd name="connsiteX28" fmla="*/ 3685853 w 6581775"/>
              <a:gd name="connsiteY28" fmla="*/ 2903937 h 3535394"/>
              <a:gd name="connsiteX29" fmla="*/ 3817489 w 6581775"/>
              <a:gd name="connsiteY29" fmla="*/ 3147777 h 3535394"/>
              <a:gd name="connsiteX30" fmla="*/ 3949124 w 6581775"/>
              <a:gd name="connsiteY30" fmla="*/ 3054432 h 3535394"/>
              <a:gd name="connsiteX31" fmla="*/ 4080760 w 6581775"/>
              <a:gd name="connsiteY31" fmla="*/ 3123202 h 3535394"/>
              <a:gd name="connsiteX32" fmla="*/ 4212395 w 6581775"/>
              <a:gd name="connsiteY32" fmla="*/ 3011188 h 3535394"/>
              <a:gd name="connsiteX33" fmla="*/ 4344031 w 6581775"/>
              <a:gd name="connsiteY33" fmla="*/ 3407333 h 3535394"/>
              <a:gd name="connsiteX34" fmla="*/ 4475666 w 6581775"/>
              <a:gd name="connsiteY34" fmla="*/ 3148444 h 3535394"/>
              <a:gd name="connsiteX35" fmla="*/ 4607302 w 6581775"/>
              <a:gd name="connsiteY35" fmla="*/ 3241598 h 3535394"/>
              <a:gd name="connsiteX36" fmla="*/ 4738937 w 6581775"/>
              <a:gd name="connsiteY36" fmla="*/ 3279984 h 3535394"/>
              <a:gd name="connsiteX37" fmla="*/ 4870573 w 6581775"/>
              <a:gd name="connsiteY37" fmla="*/ 3307321 h 3535394"/>
              <a:gd name="connsiteX38" fmla="*/ 5002208 w 6581775"/>
              <a:gd name="connsiteY38" fmla="*/ 3369804 h 3535394"/>
              <a:gd name="connsiteX39" fmla="*/ 5133844 w 6581775"/>
              <a:gd name="connsiteY39" fmla="*/ 3408571 h 3535394"/>
              <a:gd name="connsiteX40" fmla="*/ 5265479 w 6581775"/>
              <a:gd name="connsiteY40" fmla="*/ 3405809 h 3535394"/>
              <a:gd name="connsiteX41" fmla="*/ 5397115 w 6581775"/>
              <a:gd name="connsiteY41" fmla="*/ 3367423 h 3535394"/>
              <a:gd name="connsiteX42" fmla="*/ 5528750 w 6581775"/>
              <a:gd name="connsiteY42" fmla="*/ 3417049 h 3535394"/>
              <a:gd name="connsiteX43" fmla="*/ 5660386 w 6581775"/>
              <a:gd name="connsiteY43" fmla="*/ 3391522 h 3535394"/>
              <a:gd name="connsiteX44" fmla="*/ 5792021 w 6581775"/>
              <a:gd name="connsiteY44" fmla="*/ 3399904 h 3535394"/>
              <a:gd name="connsiteX45" fmla="*/ 5923657 w 6581775"/>
              <a:gd name="connsiteY45" fmla="*/ 3429717 h 3535394"/>
              <a:gd name="connsiteX46" fmla="*/ 6055292 w 6581775"/>
              <a:gd name="connsiteY46" fmla="*/ 3477913 h 3535394"/>
              <a:gd name="connsiteX47" fmla="*/ 6450199 w 6581775"/>
              <a:gd name="connsiteY47" fmla="*/ 3515061 h 3535394"/>
              <a:gd name="connsiteX48" fmla="*/ 6581834 w 6581775"/>
              <a:gd name="connsiteY48" fmla="*/ 3535444 h 353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581775" h="3535394">
                <a:moveTo>
                  <a:pt x="59" y="2216899"/>
                </a:moveTo>
                <a:lnTo>
                  <a:pt x="131695" y="804436"/>
                </a:lnTo>
                <a:lnTo>
                  <a:pt x="263330" y="50"/>
                </a:lnTo>
                <a:lnTo>
                  <a:pt x="394966" y="1922862"/>
                </a:lnTo>
                <a:lnTo>
                  <a:pt x="526601" y="1698834"/>
                </a:lnTo>
                <a:lnTo>
                  <a:pt x="658237" y="1329740"/>
                </a:lnTo>
                <a:lnTo>
                  <a:pt x="789872" y="2211374"/>
                </a:lnTo>
                <a:lnTo>
                  <a:pt x="921508" y="1687404"/>
                </a:lnTo>
                <a:lnTo>
                  <a:pt x="1053143" y="1840090"/>
                </a:lnTo>
                <a:lnTo>
                  <a:pt x="1184779" y="3035763"/>
                </a:lnTo>
                <a:lnTo>
                  <a:pt x="1316414" y="993031"/>
                </a:lnTo>
                <a:lnTo>
                  <a:pt x="1448050" y="2632570"/>
                </a:lnTo>
                <a:lnTo>
                  <a:pt x="1579685" y="2650858"/>
                </a:lnTo>
                <a:lnTo>
                  <a:pt x="1711321" y="1734076"/>
                </a:lnTo>
                <a:lnTo>
                  <a:pt x="1842956" y="2132698"/>
                </a:lnTo>
                <a:lnTo>
                  <a:pt x="1974592" y="2657811"/>
                </a:lnTo>
                <a:lnTo>
                  <a:pt x="2106227" y="2974422"/>
                </a:lnTo>
                <a:lnTo>
                  <a:pt x="2237863" y="2752108"/>
                </a:lnTo>
                <a:lnTo>
                  <a:pt x="2369498" y="2962420"/>
                </a:lnTo>
                <a:lnTo>
                  <a:pt x="2501133" y="2802686"/>
                </a:lnTo>
                <a:lnTo>
                  <a:pt x="2632769" y="2866504"/>
                </a:lnTo>
                <a:lnTo>
                  <a:pt x="2764405" y="2689910"/>
                </a:lnTo>
                <a:lnTo>
                  <a:pt x="2896040" y="2604185"/>
                </a:lnTo>
                <a:lnTo>
                  <a:pt x="3027675" y="2865266"/>
                </a:lnTo>
                <a:lnTo>
                  <a:pt x="3159311" y="3031572"/>
                </a:lnTo>
                <a:lnTo>
                  <a:pt x="3290947" y="3099771"/>
                </a:lnTo>
                <a:lnTo>
                  <a:pt x="3422582" y="3088627"/>
                </a:lnTo>
                <a:lnTo>
                  <a:pt x="3554218" y="2910223"/>
                </a:lnTo>
                <a:lnTo>
                  <a:pt x="3685853" y="2903937"/>
                </a:lnTo>
                <a:lnTo>
                  <a:pt x="3817489" y="3147777"/>
                </a:lnTo>
                <a:lnTo>
                  <a:pt x="3949124" y="3054432"/>
                </a:lnTo>
                <a:lnTo>
                  <a:pt x="4080760" y="3123202"/>
                </a:lnTo>
                <a:lnTo>
                  <a:pt x="4212395" y="3011188"/>
                </a:lnTo>
                <a:lnTo>
                  <a:pt x="4344031" y="3407333"/>
                </a:lnTo>
                <a:lnTo>
                  <a:pt x="4475666" y="3148444"/>
                </a:lnTo>
                <a:lnTo>
                  <a:pt x="4607302" y="3241598"/>
                </a:lnTo>
                <a:lnTo>
                  <a:pt x="4738937" y="3279984"/>
                </a:lnTo>
                <a:lnTo>
                  <a:pt x="4870573" y="3307321"/>
                </a:lnTo>
                <a:lnTo>
                  <a:pt x="5002208" y="3369804"/>
                </a:lnTo>
                <a:lnTo>
                  <a:pt x="5133844" y="3408571"/>
                </a:lnTo>
                <a:lnTo>
                  <a:pt x="5265479" y="3405809"/>
                </a:lnTo>
                <a:lnTo>
                  <a:pt x="5397115" y="3367423"/>
                </a:lnTo>
                <a:lnTo>
                  <a:pt x="5528750" y="3417049"/>
                </a:lnTo>
                <a:lnTo>
                  <a:pt x="5660386" y="3391522"/>
                </a:lnTo>
                <a:lnTo>
                  <a:pt x="5792021" y="3399904"/>
                </a:lnTo>
                <a:lnTo>
                  <a:pt x="5923657" y="3429717"/>
                </a:lnTo>
                <a:lnTo>
                  <a:pt x="6055292" y="3477913"/>
                </a:lnTo>
                <a:lnTo>
                  <a:pt x="6450199" y="3515061"/>
                </a:lnTo>
                <a:lnTo>
                  <a:pt x="6581834" y="3535444"/>
                </a:lnTo>
              </a:path>
            </a:pathLst>
          </a:custGeom>
          <a:noFill/>
          <a:ln w="19050" cap="flat">
            <a:solidFill>
              <a:schemeClr val="tx1">
                <a:alpha val="50196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/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Score for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Adjusted weeks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[1, 5] kWp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[0, 10] kWh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blipFill>
                <a:blip r:embed="rId2"/>
                <a:stretch>
                  <a:fillRect l="-2247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818AA0-931F-2883-7C9E-23F188357A63}"/>
              </a:ext>
            </a:extLst>
          </p:cNvPr>
          <p:cNvSpPr txBox="1"/>
          <p:nvPr/>
        </p:nvSpPr>
        <p:spPr>
          <a:xfrm>
            <a:off x="5049219" y="269165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Score for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actual weeks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CF7235-E5A0-61BC-3B13-014125EAE72B}"/>
              </a:ext>
            </a:extLst>
          </p:cNvPr>
          <p:cNvCxnSpPr>
            <a:cxnSpLocks/>
          </p:cNvCxnSpPr>
          <p:nvPr/>
        </p:nvCxnSpPr>
        <p:spPr>
          <a:xfrm>
            <a:off x="5490210" y="3309216"/>
            <a:ext cx="0" cy="11079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533769" y="325508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for </a:t>
            </a:r>
          </a:p>
          <a:p>
            <a:r>
              <a:rPr lang="en-US" dirty="0"/>
              <a:t>adjusted weeks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74944" y="3901418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2446020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99832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1183809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2106719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791167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755311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3439759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938638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2623086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878363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891088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2730087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3539680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2456246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7302538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8259326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943774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8050775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10046510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9730958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837959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882768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8627491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18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8117132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9650355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889994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8599102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A4EFF4BC-486D-3DEF-EF39-FBC5092BBFEC}"/>
              </a:ext>
            </a:extLst>
          </p:cNvPr>
          <p:cNvGrpSpPr/>
          <p:nvPr/>
        </p:nvGrpSpPr>
        <p:grpSpPr>
          <a:xfrm>
            <a:off x="2352098" y="1524000"/>
            <a:ext cx="7105650" cy="3429000"/>
            <a:chOff x="2352098" y="1524000"/>
            <a:chExt cx="7105650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4B9F54B-7E15-C841-AF84-B39A9022B7CD}"/>
                </a:ext>
              </a:extLst>
            </p:cNvPr>
            <p:cNvGrpSpPr/>
            <p:nvPr/>
          </p:nvGrpSpPr>
          <p:grpSpPr>
            <a:xfrm>
              <a:off x="3240304" y="1524000"/>
              <a:ext cx="5329237" cy="3429000"/>
              <a:chOff x="3240304" y="1524000"/>
              <a:chExt cx="5329237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1917259-7D74-5DDA-0D48-C1E3800B01C1}"/>
                  </a:ext>
                </a:extLst>
              </p:cNvPr>
              <p:cNvSpPr/>
              <p:nvPr/>
            </p:nvSpPr>
            <p:spPr>
              <a:xfrm>
                <a:off x="3240304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5784C63-72FD-D261-48A8-F43357BCC1B0}"/>
                  </a:ext>
                </a:extLst>
              </p:cNvPr>
              <p:cNvSpPr/>
              <p:nvPr/>
            </p:nvSpPr>
            <p:spPr>
              <a:xfrm>
                <a:off x="4128510" y="1524000"/>
                <a:ext cx="9525" cy="3429000"/>
              </a:xfrm>
              <a:custGeom>
                <a:avLst/>
                <a:gdLst>
                  <a:gd name="connsiteX0" fmla="*/ 274 w 9525"/>
                  <a:gd name="connsiteY0" fmla="*/ 0 h 3429000"/>
                  <a:gd name="connsiteX1" fmla="*/ 27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4" y="0"/>
                    </a:moveTo>
                    <a:lnTo>
                      <a:pt x="27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5D341-EDFD-F5BC-065D-7B5EE3D78C65}"/>
                  </a:ext>
                </a:extLst>
              </p:cNvPr>
              <p:cNvSpPr/>
              <p:nvPr/>
            </p:nvSpPr>
            <p:spPr>
              <a:xfrm>
                <a:off x="50167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667D79C-F10A-FE4C-FE5A-903E2E3D7AD8}"/>
                  </a:ext>
                </a:extLst>
              </p:cNvPr>
              <p:cNvSpPr/>
              <p:nvPr/>
            </p:nvSpPr>
            <p:spPr>
              <a:xfrm>
                <a:off x="5904923" y="1524000"/>
                <a:ext cx="9525" cy="3429000"/>
              </a:xfrm>
              <a:custGeom>
                <a:avLst/>
                <a:gdLst>
                  <a:gd name="connsiteX0" fmla="*/ 460 w 9525"/>
                  <a:gd name="connsiteY0" fmla="*/ 0 h 3429000"/>
                  <a:gd name="connsiteX1" fmla="*/ 4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0" y="0"/>
                    </a:moveTo>
                    <a:lnTo>
                      <a:pt x="4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DA5AC2E-72B5-6AE6-E24C-8EEE04407498}"/>
                  </a:ext>
                </a:extLst>
              </p:cNvPr>
              <p:cNvSpPr/>
              <p:nvPr/>
            </p:nvSpPr>
            <p:spPr>
              <a:xfrm>
                <a:off x="6793129" y="1524000"/>
                <a:ext cx="9525" cy="3429000"/>
              </a:xfrm>
              <a:custGeom>
                <a:avLst/>
                <a:gdLst>
                  <a:gd name="connsiteX0" fmla="*/ 553 w 9525"/>
                  <a:gd name="connsiteY0" fmla="*/ 0 h 3429000"/>
                  <a:gd name="connsiteX1" fmla="*/ 55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3" y="0"/>
                    </a:moveTo>
                    <a:lnTo>
                      <a:pt x="55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97167E-749D-B6FE-D189-4E745CC4912D}"/>
                  </a:ext>
                </a:extLst>
              </p:cNvPr>
              <p:cNvSpPr/>
              <p:nvPr/>
            </p:nvSpPr>
            <p:spPr>
              <a:xfrm>
                <a:off x="7681335" y="1524000"/>
                <a:ext cx="9525" cy="3429000"/>
              </a:xfrm>
              <a:custGeom>
                <a:avLst/>
                <a:gdLst>
                  <a:gd name="connsiteX0" fmla="*/ 647 w 9525"/>
                  <a:gd name="connsiteY0" fmla="*/ 0 h 3429000"/>
                  <a:gd name="connsiteX1" fmla="*/ 64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7" y="0"/>
                    </a:moveTo>
                    <a:lnTo>
                      <a:pt x="64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6D73B02-F6D4-2F1E-7733-716FAA54504D}"/>
                  </a:ext>
                </a:extLst>
              </p:cNvPr>
              <p:cNvSpPr/>
              <p:nvPr/>
            </p:nvSpPr>
            <p:spPr>
              <a:xfrm>
                <a:off x="8569541" y="1524000"/>
                <a:ext cx="9525" cy="3429000"/>
              </a:xfrm>
              <a:custGeom>
                <a:avLst/>
                <a:gdLst>
                  <a:gd name="connsiteX0" fmla="*/ 740 w 9525"/>
                  <a:gd name="connsiteY0" fmla="*/ 0 h 3429000"/>
                  <a:gd name="connsiteX1" fmla="*/ 74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40" y="0"/>
                    </a:moveTo>
                    <a:lnTo>
                      <a:pt x="74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759C6AAF-15E7-B883-2A02-5F0D4B8FC68F}"/>
                </a:ext>
              </a:extLst>
            </p:cNvPr>
            <p:cNvGrpSpPr/>
            <p:nvPr/>
          </p:nvGrpSpPr>
          <p:grpSpPr>
            <a:xfrm>
              <a:off x="2352098" y="1668589"/>
              <a:ext cx="7105650" cy="3225927"/>
              <a:chOff x="2352098" y="1668589"/>
              <a:chExt cx="7105650" cy="3225927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812E3F-2B9D-3DA8-194E-6BDC3D248BA8}"/>
                  </a:ext>
                </a:extLst>
              </p:cNvPr>
              <p:cNvSpPr/>
              <p:nvPr/>
            </p:nvSpPr>
            <p:spPr>
              <a:xfrm>
                <a:off x="2352098" y="4894516"/>
                <a:ext cx="7105650" cy="9525"/>
              </a:xfrm>
              <a:custGeom>
                <a:avLst/>
                <a:gdLst>
                  <a:gd name="connsiteX0" fmla="*/ 0 w 7105650"/>
                  <a:gd name="connsiteY0" fmla="*/ 404 h 9525"/>
                  <a:gd name="connsiteX1" fmla="*/ 7105650 w 7105650"/>
                  <a:gd name="connsiteY1" fmla="*/ 4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404"/>
                    </a:moveTo>
                    <a:lnTo>
                      <a:pt x="7105650" y="4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780EB81-DADA-A602-7DFE-E9A4DC508D08}"/>
                  </a:ext>
                </a:extLst>
              </p:cNvPr>
              <p:cNvSpPr/>
              <p:nvPr/>
            </p:nvSpPr>
            <p:spPr>
              <a:xfrm>
                <a:off x="2352098" y="3819239"/>
                <a:ext cx="7105650" cy="9525"/>
              </a:xfrm>
              <a:custGeom>
                <a:avLst/>
                <a:gdLst>
                  <a:gd name="connsiteX0" fmla="*/ 0 w 7105650"/>
                  <a:gd name="connsiteY0" fmla="*/ 291 h 9525"/>
                  <a:gd name="connsiteX1" fmla="*/ 7105650 w 7105650"/>
                  <a:gd name="connsiteY1" fmla="*/ 2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91"/>
                    </a:moveTo>
                    <a:lnTo>
                      <a:pt x="7105650" y="2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61A5E58-9F25-CF5B-05D7-83B5344A9326}"/>
                  </a:ext>
                </a:extLst>
              </p:cNvPr>
              <p:cNvSpPr/>
              <p:nvPr/>
            </p:nvSpPr>
            <p:spPr>
              <a:xfrm>
                <a:off x="2352098" y="3281553"/>
                <a:ext cx="7105650" cy="9525"/>
              </a:xfrm>
              <a:custGeom>
                <a:avLst/>
                <a:gdLst>
                  <a:gd name="connsiteX0" fmla="*/ 0 w 7105650"/>
                  <a:gd name="connsiteY0" fmla="*/ 235 h 9525"/>
                  <a:gd name="connsiteX1" fmla="*/ 7105650 w 7105650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35"/>
                    </a:moveTo>
                    <a:lnTo>
                      <a:pt x="7105650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3ABC1A-11AF-14C4-893C-DFEFCA9A9489}"/>
                  </a:ext>
                </a:extLst>
              </p:cNvPr>
              <p:cNvSpPr/>
              <p:nvPr/>
            </p:nvSpPr>
            <p:spPr>
              <a:xfrm>
                <a:off x="2352098" y="2743866"/>
                <a:ext cx="7105650" cy="9525"/>
              </a:xfrm>
              <a:custGeom>
                <a:avLst/>
                <a:gdLst>
                  <a:gd name="connsiteX0" fmla="*/ 0 w 7105650"/>
                  <a:gd name="connsiteY0" fmla="*/ 178 h 9525"/>
                  <a:gd name="connsiteX1" fmla="*/ 7105650 w 7105650"/>
                  <a:gd name="connsiteY1" fmla="*/ 1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78"/>
                    </a:moveTo>
                    <a:lnTo>
                      <a:pt x="7105650" y="1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29E20C7-B14D-3D4D-1237-531035E4601E}"/>
                  </a:ext>
                </a:extLst>
              </p:cNvPr>
              <p:cNvSpPr/>
              <p:nvPr/>
            </p:nvSpPr>
            <p:spPr>
              <a:xfrm>
                <a:off x="2352098" y="2206275"/>
                <a:ext cx="7105650" cy="9525"/>
              </a:xfrm>
              <a:custGeom>
                <a:avLst/>
                <a:gdLst>
                  <a:gd name="connsiteX0" fmla="*/ 0 w 7105650"/>
                  <a:gd name="connsiteY0" fmla="*/ 122 h 9525"/>
                  <a:gd name="connsiteX1" fmla="*/ 7105650 w 7105650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22"/>
                    </a:moveTo>
                    <a:lnTo>
                      <a:pt x="7105650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8D1DAE-807D-7717-CB75-2878666C5458}"/>
                  </a:ext>
                </a:extLst>
              </p:cNvPr>
              <p:cNvSpPr/>
              <p:nvPr/>
            </p:nvSpPr>
            <p:spPr>
              <a:xfrm>
                <a:off x="2352098" y="1668589"/>
                <a:ext cx="7105650" cy="9525"/>
              </a:xfrm>
              <a:custGeom>
                <a:avLst/>
                <a:gdLst>
                  <a:gd name="connsiteX0" fmla="*/ 0 w 7105650"/>
                  <a:gd name="connsiteY0" fmla="*/ 65 h 9525"/>
                  <a:gd name="connsiteX1" fmla="*/ 7105650 w 710565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65"/>
                    </a:moveTo>
                    <a:lnTo>
                      <a:pt x="710565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B4AF288-B20B-A5C3-CC56-2DC25CB5B044}"/>
              </a:ext>
            </a:extLst>
          </p:cNvPr>
          <p:cNvSpPr/>
          <p:nvPr/>
        </p:nvSpPr>
        <p:spPr>
          <a:xfrm>
            <a:off x="2352098" y="4356925"/>
            <a:ext cx="7105650" cy="9525"/>
          </a:xfrm>
          <a:custGeom>
            <a:avLst/>
            <a:gdLst>
              <a:gd name="connsiteX0" fmla="*/ 0 w 7105650"/>
              <a:gd name="connsiteY0" fmla="*/ 347 h 9525"/>
              <a:gd name="connsiteX1" fmla="*/ 7105650 w 7105650"/>
              <a:gd name="connsiteY1" fmla="*/ 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9525">
                <a:moveTo>
                  <a:pt x="0" y="347"/>
                </a:moveTo>
                <a:lnTo>
                  <a:pt x="7105650" y="347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E936ED-D342-340C-CA02-743778BD7B9B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E6B38A7-1668-D115-CF34-4E0161CAA4F2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7E7570D0-4450-05D8-A470-0AF06541DEA6}"/>
              </a:ext>
            </a:extLst>
          </p:cNvPr>
          <p:cNvGrpSpPr/>
          <p:nvPr/>
        </p:nvGrpSpPr>
        <p:grpSpPr>
          <a:xfrm>
            <a:off x="2352098" y="1695450"/>
            <a:ext cx="7105650" cy="3086100"/>
            <a:chOff x="2352098" y="1695450"/>
            <a:chExt cx="7105650" cy="308610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1FAFAC3-94E3-9CAA-0C53-0C682B03F38B}"/>
                </a:ext>
              </a:extLst>
            </p:cNvPr>
            <p:cNvSpPr/>
            <p:nvPr/>
          </p:nvSpPr>
          <p:spPr>
            <a:xfrm>
              <a:off x="2352098" y="2715482"/>
              <a:ext cx="7105650" cy="1521999"/>
            </a:xfrm>
            <a:custGeom>
              <a:avLst/>
              <a:gdLst>
                <a:gd name="connsiteX0" fmla="*/ 87 w 7105650"/>
                <a:gd name="connsiteY0" fmla="*/ 1383652 h 1521999"/>
                <a:gd name="connsiteX1" fmla="*/ 37139 w 7105650"/>
                <a:gd name="connsiteY1" fmla="*/ 1323644 h 1521999"/>
                <a:gd name="connsiteX2" fmla="*/ 74096 w 7105650"/>
                <a:gd name="connsiteY2" fmla="*/ 1387271 h 1521999"/>
                <a:gd name="connsiteX3" fmla="*/ 111149 w 7105650"/>
                <a:gd name="connsiteY3" fmla="*/ 1370221 h 1521999"/>
                <a:gd name="connsiteX4" fmla="*/ 148106 w 7105650"/>
                <a:gd name="connsiteY4" fmla="*/ 1421656 h 1521999"/>
                <a:gd name="connsiteX5" fmla="*/ 185158 w 7105650"/>
                <a:gd name="connsiteY5" fmla="*/ 1499571 h 1521999"/>
                <a:gd name="connsiteX6" fmla="*/ 222115 w 7105650"/>
                <a:gd name="connsiteY6" fmla="*/ 1458804 h 1521999"/>
                <a:gd name="connsiteX7" fmla="*/ 259167 w 7105650"/>
                <a:gd name="connsiteY7" fmla="*/ 1421466 h 1521999"/>
                <a:gd name="connsiteX8" fmla="*/ 296124 w 7105650"/>
                <a:gd name="connsiteY8" fmla="*/ 1250587 h 1521999"/>
                <a:gd name="connsiteX9" fmla="*/ 333176 w 7105650"/>
                <a:gd name="connsiteY9" fmla="*/ 1252588 h 1521999"/>
                <a:gd name="connsiteX10" fmla="*/ 370133 w 7105650"/>
                <a:gd name="connsiteY10" fmla="*/ 1195628 h 1521999"/>
                <a:gd name="connsiteX11" fmla="*/ 407186 w 7105650"/>
                <a:gd name="connsiteY11" fmla="*/ 1374222 h 1521999"/>
                <a:gd name="connsiteX12" fmla="*/ 444238 w 7105650"/>
                <a:gd name="connsiteY12" fmla="*/ 1396796 h 1521999"/>
                <a:gd name="connsiteX13" fmla="*/ 481195 w 7105650"/>
                <a:gd name="connsiteY13" fmla="*/ 1393653 h 1521999"/>
                <a:gd name="connsiteX14" fmla="*/ 518247 w 7105650"/>
                <a:gd name="connsiteY14" fmla="*/ 1374317 h 1521999"/>
                <a:gd name="connsiteX15" fmla="*/ 555204 w 7105650"/>
                <a:gd name="connsiteY15" fmla="*/ 1444897 h 1521999"/>
                <a:gd name="connsiteX16" fmla="*/ 592256 w 7105650"/>
                <a:gd name="connsiteY16" fmla="*/ 1495665 h 1521999"/>
                <a:gd name="connsiteX17" fmla="*/ 629213 w 7105650"/>
                <a:gd name="connsiteY17" fmla="*/ 1468900 h 1521999"/>
                <a:gd name="connsiteX18" fmla="*/ 666266 w 7105650"/>
                <a:gd name="connsiteY18" fmla="*/ 1463662 h 1521999"/>
                <a:gd name="connsiteX19" fmla="*/ 703223 w 7105650"/>
                <a:gd name="connsiteY19" fmla="*/ 1411750 h 1521999"/>
                <a:gd name="connsiteX20" fmla="*/ 740275 w 7105650"/>
                <a:gd name="connsiteY20" fmla="*/ 1522050 h 1521999"/>
                <a:gd name="connsiteX21" fmla="*/ 814284 w 7105650"/>
                <a:gd name="connsiteY21" fmla="*/ 1502047 h 1521999"/>
                <a:gd name="connsiteX22" fmla="*/ 851241 w 7105650"/>
                <a:gd name="connsiteY22" fmla="*/ 1519002 h 1521999"/>
                <a:gd name="connsiteX23" fmla="*/ 888293 w 7105650"/>
                <a:gd name="connsiteY23" fmla="*/ 1439659 h 1521999"/>
                <a:gd name="connsiteX24" fmla="*/ 925346 w 7105650"/>
                <a:gd name="connsiteY24" fmla="*/ 1461185 h 1521999"/>
                <a:gd name="connsiteX25" fmla="*/ 999355 w 7105650"/>
                <a:gd name="connsiteY25" fmla="*/ 1466900 h 1521999"/>
                <a:gd name="connsiteX26" fmla="*/ 1036312 w 7105650"/>
                <a:gd name="connsiteY26" fmla="*/ 1269923 h 1521999"/>
                <a:gd name="connsiteX27" fmla="*/ 1073364 w 7105650"/>
                <a:gd name="connsiteY27" fmla="*/ 1402130 h 1521999"/>
                <a:gd name="connsiteX28" fmla="*/ 1110321 w 7105650"/>
                <a:gd name="connsiteY28" fmla="*/ 1375174 h 1521999"/>
                <a:gd name="connsiteX29" fmla="*/ 1147373 w 7105650"/>
                <a:gd name="connsiteY29" fmla="*/ 1408893 h 1521999"/>
                <a:gd name="connsiteX30" fmla="*/ 1184330 w 7105650"/>
                <a:gd name="connsiteY30" fmla="*/ 1321358 h 1521999"/>
                <a:gd name="connsiteX31" fmla="*/ 1221383 w 7105650"/>
                <a:gd name="connsiteY31" fmla="*/ 1293164 h 1521999"/>
                <a:gd name="connsiteX32" fmla="*/ 1258340 w 7105650"/>
                <a:gd name="connsiteY32" fmla="*/ 1393462 h 1521999"/>
                <a:gd name="connsiteX33" fmla="*/ 1295392 w 7105650"/>
                <a:gd name="connsiteY33" fmla="*/ 1395939 h 1521999"/>
                <a:gd name="connsiteX34" fmla="*/ 1332444 w 7105650"/>
                <a:gd name="connsiteY34" fmla="*/ 1430896 h 1521999"/>
                <a:gd name="connsiteX35" fmla="*/ 1369401 w 7105650"/>
                <a:gd name="connsiteY35" fmla="*/ 1378508 h 1521999"/>
                <a:gd name="connsiteX36" fmla="*/ 1406453 w 7105650"/>
                <a:gd name="connsiteY36" fmla="*/ 1423752 h 1521999"/>
                <a:gd name="connsiteX37" fmla="*/ 1443410 w 7105650"/>
                <a:gd name="connsiteY37" fmla="*/ 1380508 h 1521999"/>
                <a:gd name="connsiteX38" fmla="*/ 1480463 w 7105650"/>
                <a:gd name="connsiteY38" fmla="*/ 1357172 h 1521999"/>
                <a:gd name="connsiteX39" fmla="*/ 1517420 w 7105650"/>
                <a:gd name="connsiteY39" fmla="*/ 1380889 h 1521999"/>
                <a:gd name="connsiteX40" fmla="*/ 1554472 w 7105650"/>
                <a:gd name="connsiteY40" fmla="*/ 1343551 h 1521999"/>
                <a:gd name="connsiteX41" fmla="*/ 1591429 w 7105650"/>
                <a:gd name="connsiteY41" fmla="*/ 1371840 h 1521999"/>
                <a:gd name="connsiteX42" fmla="*/ 1628481 w 7105650"/>
                <a:gd name="connsiteY42" fmla="*/ 1193628 h 1521999"/>
                <a:gd name="connsiteX43" fmla="*/ 1702490 w 7105650"/>
                <a:gd name="connsiteY43" fmla="*/ 1339741 h 1521999"/>
                <a:gd name="connsiteX44" fmla="*/ 1739447 w 7105650"/>
                <a:gd name="connsiteY44" fmla="*/ 865492 h 1521999"/>
                <a:gd name="connsiteX45" fmla="*/ 1776500 w 7105650"/>
                <a:gd name="connsiteY45" fmla="*/ 1083424 h 1521999"/>
                <a:gd name="connsiteX46" fmla="*/ 1813552 w 7105650"/>
                <a:gd name="connsiteY46" fmla="*/ 50 h 1521999"/>
                <a:gd name="connsiteX47" fmla="*/ 1850509 w 7105650"/>
                <a:gd name="connsiteY47" fmla="*/ 1057897 h 1521999"/>
                <a:gd name="connsiteX48" fmla="*/ 1887561 w 7105650"/>
                <a:gd name="connsiteY48" fmla="*/ 1253350 h 1521999"/>
                <a:gd name="connsiteX49" fmla="*/ 1924518 w 7105650"/>
                <a:gd name="connsiteY49" fmla="*/ 1180388 h 1521999"/>
                <a:gd name="connsiteX50" fmla="*/ 1961570 w 7105650"/>
                <a:gd name="connsiteY50" fmla="*/ 1186389 h 1521999"/>
                <a:gd name="connsiteX51" fmla="*/ 1998527 w 7105650"/>
                <a:gd name="connsiteY51" fmla="*/ 589933 h 1521999"/>
                <a:gd name="connsiteX52" fmla="*/ 2035580 w 7105650"/>
                <a:gd name="connsiteY52" fmla="*/ 1013701 h 1521999"/>
                <a:gd name="connsiteX53" fmla="*/ 2072537 w 7105650"/>
                <a:gd name="connsiteY53" fmla="*/ 1283830 h 1521999"/>
                <a:gd name="connsiteX54" fmla="*/ 2109589 w 7105650"/>
                <a:gd name="connsiteY54" fmla="*/ 1323073 h 1521999"/>
                <a:gd name="connsiteX55" fmla="*/ 2146546 w 7105650"/>
                <a:gd name="connsiteY55" fmla="*/ 1082662 h 1521999"/>
                <a:gd name="connsiteX56" fmla="*/ 2183598 w 7105650"/>
                <a:gd name="connsiteY56" fmla="*/ 1378889 h 1521999"/>
                <a:gd name="connsiteX57" fmla="*/ 2257607 w 7105650"/>
                <a:gd name="connsiteY57" fmla="*/ 1394415 h 1521999"/>
                <a:gd name="connsiteX58" fmla="*/ 2294660 w 7105650"/>
                <a:gd name="connsiteY58" fmla="*/ 1415656 h 1521999"/>
                <a:gd name="connsiteX59" fmla="*/ 2331617 w 7105650"/>
                <a:gd name="connsiteY59" fmla="*/ 1367364 h 1521999"/>
                <a:gd name="connsiteX60" fmla="*/ 2368669 w 7105650"/>
                <a:gd name="connsiteY60" fmla="*/ 1114189 h 1521999"/>
                <a:gd name="connsiteX61" fmla="*/ 2405626 w 7105650"/>
                <a:gd name="connsiteY61" fmla="*/ 1407273 h 1521999"/>
                <a:gd name="connsiteX62" fmla="*/ 2442678 w 7105650"/>
                <a:gd name="connsiteY62" fmla="*/ 1334979 h 1521999"/>
                <a:gd name="connsiteX63" fmla="*/ 2479635 w 7105650"/>
                <a:gd name="connsiteY63" fmla="*/ 1365840 h 1521999"/>
                <a:gd name="connsiteX64" fmla="*/ 2516687 w 7105650"/>
                <a:gd name="connsiteY64" fmla="*/ 1366221 h 1521999"/>
                <a:gd name="connsiteX65" fmla="*/ 2553644 w 7105650"/>
                <a:gd name="connsiteY65" fmla="*/ 1463852 h 1521999"/>
                <a:gd name="connsiteX66" fmla="*/ 2590697 w 7105650"/>
                <a:gd name="connsiteY66" fmla="*/ 1436706 h 1521999"/>
                <a:gd name="connsiteX67" fmla="*/ 2627653 w 7105650"/>
                <a:gd name="connsiteY67" fmla="*/ 1460614 h 1521999"/>
                <a:gd name="connsiteX68" fmla="*/ 2664706 w 7105650"/>
                <a:gd name="connsiteY68" fmla="*/ 1330978 h 1521999"/>
                <a:gd name="connsiteX69" fmla="*/ 2701758 w 7105650"/>
                <a:gd name="connsiteY69" fmla="*/ 1254112 h 1521999"/>
                <a:gd name="connsiteX70" fmla="*/ 2738715 w 7105650"/>
                <a:gd name="connsiteY70" fmla="*/ 1259636 h 1521999"/>
                <a:gd name="connsiteX71" fmla="*/ 2775767 w 7105650"/>
                <a:gd name="connsiteY71" fmla="*/ 1276495 h 1521999"/>
                <a:gd name="connsiteX72" fmla="*/ 2812724 w 7105650"/>
                <a:gd name="connsiteY72" fmla="*/ 1274971 h 1521999"/>
                <a:gd name="connsiteX73" fmla="*/ 2849777 w 7105650"/>
                <a:gd name="connsiteY73" fmla="*/ 1105903 h 1521999"/>
                <a:gd name="connsiteX74" fmla="*/ 2886734 w 7105650"/>
                <a:gd name="connsiteY74" fmla="*/ 1351648 h 1521999"/>
                <a:gd name="connsiteX75" fmla="*/ 2923786 w 7105650"/>
                <a:gd name="connsiteY75" fmla="*/ 1301641 h 1521999"/>
                <a:gd name="connsiteX76" fmla="*/ 2960743 w 7105650"/>
                <a:gd name="connsiteY76" fmla="*/ 1356410 h 1521999"/>
                <a:gd name="connsiteX77" fmla="*/ 2997795 w 7105650"/>
                <a:gd name="connsiteY77" fmla="*/ 1400130 h 1521999"/>
                <a:gd name="connsiteX78" fmla="*/ 3034752 w 7105650"/>
                <a:gd name="connsiteY78" fmla="*/ 1369840 h 1521999"/>
                <a:gd name="connsiteX79" fmla="*/ 3071804 w 7105650"/>
                <a:gd name="connsiteY79" fmla="*/ 1271256 h 1521999"/>
                <a:gd name="connsiteX80" fmla="*/ 3108857 w 7105650"/>
                <a:gd name="connsiteY80" fmla="*/ 1273352 h 1521999"/>
                <a:gd name="connsiteX81" fmla="*/ 3145814 w 7105650"/>
                <a:gd name="connsiteY81" fmla="*/ 1194390 h 1521999"/>
                <a:gd name="connsiteX82" fmla="*/ 3182866 w 7105650"/>
                <a:gd name="connsiteY82" fmla="*/ 1238300 h 1521999"/>
                <a:gd name="connsiteX83" fmla="*/ 3219823 w 7105650"/>
                <a:gd name="connsiteY83" fmla="*/ 1275448 h 1521999"/>
                <a:gd name="connsiteX84" fmla="*/ 3256875 w 7105650"/>
                <a:gd name="connsiteY84" fmla="*/ 1062469 h 1521999"/>
                <a:gd name="connsiteX85" fmla="*/ 3293832 w 7105650"/>
                <a:gd name="connsiteY85" fmla="*/ 1155337 h 1521999"/>
                <a:gd name="connsiteX86" fmla="*/ 3330884 w 7105650"/>
                <a:gd name="connsiteY86" fmla="*/ 860348 h 1521999"/>
                <a:gd name="connsiteX87" fmla="*/ 3367841 w 7105650"/>
                <a:gd name="connsiteY87" fmla="*/ 961789 h 1521999"/>
                <a:gd name="connsiteX88" fmla="*/ 3404894 w 7105650"/>
                <a:gd name="connsiteY88" fmla="*/ 1336122 h 1521999"/>
                <a:gd name="connsiteX89" fmla="*/ 3441851 w 7105650"/>
                <a:gd name="connsiteY89" fmla="*/ 1231633 h 1521999"/>
                <a:gd name="connsiteX90" fmla="*/ 3478903 w 7105650"/>
                <a:gd name="connsiteY90" fmla="*/ 1211154 h 1521999"/>
                <a:gd name="connsiteX91" fmla="*/ 3515860 w 7105650"/>
                <a:gd name="connsiteY91" fmla="*/ 1157147 h 1521999"/>
                <a:gd name="connsiteX92" fmla="*/ 3552912 w 7105650"/>
                <a:gd name="connsiteY92" fmla="*/ 1382413 h 1521999"/>
                <a:gd name="connsiteX93" fmla="*/ 3589965 w 7105650"/>
                <a:gd name="connsiteY93" fmla="*/ 1385556 h 1521999"/>
                <a:gd name="connsiteX94" fmla="*/ 3626921 w 7105650"/>
                <a:gd name="connsiteY94" fmla="*/ 1355839 h 1521999"/>
                <a:gd name="connsiteX95" fmla="*/ 3663974 w 7105650"/>
                <a:gd name="connsiteY95" fmla="*/ 1338027 h 1521999"/>
                <a:gd name="connsiteX96" fmla="*/ 3700931 w 7105650"/>
                <a:gd name="connsiteY96" fmla="*/ 1432991 h 1521999"/>
                <a:gd name="connsiteX97" fmla="*/ 3737983 w 7105650"/>
                <a:gd name="connsiteY97" fmla="*/ 1411464 h 1521999"/>
                <a:gd name="connsiteX98" fmla="*/ 3774940 w 7105650"/>
                <a:gd name="connsiteY98" fmla="*/ 1473758 h 1521999"/>
                <a:gd name="connsiteX99" fmla="*/ 3811992 w 7105650"/>
                <a:gd name="connsiteY99" fmla="*/ 1488998 h 1521999"/>
                <a:gd name="connsiteX100" fmla="*/ 3848949 w 7105650"/>
                <a:gd name="connsiteY100" fmla="*/ 1315929 h 1521999"/>
                <a:gd name="connsiteX101" fmla="*/ 3922958 w 7105650"/>
                <a:gd name="connsiteY101" fmla="*/ 1228870 h 1521999"/>
                <a:gd name="connsiteX102" fmla="*/ 3960011 w 7105650"/>
                <a:gd name="connsiteY102" fmla="*/ 1229442 h 1521999"/>
                <a:gd name="connsiteX103" fmla="*/ 4034020 w 7105650"/>
                <a:gd name="connsiteY103" fmla="*/ 1123714 h 1521999"/>
                <a:gd name="connsiteX104" fmla="*/ 4071072 w 7105650"/>
                <a:gd name="connsiteY104" fmla="*/ 915403 h 1521999"/>
                <a:gd name="connsiteX105" fmla="*/ 4108029 w 7105650"/>
                <a:gd name="connsiteY105" fmla="*/ 1400035 h 1521999"/>
                <a:gd name="connsiteX106" fmla="*/ 4145082 w 7105650"/>
                <a:gd name="connsiteY106" fmla="*/ 1489570 h 1521999"/>
                <a:gd name="connsiteX107" fmla="*/ 4182038 w 7105650"/>
                <a:gd name="connsiteY107" fmla="*/ 1454994 h 1521999"/>
                <a:gd name="connsiteX108" fmla="*/ 4219091 w 7105650"/>
                <a:gd name="connsiteY108" fmla="*/ 1491475 h 1521999"/>
                <a:gd name="connsiteX109" fmla="*/ 4293100 w 7105650"/>
                <a:gd name="connsiteY109" fmla="*/ 1503952 h 1521999"/>
                <a:gd name="connsiteX110" fmla="*/ 4330057 w 7105650"/>
                <a:gd name="connsiteY110" fmla="*/ 1441564 h 1521999"/>
                <a:gd name="connsiteX111" fmla="*/ 4367109 w 7105650"/>
                <a:gd name="connsiteY111" fmla="*/ 1497285 h 1521999"/>
                <a:gd name="connsiteX112" fmla="*/ 4404066 w 7105650"/>
                <a:gd name="connsiteY112" fmla="*/ 1468614 h 1521999"/>
                <a:gd name="connsiteX113" fmla="*/ 4441118 w 7105650"/>
                <a:gd name="connsiteY113" fmla="*/ 1400035 h 1521999"/>
                <a:gd name="connsiteX114" fmla="*/ 4478171 w 7105650"/>
                <a:gd name="connsiteY114" fmla="*/ 1435753 h 1521999"/>
                <a:gd name="connsiteX115" fmla="*/ 4515128 w 7105650"/>
                <a:gd name="connsiteY115" fmla="*/ 1464519 h 1521999"/>
                <a:gd name="connsiteX116" fmla="*/ 4552180 w 7105650"/>
                <a:gd name="connsiteY116" fmla="*/ 1441087 h 1521999"/>
                <a:gd name="connsiteX117" fmla="*/ 4589137 w 7105650"/>
                <a:gd name="connsiteY117" fmla="*/ 1405940 h 1521999"/>
                <a:gd name="connsiteX118" fmla="*/ 4626189 w 7105650"/>
                <a:gd name="connsiteY118" fmla="*/ 1322215 h 1521999"/>
                <a:gd name="connsiteX119" fmla="*/ 4663146 w 7105650"/>
                <a:gd name="connsiteY119" fmla="*/ 1401273 h 1521999"/>
                <a:gd name="connsiteX120" fmla="*/ 4700199 w 7105650"/>
                <a:gd name="connsiteY120" fmla="*/ 1392605 h 1521999"/>
                <a:gd name="connsiteX121" fmla="*/ 4737155 w 7105650"/>
                <a:gd name="connsiteY121" fmla="*/ 1224298 h 1521999"/>
                <a:gd name="connsiteX122" fmla="*/ 4774208 w 7105650"/>
                <a:gd name="connsiteY122" fmla="*/ 1363935 h 1521999"/>
                <a:gd name="connsiteX123" fmla="*/ 4811165 w 7105650"/>
                <a:gd name="connsiteY123" fmla="*/ 1229918 h 1521999"/>
                <a:gd name="connsiteX124" fmla="*/ 4848217 w 7105650"/>
                <a:gd name="connsiteY124" fmla="*/ 1269637 h 1521999"/>
                <a:gd name="connsiteX125" fmla="*/ 4885269 w 7105650"/>
                <a:gd name="connsiteY125" fmla="*/ 1276972 h 1521999"/>
                <a:gd name="connsiteX126" fmla="*/ 4922226 w 7105650"/>
                <a:gd name="connsiteY126" fmla="*/ 1202581 h 1521999"/>
                <a:gd name="connsiteX127" fmla="*/ 4959279 w 7105650"/>
                <a:gd name="connsiteY127" fmla="*/ 1231633 h 1521999"/>
                <a:gd name="connsiteX128" fmla="*/ 4996236 w 7105650"/>
                <a:gd name="connsiteY128" fmla="*/ 1332026 h 1521999"/>
                <a:gd name="connsiteX129" fmla="*/ 5033288 w 7105650"/>
                <a:gd name="connsiteY129" fmla="*/ 1260017 h 1521999"/>
                <a:gd name="connsiteX130" fmla="*/ 5070245 w 7105650"/>
                <a:gd name="connsiteY130" fmla="*/ 1071136 h 1521999"/>
                <a:gd name="connsiteX131" fmla="*/ 5107297 w 7105650"/>
                <a:gd name="connsiteY131" fmla="*/ 1282306 h 1521999"/>
                <a:gd name="connsiteX132" fmla="*/ 5144254 w 7105650"/>
                <a:gd name="connsiteY132" fmla="*/ 1371079 h 1521999"/>
                <a:gd name="connsiteX133" fmla="*/ 5181306 w 7105650"/>
                <a:gd name="connsiteY133" fmla="*/ 1252778 h 1521999"/>
                <a:gd name="connsiteX134" fmla="*/ 5218264 w 7105650"/>
                <a:gd name="connsiteY134" fmla="*/ 1366506 h 1521999"/>
                <a:gd name="connsiteX135" fmla="*/ 5255315 w 7105650"/>
                <a:gd name="connsiteY135" fmla="*/ 1346504 h 1521999"/>
                <a:gd name="connsiteX136" fmla="*/ 5292272 w 7105650"/>
                <a:gd name="connsiteY136" fmla="*/ 1414989 h 1521999"/>
                <a:gd name="connsiteX137" fmla="*/ 5366377 w 7105650"/>
                <a:gd name="connsiteY137" fmla="*/ 1156671 h 1521999"/>
                <a:gd name="connsiteX138" fmla="*/ 5403334 w 7105650"/>
                <a:gd name="connsiteY138" fmla="*/ 1163434 h 1521999"/>
                <a:gd name="connsiteX139" fmla="*/ 5440386 w 7105650"/>
                <a:gd name="connsiteY139" fmla="*/ 1045038 h 1521999"/>
                <a:gd name="connsiteX140" fmla="*/ 5477343 w 7105650"/>
                <a:gd name="connsiteY140" fmla="*/ 1185913 h 1521999"/>
                <a:gd name="connsiteX141" fmla="*/ 5514395 w 7105650"/>
                <a:gd name="connsiteY141" fmla="*/ 1198771 h 1521999"/>
                <a:gd name="connsiteX142" fmla="*/ 5551352 w 7105650"/>
                <a:gd name="connsiteY142" fmla="*/ 1071517 h 1521999"/>
                <a:gd name="connsiteX143" fmla="*/ 5588405 w 7105650"/>
                <a:gd name="connsiteY143" fmla="*/ 1189627 h 1521999"/>
                <a:gd name="connsiteX144" fmla="*/ 5625362 w 7105650"/>
                <a:gd name="connsiteY144" fmla="*/ 1207344 h 1521999"/>
                <a:gd name="connsiteX145" fmla="*/ 5662414 w 7105650"/>
                <a:gd name="connsiteY145" fmla="*/ 1324692 h 1521999"/>
                <a:gd name="connsiteX146" fmla="*/ 5699371 w 7105650"/>
                <a:gd name="connsiteY146" fmla="*/ 1251826 h 1521999"/>
                <a:gd name="connsiteX147" fmla="*/ 5736423 w 7105650"/>
                <a:gd name="connsiteY147" fmla="*/ 1302498 h 1521999"/>
                <a:gd name="connsiteX148" fmla="*/ 5773476 w 7105650"/>
                <a:gd name="connsiteY148" fmla="*/ 1303642 h 1521999"/>
                <a:gd name="connsiteX149" fmla="*/ 5810433 w 7105650"/>
                <a:gd name="connsiteY149" fmla="*/ 1216202 h 1521999"/>
                <a:gd name="connsiteX150" fmla="*/ 5847485 w 7105650"/>
                <a:gd name="connsiteY150" fmla="*/ 1362030 h 1521999"/>
                <a:gd name="connsiteX151" fmla="*/ 5884442 w 7105650"/>
                <a:gd name="connsiteY151" fmla="*/ 1109046 h 1521999"/>
                <a:gd name="connsiteX152" fmla="*/ 5921494 w 7105650"/>
                <a:gd name="connsiteY152" fmla="*/ 1407559 h 1521999"/>
                <a:gd name="connsiteX153" fmla="*/ 5958451 w 7105650"/>
                <a:gd name="connsiteY153" fmla="*/ 1255921 h 1521999"/>
                <a:gd name="connsiteX154" fmla="*/ 5995503 w 7105650"/>
                <a:gd name="connsiteY154" fmla="*/ 1411655 h 1521999"/>
                <a:gd name="connsiteX155" fmla="*/ 6032460 w 7105650"/>
                <a:gd name="connsiteY155" fmla="*/ 1432991 h 1521999"/>
                <a:gd name="connsiteX156" fmla="*/ 6069513 w 7105650"/>
                <a:gd name="connsiteY156" fmla="*/ 1402035 h 1521999"/>
                <a:gd name="connsiteX157" fmla="*/ 6106470 w 7105650"/>
                <a:gd name="connsiteY157" fmla="*/ 1363268 h 1521999"/>
                <a:gd name="connsiteX158" fmla="*/ 6143522 w 7105650"/>
                <a:gd name="connsiteY158" fmla="*/ 1182865 h 1521999"/>
                <a:gd name="connsiteX159" fmla="*/ 6180479 w 7105650"/>
                <a:gd name="connsiteY159" fmla="*/ 1197724 h 1521999"/>
                <a:gd name="connsiteX160" fmla="*/ 6217531 w 7105650"/>
                <a:gd name="connsiteY160" fmla="*/ 1291450 h 1521999"/>
                <a:gd name="connsiteX161" fmla="*/ 6254583 w 7105650"/>
                <a:gd name="connsiteY161" fmla="*/ 1335264 h 1521999"/>
                <a:gd name="connsiteX162" fmla="*/ 6291540 w 7105650"/>
                <a:gd name="connsiteY162" fmla="*/ 1191056 h 1521999"/>
                <a:gd name="connsiteX163" fmla="*/ 6328592 w 7105650"/>
                <a:gd name="connsiteY163" fmla="*/ 1249159 h 1521999"/>
                <a:gd name="connsiteX164" fmla="*/ 6365549 w 7105650"/>
                <a:gd name="connsiteY164" fmla="*/ 1330502 h 1521999"/>
                <a:gd name="connsiteX165" fmla="*/ 6402602 w 7105650"/>
                <a:gd name="connsiteY165" fmla="*/ 1338884 h 1521999"/>
                <a:gd name="connsiteX166" fmla="*/ 6439559 w 7105650"/>
                <a:gd name="connsiteY166" fmla="*/ 1310023 h 1521999"/>
                <a:gd name="connsiteX167" fmla="*/ 6476611 w 7105650"/>
                <a:gd name="connsiteY167" fmla="*/ 1265637 h 1521999"/>
                <a:gd name="connsiteX168" fmla="*/ 6513568 w 7105650"/>
                <a:gd name="connsiteY168" fmla="*/ 1348028 h 1521999"/>
                <a:gd name="connsiteX169" fmla="*/ 6550620 w 7105650"/>
                <a:gd name="connsiteY169" fmla="*/ 1307261 h 1521999"/>
                <a:gd name="connsiteX170" fmla="*/ 6587577 w 7105650"/>
                <a:gd name="connsiteY170" fmla="*/ 1357267 h 1521999"/>
                <a:gd name="connsiteX171" fmla="*/ 6624629 w 7105650"/>
                <a:gd name="connsiteY171" fmla="*/ 1295069 h 1521999"/>
                <a:gd name="connsiteX172" fmla="*/ 6661682 w 7105650"/>
                <a:gd name="connsiteY172" fmla="*/ 1261446 h 1521999"/>
                <a:gd name="connsiteX173" fmla="*/ 6698639 w 7105650"/>
                <a:gd name="connsiteY173" fmla="*/ 1273352 h 1521999"/>
                <a:gd name="connsiteX174" fmla="*/ 6735691 w 7105650"/>
                <a:gd name="connsiteY174" fmla="*/ 1319358 h 1521999"/>
                <a:gd name="connsiteX175" fmla="*/ 6772648 w 7105650"/>
                <a:gd name="connsiteY175" fmla="*/ 1234014 h 1521999"/>
                <a:gd name="connsiteX176" fmla="*/ 6809700 w 7105650"/>
                <a:gd name="connsiteY176" fmla="*/ 1201534 h 1521999"/>
                <a:gd name="connsiteX177" fmla="*/ 6846657 w 7105650"/>
                <a:gd name="connsiteY177" fmla="*/ 1257731 h 1521999"/>
                <a:gd name="connsiteX178" fmla="*/ 6883710 w 7105650"/>
                <a:gd name="connsiteY178" fmla="*/ 1225251 h 1521999"/>
                <a:gd name="connsiteX179" fmla="*/ 6920667 w 7105650"/>
                <a:gd name="connsiteY179" fmla="*/ 1281353 h 1521999"/>
                <a:gd name="connsiteX180" fmla="*/ 6957719 w 7105650"/>
                <a:gd name="connsiteY180" fmla="*/ 1203534 h 1521999"/>
                <a:gd name="connsiteX181" fmla="*/ 6994676 w 7105650"/>
                <a:gd name="connsiteY181" fmla="*/ 1198962 h 1521999"/>
                <a:gd name="connsiteX182" fmla="*/ 7031728 w 7105650"/>
                <a:gd name="connsiteY182" fmla="*/ 990650 h 1521999"/>
                <a:gd name="connsiteX183" fmla="*/ 7068685 w 7105650"/>
                <a:gd name="connsiteY183" fmla="*/ 1160957 h 1521999"/>
                <a:gd name="connsiteX184" fmla="*/ 7105737 w 7105650"/>
                <a:gd name="connsiteY184" fmla="*/ 1192771 h 15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105650" h="1521999">
                  <a:moveTo>
                    <a:pt x="87" y="1383652"/>
                  </a:moveTo>
                  <a:lnTo>
                    <a:pt x="37139" y="1323644"/>
                  </a:lnTo>
                  <a:lnTo>
                    <a:pt x="74096" y="1387271"/>
                  </a:lnTo>
                  <a:lnTo>
                    <a:pt x="111149" y="1370221"/>
                  </a:lnTo>
                  <a:lnTo>
                    <a:pt x="148106" y="1421656"/>
                  </a:lnTo>
                  <a:lnTo>
                    <a:pt x="185158" y="1499571"/>
                  </a:lnTo>
                  <a:lnTo>
                    <a:pt x="222115" y="1458804"/>
                  </a:lnTo>
                  <a:lnTo>
                    <a:pt x="259167" y="1421466"/>
                  </a:lnTo>
                  <a:lnTo>
                    <a:pt x="296124" y="1250587"/>
                  </a:lnTo>
                  <a:lnTo>
                    <a:pt x="333176" y="1252588"/>
                  </a:lnTo>
                  <a:lnTo>
                    <a:pt x="370133" y="1195628"/>
                  </a:lnTo>
                  <a:lnTo>
                    <a:pt x="407186" y="1374222"/>
                  </a:lnTo>
                  <a:lnTo>
                    <a:pt x="444238" y="1396796"/>
                  </a:lnTo>
                  <a:lnTo>
                    <a:pt x="481195" y="1393653"/>
                  </a:lnTo>
                  <a:lnTo>
                    <a:pt x="518247" y="1374317"/>
                  </a:lnTo>
                  <a:lnTo>
                    <a:pt x="555204" y="1444897"/>
                  </a:lnTo>
                  <a:lnTo>
                    <a:pt x="592256" y="1495665"/>
                  </a:lnTo>
                  <a:lnTo>
                    <a:pt x="629213" y="1468900"/>
                  </a:lnTo>
                  <a:lnTo>
                    <a:pt x="666266" y="1463662"/>
                  </a:lnTo>
                  <a:lnTo>
                    <a:pt x="703223" y="1411750"/>
                  </a:lnTo>
                  <a:lnTo>
                    <a:pt x="740275" y="1522050"/>
                  </a:lnTo>
                  <a:lnTo>
                    <a:pt x="814284" y="1502047"/>
                  </a:lnTo>
                  <a:lnTo>
                    <a:pt x="851241" y="1519002"/>
                  </a:lnTo>
                  <a:lnTo>
                    <a:pt x="888293" y="1439659"/>
                  </a:lnTo>
                  <a:lnTo>
                    <a:pt x="925346" y="1461185"/>
                  </a:lnTo>
                  <a:lnTo>
                    <a:pt x="999355" y="1466900"/>
                  </a:lnTo>
                  <a:lnTo>
                    <a:pt x="1036312" y="1269923"/>
                  </a:lnTo>
                  <a:lnTo>
                    <a:pt x="1073364" y="1402130"/>
                  </a:lnTo>
                  <a:lnTo>
                    <a:pt x="1110321" y="1375174"/>
                  </a:lnTo>
                  <a:lnTo>
                    <a:pt x="1147373" y="1408893"/>
                  </a:lnTo>
                  <a:lnTo>
                    <a:pt x="1184330" y="1321358"/>
                  </a:lnTo>
                  <a:lnTo>
                    <a:pt x="1221383" y="1293164"/>
                  </a:lnTo>
                  <a:lnTo>
                    <a:pt x="1258340" y="1393462"/>
                  </a:lnTo>
                  <a:lnTo>
                    <a:pt x="1295392" y="1395939"/>
                  </a:lnTo>
                  <a:lnTo>
                    <a:pt x="1332444" y="1430896"/>
                  </a:lnTo>
                  <a:lnTo>
                    <a:pt x="1369401" y="1378508"/>
                  </a:lnTo>
                  <a:lnTo>
                    <a:pt x="1406453" y="1423752"/>
                  </a:lnTo>
                  <a:lnTo>
                    <a:pt x="1443410" y="1380508"/>
                  </a:lnTo>
                  <a:lnTo>
                    <a:pt x="1480463" y="1357172"/>
                  </a:lnTo>
                  <a:lnTo>
                    <a:pt x="1517420" y="1380889"/>
                  </a:lnTo>
                  <a:lnTo>
                    <a:pt x="1554472" y="1343551"/>
                  </a:lnTo>
                  <a:lnTo>
                    <a:pt x="1591429" y="1371840"/>
                  </a:lnTo>
                  <a:lnTo>
                    <a:pt x="1628481" y="1193628"/>
                  </a:lnTo>
                  <a:lnTo>
                    <a:pt x="1702490" y="1339741"/>
                  </a:lnTo>
                  <a:lnTo>
                    <a:pt x="1739447" y="865492"/>
                  </a:lnTo>
                  <a:lnTo>
                    <a:pt x="1776500" y="1083424"/>
                  </a:lnTo>
                  <a:lnTo>
                    <a:pt x="1813552" y="50"/>
                  </a:lnTo>
                  <a:lnTo>
                    <a:pt x="1850509" y="1057897"/>
                  </a:lnTo>
                  <a:lnTo>
                    <a:pt x="1887561" y="1253350"/>
                  </a:lnTo>
                  <a:lnTo>
                    <a:pt x="1924518" y="1180388"/>
                  </a:lnTo>
                  <a:lnTo>
                    <a:pt x="1961570" y="1186389"/>
                  </a:lnTo>
                  <a:lnTo>
                    <a:pt x="1998527" y="589933"/>
                  </a:lnTo>
                  <a:lnTo>
                    <a:pt x="2035580" y="1013701"/>
                  </a:lnTo>
                  <a:lnTo>
                    <a:pt x="2072537" y="1283830"/>
                  </a:lnTo>
                  <a:lnTo>
                    <a:pt x="2109589" y="1323073"/>
                  </a:lnTo>
                  <a:lnTo>
                    <a:pt x="2146546" y="1082662"/>
                  </a:lnTo>
                  <a:lnTo>
                    <a:pt x="2183598" y="1378889"/>
                  </a:lnTo>
                  <a:lnTo>
                    <a:pt x="2257607" y="1394415"/>
                  </a:lnTo>
                  <a:lnTo>
                    <a:pt x="2294660" y="1415656"/>
                  </a:lnTo>
                  <a:lnTo>
                    <a:pt x="2331617" y="1367364"/>
                  </a:lnTo>
                  <a:lnTo>
                    <a:pt x="2368669" y="1114189"/>
                  </a:lnTo>
                  <a:lnTo>
                    <a:pt x="2405626" y="1407273"/>
                  </a:lnTo>
                  <a:lnTo>
                    <a:pt x="2442678" y="1334979"/>
                  </a:lnTo>
                  <a:lnTo>
                    <a:pt x="2479635" y="1365840"/>
                  </a:lnTo>
                  <a:lnTo>
                    <a:pt x="2516687" y="1366221"/>
                  </a:lnTo>
                  <a:lnTo>
                    <a:pt x="2553644" y="1463852"/>
                  </a:lnTo>
                  <a:lnTo>
                    <a:pt x="2590697" y="1436706"/>
                  </a:lnTo>
                  <a:lnTo>
                    <a:pt x="2627653" y="1460614"/>
                  </a:lnTo>
                  <a:lnTo>
                    <a:pt x="2664706" y="1330978"/>
                  </a:lnTo>
                  <a:lnTo>
                    <a:pt x="2701758" y="1254112"/>
                  </a:lnTo>
                  <a:lnTo>
                    <a:pt x="2738715" y="1259636"/>
                  </a:lnTo>
                  <a:lnTo>
                    <a:pt x="2775767" y="1276495"/>
                  </a:lnTo>
                  <a:lnTo>
                    <a:pt x="2812724" y="1274971"/>
                  </a:lnTo>
                  <a:lnTo>
                    <a:pt x="2849777" y="1105903"/>
                  </a:lnTo>
                  <a:lnTo>
                    <a:pt x="2886734" y="1351648"/>
                  </a:lnTo>
                  <a:lnTo>
                    <a:pt x="2923786" y="1301641"/>
                  </a:lnTo>
                  <a:lnTo>
                    <a:pt x="2960743" y="1356410"/>
                  </a:lnTo>
                  <a:lnTo>
                    <a:pt x="2997795" y="1400130"/>
                  </a:lnTo>
                  <a:lnTo>
                    <a:pt x="3034752" y="1369840"/>
                  </a:lnTo>
                  <a:lnTo>
                    <a:pt x="3071804" y="1271256"/>
                  </a:lnTo>
                  <a:lnTo>
                    <a:pt x="3108857" y="1273352"/>
                  </a:lnTo>
                  <a:lnTo>
                    <a:pt x="3145814" y="1194390"/>
                  </a:lnTo>
                  <a:lnTo>
                    <a:pt x="3182866" y="1238300"/>
                  </a:lnTo>
                  <a:lnTo>
                    <a:pt x="3219823" y="1275448"/>
                  </a:lnTo>
                  <a:lnTo>
                    <a:pt x="3256875" y="1062469"/>
                  </a:lnTo>
                  <a:lnTo>
                    <a:pt x="3293832" y="1155337"/>
                  </a:lnTo>
                  <a:lnTo>
                    <a:pt x="3330884" y="860348"/>
                  </a:lnTo>
                  <a:lnTo>
                    <a:pt x="3367841" y="961789"/>
                  </a:lnTo>
                  <a:lnTo>
                    <a:pt x="3404894" y="1336122"/>
                  </a:lnTo>
                  <a:lnTo>
                    <a:pt x="3441851" y="1231633"/>
                  </a:lnTo>
                  <a:lnTo>
                    <a:pt x="3478903" y="1211154"/>
                  </a:lnTo>
                  <a:lnTo>
                    <a:pt x="3515860" y="1157147"/>
                  </a:lnTo>
                  <a:lnTo>
                    <a:pt x="3552912" y="1382413"/>
                  </a:lnTo>
                  <a:lnTo>
                    <a:pt x="3589965" y="1385556"/>
                  </a:lnTo>
                  <a:lnTo>
                    <a:pt x="3626921" y="1355839"/>
                  </a:lnTo>
                  <a:lnTo>
                    <a:pt x="3663974" y="1338027"/>
                  </a:lnTo>
                  <a:lnTo>
                    <a:pt x="3700931" y="1432991"/>
                  </a:lnTo>
                  <a:lnTo>
                    <a:pt x="3737983" y="1411464"/>
                  </a:lnTo>
                  <a:lnTo>
                    <a:pt x="3774940" y="1473758"/>
                  </a:lnTo>
                  <a:lnTo>
                    <a:pt x="3811992" y="1488998"/>
                  </a:lnTo>
                  <a:lnTo>
                    <a:pt x="3848949" y="1315929"/>
                  </a:lnTo>
                  <a:lnTo>
                    <a:pt x="3922958" y="1228870"/>
                  </a:lnTo>
                  <a:lnTo>
                    <a:pt x="3960011" y="1229442"/>
                  </a:lnTo>
                  <a:lnTo>
                    <a:pt x="4034020" y="1123714"/>
                  </a:lnTo>
                  <a:lnTo>
                    <a:pt x="4071072" y="915403"/>
                  </a:lnTo>
                  <a:lnTo>
                    <a:pt x="4108029" y="1400035"/>
                  </a:lnTo>
                  <a:lnTo>
                    <a:pt x="4145082" y="1489570"/>
                  </a:lnTo>
                  <a:lnTo>
                    <a:pt x="4182038" y="1454994"/>
                  </a:lnTo>
                  <a:lnTo>
                    <a:pt x="4219091" y="1491475"/>
                  </a:lnTo>
                  <a:lnTo>
                    <a:pt x="4293100" y="1503952"/>
                  </a:lnTo>
                  <a:lnTo>
                    <a:pt x="4330057" y="1441564"/>
                  </a:lnTo>
                  <a:lnTo>
                    <a:pt x="4367109" y="1497285"/>
                  </a:lnTo>
                  <a:lnTo>
                    <a:pt x="4404066" y="1468614"/>
                  </a:lnTo>
                  <a:lnTo>
                    <a:pt x="4441118" y="1400035"/>
                  </a:lnTo>
                  <a:lnTo>
                    <a:pt x="4478171" y="1435753"/>
                  </a:lnTo>
                  <a:lnTo>
                    <a:pt x="4515128" y="1464519"/>
                  </a:lnTo>
                  <a:lnTo>
                    <a:pt x="4552180" y="1441087"/>
                  </a:lnTo>
                  <a:lnTo>
                    <a:pt x="4589137" y="1405940"/>
                  </a:lnTo>
                  <a:lnTo>
                    <a:pt x="4626189" y="1322215"/>
                  </a:lnTo>
                  <a:lnTo>
                    <a:pt x="4663146" y="1401273"/>
                  </a:lnTo>
                  <a:lnTo>
                    <a:pt x="4700199" y="1392605"/>
                  </a:lnTo>
                  <a:lnTo>
                    <a:pt x="4737155" y="1224298"/>
                  </a:lnTo>
                  <a:lnTo>
                    <a:pt x="4774208" y="1363935"/>
                  </a:lnTo>
                  <a:lnTo>
                    <a:pt x="4811165" y="1229918"/>
                  </a:lnTo>
                  <a:lnTo>
                    <a:pt x="4848217" y="1269637"/>
                  </a:lnTo>
                  <a:lnTo>
                    <a:pt x="4885269" y="1276972"/>
                  </a:lnTo>
                  <a:lnTo>
                    <a:pt x="4922226" y="1202581"/>
                  </a:lnTo>
                  <a:lnTo>
                    <a:pt x="4959279" y="1231633"/>
                  </a:lnTo>
                  <a:lnTo>
                    <a:pt x="4996236" y="1332026"/>
                  </a:lnTo>
                  <a:lnTo>
                    <a:pt x="5033288" y="1260017"/>
                  </a:lnTo>
                  <a:lnTo>
                    <a:pt x="5070245" y="1071136"/>
                  </a:lnTo>
                  <a:lnTo>
                    <a:pt x="5107297" y="1282306"/>
                  </a:lnTo>
                  <a:lnTo>
                    <a:pt x="5144254" y="1371079"/>
                  </a:lnTo>
                  <a:lnTo>
                    <a:pt x="5181306" y="1252778"/>
                  </a:lnTo>
                  <a:lnTo>
                    <a:pt x="5218264" y="1366506"/>
                  </a:lnTo>
                  <a:lnTo>
                    <a:pt x="5255315" y="1346504"/>
                  </a:lnTo>
                  <a:lnTo>
                    <a:pt x="5292272" y="1414989"/>
                  </a:lnTo>
                  <a:lnTo>
                    <a:pt x="5366377" y="1156671"/>
                  </a:lnTo>
                  <a:lnTo>
                    <a:pt x="5403334" y="1163434"/>
                  </a:lnTo>
                  <a:lnTo>
                    <a:pt x="5440386" y="1045038"/>
                  </a:lnTo>
                  <a:lnTo>
                    <a:pt x="5477343" y="1185913"/>
                  </a:lnTo>
                  <a:lnTo>
                    <a:pt x="5514395" y="1198771"/>
                  </a:lnTo>
                  <a:lnTo>
                    <a:pt x="5551352" y="1071517"/>
                  </a:lnTo>
                  <a:lnTo>
                    <a:pt x="5588405" y="1189627"/>
                  </a:lnTo>
                  <a:lnTo>
                    <a:pt x="5625362" y="1207344"/>
                  </a:lnTo>
                  <a:lnTo>
                    <a:pt x="5662414" y="1324692"/>
                  </a:lnTo>
                  <a:lnTo>
                    <a:pt x="5699371" y="1251826"/>
                  </a:lnTo>
                  <a:lnTo>
                    <a:pt x="5736423" y="1302498"/>
                  </a:lnTo>
                  <a:lnTo>
                    <a:pt x="5773476" y="1303642"/>
                  </a:lnTo>
                  <a:lnTo>
                    <a:pt x="5810433" y="1216202"/>
                  </a:lnTo>
                  <a:lnTo>
                    <a:pt x="5847485" y="1362030"/>
                  </a:lnTo>
                  <a:lnTo>
                    <a:pt x="5884442" y="1109046"/>
                  </a:lnTo>
                  <a:lnTo>
                    <a:pt x="5921494" y="1407559"/>
                  </a:lnTo>
                  <a:lnTo>
                    <a:pt x="5958451" y="1255921"/>
                  </a:lnTo>
                  <a:lnTo>
                    <a:pt x="5995503" y="1411655"/>
                  </a:lnTo>
                  <a:lnTo>
                    <a:pt x="6032460" y="1432991"/>
                  </a:lnTo>
                  <a:lnTo>
                    <a:pt x="6069513" y="1402035"/>
                  </a:lnTo>
                  <a:lnTo>
                    <a:pt x="6106470" y="1363268"/>
                  </a:lnTo>
                  <a:lnTo>
                    <a:pt x="6143522" y="1182865"/>
                  </a:lnTo>
                  <a:lnTo>
                    <a:pt x="6180479" y="1197724"/>
                  </a:lnTo>
                  <a:lnTo>
                    <a:pt x="6217531" y="1291450"/>
                  </a:lnTo>
                  <a:lnTo>
                    <a:pt x="6254583" y="1335264"/>
                  </a:lnTo>
                  <a:lnTo>
                    <a:pt x="6291540" y="1191056"/>
                  </a:lnTo>
                  <a:lnTo>
                    <a:pt x="6328592" y="1249159"/>
                  </a:lnTo>
                  <a:lnTo>
                    <a:pt x="6365549" y="1330502"/>
                  </a:lnTo>
                  <a:lnTo>
                    <a:pt x="6402602" y="1338884"/>
                  </a:lnTo>
                  <a:lnTo>
                    <a:pt x="6439559" y="1310023"/>
                  </a:lnTo>
                  <a:lnTo>
                    <a:pt x="6476611" y="1265637"/>
                  </a:lnTo>
                  <a:lnTo>
                    <a:pt x="6513568" y="1348028"/>
                  </a:lnTo>
                  <a:lnTo>
                    <a:pt x="6550620" y="1307261"/>
                  </a:lnTo>
                  <a:lnTo>
                    <a:pt x="6587577" y="1357267"/>
                  </a:lnTo>
                  <a:lnTo>
                    <a:pt x="6624629" y="1295069"/>
                  </a:lnTo>
                  <a:lnTo>
                    <a:pt x="6661682" y="1261446"/>
                  </a:lnTo>
                  <a:lnTo>
                    <a:pt x="6698639" y="1273352"/>
                  </a:lnTo>
                  <a:lnTo>
                    <a:pt x="6735691" y="1319358"/>
                  </a:lnTo>
                  <a:lnTo>
                    <a:pt x="6772648" y="1234014"/>
                  </a:lnTo>
                  <a:lnTo>
                    <a:pt x="6809700" y="1201534"/>
                  </a:lnTo>
                  <a:lnTo>
                    <a:pt x="6846657" y="1257731"/>
                  </a:lnTo>
                  <a:lnTo>
                    <a:pt x="6883710" y="1225251"/>
                  </a:lnTo>
                  <a:lnTo>
                    <a:pt x="6920667" y="1281353"/>
                  </a:lnTo>
                  <a:lnTo>
                    <a:pt x="6957719" y="1203534"/>
                  </a:lnTo>
                  <a:lnTo>
                    <a:pt x="6994676" y="1198962"/>
                  </a:lnTo>
                  <a:lnTo>
                    <a:pt x="7031728" y="990650"/>
                  </a:lnTo>
                  <a:lnTo>
                    <a:pt x="7068685" y="1160957"/>
                  </a:lnTo>
                  <a:lnTo>
                    <a:pt x="7105737" y="1192771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150A41-5322-36D1-A335-398904CBE85D}"/>
                </a:ext>
              </a:extLst>
            </p:cNvPr>
            <p:cNvSpPr/>
            <p:nvPr/>
          </p:nvSpPr>
          <p:spPr>
            <a:xfrm>
              <a:off x="2352098" y="3011424"/>
              <a:ext cx="7105650" cy="1345501"/>
            </a:xfrm>
            <a:custGeom>
              <a:avLst/>
              <a:gdLst>
                <a:gd name="connsiteX0" fmla="*/ 87 w 7105650"/>
                <a:gd name="connsiteY0" fmla="*/ 1345552 h 1345501"/>
                <a:gd name="connsiteX1" fmla="*/ 592256 w 7105650"/>
                <a:gd name="connsiteY1" fmla="*/ 1345552 h 1345501"/>
                <a:gd name="connsiteX2" fmla="*/ 629213 w 7105650"/>
                <a:gd name="connsiteY2" fmla="*/ 1333836 h 1345501"/>
                <a:gd name="connsiteX3" fmla="*/ 740275 w 7105650"/>
                <a:gd name="connsiteY3" fmla="*/ 1298784 h 1345501"/>
                <a:gd name="connsiteX4" fmla="*/ 777232 w 7105650"/>
                <a:gd name="connsiteY4" fmla="*/ 1254873 h 1345501"/>
                <a:gd name="connsiteX5" fmla="*/ 888293 w 7105650"/>
                <a:gd name="connsiteY5" fmla="*/ 1123143 h 1345501"/>
                <a:gd name="connsiteX6" fmla="*/ 925346 w 7105650"/>
                <a:gd name="connsiteY6" fmla="*/ 1038085 h 1345501"/>
                <a:gd name="connsiteX7" fmla="*/ 1110321 w 7105650"/>
                <a:gd name="connsiteY7" fmla="*/ 627652 h 1345501"/>
                <a:gd name="connsiteX8" fmla="*/ 1147373 w 7105650"/>
                <a:gd name="connsiteY8" fmla="*/ 549928 h 1345501"/>
                <a:gd name="connsiteX9" fmla="*/ 1184330 w 7105650"/>
                <a:gd name="connsiteY9" fmla="*/ 472204 h 1345501"/>
                <a:gd name="connsiteX10" fmla="*/ 1221383 w 7105650"/>
                <a:gd name="connsiteY10" fmla="*/ 412578 h 1345501"/>
                <a:gd name="connsiteX11" fmla="*/ 1332444 w 7105650"/>
                <a:gd name="connsiteY11" fmla="*/ 233508 h 1345501"/>
                <a:gd name="connsiteX12" fmla="*/ 1369401 w 7105650"/>
                <a:gd name="connsiteY12" fmla="*/ 195979 h 1345501"/>
                <a:gd name="connsiteX13" fmla="*/ 1480463 w 7105650"/>
                <a:gd name="connsiteY13" fmla="*/ 83679 h 1345501"/>
                <a:gd name="connsiteX14" fmla="*/ 1517420 w 7105650"/>
                <a:gd name="connsiteY14" fmla="*/ 64725 h 1345501"/>
                <a:gd name="connsiteX15" fmla="*/ 1628481 w 7105650"/>
                <a:gd name="connsiteY15" fmla="*/ 7860 h 1345501"/>
                <a:gd name="connsiteX16" fmla="*/ 1665438 w 7105650"/>
                <a:gd name="connsiteY16" fmla="*/ 12147 h 1345501"/>
                <a:gd name="connsiteX17" fmla="*/ 1776500 w 7105650"/>
                <a:gd name="connsiteY17" fmla="*/ 25005 h 1345501"/>
                <a:gd name="connsiteX18" fmla="*/ 1813552 w 7105650"/>
                <a:gd name="connsiteY18" fmla="*/ 53676 h 1345501"/>
                <a:gd name="connsiteX19" fmla="*/ 1924518 w 7105650"/>
                <a:gd name="connsiteY19" fmla="*/ 139782 h 1345501"/>
                <a:gd name="connsiteX20" fmla="*/ 1961570 w 7105650"/>
                <a:gd name="connsiteY20" fmla="*/ 189312 h 1345501"/>
                <a:gd name="connsiteX21" fmla="*/ 2072537 w 7105650"/>
                <a:gd name="connsiteY21" fmla="*/ 337997 h 1345501"/>
                <a:gd name="connsiteX22" fmla="*/ 2109589 w 7105650"/>
                <a:gd name="connsiteY22" fmla="*/ 453916 h 1345501"/>
                <a:gd name="connsiteX23" fmla="*/ 2220650 w 7105650"/>
                <a:gd name="connsiteY23" fmla="*/ 801769 h 1345501"/>
                <a:gd name="connsiteX24" fmla="*/ 2257607 w 7105650"/>
                <a:gd name="connsiteY24" fmla="*/ 881303 h 1345501"/>
                <a:gd name="connsiteX25" fmla="*/ 2368669 w 7105650"/>
                <a:gd name="connsiteY25" fmla="*/ 1119999 h 1345501"/>
                <a:gd name="connsiteX26" fmla="*/ 2405626 w 7105650"/>
                <a:gd name="connsiteY26" fmla="*/ 1159719 h 1345501"/>
                <a:gd name="connsiteX27" fmla="*/ 2516687 w 7105650"/>
                <a:gd name="connsiteY27" fmla="*/ 1278781 h 1345501"/>
                <a:gd name="connsiteX28" fmla="*/ 2553644 w 7105650"/>
                <a:gd name="connsiteY28" fmla="*/ 1287925 h 1345501"/>
                <a:gd name="connsiteX29" fmla="*/ 2812724 w 7105650"/>
                <a:gd name="connsiteY29" fmla="*/ 1345552 h 1345501"/>
                <a:gd name="connsiteX30" fmla="*/ 2849777 w 7105650"/>
                <a:gd name="connsiteY30" fmla="*/ 1345552 h 1345501"/>
                <a:gd name="connsiteX31" fmla="*/ 4145082 w 7105650"/>
                <a:gd name="connsiteY31" fmla="*/ 1345552 h 1345501"/>
                <a:gd name="connsiteX32" fmla="*/ 4182038 w 7105650"/>
                <a:gd name="connsiteY32" fmla="*/ 1331931 h 1345501"/>
                <a:gd name="connsiteX33" fmla="*/ 4293100 w 7105650"/>
                <a:gd name="connsiteY33" fmla="*/ 1291354 h 1345501"/>
                <a:gd name="connsiteX34" fmla="*/ 4330057 w 7105650"/>
                <a:gd name="connsiteY34" fmla="*/ 1249063 h 1345501"/>
                <a:gd name="connsiteX35" fmla="*/ 4441118 w 7105650"/>
                <a:gd name="connsiteY35" fmla="*/ 1122000 h 1345501"/>
                <a:gd name="connsiteX36" fmla="*/ 4478171 w 7105650"/>
                <a:gd name="connsiteY36" fmla="*/ 1039989 h 1345501"/>
                <a:gd name="connsiteX37" fmla="*/ 4700199 w 7105650"/>
                <a:gd name="connsiteY37" fmla="*/ 562501 h 1345501"/>
                <a:gd name="connsiteX38" fmla="*/ 4737155 w 7105650"/>
                <a:gd name="connsiteY38" fmla="*/ 485349 h 1345501"/>
                <a:gd name="connsiteX39" fmla="*/ 4885269 w 7105650"/>
                <a:gd name="connsiteY39" fmla="*/ 244842 h 1345501"/>
                <a:gd name="connsiteX40" fmla="*/ 4922226 w 7105650"/>
                <a:gd name="connsiteY40" fmla="*/ 206933 h 1345501"/>
                <a:gd name="connsiteX41" fmla="*/ 5033288 w 7105650"/>
                <a:gd name="connsiteY41" fmla="*/ 93204 h 1345501"/>
                <a:gd name="connsiteX42" fmla="*/ 5070245 w 7105650"/>
                <a:gd name="connsiteY42" fmla="*/ 69963 h 1345501"/>
                <a:gd name="connsiteX43" fmla="*/ 5181306 w 7105650"/>
                <a:gd name="connsiteY43" fmla="*/ 50 h 1345501"/>
                <a:gd name="connsiteX44" fmla="*/ 5218264 w 7105650"/>
                <a:gd name="connsiteY44" fmla="*/ 6527 h 1345501"/>
                <a:gd name="connsiteX45" fmla="*/ 5329325 w 7105650"/>
                <a:gd name="connsiteY45" fmla="*/ 26053 h 1345501"/>
                <a:gd name="connsiteX46" fmla="*/ 5366377 w 7105650"/>
                <a:gd name="connsiteY46" fmla="*/ 50151 h 1345501"/>
                <a:gd name="connsiteX47" fmla="*/ 5477343 w 7105650"/>
                <a:gd name="connsiteY47" fmla="*/ 122351 h 1345501"/>
                <a:gd name="connsiteX48" fmla="*/ 5514395 w 7105650"/>
                <a:gd name="connsiteY48" fmla="*/ 168452 h 1345501"/>
                <a:gd name="connsiteX49" fmla="*/ 5625362 w 7105650"/>
                <a:gd name="connsiteY49" fmla="*/ 306564 h 1345501"/>
                <a:gd name="connsiteX50" fmla="*/ 5662414 w 7105650"/>
                <a:gd name="connsiteY50" fmla="*/ 375525 h 1345501"/>
                <a:gd name="connsiteX51" fmla="*/ 5810433 w 7105650"/>
                <a:gd name="connsiteY51" fmla="*/ 660513 h 1345501"/>
                <a:gd name="connsiteX52" fmla="*/ 5847485 w 7105650"/>
                <a:gd name="connsiteY52" fmla="*/ 738618 h 1345501"/>
                <a:gd name="connsiteX53" fmla="*/ 6069513 w 7105650"/>
                <a:gd name="connsiteY53" fmla="*/ 1215535 h 1345501"/>
                <a:gd name="connsiteX54" fmla="*/ 6106470 w 7105650"/>
                <a:gd name="connsiteY54" fmla="*/ 1237538 h 1345501"/>
                <a:gd name="connsiteX55" fmla="*/ 6217531 w 7105650"/>
                <a:gd name="connsiteY55" fmla="*/ 1303356 h 1345501"/>
                <a:gd name="connsiteX56" fmla="*/ 6254583 w 7105650"/>
                <a:gd name="connsiteY56" fmla="*/ 1313833 h 1345501"/>
                <a:gd name="connsiteX57" fmla="*/ 6365549 w 7105650"/>
                <a:gd name="connsiteY57" fmla="*/ 1345552 h 1345501"/>
                <a:gd name="connsiteX58" fmla="*/ 6402602 w 7105650"/>
                <a:gd name="connsiteY58" fmla="*/ 1345552 h 1345501"/>
                <a:gd name="connsiteX59" fmla="*/ 7105737 w 7105650"/>
                <a:gd name="connsiteY59" fmla="*/ 1345552 h 13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05650" h="1345501">
                  <a:moveTo>
                    <a:pt x="87" y="1345552"/>
                  </a:moveTo>
                  <a:lnTo>
                    <a:pt x="592256" y="1345552"/>
                  </a:lnTo>
                  <a:lnTo>
                    <a:pt x="629213" y="1333836"/>
                  </a:lnTo>
                  <a:lnTo>
                    <a:pt x="740275" y="1298784"/>
                  </a:lnTo>
                  <a:lnTo>
                    <a:pt x="777232" y="1254873"/>
                  </a:lnTo>
                  <a:lnTo>
                    <a:pt x="888293" y="1123143"/>
                  </a:lnTo>
                  <a:lnTo>
                    <a:pt x="925346" y="1038085"/>
                  </a:lnTo>
                  <a:lnTo>
                    <a:pt x="1110321" y="627652"/>
                  </a:lnTo>
                  <a:lnTo>
                    <a:pt x="1147373" y="549928"/>
                  </a:lnTo>
                  <a:lnTo>
                    <a:pt x="1184330" y="472204"/>
                  </a:lnTo>
                  <a:lnTo>
                    <a:pt x="1221383" y="412578"/>
                  </a:lnTo>
                  <a:lnTo>
                    <a:pt x="1332444" y="233508"/>
                  </a:lnTo>
                  <a:lnTo>
                    <a:pt x="1369401" y="195979"/>
                  </a:lnTo>
                  <a:lnTo>
                    <a:pt x="1480463" y="83679"/>
                  </a:lnTo>
                  <a:lnTo>
                    <a:pt x="1517420" y="64725"/>
                  </a:lnTo>
                  <a:lnTo>
                    <a:pt x="1628481" y="7860"/>
                  </a:lnTo>
                  <a:lnTo>
                    <a:pt x="1665438" y="12147"/>
                  </a:lnTo>
                  <a:lnTo>
                    <a:pt x="1776500" y="25005"/>
                  </a:lnTo>
                  <a:lnTo>
                    <a:pt x="1813552" y="53676"/>
                  </a:lnTo>
                  <a:lnTo>
                    <a:pt x="1924518" y="139782"/>
                  </a:lnTo>
                  <a:lnTo>
                    <a:pt x="1961570" y="189312"/>
                  </a:lnTo>
                  <a:lnTo>
                    <a:pt x="2072537" y="337997"/>
                  </a:lnTo>
                  <a:lnTo>
                    <a:pt x="2109589" y="453916"/>
                  </a:lnTo>
                  <a:lnTo>
                    <a:pt x="2220650" y="801769"/>
                  </a:lnTo>
                  <a:lnTo>
                    <a:pt x="2257607" y="881303"/>
                  </a:lnTo>
                  <a:lnTo>
                    <a:pt x="2368669" y="1119999"/>
                  </a:lnTo>
                  <a:lnTo>
                    <a:pt x="2405626" y="1159719"/>
                  </a:lnTo>
                  <a:lnTo>
                    <a:pt x="2516687" y="1278781"/>
                  </a:lnTo>
                  <a:lnTo>
                    <a:pt x="2553644" y="1287925"/>
                  </a:lnTo>
                  <a:lnTo>
                    <a:pt x="2812724" y="1345552"/>
                  </a:lnTo>
                  <a:lnTo>
                    <a:pt x="2849777" y="1345552"/>
                  </a:lnTo>
                  <a:lnTo>
                    <a:pt x="4145082" y="1345552"/>
                  </a:lnTo>
                  <a:lnTo>
                    <a:pt x="4182038" y="1331931"/>
                  </a:lnTo>
                  <a:lnTo>
                    <a:pt x="4293100" y="1291354"/>
                  </a:lnTo>
                  <a:lnTo>
                    <a:pt x="4330057" y="1249063"/>
                  </a:lnTo>
                  <a:lnTo>
                    <a:pt x="4441118" y="1122000"/>
                  </a:lnTo>
                  <a:lnTo>
                    <a:pt x="4478171" y="1039989"/>
                  </a:lnTo>
                  <a:lnTo>
                    <a:pt x="4700199" y="562501"/>
                  </a:lnTo>
                  <a:lnTo>
                    <a:pt x="4737155" y="485349"/>
                  </a:lnTo>
                  <a:lnTo>
                    <a:pt x="4885269" y="244842"/>
                  </a:lnTo>
                  <a:lnTo>
                    <a:pt x="4922226" y="206933"/>
                  </a:lnTo>
                  <a:lnTo>
                    <a:pt x="5033288" y="93204"/>
                  </a:lnTo>
                  <a:lnTo>
                    <a:pt x="5070245" y="69963"/>
                  </a:lnTo>
                  <a:lnTo>
                    <a:pt x="5181306" y="50"/>
                  </a:lnTo>
                  <a:lnTo>
                    <a:pt x="5218264" y="6527"/>
                  </a:lnTo>
                  <a:lnTo>
                    <a:pt x="5329325" y="26053"/>
                  </a:lnTo>
                  <a:lnTo>
                    <a:pt x="5366377" y="50151"/>
                  </a:lnTo>
                  <a:lnTo>
                    <a:pt x="5477343" y="122351"/>
                  </a:lnTo>
                  <a:lnTo>
                    <a:pt x="5514395" y="168452"/>
                  </a:lnTo>
                  <a:lnTo>
                    <a:pt x="5625362" y="306564"/>
                  </a:lnTo>
                  <a:lnTo>
                    <a:pt x="5662414" y="375525"/>
                  </a:lnTo>
                  <a:lnTo>
                    <a:pt x="5810433" y="660513"/>
                  </a:lnTo>
                  <a:lnTo>
                    <a:pt x="5847485" y="738618"/>
                  </a:lnTo>
                  <a:lnTo>
                    <a:pt x="6069513" y="1215535"/>
                  </a:lnTo>
                  <a:lnTo>
                    <a:pt x="6106470" y="1237538"/>
                  </a:lnTo>
                  <a:lnTo>
                    <a:pt x="6217531" y="1303356"/>
                  </a:lnTo>
                  <a:lnTo>
                    <a:pt x="6254583" y="1313833"/>
                  </a:lnTo>
                  <a:lnTo>
                    <a:pt x="6365549" y="1345552"/>
                  </a:lnTo>
                  <a:lnTo>
                    <a:pt x="6402602" y="1345552"/>
                  </a:lnTo>
                  <a:lnTo>
                    <a:pt x="7105737" y="1345552"/>
                  </a:lnTo>
                </a:path>
              </a:pathLst>
            </a:custGeom>
            <a:noFill/>
            <a:ln w="1905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59CA9-F957-912A-8316-241965A58C1B}"/>
                </a:ext>
              </a:extLst>
            </p:cNvPr>
            <p:cNvSpPr/>
            <p:nvPr/>
          </p:nvSpPr>
          <p:spPr>
            <a:xfrm>
              <a:off x="2352098" y="3387661"/>
              <a:ext cx="7105650" cy="1393888"/>
            </a:xfrm>
            <a:custGeom>
              <a:avLst/>
              <a:gdLst>
                <a:gd name="connsiteX0" fmla="*/ 87 w 7105650"/>
                <a:gd name="connsiteY0" fmla="*/ 1149337 h 1393888"/>
                <a:gd name="connsiteX1" fmla="*/ 37139 w 7105650"/>
                <a:gd name="connsiteY1" fmla="*/ 1087138 h 1393888"/>
                <a:gd name="connsiteX2" fmla="*/ 74096 w 7105650"/>
                <a:gd name="connsiteY2" fmla="*/ 1151527 h 1393888"/>
                <a:gd name="connsiteX3" fmla="*/ 111149 w 7105650"/>
                <a:gd name="connsiteY3" fmla="*/ 1207915 h 1393888"/>
                <a:gd name="connsiteX4" fmla="*/ 148106 w 7105650"/>
                <a:gd name="connsiteY4" fmla="*/ 1096378 h 1393888"/>
                <a:gd name="connsiteX5" fmla="*/ 185158 w 7105650"/>
                <a:gd name="connsiteY5" fmla="*/ 1111141 h 1393888"/>
                <a:gd name="connsiteX6" fmla="*/ 222115 w 7105650"/>
                <a:gd name="connsiteY6" fmla="*/ 1095425 h 1393888"/>
                <a:gd name="connsiteX7" fmla="*/ 259167 w 7105650"/>
                <a:gd name="connsiteY7" fmla="*/ 1189341 h 1393888"/>
                <a:gd name="connsiteX8" fmla="*/ 296124 w 7105650"/>
                <a:gd name="connsiteY8" fmla="*/ 1200390 h 1393888"/>
                <a:gd name="connsiteX9" fmla="*/ 333176 w 7105650"/>
                <a:gd name="connsiteY9" fmla="*/ 1238014 h 1393888"/>
                <a:gd name="connsiteX10" fmla="*/ 370133 w 7105650"/>
                <a:gd name="connsiteY10" fmla="*/ 1215726 h 1393888"/>
                <a:gd name="connsiteX11" fmla="*/ 407186 w 7105650"/>
                <a:gd name="connsiteY11" fmla="*/ 1221727 h 1393888"/>
                <a:gd name="connsiteX12" fmla="*/ 444238 w 7105650"/>
                <a:gd name="connsiteY12" fmla="*/ 1213916 h 1393888"/>
                <a:gd name="connsiteX13" fmla="*/ 481195 w 7105650"/>
                <a:gd name="connsiteY13" fmla="*/ 1120476 h 1393888"/>
                <a:gd name="connsiteX14" fmla="*/ 518247 w 7105650"/>
                <a:gd name="connsiteY14" fmla="*/ 1222393 h 1393888"/>
                <a:gd name="connsiteX15" fmla="*/ 629213 w 7105650"/>
                <a:gd name="connsiteY15" fmla="*/ 1055706 h 1393888"/>
                <a:gd name="connsiteX16" fmla="*/ 666266 w 7105650"/>
                <a:gd name="connsiteY16" fmla="*/ 1123619 h 1393888"/>
                <a:gd name="connsiteX17" fmla="*/ 703223 w 7105650"/>
                <a:gd name="connsiteY17" fmla="*/ 1162767 h 1393888"/>
                <a:gd name="connsiteX18" fmla="*/ 740275 w 7105650"/>
                <a:gd name="connsiteY18" fmla="*/ 1041895 h 1393888"/>
                <a:gd name="connsiteX19" fmla="*/ 814284 w 7105650"/>
                <a:gd name="connsiteY19" fmla="*/ 974172 h 1393888"/>
                <a:gd name="connsiteX20" fmla="*/ 851241 w 7105650"/>
                <a:gd name="connsiteY20" fmla="*/ 913307 h 1393888"/>
                <a:gd name="connsiteX21" fmla="*/ 888293 w 7105650"/>
                <a:gd name="connsiteY21" fmla="*/ 948740 h 1393888"/>
                <a:gd name="connsiteX22" fmla="*/ 925346 w 7105650"/>
                <a:gd name="connsiteY22" fmla="*/ 858824 h 1393888"/>
                <a:gd name="connsiteX23" fmla="*/ 962302 w 7105650"/>
                <a:gd name="connsiteY23" fmla="*/ 751001 h 1393888"/>
                <a:gd name="connsiteX24" fmla="*/ 999355 w 7105650"/>
                <a:gd name="connsiteY24" fmla="*/ 673277 h 1393888"/>
                <a:gd name="connsiteX25" fmla="*/ 1036312 w 7105650"/>
                <a:gd name="connsiteY25" fmla="*/ 781576 h 1393888"/>
                <a:gd name="connsiteX26" fmla="*/ 1073364 w 7105650"/>
                <a:gd name="connsiteY26" fmla="*/ 689660 h 1393888"/>
                <a:gd name="connsiteX27" fmla="*/ 1110321 w 7105650"/>
                <a:gd name="connsiteY27" fmla="*/ 518210 h 1393888"/>
                <a:gd name="connsiteX28" fmla="*/ 1147373 w 7105650"/>
                <a:gd name="connsiteY28" fmla="*/ 406291 h 1393888"/>
                <a:gd name="connsiteX29" fmla="*/ 1184330 w 7105650"/>
                <a:gd name="connsiteY29" fmla="*/ 416102 h 1393888"/>
                <a:gd name="connsiteX30" fmla="*/ 1221383 w 7105650"/>
                <a:gd name="connsiteY30" fmla="*/ 384574 h 1393888"/>
                <a:gd name="connsiteX31" fmla="*/ 1258340 w 7105650"/>
                <a:gd name="connsiteY31" fmla="*/ 224554 h 1393888"/>
                <a:gd name="connsiteX32" fmla="*/ 1295392 w 7105650"/>
                <a:gd name="connsiteY32" fmla="*/ 162451 h 1393888"/>
                <a:gd name="connsiteX33" fmla="*/ 1332444 w 7105650"/>
                <a:gd name="connsiteY33" fmla="*/ 67773 h 1393888"/>
                <a:gd name="connsiteX34" fmla="*/ 1369401 w 7105650"/>
                <a:gd name="connsiteY34" fmla="*/ 82727 h 1393888"/>
                <a:gd name="connsiteX35" fmla="*/ 1406453 w 7105650"/>
                <a:gd name="connsiteY35" fmla="*/ 50 h 1393888"/>
                <a:gd name="connsiteX36" fmla="*/ 1443410 w 7105650"/>
                <a:gd name="connsiteY36" fmla="*/ 5765 h 1393888"/>
                <a:gd name="connsiteX37" fmla="*/ 1517420 w 7105650"/>
                <a:gd name="connsiteY37" fmla="*/ 141496 h 1393888"/>
                <a:gd name="connsiteX38" fmla="*/ 1554472 w 7105650"/>
                <a:gd name="connsiteY38" fmla="*/ 696137 h 1393888"/>
                <a:gd name="connsiteX39" fmla="*/ 1591429 w 7105650"/>
                <a:gd name="connsiteY39" fmla="*/ 779576 h 1393888"/>
                <a:gd name="connsiteX40" fmla="*/ 1628481 w 7105650"/>
                <a:gd name="connsiteY40" fmla="*/ 959408 h 1393888"/>
                <a:gd name="connsiteX41" fmla="*/ 1665438 w 7105650"/>
                <a:gd name="connsiteY41" fmla="*/ 901877 h 1393888"/>
                <a:gd name="connsiteX42" fmla="*/ 1702490 w 7105650"/>
                <a:gd name="connsiteY42" fmla="*/ 899020 h 1393888"/>
                <a:gd name="connsiteX43" fmla="*/ 1739447 w 7105650"/>
                <a:gd name="connsiteY43" fmla="*/ 892923 h 1393888"/>
                <a:gd name="connsiteX44" fmla="*/ 1776500 w 7105650"/>
                <a:gd name="connsiteY44" fmla="*/ 1012462 h 1393888"/>
                <a:gd name="connsiteX45" fmla="*/ 1813552 w 7105650"/>
                <a:gd name="connsiteY45" fmla="*/ 1318881 h 1393888"/>
                <a:gd name="connsiteX46" fmla="*/ 1850509 w 7105650"/>
                <a:gd name="connsiteY46" fmla="*/ 821010 h 1393888"/>
                <a:gd name="connsiteX47" fmla="*/ 1887561 w 7105650"/>
                <a:gd name="connsiteY47" fmla="*/ 870540 h 1393888"/>
                <a:gd name="connsiteX48" fmla="*/ 1924518 w 7105650"/>
                <a:gd name="connsiteY48" fmla="*/ 952645 h 1393888"/>
                <a:gd name="connsiteX49" fmla="*/ 1961570 w 7105650"/>
                <a:gd name="connsiteY49" fmla="*/ 990555 h 1393888"/>
                <a:gd name="connsiteX50" fmla="*/ 1998527 w 7105650"/>
                <a:gd name="connsiteY50" fmla="*/ 914164 h 1393888"/>
                <a:gd name="connsiteX51" fmla="*/ 2035580 w 7105650"/>
                <a:gd name="connsiteY51" fmla="*/ 878160 h 1393888"/>
                <a:gd name="connsiteX52" fmla="*/ 2072537 w 7105650"/>
                <a:gd name="connsiteY52" fmla="*/ 904068 h 1393888"/>
                <a:gd name="connsiteX53" fmla="*/ 2109589 w 7105650"/>
                <a:gd name="connsiteY53" fmla="*/ 921784 h 1393888"/>
                <a:gd name="connsiteX54" fmla="*/ 2146546 w 7105650"/>
                <a:gd name="connsiteY54" fmla="*/ 973981 h 1393888"/>
                <a:gd name="connsiteX55" fmla="*/ 2183598 w 7105650"/>
                <a:gd name="connsiteY55" fmla="*/ 938834 h 1393888"/>
                <a:gd name="connsiteX56" fmla="*/ 2220650 w 7105650"/>
                <a:gd name="connsiteY56" fmla="*/ 934167 h 1393888"/>
                <a:gd name="connsiteX57" fmla="*/ 2257607 w 7105650"/>
                <a:gd name="connsiteY57" fmla="*/ 947406 h 1393888"/>
                <a:gd name="connsiteX58" fmla="*/ 2294660 w 7105650"/>
                <a:gd name="connsiteY58" fmla="*/ 938929 h 1393888"/>
                <a:gd name="connsiteX59" fmla="*/ 2331617 w 7105650"/>
                <a:gd name="connsiteY59" fmla="*/ 960265 h 1393888"/>
                <a:gd name="connsiteX60" fmla="*/ 2368669 w 7105650"/>
                <a:gd name="connsiteY60" fmla="*/ 1206487 h 1393888"/>
                <a:gd name="connsiteX61" fmla="*/ 2405626 w 7105650"/>
                <a:gd name="connsiteY61" fmla="*/ 979125 h 1393888"/>
                <a:gd name="connsiteX62" fmla="*/ 2442678 w 7105650"/>
                <a:gd name="connsiteY62" fmla="*/ 1023797 h 1393888"/>
                <a:gd name="connsiteX63" fmla="*/ 2479635 w 7105650"/>
                <a:gd name="connsiteY63" fmla="*/ 1001128 h 1393888"/>
                <a:gd name="connsiteX64" fmla="*/ 2516687 w 7105650"/>
                <a:gd name="connsiteY64" fmla="*/ 1059992 h 1393888"/>
                <a:gd name="connsiteX65" fmla="*/ 2553644 w 7105650"/>
                <a:gd name="connsiteY65" fmla="*/ 1034655 h 1393888"/>
                <a:gd name="connsiteX66" fmla="*/ 2590697 w 7105650"/>
                <a:gd name="connsiteY66" fmla="*/ 1093615 h 1393888"/>
                <a:gd name="connsiteX67" fmla="*/ 2627653 w 7105650"/>
                <a:gd name="connsiteY67" fmla="*/ 1092282 h 1393888"/>
                <a:gd name="connsiteX68" fmla="*/ 2664706 w 7105650"/>
                <a:gd name="connsiteY68" fmla="*/ 1192389 h 1393888"/>
                <a:gd name="connsiteX69" fmla="*/ 2701758 w 7105650"/>
                <a:gd name="connsiteY69" fmla="*/ 1178292 h 1393888"/>
                <a:gd name="connsiteX70" fmla="*/ 2738715 w 7105650"/>
                <a:gd name="connsiteY70" fmla="*/ 1256874 h 1393888"/>
                <a:gd name="connsiteX71" fmla="*/ 2775767 w 7105650"/>
                <a:gd name="connsiteY71" fmla="*/ 1314690 h 1393888"/>
                <a:gd name="connsiteX72" fmla="*/ 2812724 w 7105650"/>
                <a:gd name="connsiteY72" fmla="*/ 1185531 h 1393888"/>
                <a:gd name="connsiteX73" fmla="*/ 2849777 w 7105650"/>
                <a:gd name="connsiteY73" fmla="*/ 1393939 h 1393888"/>
                <a:gd name="connsiteX74" fmla="*/ 2886734 w 7105650"/>
                <a:gd name="connsiteY74" fmla="*/ 1172292 h 1393888"/>
                <a:gd name="connsiteX75" fmla="*/ 2923786 w 7105650"/>
                <a:gd name="connsiteY75" fmla="*/ 1147050 h 1393888"/>
                <a:gd name="connsiteX76" fmla="*/ 2960743 w 7105650"/>
                <a:gd name="connsiteY76" fmla="*/ 1095235 h 1393888"/>
                <a:gd name="connsiteX77" fmla="*/ 2997795 w 7105650"/>
                <a:gd name="connsiteY77" fmla="*/ 1103998 h 1393888"/>
                <a:gd name="connsiteX78" fmla="*/ 3034752 w 7105650"/>
                <a:gd name="connsiteY78" fmla="*/ 1209058 h 1393888"/>
                <a:gd name="connsiteX79" fmla="*/ 3071804 w 7105650"/>
                <a:gd name="connsiteY79" fmla="*/ 1250111 h 1393888"/>
                <a:gd name="connsiteX80" fmla="*/ 3108857 w 7105650"/>
                <a:gd name="connsiteY80" fmla="*/ 1222965 h 1393888"/>
                <a:gd name="connsiteX81" fmla="*/ 3182866 w 7105650"/>
                <a:gd name="connsiteY81" fmla="*/ 1252206 h 1393888"/>
                <a:gd name="connsiteX82" fmla="*/ 3219823 w 7105650"/>
                <a:gd name="connsiteY82" fmla="*/ 1146289 h 1393888"/>
                <a:gd name="connsiteX83" fmla="*/ 3256875 w 7105650"/>
                <a:gd name="connsiteY83" fmla="*/ 1326882 h 1393888"/>
                <a:gd name="connsiteX84" fmla="*/ 3293832 w 7105650"/>
                <a:gd name="connsiteY84" fmla="*/ 1281258 h 1393888"/>
                <a:gd name="connsiteX85" fmla="*/ 3330884 w 7105650"/>
                <a:gd name="connsiteY85" fmla="*/ 1293545 h 1393888"/>
                <a:gd name="connsiteX86" fmla="*/ 3367841 w 7105650"/>
                <a:gd name="connsiteY86" fmla="*/ 1138097 h 1393888"/>
                <a:gd name="connsiteX87" fmla="*/ 3404894 w 7105650"/>
                <a:gd name="connsiteY87" fmla="*/ 1086662 h 1393888"/>
                <a:gd name="connsiteX88" fmla="*/ 3441851 w 7105650"/>
                <a:gd name="connsiteY88" fmla="*/ 1097711 h 1393888"/>
                <a:gd name="connsiteX89" fmla="*/ 3478903 w 7105650"/>
                <a:gd name="connsiteY89" fmla="*/ 1109236 h 1393888"/>
                <a:gd name="connsiteX90" fmla="*/ 3515860 w 7105650"/>
                <a:gd name="connsiteY90" fmla="*/ 1212202 h 1393888"/>
                <a:gd name="connsiteX91" fmla="*/ 3552912 w 7105650"/>
                <a:gd name="connsiteY91" fmla="*/ 1119714 h 1393888"/>
                <a:gd name="connsiteX92" fmla="*/ 3589965 w 7105650"/>
                <a:gd name="connsiteY92" fmla="*/ 1120762 h 1393888"/>
                <a:gd name="connsiteX93" fmla="*/ 3626921 w 7105650"/>
                <a:gd name="connsiteY93" fmla="*/ 1066850 h 1393888"/>
                <a:gd name="connsiteX94" fmla="*/ 3663974 w 7105650"/>
                <a:gd name="connsiteY94" fmla="*/ 1150289 h 1393888"/>
                <a:gd name="connsiteX95" fmla="*/ 3700931 w 7105650"/>
                <a:gd name="connsiteY95" fmla="*/ 1104474 h 1393888"/>
                <a:gd name="connsiteX96" fmla="*/ 3737983 w 7105650"/>
                <a:gd name="connsiteY96" fmla="*/ 1125905 h 1393888"/>
                <a:gd name="connsiteX97" fmla="*/ 3774940 w 7105650"/>
                <a:gd name="connsiteY97" fmla="*/ 1105140 h 1393888"/>
                <a:gd name="connsiteX98" fmla="*/ 3811992 w 7105650"/>
                <a:gd name="connsiteY98" fmla="*/ 1107331 h 1393888"/>
                <a:gd name="connsiteX99" fmla="*/ 3848949 w 7105650"/>
                <a:gd name="connsiteY99" fmla="*/ 1123429 h 1393888"/>
                <a:gd name="connsiteX100" fmla="*/ 3886001 w 7105650"/>
                <a:gd name="connsiteY100" fmla="*/ 1184007 h 1393888"/>
                <a:gd name="connsiteX101" fmla="*/ 3922958 w 7105650"/>
                <a:gd name="connsiteY101" fmla="*/ 1188103 h 1393888"/>
                <a:gd name="connsiteX102" fmla="*/ 3960011 w 7105650"/>
                <a:gd name="connsiteY102" fmla="*/ 1260493 h 1393888"/>
                <a:gd name="connsiteX103" fmla="*/ 4034020 w 7105650"/>
                <a:gd name="connsiteY103" fmla="*/ 1198009 h 1393888"/>
                <a:gd name="connsiteX104" fmla="*/ 4071072 w 7105650"/>
                <a:gd name="connsiteY104" fmla="*/ 1199724 h 1393888"/>
                <a:gd name="connsiteX105" fmla="*/ 4108029 w 7105650"/>
                <a:gd name="connsiteY105" fmla="*/ 1209249 h 1393888"/>
                <a:gd name="connsiteX106" fmla="*/ 4145082 w 7105650"/>
                <a:gd name="connsiteY106" fmla="*/ 1121238 h 1393888"/>
                <a:gd name="connsiteX107" fmla="*/ 4182038 w 7105650"/>
                <a:gd name="connsiteY107" fmla="*/ 1129239 h 1393888"/>
                <a:gd name="connsiteX108" fmla="*/ 4219091 w 7105650"/>
                <a:gd name="connsiteY108" fmla="*/ 1092187 h 1393888"/>
                <a:gd name="connsiteX109" fmla="*/ 4256048 w 7105650"/>
                <a:gd name="connsiteY109" fmla="*/ 1046276 h 1393888"/>
                <a:gd name="connsiteX110" fmla="*/ 4293100 w 7105650"/>
                <a:gd name="connsiteY110" fmla="*/ 1031703 h 1393888"/>
                <a:gd name="connsiteX111" fmla="*/ 4330057 w 7105650"/>
                <a:gd name="connsiteY111" fmla="*/ 1032846 h 1393888"/>
                <a:gd name="connsiteX112" fmla="*/ 4367109 w 7105650"/>
                <a:gd name="connsiteY112" fmla="*/ 974648 h 1393888"/>
                <a:gd name="connsiteX113" fmla="*/ 4404066 w 7105650"/>
                <a:gd name="connsiteY113" fmla="*/ 961027 h 1393888"/>
                <a:gd name="connsiteX114" fmla="*/ 4441118 w 7105650"/>
                <a:gd name="connsiteY114" fmla="*/ 987221 h 1393888"/>
                <a:gd name="connsiteX115" fmla="*/ 4478171 w 7105650"/>
                <a:gd name="connsiteY115" fmla="*/ 869492 h 1393888"/>
                <a:gd name="connsiteX116" fmla="*/ 4515128 w 7105650"/>
                <a:gd name="connsiteY116" fmla="*/ 803674 h 1393888"/>
                <a:gd name="connsiteX117" fmla="*/ 4552180 w 7105650"/>
                <a:gd name="connsiteY117" fmla="*/ 711282 h 1393888"/>
                <a:gd name="connsiteX118" fmla="*/ 4589137 w 7105650"/>
                <a:gd name="connsiteY118" fmla="*/ 672896 h 1393888"/>
                <a:gd name="connsiteX119" fmla="*/ 4626189 w 7105650"/>
                <a:gd name="connsiteY119" fmla="*/ 659656 h 1393888"/>
                <a:gd name="connsiteX120" fmla="*/ 4663146 w 7105650"/>
                <a:gd name="connsiteY120" fmla="*/ 503542 h 1393888"/>
                <a:gd name="connsiteX121" fmla="*/ 4700199 w 7105650"/>
                <a:gd name="connsiteY121" fmla="*/ 435152 h 1393888"/>
                <a:gd name="connsiteX122" fmla="*/ 4737155 w 7105650"/>
                <a:gd name="connsiteY122" fmla="*/ 526306 h 1393888"/>
                <a:gd name="connsiteX123" fmla="*/ 4774208 w 7105650"/>
                <a:gd name="connsiteY123" fmla="*/ 326472 h 1393888"/>
                <a:gd name="connsiteX124" fmla="*/ 4811165 w 7105650"/>
                <a:gd name="connsiteY124" fmla="*/ 400481 h 1393888"/>
                <a:gd name="connsiteX125" fmla="*/ 4848217 w 7105650"/>
                <a:gd name="connsiteY125" fmla="*/ 300564 h 1393888"/>
                <a:gd name="connsiteX126" fmla="*/ 4885269 w 7105650"/>
                <a:gd name="connsiteY126" fmla="*/ 233127 h 1393888"/>
                <a:gd name="connsiteX127" fmla="*/ 4922226 w 7105650"/>
                <a:gd name="connsiteY127" fmla="*/ 269608 h 1393888"/>
                <a:gd name="connsiteX128" fmla="*/ 4959279 w 7105650"/>
                <a:gd name="connsiteY128" fmla="*/ 202551 h 1393888"/>
                <a:gd name="connsiteX129" fmla="*/ 4996236 w 7105650"/>
                <a:gd name="connsiteY129" fmla="*/ 64344 h 1393888"/>
                <a:gd name="connsiteX130" fmla="*/ 5033288 w 7105650"/>
                <a:gd name="connsiteY130" fmla="*/ 98348 h 1393888"/>
                <a:gd name="connsiteX131" fmla="*/ 5144254 w 7105650"/>
                <a:gd name="connsiteY131" fmla="*/ 569740 h 1393888"/>
                <a:gd name="connsiteX132" fmla="*/ 5181306 w 7105650"/>
                <a:gd name="connsiteY132" fmla="*/ 703662 h 1393888"/>
                <a:gd name="connsiteX133" fmla="*/ 5255315 w 7105650"/>
                <a:gd name="connsiteY133" fmla="*/ 827487 h 1393888"/>
                <a:gd name="connsiteX134" fmla="*/ 5292272 w 7105650"/>
                <a:gd name="connsiteY134" fmla="*/ 905592 h 1393888"/>
                <a:gd name="connsiteX135" fmla="*/ 5329325 w 7105650"/>
                <a:gd name="connsiteY135" fmla="*/ 949692 h 1393888"/>
                <a:gd name="connsiteX136" fmla="*/ 5366377 w 7105650"/>
                <a:gd name="connsiteY136" fmla="*/ 969314 h 1393888"/>
                <a:gd name="connsiteX137" fmla="*/ 5403334 w 7105650"/>
                <a:gd name="connsiteY137" fmla="*/ 1036465 h 1393888"/>
                <a:gd name="connsiteX138" fmla="*/ 5440386 w 7105650"/>
                <a:gd name="connsiteY138" fmla="*/ 1036370 h 1393888"/>
                <a:gd name="connsiteX139" fmla="*/ 5477343 w 7105650"/>
                <a:gd name="connsiteY139" fmla="*/ 923404 h 1393888"/>
                <a:gd name="connsiteX140" fmla="*/ 5514395 w 7105650"/>
                <a:gd name="connsiteY140" fmla="*/ 953693 h 1393888"/>
                <a:gd name="connsiteX141" fmla="*/ 5551352 w 7105650"/>
                <a:gd name="connsiteY141" fmla="*/ 995508 h 1393888"/>
                <a:gd name="connsiteX142" fmla="*/ 5588405 w 7105650"/>
                <a:gd name="connsiteY142" fmla="*/ 902067 h 1393888"/>
                <a:gd name="connsiteX143" fmla="*/ 5625362 w 7105650"/>
                <a:gd name="connsiteY143" fmla="*/ 953788 h 1393888"/>
                <a:gd name="connsiteX144" fmla="*/ 5662414 w 7105650"/>
                <a:gd name="connsiteY144" fmla="*/ 914736 h 1393888"/>
                <a:gd name="connsiteX145" fmla="*/ 5699371 w 7105650"/>
                <a:gd name="connsiteY145" fmla="*/ 941501 h 1393888"/>
                <a:gd name="connsiteX146" fmla="*/ 5736423 w 7105650"/>
                <a:gd name="connsiteY146" fmla="*/ 947788 h 1393888"/>
                <a:gd name="connsiteX147" fmla="*/ 5773476 w 7105650"/>
                <a:gd name="connsiteY147" fmla="*/ 937310 h 1393888"/>
                <a:gd name="connsiteX148" fmla="*/ 5810433 w 7105650"/>
                <a:gd name="connsiteY148" fmla="*/ 959503 h 1393888"/>
                <a:gd name="connsiteX149" fmla="*/ 5847485 w 7105650"/>
                <a:gd name="connsiteY149" fmla="*/ 952836 h 1393888"/>
                <a:gd name="connsiteX150" fmla="*/ 5884442 w 7105650"/>
                <a:gd name="connsiteY150" fmla="*/ 972933 h 1393888"/>
                <a:gd name="connsiteX151" fmla="*/ 5921494 w 7105650"/>
                <a:gd name="connsiteY151" fmla="*/ 752525 h 1393888"/>
                <a:gd name="connsiteX152" fmla="*/ 5958451 w 7105650"/>
                <a:gd name="connsiteY152" fmla="*/ 984363 h 1393888"/>
                <a:gd name="connsiteX153" fmla="*/ 5995503 w 7105650"/>
                <a:gd name="connsiteY153" fmla="*/ 908735 h 1393888"/>
                <a:gd name="connsiteX154" fmla="*/ 6032460 w 7105650"/>
                <a:gd name="connsiteY154" fmla="*/ 967599 h 1393888"/>
                <a:gd name="connsiteX155" fmla="*/ 6143522 w 7105650"/>
                <a:gd name="connsiteY155" fmla="*/ 1205629 h 1393888"/>
                <a:gd name="connsiteX156" fmla="*/ 6180479 w 7105650"/>
                <a:gd name="connsiteY156" fmla="*/ 1099997 h 1393888"/>
                <a:gd name="connsiteX157" fmla="*/ 6217531 w 7105650"/>
                <a:gd name="connsiteY157" fmla="*/ 1136382 h 1393888"/>
                <a:gd name="connsiteX158" fmla="*/ 6254583 w 7105650"/>
                <a:gd name="connsiteY158" fmla="*/ 1149051 h 1393888"/>
                <a:gd name="connsiteX159" fmla="*/ 6291540 w 7105650"/>
                <a:gd name="connsiteY159" fmla="*/ 1224870 h 1393888"/>
                <a:gd name="connsiteX160" fmla="*/ 6328592 w 7105650"/>
                <a:gd name="connsiteY160" fmla="*/ 1262113 h 1393888"/>
                <a:gd name="connsiteX161" fmla="*/ 6365549 w 7105650"/>
                <a:gd name="connsiteY161" fmla="*/ 1151623 h 1393888"/>
                <a:gd name="connsiteX162" fmla="*/ 6402602 w 7105650"/>
                <a:gd name="connsiteY162" fmla="*/ 1189532 h 1393888"/>
                <a:gd name="connsiteX163" fmla="*/ 6439559 w 7105650"/>
                <a:gd name="connsiteY163" fmla="*/ 1279067 h 1393888"/>
                <a:gd name="connsiteX164" fmla="*/ 6476611 w 7105650"/>
                <a:gd name="connsiteY164" fmla="*/ 1253445 h 1393888"/>
                <a:gd name="connsiteX165" fmla="*/ 6513568 w 7105650"/>
                <a:gd name="connsiteY165" fmla="*/ 1211630 h 1393888"/>
                <a:gd name="connsiteX166" fmla="*/ 6550620 w 7105650"/>
                <a:gd name="connsiteY166" fmla="*/ 1153051 h 1393888"/>
                <a:gd name="connsiteX167" fmla="*/ 6587577 w 7105650"/>
                <a:gd name="connsiteY167" fmla="*/ 1138192 h 1393888"/>
                <a:gd name="connsiteX168" fmla="*/ 6624629 w 7105650"/>
                <a:gd name="connsiteY168" fmla="*/ 1193723 h 1393888"/>
                <a:gd name="connsiteX169" fmla="*/ 6661682 w 7105650"/>
                <a:gd name="connsiteY169" fmla="*/ 1200486 h 1393888"/>
                <a:gd name="connsiteX170" fmla="*/ 6698639 w 7105650"/>
                <a:gd name="connsiteY170" fmla="*/ 1155147 h 1393888"/>
                <a:gd name="connsiteX171" fmla="*/ 6735691 w 7105650"/>
                <a:gd name="connsiteY171" fmla="*/ 1065516 h 1393888"/>
                <a:gd name="connsiteX172" fmla="*/ 6772648 w 7105650"/>
                <a:gd name="connsiteY172" fmla="*/ 1340503 h 1393888"/>
                <a:gd name="connsiteX173" fmla="*/ 6809700 w 7105650"/>
                <a:gd name="connsiteY173" fmla="*/ 1322311 h 1393888"/>
                <a:gd name="connsiteX174" fmla="*/ 6846657 w 7105650"/>
                <a:gd name="connsiteY174" fmla="*/ 1239633 h 1393888"/>
                <a:gd name="connsiteX175" fmla="*/ 6883710 w 7105650"/>
                <a:gd name="connsiteY175" fmla="*/ 1336789 h 1393888"/>
                <a:gd name="connsiteX176" fmla="*/ 6920667 w 7105650"/>
                <a:gd name="connsiteY176" fmla="*/ 1181912 h 1393888"/>
                <a:gd name="connsiteX177" fmla="*/ 6994676 w 7105650"/>
                <a:gd name="connsiteY177" fmla="*/ 1294879 h 1393888"/>
                <a:gd name="connsiteX178" fmla="*/ 7031728 w 7105650"/>
                <a:gd name="connsiteY178" fmla="*/ 1176959 h 1393888"/>
                <a:gd name="connsiteX179" fmla="*/ 7105737 w 7105650"/>
                <a:gd name="connsiteY179" fmla="*/ 1182864 h 13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105650" h="1393888">
                  <a:moveTo>
                    <a:pt x="87" y="1149337"/>
                  </a:moveTo>
                  <a:lnTo>
                    <a:pt x="37139" y="1087138"/>
                  </a:lnTo>
                  <a:lnTo>
                    <a:pt x="74096" y="1151527"/>
                  </a:lnTo>
                  <a:lnTo>
                    <a:pt x="111149" y="1207915"/>
                  </a:lnTo>
                  <a:lnTo>
                    <a:pt x="148106" y="1096378"/>
                  </a:lnTo>
                  <a:lnTo>
                    <a:pt x="185158" y="1111141"/>
                  </a:lnTo>
                  <a:lnTo>
                    <a:pt x="222115" y="1095425"/>
                  </a:lnTo>
                  <a:lnTo>
                    <a:pt x="259167" y="1189341"/>
                  </a:lnTo>
                  <a:lnTo>
                    <a:pt x="296124" y="1200390"/>
                  </a:lnTo>
                  <a:lnTo>
                    <a:pt x="333176" y="1238014"/>
                  </a:lnTo>
                  <a:lnTo>
                    <a:pt x="370133" y="1215726"/>
                  </a:lnTo>
                  <a:lnTo>
                    <a:pt x="407186" y="1221727"/>
                  </a:lnTo>
                  <a:lnTo>
                    <a:pt x="444238" y="1213916"/>
                  </a:lnTo>
                  <a:lnTo>
                    <a:pt x="481195" y="1120476"/>
                  </a:lnTo>
                  <a:lnTo>
                    <a:pt x="518247" y="1222393"/>
                  </a:lnTo>
                  <a:lnTo>
                    <a:pt x="629213" y="1055706"/>
                  </a:lnTo>
                  <a:lnTo>
                    <a:pt x="666266" y="1123619"/>
                  </a:lnTo>
                  <a:lnTo>
                    <a:pt x="703223" y="1162767"/>
                  </a:lnTo>
                  <a:lnTo>
                    <a:pt x="740275" y="1041895"/>
                  </a:lnTo>
                  <a:lnTo>
                    <a:pt x="814284" y="974172"/>
                  </a:lnTo>
                  <a:lnTo>
                    <a:pt x="851241" y="913307"/>
                  </a:lnTo>
                  <a:lnTo>
                    <a:pt x="888293" y="948740"/>
                  </a:lnTo>
                  <a:lnTo>
                    <a:pt x="925346" y="858824"/>
                  </a:lnTo>
                  <a:lnTo>
                    <a:pt x="962302" y="751001"/>
                  </a:lnTo>
                  <a:lnTo>
                    <a:pt x="999355" y="673277"/>
                  </a:lnTo>
                  <a:lnTo>
                    <a:pt x="1036312" y="781576"/>
                  </a:lnTo>
                  <a:lnTo>
                    <a:pt x="1073364" y="689660"/>
                  </a:lnTo>
                  <a:lnTo>
                    <a:pt x="1110321" y="518210"/>
                  </a:lnTo>
                  <a:lnTo>
                    <a:pt x="1147373" y="406291"/>
                  </a:lnTo>
                  <a:lnTo>
                    <a:pt x="1184330" y="416102"/>
                  </a:lnTo>
                  <a:lnTo>
                    <a:pt x="1221383" y="384574"/>
                  </a:lnTo>
                  <a:lnTo>
                    <a:pt x="1258340" y="224554"/>
                  </a:lnTo>
                  <a:lnTo>
                    <a:pt x="1295392" y="162451"/>
                  </a:lnTo>
                  <a:lnTo>
                    <a:pt x="1332444" y="67773"/>
                  </a:lnTo>
                  <a:lnTo>
                    <a:pt x="1369401" y="82727"/>
                  </a:lnTo>
                  <a:lnTo>
                    <a:pt x="1406453" y="50"/>
                  </a:lnTo>
                  <a:lnTo>
                    <a:pt x="1443410" y="5765"/>
                  </a:lnTo>
                  <a:lnTo>
                    <a:pt x="1517420" y="141496"/>
                  </a:lnTo>
                  <a:lnTo>
                    <a:pt x="1554472" y="696137"/>
                  </a:lnTo>
                  <a:lnTo>
                    <a:pt x="1591429" y="779576"/>
                  </a:lnTo>
                  <a:lnTo>
                    <a:pt x="1628481" y="959408"/>
                  </a:lnTo>
                  <a:lnTo>
                    <a:pt x="1665438" y="901877"/>
                  </a:lnTo>
                  <a:lnTo>
                    <a:pt x="1702490" y="899020"/>
                  </a:lnTo>
                  <a:lnTo>
                    <a:pt x="1739447" y="892923"/>
                  </a:lnTo>
                  <a:lnTo>
                    <a:pt x="1776500" y="1012462"/>
                  </a:lnTo>
                  <a:lnTo>
                    <a:pt x="1813552" y="1318881"/>
                  </a:lnTo>
                  <a:lnTo>
                    <a:pt x="1850509" y="821010"/>
                  </a:lnTo>
                  <a:lnTo>
                    <a:pt x="1887561" y="870540"/>
                  </a:lnTo>
                  <a:lnTo>
                    <a:pt x="1924518" y="952645"/>
                  </a:lnTo>
                  <a:lnTo>
                    <a:pt x="1961570" y="990555"/>
                  </a:lnTo>
                  <a:lnTo>
                    <a:pt x="1998527" y="914164"/>
                  </a:lnTo>
                  <a:lnTo>
                    <a:pt x="2035580" y="878160"/>
                  </a:lnTo>
                  <a:lnTo>
                    <a:pt x="2072537" y="904068"/>
                  </a:lnTo>
                  <a:lnTo>
                    <a:pt x="2109589" y="921784"/>
                  </a:lnTo>
                  <a:lnTo>
                    <a:pt x="2146546" y="973981"/>
                  </a:lnTo>
                  <a:lnTo>
                    <a:pt x="2183598" y="938834"/>
                  </a:lnTo>
                  <a:lnTo>
                    <a:pt x="2220650" y="934167"/>
                  </a:lnTo>
                  <a:lnTo>
                    <a:pt x="2257607" y="947406"/>
                  </a:lnTo>
                  <a:lnTo>
                    <a:pt x="2294660" y="938929"/>
                  </a:lnTo>
                  <a:lnTo>
                    <a:pt x="2331617" y="960265"/>
                  </a:lnTo>
                  <a:lnTo>
                    <a:pt x="2368669" y="1206487"/>
                  </a:lnTo>
                  <a:lnTo>
                    <a:pt x="2405626" y="979125"/>
                  </a:lnTo>
                  <a:lnTo>
                    <a:pt x="2442678" y="1023797"/>
                  </a:lnTo>
                  <a:lnTo>
                    <a:pt x="2479635" y="1001128"/>
                  </a:lnTo>
                  <a:lnTo>
                    <a:pt x="2516687" y="1059992"/>
                  </a:lnTo>
                  <a:lnTo>
                    <a:pt x="2553644" y="1034655"/>
                  </a:lnTo>
                  <a:lnTo>
                    <a:pt x="2590697" y="1093615"/>
                  </a:lnTo>
                  <a:lnTo>
                    <a:pt x="2627653" y="1092282"/>
                  </a:lnTo>
                  <a:lnTo>
                    <a:pt x="2664706" y="1192389"/>
                  </a:lnTo>
                  <a:lnTo>
                    <a:pt x="2701758" y="1178292"/>
                  </a:lnTo>
                  <a:lnTo>
                    <a:pt x="2738715" y="1256874"/>
                  </a:lnTo>
                  <a:lnTo>
                    <a:pt x="2775767" y="1314690"/>
                  </a:lnTo>
                  <a:lnTo>
                    <a:pt x="2812724" y="1185531"/>
                  </a:lnTo>
                  <a:lnTo>
                    <a:pt x="2849777" y="1393939"/>
                  </a:lnTo>
                  <a:lnTo>
                    <a:pt x="2886734" y="1172292"/>
                  </a:lnTo>
                  <a:lnTo>
                    <a:pt x="2923786" y="1147050"/>
                  </a:lnTo>
                  <a:lnTo>
                    <a:pt x="2960743" y="1095235"/>
                  </a:lnTo>
                  <a:lnTo>
                    <a:pt x="2997795" y="1103998"/>
                  </a:lnTo>
                  <a:lnTo>
                    <a:pt x="3034752" y="1209058"/>
                  </a:lnTo>
                  <a:lnTo>
                    <a:pt x="3071804" y="1250111"/>
                  </a:lnTo>
                  <a:lnTo>
                    <a:pt x="3108857" y="1222965"/>
                  </a:lnTo>
                  <a:lnTo>
                    <a:pt x="3182866" y="1252206"/>
                  </a:lnTo>
                  <a:lnTo>
                    <a:pt x="3219823" y="1146289"/>
                  </a:lnTo>
                  <a:lnTo>
                    <a:pt x="3256875" y="1326882"/>
                  </a:lnTo>
                  <a:lnTo>
                    <a:pt x="3293832" y="1281258"/>
                  </a:lnTo>
                  <a:lnTo>
                    <a:pt x="3330884" y="1293545"/>
                  </a:lnTo>
                  <a:lnTo>
                    <a:pt x="3367841" y="1138097"/>
                  </a:lnTo>
                  <a:lnTo>
                    <a:pt x="3404894" y="1086662"/>
                  </a:lnTo>
                  <a:lnTo>
                    <a:pt x="3441851" y="1097711"/>
                  </a:lnTo>
                  <a:lnTo>
                    <a:pt x="3478903" y="1109236"/>
                  </a:lnTo>
                  <a:lnTo>
                    <a:pt x="3515860" y="1212202"/>
                  </a:lnTo>
                  <a:lnTo>
                    <a:pt x="3552912" y="1119714"/>
                  </a:lnTo>
                  <a:lnTo>
                    <a:pt x="3589965" y="1120762"/>
                  </a:lnTo>
                  <a:lnTo>
                    <a:pt x="3626921" y="1066850"/>
                  </a:lnTo>
                  <a:lnTo>
                    <a:pt x="3663974" y="1150289"/>
                  </a:lnTo>
                  <a:lnTo>
                    <a:pt x="3700931" y="1104474"/>
                  </a:lnTo>
                  <a:lnTo>
                    <a:pt x="3737983" y="1125905"/>
                  </a:lnTo>
                  <a:lnTo>
                    <a:pt x="3774940" y="1105140"/>
                  </a:lnTo>
                  <a:lnTo>
                    <a:pt x="3811992" y="1107331"/>
                  </a:lnTo>
                  <a:lnTo>
                    <a:pt x="3848949" y="1123429"/>
                  </a:lnTo>
                  <a:lnTo>
                    <a:pt x="3886001" y="1184007"/>
                  </a:lnTo>
                  <a:lnTo>
                    <a:pt x="3922958" y="1188103"/>
                  </a:lnTo>
                  <a:lnTo>
                    <a:pt x="3960011" y="1260493"/>
                  </a:lnTo>
                  <a:lnTo>
                    <a:pt x="4034020" y="1198009"/>
                  </a:lnTo>
                  <a:lnTo>
                    <a:pt x="4071072" y="1199724"/>
                  </a:lnTo>
                  <a:lnTo>
                    <a:pt x="4108029" y="1209249"/>
                  </a:lnTo>
                  <a:lnTo>
                    <a:pt x="4145082" y="1121238"/>
                  </a:lnTo>
                  <a:lnTo>
                    <a:pt x="4182038" y="1129239"/>
                  </a:lnTo>
                  <a:lnTo>
                    <a:pt x="4219091" y="1092187"/>
                  </a:lnTo>
                  <a:lnTo>
                    <a:pt x="4256048" y="1046276"/>
                  </a:lnTo>
                  <a:lnTo>
                    <a:pt x="4293100" y="1031703"/>
                  </a:lnTo>
                  <a:lnTo>
                    <a:pt x="4330057" y="1032846"/>
                  </a:lnTo>
                  <a:lnTo>
                    <a:pt x="4367109" y="974648"/>
                  </a:lnTo>
                  <a:lnTo>
                    <a:pt x="4404066" y="961027"/>
                  </a:lnTo>
                  <a:lnTo>
                    <a:pt x="4441118" y="987221"/>
                  </a:lnTo>
                  <a:lnTo>
                    <a:pt x="4478171" y="869492"/>
                  </a:lnTo>
                  <a:lnTo>
                    <a:pt x="4515128" y="803674"/>
                  </a:lnTo>
                  <a:lnTo>
                    <a:pt x="4552180" y="711282"/>
                  </a:lnTo>
                  <a:lnTo>
                    <a:pt x="4589137" y="672896"/>
                  </a:lnTo>
                  <a:lnTo>
                    <a:pt x="4626189" y="659656"/>
                  </a:lnTo>
                  <a:lnTo>
                    <a:pt x="4663146" y="503542"/>
                  </a:lnTo>
                  <a:lnTo>
                    <a:pt x="4700199" y="435152"/>
                  </a:lnTo>
                  <a:lnTo>
                    <a:pt x="4737155" y="526306"/>
                  </a:lnTo>
                  <a:lnTo>
                    <a:pt x="4774208" y="326472"/>
                  </a:lnTo>
                  <a:lnTo>
                    <a:pt x="4811165" y="400481"/>
                  </a:lnTo>
                  <a:lnTo>
                    <a:pt x="4848217" y="300564"/>
                  </a:lnTo>
                  <a:lnTo>
                    <a:pt x="4885269" y="233127"/>
                  </a:lnTo>
                  <a:lnTo>
                    <a:pt x="4922226" y="269608"/>
                  </a:lnTo>
                  <a:lnTo>
                    <a:pt x="4959279" y="202551"/>
                  </a:lnTo>
                  <a:lnTo>
                    <a:pt x="4996236" y="64344"/>
                  </a:lnTo>
                  <a:lnTo>
                    <a:pt x="5033288" y="98348"/>
                  </a:lnTo>
                  <a:lnTo>
                    <a:pt x="5144254" y="569740"/>
                  </a:lnTo>
                  <a:lnTo>
                    <a:pt x="5181306" y="703662"/>
                  </a:lnTo>
                  <a:lnTo>
                    <a:pt x="5255315" y="827487"/>
                  </a:lnTo>
                  <a:lnTo>
                    <a:pt x="5292272" y="905592"/>
                  </a:lnTo>
                  <a:lnTo>
                    <a:pt x="5329325" y="949692"/>
                  </a:lnTo>
                  <a:lnTo>
                    <a:pt x="5366377" y="969314"/>
                  </a:lnTo>
                  <a:lnTo>
                    <a:pt x="5403334" y="1036465"/>
                  </a:lnTo>
                  <a:lnTo>
                    <a:pt x="5440386" y="1036370"/>
                  </a:lnTo>
                  <a:lnTo>
                    <a:pt x="5477343" y="923404"/>
                  </a:lnTo>
                  <a:lnTo>
                    <a:pt x="5514395" y="953693"/>
                  </a:lnTo>
                  <a:lnTo>
                    <a:pt x="5551352" y="995508"/>
                  </a:lnTo>
                  <a:lnTo>
                    <a:pt x="5588405" y="902067"/>
                  </a:lnTo>
                  <a:lnTo>
                    <a:pt x="5625362" y="953788"/>
                  </a:lnTo>
                  <a:lnTo>
                    <a:pt x="5662414" y="914736"/>
                  </a:lnTo>
                  <a:lnTo>
                    <a:pt x="5699371" y="941501"/>
                  </a:lnTo>
                  <a:lnTo>
                    <a:pt x="5736423" y="947788"/>
                  </a:lnTo>
                  <a:lnTo>
                    <a:pt x="5773476" y="937310"/>
                  </a:lnTo>
                  <a:lnTo>
                    <a:pt x="5810433" y="959503"/>
                  </a:lnTo>
                  <a:lnTo>
                    <a:pt x="5847485" y="952836"/>
                  </a:lnTo>
                  <a:lnTo>
                    <a:pt x="5884442" y="972933"/>
                  </a:lnTo>
                  <a:lnTo>
                    <a:pt x="5921494" y="752525"/>
                  </a:lnTo>
                  <a:lnTo>
                    <a:pt x="5958451" y="984363"/>
                  </a:lnTo>
                  <a:lnTo>
                    <a:pt x="5995503" y="908735"/>
                  </a:lnTo>
                  <a:lnTo>
                    <a:pt x="6032460" y="967599"/>
                  </a:lnTo>
                  <a:lnTo>
                    <a:pt x="6143522" y="1205629"/>
                  </a:lnTo>
                  <a:lnTo>
                    <a:pt x="6180479" y="1099997"/>
                  </a:lnTo>
                  <a:lnTo>
                    <a:pt x="6217531" y="1136382"/>
                  </a:lnTo>
                  <a:lnTo>
                    <a:pt x="6254583" y="1149051"/>
                  </a:lnTo>
                  <a:lnTo>
                    <a:pt x="6291540" y="1224870"/>
                  </a:lnTo>
                  <a:lnTo>
                    <a:pt x="6328592" y="1262113"/>
                  </a:lnTo>
                  <a:lnTo>
                    <a:pt x="6365549" y="1151623"/>
                  </a:lnTo>
                  <a:lnTo>
                    <a:pt x="6402602" y="1189532"/>
                  </a:lnTo>
                  <a:lnTo>
                    <a:pt x="6439559" y="1279067"/>
                  </a:lnTo>
                  <a:lnTo>
                    <a:pt x="6476611" y="1253445"/>
                  </a:lnTo>
                  <a:lnTo>
                    <a:pt x="6513568" y="1211630"/>
                  </a:lnTo>
                  <a:lnTo>
                    <a:pt x="6550620" y="1153051"/>
                  </a:lnTo>
                  <a:lnTo>
                    <a:pt x="6587577" y="1138192"/>
                  </a:lnTo>
                  <a:lnTo>
                    <a:pt x="6624629" y="1193723"/>
                  </a:lnTo>
                  <a:lnTo>
                    <a:pt x="6661682" y="1200486"/>
                  </a:lnTo>
                  <a:lnTo>
                    <a:pt x="6698639" y="1155147"/>
                  </a:lnTo>
                  <a:lnTo>
                    <a:pt x="6735691" y="1065516"/>
                  </a:lnTo>
                  <a:lnTo>
                    <a:pt x="6772648" y="1340503"/>
                  </a:lnTo>
                  <a:lnTo>
                    <a:pt x="6809700" y="1322311"/>
                  </a:lnTo>
                  <a:lnTo>
                    <a:pt x="6846657" y="1239633"/>
                  </a:lnTo>
                  <a:lnTo>
                    <a:pt x="6883710" y="1336789"/>
                  </a:lnTo>
                  <a:lnTo>
                    <a:pt x="6920667" y="1181912"/>
                  </a:lnTo>
                  <a:lnTo>
                    <a:pt x="6994676" y="1294879"/>
                  </a:lnTo>
                  <a:lnTo>
                    <a:pt x="7031728" y="1176959"/>
                  </a:lnTo>
                  <a:lnTo>
                    <a:pt x="7105737" y="1182864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0F7750A-DAF2-3CCF-AD50-6D6D2B6B5DD1}"/>
                </a:ext>
              </a:extLst>
            </p:cNvPr>
            <p:cNvSpPr/>
            <p:nvPr/>
          </p:nvSpPr>
          <p:spPr>
            <a:xfrm>
              <a:off x="2352098" y="1695450"/>
              <a:ext cx="7105650" cy="2634519"/>
            </a:xfrm>
            <a:custGeom>
              <a:avLst/>
              <a:gdLst>
                <a:gd name="connsiteX0" fmla="*/ 87 w 7105650"/>
                <a:gd name="connsiteY0" fmla="*/ 1614252 h 2634519"/>
                <a:gd name="connsiteX1" fmla="*/ 37139 w 7105650"/>
                <a:gd name="connsiteY1" fmla="*/ 1661686 h 2634519"/>
                <a:gd name="connsiteX2" fmla="*/ 74096 w 7105650"/>
                <a:gd name="connsiteY2" fmla="*/ 1692643 h 2634519"/>
                <a:gd name="connsiteX3" fmla="*/ 185158 w 7105650"/>
                <a:gd name="connsiteY3" fmla="*/ 1836946 h 2634519"/>
                <a:gd name="connsiteX4" fmla="*/ 222115 w 7105650"/>
                <a:gd name="connsiteY4" fmla="*/ 1874284 h 2634519"/>
                <a:gd name="connsiteX5" fmla="*/ 259167 w 7105650"/>
                <a:gd name="connsiteY5" fmla="*/ 1907431 h 2634519"/>
                <a:gd name="connsiteX6" fmla="*/ 296124 w 7105650"/>
                <a:gd name="connsiteY6" fmla="*/ 1965343 h 2634519"/>
                <a:gd name="connsiteX7" fmla="*/ 407186 w 7105650"/>
                <a:gd name="connsiteY7" fmla="*/ 2161749 h 2634519"/>
                <a:gd name="connsiteX8" fmla="*/ 444238 w 7105650"/>
                <a:gd name="connsiteY8" fmla="*/ 2228138 h 2634519"/>
                <a:gd name="connsiteX9" fmla="*/ 481195 w 7105650"/>
                <a:gd name="connsiteY9" fmla="*/ 2292527 h 2634519"/>
                <a:gd name="connsiteX10" fmla="*/ 518247 w 7105650"/>
                <a:gd name="connsiteY10" fmla="*/ 2332341 h 2634519"/>
                <a:gd name="connsiteX11" fmla="*/ 592256 w 7105650"/>
                <a:gd name="connsiteY11" fmla="*/ 2450642 h 2634519"/>
                <a:gd name="connsiteX12" fmla="*/ 629213 w 7105650"/>
                <a:gd name="connsiteY12" fmla="*/ 2489028 h 2634519"/>
                <a:gd name="connsiteX13" fmla="*/ 666266 w 7105650"/>
                <a:gd name="connsiteY13" fmla="*/ 2511793 h 2634519"/>
                <a:gd name="connsiteX14" fmla="*/ 703223 w 7105650"/>
                <a:gd name="connsiteY14" fmla="*/ 2552369 h 2634519"/>
                <a:gd name="connsiteX15" fmla="*/ 740275 w 7105650"/>
                <a:gd name="connsiteY15" fmla="*/ 2603328 h 2634519"/>
                <a:gd name="connsiteX16" fmla="*/ 777232 w 7105650"/>
                <a:gd name="connsiteY16" fmla="*/ 2622473 h 2634519"/>
                <a:gd name="connsiteX17" fmla="*/ 851241 w 7105650"/>
                <a:gd name="connsiteY17" fmla="*/ 2634570 h 2634519"/>
                <a:gd name="connsiteX18" fmla="*/ 888293 w 7105650"/>
                <a:gd name="connsiteY18" fmla="*/ 2622187 h 2634519"/>
                <a:gd name="connsiteX19" fmla="*/ 925346 w 7105650"/>
                <a:gd name="connsiteY19" fmla="*/ 2617425 h 2634519"/>
                <a:gd name="connsiteX20" fmla="*/ 962302 w 7105650"/>
                <a:gd name="connsiteY20" fmla="*/ 2591803 h 2634519"/>
                <a:gd name="connsiteX21" fmla="*/ 999355 w 7105650"/>
                <a:gd name="connsiteY21" fmla="*/ 2539987 h 2634519"/>
                <a:gd name="connsiteX22" fmla="*/ 1036312 w 7105650"/>
                <a:gd name="connsiteY22" fmla="*/ 2471216 h 2634519"/>
                <a:gd name="connsiteX23" fmla="*/ 1073364 w 7105650"/>
                <a:gd name="connsiteY23" fmla="*/ 2427878 h 2634519"/>
                <a:gd name="connsiteX24" fmla="*/ 1110321 w 7105650"/>
                <a:gd name="connsiteY24" fmla="*/ 2364441 h 2634519"/>
                <a:gd name="connsiteX25" fmla="*/ 1184330 w 7105650"/>
                <a:gd name="connsiteY25" fmla="*/ 2127268 h 2634519"/>
                <a:gd name="connsiteX26" fmla="*/ 1221383 w 7105650"/>
                <a:gd name="connsiteY26" fmla="*/ 1996871 h 2634519"/>
                <a:gd name="connsiteX27" fmla="*/ 1295392 w 7105650"/>
                <a:gd name="connsiteY27" fmla="*/ 1682451 h 2634519"/>
                <a:gd name="connsiteX28" fmla="*/ 1332444 w 7105650"/>
                <a:gd name="connsiteY28" fmla="*/ 1491856 h 2634519"/>
                <a:gd name="connsiteX29" fmla="*/ 1554472 w 7105650"/>
                <a:gd name="connsiteY29" fmla="*/ 201885 h 2634519"/>
                <a:gd name="connsiteX30" fmla="*/ 1591429 w 7105650"/>
                <a:gd name="connsiteY30" fmla="*/ 137020 h 2634519"/>
                <a:gd name="connsiteX31" fmla="*/ 1628481 w 7105650"/>
                <a:gd name="connsiteY31" fmla="*/ 91966 h 2634519"/>
                <a:gd name="connsiteX32" fmla="*/ 1665438 w 7105650"/>
                <a:gd name="connsiteY32" fmla="*/ 91204 h 2634519"/>
                <a:gd name="connsiteX33" fmla="*/ 1776500 w 7105650"/>
                <a:gd name="connsiteY33" fmla="*/ 40341 h 2634519"/>
                <a:gd name="connsiteX34" fmla="*/ 1813552 w 7105650"/>
                <a:gd name="connsiteY34" fmla="*/ 52342 h 2634519"/>
                <a:gd name="connsiteX35" fmla="*/ 1850509 w 7105650"/>
                <a:gd name="connsiteY35" fmla="*/ 144830 h 2634519"/>
                <a:gd name="connsiteX36" fmla="*/ 1887561 w 7105650"/>
                <a:gd name="connsiteY36" fmla="*/ 111016 h 2634519"/>
                <a:gd name="connsiteX37" fmla="*/ 1924518 w 7105650"/>
                <a:gd name="connsiteY37" fmla="*/ 87870 h 2634519"/>
                <a:gd name="connsiteX38" fmla="*/ 1961570 w 7105650"/>
                <a:gd name="connsiteY38" fmla="*/ 83965 h 2634519"/>
                <a:gd name="connsiteX39" fmla="*/ 1998527 w 7105650"/>
                <a:gd name="connsiteY39" fmla="*/ 89776 h 2634519"/>
                <a:gd name="connsiteX40" fmla="*/ 2035580 w 7105650"/>
                <a:gd name="connsiteY40" fmla="*/ 76726 h 2634519"/>
                <a:gd name="connsiteX41" fmla="*/ 2109589 w 7105650"/>
                <a:gd name="connsiteY41" fmla="*/ 39865 h 2634519"/>
                <a:gd name="connsiteX42" fmla="*/ 2146546 w 7105650"/>
                <a:gd name="connsiteY42" fmla="*/ 28625 h 2634519"/>
                <a:gd name="connsiteX43" fmla="*/ 2220650 w 7105650"/>
                <a:gd name="connsiteY43" fmla="*/ 22910 h 2634519"/>
                <a:gd name="connsiteX44" fmla="*/ 2257607 w 7105650"/>
                <a:gd name="connsiteY44" fmla="*/ 14623 h 2634519"/>
                <a:gd name="connsiteX45" fmla="*/ 2368669 w 7105650"/>
                <a:gd name="connsiteY45" fmla="*/ 50 h 2634519"/>
                <a:gd name="connsiteX46" fmla="*/ 2405626 w 7105650"/>
                <a:gd name="connsiteY46" fmla="*/ 62439 h 2634519"/>
                <a:gd name="connsiteX47" fmla="*/ 2442678 w 7105650"/>
                <a:gd name="connsiteY47" fmla="*/ 65106 h 2634519"/>
                <a:gd name="connsiteX48" fmla="*/ 2479635 w 7105650"/>
                <a:gd name="connsiteY48" fmla="*/ 79489 h 2634519"/>
                <a:gd name="connsiteX49" fmla="*/ 2516687 w 7105650"/>
                <a:gd name="connsiteY49" fmla="*/ 87775 h 2634519"/>
                <a:gd name="connsiteX50" fmla="*/ 2553644 w 7105650"/>
                <a:gd name="connsiteY50" fmla="*/ 111683 h 2634519"/>
                <a:gd name="connsiteX51" fmla="*/ 2590697 w 7105650"/>
                <a:gd name="connsiteY51" fmla="*/ 128923 h 2634519"/>
                <a:gd name="connsiteX52" fmla="*/ 2627653 w 7105650"/>
                <a:gd name="connsiteY52" fmla="*/ 161594 h 2634519"/>
                <a:gd name="connsiteX53" fmla="*/ 2664706 w 7105650"/>
                <a:gd name="connsiteY53" fmla="*/ 193979 h 2634519"/>
                <a:gd name="connsiteX54" fmla="*/ 2701758 w 7105650"/>
                <a:gd name="connsiteY54" fmla="*/ 252748 h 2634519"/>
                <a:gd name="connsiteX55" fmla="*/ 2738715 w 7105650"/>
                <a:gd name="connsiteY55" fmla="*/ 307708 h 2634519"/>
                <a:gd name="connsiteX56" fmla="*/ 2775767 w 7105650"/>
                <a:gd name="connsiteY56" fmla="*/ 383431 h 2634519"/>
                <a:gd name="connsiteX57" fmla="*/ 2812724 w 7105650"/>
                <a:gd name="connsiteY57" fmla="*/ 474300 h 2634519"/>
                <a:gd name="connsiteX58" fmla="*/ 2849777 w 7105650"/>
                <a:gd name="connsiteY58" fmla="*/ 531259 h 2634519"/>
                <a:gd name="connsiteX59" fmla="*/ 2886734 w 7105650"/>
                <a:gd name="connsiteY59" fmla="*/ 642988 h 2634519"/>
                <a:gd name="connsiteX60" fmla="*/ 2923786 w 7105650"/>
                <a:gd name="connsiteY60" fmla="*/ 696423 h 2634519"/>
                <a:gd name="connsiteX61" fmla="*/ 2997795 w 7105650"/>
                <a:gd name="connsiteY61" fmla="*/ 776338 h 2634519"/>
                <a:gd name="connsiteX62" fmla="*/ 3034752 w 7105650"/>
                <a:gd name="connsiteY62" fmla="*/ 811866 h 2634519"/>
                <a:gd name="connsiteX63" fmla="*/ 3145814 w 7105650"/>
                <a:gd name="connsiteY63" fmla="*/ 1015606 h 2634519"/>
                <a:gd name="connsiteX64" fmla="*/ 3182866 w 7105650"/>
                <a:gd name="connsiteY64" fmla="*/ 1085710 h 2634519"/>
                <a:gd name="connsiteX65" fmla="*/ 3219823 w 7105650"/>
                <a:gd name="connsiteY65" fmla="*/ 1160195 h 2634519"/>
                <a:gd name="connsiteX66" fmla="*/ 3256875 w 7105650"/>
                <a:gd name="connsiteY66" fmla="*/ 1206772 h 2634519"/>
                <a:gd name="connsiteX67" fmla="*/ 3367841 w 7105650"/>
                <a:gd name="connsiteY67" fmla="*/ 1468329 h 2634519"/>
                <a:gd name="connsiteX68" fmla="*/ 3404894 w 7105650"/>
                <a:gd name="connsiteY68" fmla="*/ 1512715 h 2634519"/>
                <a:gd name="connsiteX69" fmla="*/ 3515860 w 7105650"/>
                <a:gd name="connsiteY69" fmla="*/ 1614252 h 2634519"/>
                <a:gd name="connsiteX70" fmla="*/ 3552912 w 7105650"/>
                <a:gd name="connsiteY70" fmla="*/ 1678164 h 2634519"/>
                <a:gd name="connsiteX71" fmla="*/ 3626921 w 7105650"/>
                <a:gd name="connsiteY71" fmla="*/ 1757698 h 2634519"/>
                <a:gd name="connsiteX72" fmla="*/ 3663974 w 7105650"/>
                <a:gd name="connsiteY72" fmla="*/ 1783321 h 2634519"/>
                <a:gd name="connsiteX73" fmla="*/ 3737983 w 7105650"/>
                <a:gd name="connsiteY73" fmla="*/ 1866569 h 2634519"/>
                <a:gd name="connsiteX74" fmla="*/ 3774940 w 7105650"/>
                <a:gd name="connsiteY74" fmla="*/ 1907812 h 2634519"/>
                <a:gd name="connsiteX75" fmla="*/ 3886001 w 7105650"/>
                <a:gd name="connsiteY75" fmla="*/ 2020398 h 2634519"/>
                <a:gd name="connsiteX76" fmla="*/ 3922958 w 7105650"/>
                <a:gd name="connsiteY76" fmla="*/ 2076976 h 2634519"/>
                <a:gd name="connsiteX77" fmla="*/ 3960011 w 7105650"/>
                <a:gd name="connsiteY77" fmla="*/ 2134507 h 2634519"/>
                <a:gd name="connsiteX78" fmla="*/ 3997063 w 7105650"/>
                <a:gd name="connsiteY78" fmla="*/ 2211184 h 2634519"/>
                <a:gd name="connsiteX79" fmla="*/ 4145082 w 7105650"/>
                <a:gd name="connsiteY79" fmla="*/ 2462358 h 2634519"/>
                <a:gd name="connsiteX80" fmla="*/ 4182038 w 7105650"/>
                <a:gd name="connsiteY80" fmla="*/ 2502363 h 2634519"/>
                <a:gd name="connsiteX81" fmla="*/ 4256048 w 7105650"/>
                <a:gd name="connsiteY81" fmla="*/ 2576848 h 2634519"/>
                <a:gd name="connsiteX82" fmla="*/ 4293100 w 7105650"/>
                <a:gd name="connsiteY82" fmla="*/ 2597137 h 2634519"/>
                <a:gd name="connsiteX83" fmla="*/ 4367109 w 7105650"/>
                <a:gd name="connsiteY83" fmla="*/ 2630284 h 2634519"/>
                <a:gd name="connsiteX84" fmla="*/ 4404066 w 7105650"/>
                <a:gd name="connsiteY84" fmla="*/ 2631808 h 2634519"/>
                <a:gd name="connsiteX85" fmla="*/ 4478171 w 7105650"/>
                <a:gd name="connsiteY85" fmla="*/ 2634570 h 2634519"/>
                <a:gd name="connsiteX86" fmla="*/ 4515128 w 7105650"/>
                <a:gd name="connsiteY86" fmla="*/ 2610853 h 2634519"/>
                <a:gd name="connsiteX87" fmla="*/ 4552180 w 7105650"/>
                <a:gd name="connsiteY87" fmla="*/ 2572943 h 2634519"/>
                <a:gd name="connsiteX88" fmla="*/ 4589137 w 7105650"/>
                <a:gd name="connsiteY88" fmla="*/ 2511697 h 2634519"/>
                <a:gd name="connsiteX89" fmla="*/ 4663146 w 7105650"/>
                <a:gd name="connsiteY89" fmla="*/ 2370156 h 2634519"/>
                <a:gd name="connsiteX90" fmla="*/ 4700199 w 7105650"/>
                <a:gd name="connsiteY90" fmla="*/ 2262333 h 2634519"/>
                <a:gd name="connsiteX91" fmla="*/ 4811165 w 7105650"/>
                <a:gd name="connsiteY91" fmla="*/ 1880285 h 2634519"/>
                <a:gd name="connsiteX92" fmla="*/ 4848217 w 7105650"/>
                <a:gd name="connsiteY92" fmla="*/ 1746364 h 2634519"/>
                <a:gd name="connsiteX93" fmla="*/ 4959279 w 7105650"/>
                <a:gd name="connsiteY93" fmla="*/ 1246587 h 2634519"/>
                <a:gd name="connsiteX94" fmla="*/ 4996236 w 7105650"/>
                <a:gd name="connsiteY94" fmla="*/ 1064469 h 2634519"/>
                <a:gd name="connsiteX95" fmla="*/ 5107297 w 7105650"/>
                <a:gd name="connsiteY95" fmla="*/ 475252 h 2634519"/>
                <a:gd name="connsiteX96" fmla="*/ 5144254 w 7105650"/>
                <a:gd name="connsiteY96" fmla="*/ 348189 h 2634519"/>
                <a:gd name="connsiteX97" fmla="*/ 5181306 w 7105650"/>
                <a:gd name="connsiteY97" fmla="*/ 253225 h 2634519"/>
                <a:gd name="connsiteX98" fmla="*/ 5218264 w 7105650"/>
                <a:gd name="connsiteY98" fmla="*/ 190169 h 2634519"/>
                <a:gd name="connsiteX99" fmla="*/ 5255315 w 7105650"/>
                <a:gd name="connsiteY99" fmla="*/ 140449 h 2634519"/>
                <a:gd name="connsiteX100" fmla="*/ 5292272 w 7105650"/>
                <a:gd name="connsiteY100" fmla="*/ 106825 h 2634519"/>
                <a:gd name="connsiteX101" fmla="*/ 5329325 w 7105650"/>
                <a:gd name="connsiteY101" fmla="*/ 91681 h 2634519"/>
                <a:gd name="connsiteX102" fmla="*/ 5366377 w 7105650"/>
                <a:gd name="connsiteY102" fmla="*/ 87013 h 2634519"/>
                <a:gd name="connsiteX103" fmla="*/ 5403334 w 7105650"/>
                <a:gd name="connsiteY103" fmla="*/ 87013 h 2634519"/>
                <a:gd name="connsiteX104" fmla="*/ 5440386 w 7105650"/>
                <a:gd name="connsiteY104" fmla="*/ 104730 h 2634519"/>
                <a:gd name="connsiteX105" fmla="*/ 5477343 w 7105650"/>
                <a:gd name="connsiteY105" fmla="*/ 122351 h 2634519"/>
                <a:gd name="connsiteX106" fmla="*/ 5514395 w 7105650"/>
                <a:gd name="connsiteY106" fmla="*/ 112064 h 2634519"/>
                <a:gd name="connsiteX107" fmla="*/ 5551352 w 7105650"/>
                <a:gd name="connsiteY107" fmla="*/ 108349 h 2634519"/>
                <a:gd name="connsiteX108" fmla="*/ 5588405 w 7105650"/>
                <a:gd name="connsiteY108" fmla="*/ 115303 h 2634519"/>
                <a:gd name="connsiteX109" fmla="*/ 5625362 w 7105650"/>
                <a:gd name="connsiteY109" fmla="*/ 99301 h 2634519"/>
                <a:gd name="connsiteX110" fmla="*/ 5662414 w 7105650"/>
                <a:gd name="connsiteY110" fmla="*/ 95586 h 2634519"/>
                <a:gd name="connsiteX111" fmla="*/ 5736423 w 7105650"/>
                <a:gd name="connsiteY111" fmla="*/ 76059 h 2634519"/>
                <a:gd name="connsiteX112" fmla="*/ 5773476 w 7105650"/>
                <a:gd name="connsiteY112" fmla="*/ 71392 h 2634519"/>
                <a:gd name="connsiteX113" fmla="*/ 5884442 w 7105650"/>
                <a:gd name="connsiteY113" fmla="*/ 58248 h 2634519"/>
                <a:gd name="connsiteX114" fmla="*/ 5921494 w 7105650"/>
                <a:gd name="connsiteY114" fmla="*/ 60819 h 2634519"/>
                <a:gd name="connsiteX115" fmla="*/ 5958451 w 7105650"/>
                <a:gd name="connsiteY115" fmla="*/ 10623 h 2634519"/>
                <a:gd name="connsiteX116" fmla="*/ 5995503 w 7105650"/>
                <a:gd name="connsiteY116" fmla="*/ 14814 h 2634519"/>
                <a:gd name="connsiteX117" fmla="*/ 6032460 w 7105650"/>
                <a:gd name="connsiteY117" fmla="*/ 431 h 2634519"/>
                <a:gd name="connsiteX118" fmla="*/ 6069513 w 7105650"/>
                <a:gd name="connsiteY118" fmla="*/ 50 h 2634519"/>
                <a:gd name="connsiteX119" fmla="*/ 6106470 w 7105650"/>
                <a:gd name="connsiteY119" fmla="*/ 20053 h 2634519"/>
                <a:gd name="connsiteX120" fmla="*/ 6143522 w 7105650"/>
                <a:gd name="connsiteY120" fmla="*/ 64820 h 2634519"/>
                <a:gd name="connsiteX121" fmla="*/ 6180479 w 7105650"/>
                <a:gd name="connsiteY121" fmla="*/ 127018 h 2634519"/>
                <a:gd name="connsiteX122" fmla="*/ 6217531 w 7105650"/>
                <a:gd name="connsiteY122" fmla="*/ 161499 h 2634519"/>
                <a:gd name="connsiteX123" fmla="*/ 6291540 w 7105650"/>
                <a:gd name="connsiteY123" fmla="*/ 252748 h 2634519"/>
                <a:gd name="connsiteX124" fmla="*/ 6328592 w 7105650"/>
                <a:gd name="connsiteY124" fmla="*/ 319995 h 2634519"/>
                <a:gd name="connsiteX125" fmla="*/ 6365549 w 7105650"/>
                <a:gd name="connsiteY125" fmla="*/ 397052 h 2634519"/>
                <a:gd name="connsiteX126" fmla="*/ 6402602 w 7105650"/>
                <a:gd name="connsiteY126" fmla="*/ 445058 h 2634519"/>
                <a:gd name="connsiteX127" fmla="*/ 6439559 w 7105650"/>
                <a:gd name="connsiteY127" fmla="*/ 503065 h 2634519"/>
                <a:gd name="connsiteX128" fmla="*/ 6476611 w 7105650"/>
                <a:gd name="connsiteY128" fmla="*/ 584599 h 2634519"/>
                <a:gd name="connsiteX129" fmla="*/ 6550620 w 7105650"/>
                <a:gd name="connsiteY129" fmla="*/ 723093 h 2634519"/>
                <a:gd name="connsiteX130" fmla="*/ 6587577 w 7105650"/>
                <a:gd name="connsiteY130" fmla="*/ 771480 h 2634519"/>
                <a:gd name="connsiteX131" fmla="*/ 6661682 w 7105650"/>
                <a:gd name="connsiteY131" fmla="*/ 875017 h 2634519"/>
                <a:gd name="connsiteX132" fmla="*/ 6698639 w 7105650"/>
                <a:gd name="connsiteY132" fmla="*/ 935786 h 2634519"/>
                <a:gd name="connsiteX133" fmla="*/ 6735691 w 7105650"/>
                <a:gd name="connsiteY133" fmla="*/ 984745 h 2634519"/>
                <a:gd name="connsiteX134" fmla="*/ 6772648 w 7105650"/>
                <a:gd name="connsiteY134" fmla="*/ 1010081 h 2634519"/>
                <a:gd name="connsiteX135" fmla="*/ 6846657 w 7105650"/>
                <a:gd name="connsiteY135" fmla="*/ 1200676 h 2634519"/>
                <a:gd name="connsiteX136" fmla="*/ 6883710 w 7105650"/>
                <a:gd name="connsiteY136" fmla="*/ 1271828 h 2634519"/>
                <a:gd name="connsiteX137" fmla="*/ 6920667 w 7105650"/>
                <a:gd name="connsiteY137" fmla="*/ 1368507 h 2634519"/>
                <a:gd name="connsiteX138" fmla="*/ 6957719 w 7105650"/>
                <a:gd name="connsiteY138" fmla="*/ 1424514 h 2634519"/>
                <a:gd name="connsiteX139" fmla="*/ 7068685 w 7105650"/>
                <a:gd name="connsiteY139" fmla="*/ 1637779 h 2634519"/>
                <a:gd name="connsiteX140" fmla="*/ 7105737 w 7105650"/>
                <a:gd name="connsiteY140" fmla="*/ 1694167 h 263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7105650" h="2634519">
                  <a:moveTo>
                    <a:pt x="87" y="1614252"/>
                  </a:moveTo>
                  <a:lnTo>
                    <a:pt x="37139" y="1661686"/>
                  </a:lnTo>
                  <a:lnTo>
                    <a:pt x="74096" y="1692643"/>
                  </a:lnTo>
                  <a:lnTo>
                    <a:pt x="185158" y="1836946"/>
                  </a:lnTo>
                  <a:lnTo>
                    <a:pt x="222115" y="1874284"/>
                  </a:lnTo>
                  <a:lnTo>
                    <a:pt x="259167" y="1907431"/>
                  </a:lnTo>
                  <a:lnTo>
                    <a:pt x="296124" y="1965343"/>
                  </a:lnTo>
                  <a:lnTo>
                    <a:pt x="407186" y="2161749"/>
                  </a:lnTo>
                  <a:lnTo>
                    <a:pt x="444238" y="2228138"/>
                  </a:lnTo>
                  <a:lnTo>
                    <a:pt x="481195" y="2292527"/>
                  </a:lnTo>
                  <a:lnTo>
                    <a:pt x="518247" y="2332341"/>
                  </a:lnTo>
                  <a:lnTo>
                    <a:pt x="592256" y="2450642"/>
                  </a:lnTo>
                  <a:lnTo>
                    <a:pt x="629213" y="2489028"/>
                  </a:lnTo>
                  <a:lnTo>
                    <a:pt x="666266" y="2511793"/>
                  </a:lnTo>
                  <a:lnTo>
                    <a:pt x="703223" y="2552369"/>
                  </a:lnTo>
                  <a:lnTo>
                    <a:pt x="740275" y="2603328"/>
                  </a:lnTo>
                  <a:lnTo>
                    <a:pt x="777232" y="2622473"/>
                  </a:lnTo>
                  <a:lnTo>
                    <a:pt x="851241" y="2634570"/>
                  </a:lnTo>
                  <a:lnTo>
                    <a:pt x="888293" y="2622187"/>
                  </a:lnTo>
                  <a:lnTo>
                    <a:pt x="925346" y="2617425"/>
                  </a:lnTo>
                  <a:lnTo>
                    <a:pt x="962302" y="2591803"/>
                  </a:lnTo>
                  <a:lnTo>
                    <a:pt x="999355" y="2539987"/>
                  </a:lnTo>
                  <a:lnTo>
                    <a:pt x="1036312" y="2471216"/>
                  </a:lnTo>
                  <a:lnTo>
                    <a:pt x="1073364" y="2427878"/>
                  </a:lnTo>
                  <a:lnTo>
                    <a:pt x="1110321" y="2364441"/>
                  </a:lnTo>
                  <a:lnTo>
                    <a:pt x="1184330" y="2127268"/>
                  </a:lnTo>
                  <a:lnTo>
                    <a:pt x="1221383" y="1996871"/>
                  </a:lnTo>
                  <a:lnTo>
                    <a:pt x="1295392" y="1682451"/>
                  </a:lnTo>
                  <a:lnTo>
                    <a:pt x="1332444" y="1491856"/>
                  </a:lnTo>
                  <a:lnTo>
                    <a:pt x="1554472" y="201885"/>
                  </a:lnTo>
                  <a:lnTo>
                    <a:pt x="1591429" y="137020"/>
                  </a:lnTo>
                  <a:lnTo>
                    <a:pt x="1628481" y="91966"/>
                  </a:lnTo>
                  <a:lnTo>
                    <a:pt x="1665438" y="91204"/>
                  </a:lnTo>
                  <a:lnTo>
                    <a:pt x="1776500" y="40341"/>
                  </a:lnTo>
                  <a:lnTo>
                    <a:pt x="1813552" y="52342"/>
                  </a:lnTo>
                  <a:lnTo>
                    <a:pt x="1850509" y="144830"/>
                  </a:lnTo>
                  <a:lnTo>
                    <a:pt x="1887561" y="111016"/>
                  </a:lnTo>
                  <a:lnTo>
                    <a:pt x="1924518" y="87870"/>
                  </a:lnTo>
                  <a:lnTo>
                    <a:pt x="1961570" y="83965"/>
                  </a:lnTo>
                  <a:lnTo>
                    <a:pt x="1998527" y="89776"/>
                  </a:lnTo>
                  <a:lnTo>
                    <a:pt x="2035580" y="76726"/>
                  </a:lnTo>
                  <a:lnTo>
                    <a:pt x="2109589" y="39865"/>
                  </a:lnTo>
                  <a:lnTo>
                    <a:pt x="2146546" y="28625"/>
                  </a:lnTo>
                  <a:lnTo>
                    <a:pt x="2220650" y="22910"/>
                  </a:lnTo>
                  <a:lnTo>
                    <a:pt x="2257607" y="14623"/>
                  </a:lnTo>
                  <a:lnTo>
                    <a:pt x="2368669" y="50"/>
                  </a:lnTo>
                  <a:lnTo>
                    <a:pt x="2405626" y="62439"/>
                  </a:lnTo>
                  <a:lnTo>
                    <a:pt x="2442678" y="65106"/>
                  </a:lnTo>
                  <a:lnTo>
                    <a:pt x="2479635" y="79489"/>
                  </a:lnTo>
                  <a:lnTo>
                    <a:pt x="2516687" y="87775"/>
                  </a:lnTo>
                  <a:lnTo>
                    <a:pt x="2553644" y="111683"/>
                  </a:lnTo>
                  <a:lnTo>
                    <a:pt x="2590697" y="128923"/>
                  </a:lnTo>
                  <a:lnTo>
                    <a:pt x="2627653" y="161594"/>
                  </a:lnTo>
                  <a:lnTo>
                    <a:pt x="2664706" y="193979"/>
                  </a:lnTo>
                  <a:lnTo>
                    <a:pt x="2701758" y="252748"/>
                  </a:lnTo>
                  <a:lnTo>
                    <a:pt x="2738715" y="307708"/>
                  </a:lnTo>
                  <a:lnTo>
                    <a:pt x="2775767" y="383431"/>
                  </a:lnTo>
                  <a:lnTo>
                    <a:pt x="2812724" y="474300"/>
                  </a:lnTo>
                  <a:lnTo>
                    <a:pt x="2849777" y="531259"/>
                  </a:lnTo>
                  <a:lnTo>
                    <a:pt x="2886734" y="642988"/>
                  </a:lnTo>
                  <a:lnTo>
                    <a:pt x="2923786" y="696423"/>
                  </a:lnTo>
                  <a:lnTo>
                    <a:pt x="2997795" y="776338"/>
                  </a:lnTo>
                  <a:lnTo>
                    <a:pt x="3034752" y="811866"/>
                  </a:lnTo>
                  <a:lnTo>
                    <a:pt x="3145814" y="1015606"/>
                  </a:lnTo>
                  <a:lnTo>
                    <a:pt x="3182866" y="1085710"/>
                  </a:lnTo>
                  <a:lnTo>
                    <a:pt x="3219823" y="1160195"/>
                  </a:lnTo>
                  <a:lnTo>
                    <a:pt x="3256875" y="1206772"/>
                  </a:lnTo>
                  <a:lnTo>
                    <a:pt x="3367841" y="1468329"/>
                  </a:lnTo>
                  <a:lnTo>
                    <a:pt x="3404894" y="1512715"/>
                  </a:lnTo>
                  <a:lnTo>
                    <a:pt x="3515860" y="1614252"/>
                  </a:lnTo>
                  <a:lnTo>
                    <a:pt x="3552912" y="1678164"/>
                  </a:lnTo>
                  <a:lnTo>
                    <a:pt x="3626921" y="1757698"/>
                  </a:lnTo>
                  <a:lnTo>
                    <a:pt x="3663974" y="1783321"/>
                  </a:lnTo>
                  <a:lnTo>
                    <a:pt x="3737983" y="1866569"/>
                  </a:lnTo>
                  <a:lnTo>
                    <a:pt x="3774940" y="1907812"/>
                  </a:lnTo>
                  <a:lnTo>
                    <a:pt x="3886001" y="2020398"/>
                  </a:lnTo>
                  <a:lnTo>
                    <a:pt x="3922958" y="2076976"/>
                  </a:lnTo>
                  <a:lnTo>
                    <a:pt x="3960011" y="2134507"/>
                  </a:lnTo>
                  <a:lnTo>
                    <a:pt x="3997063" y="2211184"/>
                  </a:lnTo>
                  <a:lnTo>
                    <a:pt x="4145082" y="2462358"/>
                  </a:lnTo>
                  <a:lnTo>
                    <a:pt x="4182038" y="2502363"/>
                  </a:lnTo>
                  <a:lnTo>
                    <a:pt x="4256048" y="2576848"/>
                  </a:lnTo>
                  <a:lnTo>
                    <a:pt x="4293100" y="2597137"/>
                  </a:lnTo>
                  <a:lnTo>
                    <a:pt x="4367109" y="2630284"/>
                  </a:lnTo>
                  <a:lnTo>
                    <a:pt x="4404066" y="2631808"/>
                  </a:lnTo>
                  <a:lnTo>
                    <a:pt x="4478171" y="2634570"/>
                  </a:lnTo>
                  <a:lnTo>
                    <a:pt x="4515128" y="2610853"/>
                  </a:lnTo>
                  <a:lnTo>
                    <a:pt x="4552180" y="2572943"/>
                  </a:lnTo>
                  <a:lnTo>
                    <a:pt x="4589137" y="2511697"/>
                  </a:lnTo>
                  <a:lnTo>
                    <a:pt x="4663146" y="2370156"/>
                  </a:lnTo>
                  <a:lnTo>
                    <a:pt x="4700199" y="2262333"/>
                  </a:lnTo>
                  <a:lnTo>
                    <a:pt x="4811165" y="1880285"/>
                  </a:lnTo>
                  <a:lnTo>
                    <a:pt x="4848217" y="1746364"/>
                  </a:lnTo>
                  <a:lnTo>
                    <a:pt x="4959279" y="1246587"/>
                  </a:lnTo>
                  <a:lnTo>
                    <a:pt x="4996236" y="1064469"/>
                  </a:lnTo>
                  <a:lnTo>
                    <a:pt x="5107297" y="475252"/>
                  </a:lnTo>
                  <a:lnTo>
                    <a:pt x="5144254" y="348189"/>
                  </a:lnTo>
                  <a:lnTo>
                    <a:pt x="5181306" y="253225"/>
                  </a:lnTo>
                  <a:lnTo>
                    <a:pt x="5218264" y="190169"/>
                  </a:lnTo>
                  <a:lnTo>
                    <a:pt x="5255315" y="140449"/>
                  </a:lnTo>
                  <a:lnTo>
                    <a:pt x="5292272" y="106825"/>
                  </a:lnTo>
                  <a:lnTo>
                    <a:pt x="5329325" y="91681"/>
                  </a:lnTo>
                  <a:lnTo>
                    <a:pt x="5366377" y="87013"/>
                  </a:lnTo>
                  <a:lnTo>
                    <a:pt x="5403334" y="87013"/>
                  </a:lnTo>
                  <a:lnTo>
                    <a:pt x="5440386" y="104730"/>
                  </a:lnTo>
                  <a:lnTo>
                    <a:pt x="5477343" y="122351"/>
                  </a:lnTo>
                  <a:lnTo>
                    <a:pt x="5514395" y="112064"/>
                  </a:lnTo>
                  <a:lnTo>
                    <a:pt x="5551352" y="108349"/>
                  </a:lnTo>
                  <a:lnTo>
                    <a:pt x="5588405" y="115303"/>
                  </a:lnTo>
                  <a:lnTo>
                    <a:pt x="5625362" y="99301"/>
                  </a:lnTo>
                  <a:lnTo>
                    <a:pt x="5662414" y="95586"/>
                  </a:lnTo>
                  <a:lnTo>
                    <a:pt x="5736423" y="76059"/>
                  </a:lnTo>
                  <a:lnTo>
                    <a:pt x="5773476" y="71392"/>
                  </a:lnTo>
                  <a:lnTo>
                    <a:pt x="5884442" y="58248"/>
                  </a:lnTo>
                  <a:lnTo>
                    <a:pt x="5921494" y="60819"/>
                  </a:lnTo>
                  <a:lnTo>
                    <a:pt x="5958451" y="10623"/>
                  </a:lnTo>
                  <a:lnTo>
                    <a:pt x="5995503" y="14814"/>
                  </a:lnTo>
                  <a:lnTo>
                    <a:pt x="6032460" y="431"/>
                  </a:lnTo>
                  <a:lnTo>
                    <a:pt x="6069513" y="50"/>
                  </a:lnTo>
                  <a:lnTo>
                    <a:pt x="6106470" y="20053"/>
                  </a:lnTo>
                  <a:lnTo>
                    <a:pt x="6143522" y="64820"/>
                  </a:lnTo>
                  <a:lnTo>
                    <a:pt x="6180479" y="127018"/>
                  </a:lnTo>
                  <a:lnTo>
                    <a:pt x="6217531" y="161499"/>
                  </a:lnTo>
                  <a:lnTo>
                    <a:pt x="6291540" y="252748"/>
                  </a:lnTo>
                  <a:lnTo>
                    <a:pt x="6328592" y="319995"/>
                  </a:lnTo>
                  <a:lnTo>
                    <a:pt x="6365549" y="397052"/>
                  </a:lnTo>
                  <a:lnTo>
                    <a:pt x="6402602" y="445058"/>
                  </a:lnTo>
                  <a:lnTo>
                    <a:pt x="6439559" y="503065"/>
                  </a:lnTo>
                  <a:lnTo>
                    <a:pt x="6476611" y="584599"/>
                  </a:lnTo>
                  <a:lnTo>
                    <a:pt x="6550620" y="723093"/>
                  </a:lnTo>
                  <a:lnTo>
                    <a:pt x="6587577" y="771480"/>
                  </a:lnTo>
                  <a:lnTo>
                    <a:pt x="6661682" y="875017"/>
                  </a:lnTo>
                  <a:lnTo>
                    <a:pt x="6698639" y="935786"/>
                  </a:lnTo>
                  <a:lnTo>
                    <a:pt x="6735691" y="984745"/>
                  </a:lnTo>
                  <a:lnTo>
                    <a:pt x="6772648" y="1010081"/>
                  </a:lnTo>
                  <a:lnTo>
                    <a:pt x="6846657" y="1200676"/>
                  </a:lnTo>
                  <a:lnTo>
                    <a:pt x="6883710" y="1271828"/>
                  </a:lnTo>
                  <a:lnTo>
                    <a:pt x="6920667" y="1368507"/>
                  </a:lnTo>
                  <a:lnTo>
                    <a:pt x="6957719" y="1424514"/>
                  </a:lnTo>
                  <a:lnTo>
                    <a:pt x="7068685" y="1637779"/>
                  </a:lnTo>
                  <a:lnTo>
                    <a:pt x="7105737" y="1694167"/>
                  </a:lnTo>
                </a:path>
              </a:pathLst>
            </a:custGeom>
            <a:noFill/>
            <a:ln w="38100" cap="flat">
              <a:solidFill>
                <a:srgbClr val="72B7B2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9A6A462-A36D-9B41-296C-C918C7DF4EE1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5F06D-990A-BD6B-21DA-E6373DA7122A}"/>
              </a:ext>
            </a:extLst>
          </p:cNvPr>
          <p:cNvSpPr/>
          <p:nvPr/>
        </p:nvSpPr>
        <p:spPr>
          <a:xfrm>
            <a:off x="2342573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9E171AC2-CE83-3211-689B-3A30B1D0558D}"/>
              </a:ext>
            </a:extLst>
          </p:cNvPr>
          <p:cNvGrpSpPr/>
          <p:nvPr/>
        </p:nvGrpSpPr>
        <p:grpSpPr>
          <a:xfrm>
            <a:off x="1703445" y="4934988"/>
            <a:ext cx="8331338" cy="574357"/>
            <a:chOff x="1703445" y="4907280"/>
            <a:chExt cx="8331338" cy="574357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065A5-26DC-F6AC-7FCD-2ED83948F323}"/>
                </a:ext>
              </a:extLst>
            </p:cNvPr>
            <p:cNvSpPr txBox="1"/>
            <p:nvPr/>
          </p:nvSpPr>
          <p:spPr>
            <a:xfrm>
              <a:off x="202729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D73EB-30AC-29FB-4D95-74EEF201A85B}"/>
                </a:ext>
              </a:extLst>
            </p:cNvPr>
            <p:cNvSpPr txBox="1"/>
            <p:nvPr/>
          </p:nvSpPr>
          <p:spPr>
            <a:xfrm>
              <a:off x="1703445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52E03-D2B5-97AF-179A-2226104A78F2}"/>
                </a:ext>
              </a:extLst>
            </p:cNvPr>
            <p:cNvSpPr txBox="1"/>
            <p:nvPr/>
          </p:nvSpPr>
          <p:spPr>
            <a:xfrm>
              <a:off x="291550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CA1C8C-D187-2241-D525-0E37E0554D4D}"/>
                </a:ext>
              </a:extLst>
            </p:cNvPr>
            <p:cNvSpPr txBox="1"/>
            <p:nvPr/>
          </p:nvSpPr>
          <p:spPr>
            <a:xfrm>
              <a:off x="380370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96F26-5205-2CE0-33DD-616575201761}"/>
                </a:ext>
              </a:extLst>
            </p:cNvPr>
            <p:cNvSpPr txBox="1"/>
            <p:nvPr/>
          </p:nvSpPr>
          <p:spPr>
            <a:xfrm>
              <a:off x="4691914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5F60-9875-B0FC-C5E2-3AFB2EE50BF1}"/>
                </a:ext>
              </a:extLst>
            </p:cNvPr>
            <p:cNvSpPr txBox="1"/>
            <p:nvPr/>
          </p:nvSpPr>
          <p:spPr>
            <a:xfrm>
              <a:off x="558012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5918A-C01B-DCCD-9F52-8CAC4054C007}"/>
                </a:ext>
              </a:extLst>
            </p:cNvPr>
            <p:cNvSpPr txBox="1"/>
            <p:nvPr/>
          </p:nvSpPr>
          <p:spPr>
            <a:xfrm>
              <a:off x="5256270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May 31, 2019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A44D7-D95E-A5C3-05B1-E480D4C9DF7D}"/>
                </a:ext>
              </a:extLst>
            </p:cNvPr>
            <p:cNvSpPr txBox="1"/>
            <p:nvPr/>
          </p:nvSpPr>
          <p:spPr>
            <a:xfrm>
              <a:off x="646832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CB09C-87B9-ED23-693B-8BA2AC90917D}"/>
                </a:ext>
              </a:extLst>
            </p:cNvPr>
            <p:cNvSpPr txBox="1"/>
            <p:nvPr/>
          </p:nvSpPr>
          <p:spPr>
            <a:xfrm>
              <a:off x="735653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22570-9F6A-E232-064D-09C77B78FC92}"/>
                </a:ext>
              </a:extLst>
            </p:cNvPr>
            <p:cNvSpPr txBox="1"/>
            <p:nvPr/>
          </p:nvSpPr>
          <p:spPr>
            <a:xfrm>
              <a:off x="8244739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5E037D-93F3-59FC-4A45-71F3186A477A}"/>
                </a:ext>
              </a:extLst>
            </p:cNvPr>
            <p:cNvSpPr txBox="1"/>
            <p:nvPr/>
          </p:nvSpPr>
          <p:spPr>
            <a:xfrm>
              <a:off x="913294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EDFBC1-71FD-8797-BCCB-EAA1FD8D21E2}"/>
                </a:ext>
              </a:extLst>
            </p:cNvPr>
            <p:cNvSpPr txBox="1"/>
            <p:nvPr/>
          </p:nvSpPr>
          <p:spPr>
            <a:xfrm>
              <a:off x="8904345" y="5143083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Jun 1, 2019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38E89E03-4282-BCA3-D231-281F275E9577}"/>
              </a:ext>
            </a:extLst>
          </p:cNvPr>
          <p:cNvGrpSpPr/>
          <p:nvPr/>
        </p:nvGrpSpPr>
        <p:grpSpPr>
          <a:xfrm>
            <a:off x="1854144" y="1495710"/>
            <a:ext cx="498411" cy="3564481"/>
            <a:chOff x="1891088" y="1495710"/>
            <a:chExt cx="498411" cy="3564481"/>
          </a:xfrm>
          <a:solidFill>
            <a:srgbClr val="2A3F5F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AD268-77D0-D308-4D91-61A20F564765}"/>
                </a:ext>
              </a:extLst>
            </p:cNvPr>
            <p:cNvSpPr txBox="1"/>
            <p:nvPr/>
          </p:nvSpPr>
          <p:spPr>
            <a:xfrm>
              <a:off x="1891088" y="4721637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C6295-E44D-26A8-8244-4400D87BCBD5}"/>
                </a:ext>
              </a:extLst>
            </p:cNvPr>
            <p:cNvSpPr txBox="1"/>
            <p:nvPr/>
          </p:nvSpPr>
          <p:spPr>
            <a:xfrm>
              <a:off x="2100637" y="418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850709-64A3-7473-45E8-A2573F178F6D}"/>
                </a:ext>
              </a:extLst>
            </p:cNvPr>
            <p:cNvSpPr txBox="1"/>
            <p:nvPr/>
          </p:nvSpPr>
          <p:spPr>
            <a:xfrm>
              <a:off x="1995863" y="36463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8E562B-E9FB-AA5B-9891-D449D75E804E}"/>
                </a:ext>
              </a:extLst>
            </p:cNvPr>
            <p:cNvSpPr txBox="1"/>
            <p:nvPr/>
          </p:nvSpPr>
          <p:spPr>
            <a:xfrm>
              <a:off x="1995863" y="31086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1AF33-714F-5121-D42F-E8B94842FEC0}"/>
                </a:ext>
              </a:extLst>
            </p:cNvPr>
            <p:cNvSpPr txBox="1"/>
            <p:nvPr/>
          </p:nvSpPr>
          <p:spPr>
            <a:xfrm>
              <a:off x="1995863" y="25709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76163-4E9B-7178-BACB-7C6A29F49CD9}"/>
                </a:ext>
              </a:extLst>
            </p:cNvPr>
            <p:cNvSpPr txBox="1"/>
            <p:nvPr/>
          </p:nvSpPr>
          <p:spPr>
            <a:xfrm>
              <a:off x="1995863" y="20333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BECCFA-08A1-325B-F94D-69206702849E}"/>
                </a:ext>
              </a:extLst>
            </p:cNvPr>
            <p:cNvSpPr txBox="1"/>
            <p:nvPr/>
          </p:nvSpPr>
          <p:spPr>
            <a:xfrm>
              <a:off x="1891088" y="149571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B57C0B-09CA-EE2F-4005-3FC8FA07F141}"/>
              </a:ext>
            </a:extLst>
          </p:cNvPr>
          <p:cNvSpPr txBox="1"/>
          <p:nvPr/>
        </p:nvSpPr>
        <p:spPr>
          <a:xfrm rot="16200000">
            <a:off x="297486" y="3026762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en-US" sz="2000" spc="0" baseline="0" dirty="0">
                <a:solidFill>
                  <a:srgbClr val="71B5B0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30E4A-97EB-0B4D-93A7-5E2971E9CE00}"/>
              </a:ext>
            </a:extLst>
          </p:cNvPr>
          <p:cNvSpPr txBox="1"/>
          <p:nvPr/>
        </p:nvSpPr>
        <p:spPr>
          <a:xfrm>
            <a:off x="4989830" y="1612309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CC97C-18C4-B043-C8BE-944D2162D152}"/>
              </a:ext>
            </a:extLst>
          </p:cNvPr>
          <p:cNvCxnSpPr>
            <a:cxnSpLocks/>
          </p:cNvCxnSpPr>
          <p:nvPr/>
        </p:nvCxnSpPr>
        <p:spPr>
          <a:xfrm>
            <a:off x="5347863" y="1881702"/>
            <a:ext cx="0" cy="487537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C6C688-7805-9897-264B-F562D063EA15}"/>
              </a:ext>
            </a:extLst>
          </p:cNvPr>
          <p:cNvSpPr txBox="1"/>
          <p:nvPr/>
        </p:nvSpPr>
        <p:spPr>
          <a:xfrm>
            <a:off x="7450860" y="2369239"/>
            <a:ext cx="18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27299-6F3A-A1E1-2AEF-AB8C273BCD79}"/>
              </a:ext>
            </a:extLst>
          </p:cNvPr>
          <p:cNvCxnSpPr>
            <a:cxnSpLocks/>
          </p:cNvCxnSpPr>
          <p:nvPr/>
        </p:nvCxnSpPr>
        <p:spPr>
          <a:xfrm>
            <a:off x="7690860" y="2658324"/>
            <a:ext cx="0" cy="353100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C33C23-2A8F-5F02-A174-00E9CF535EFA}"/>
              </a:ext>
            </a:extLst>
          </p:cNvPr>
          <p:cNvSpPr txBox="1"/>
          <p:nvPr/>
        </p:nvSpPr>
        <p:spPr>
          <a:xfrm>
            <a:off x="5862941" y="2766257"/>
            <a:ext cx="137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4C0ED7-594E-0B43-26CB-E7DAE9FC726A}"/>
              </a:ext>
            </a:extLst>
          </p:cNvPr>
          <p:cNvCxnSpPr>
            <a:cxnSpLocks/>
          </p:cNvCxnSpPr>
          <p:nvPr/>
        </p:nvCxnSpPr>
        <p:spPr>
          <a:xfrm>
            <a:off x="6414539" y="3091796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0DC3-36B0-A08E-C89B-C15C748FC85F}"/>
              </a:ext>
            </a:extLst>
          </p:cNvPr>
          <p:cNvSpPr txBox="1"/>
          <p:nvPr/>
        </p:nvSpPr>
        <p:spPr>
          <a:xfrm>
            <a:off x="6411767" y="4668756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0623B9-787D-CAEF-1DEE-FD105C56C1F5}"/>
              </a:ext>
            </a:extLst>
          </p:cNvPr>
          <p:cNvCxnSpPr>
            <a:cxnSpLocks/>
          </p:cNvCxnSpPr>
          <p:nvPr/>
        </p:nvCxnSpPr>
        <p:spPr>
          <a:xfrm flipV="1">
            <a:off x="6769821" y="4413941"/>
            <a:ext cx="0" cy="307696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1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F8328C4-4DF8-0AE9-8167-E3011F8BC469}"/>
              </a:ext>
            </a:extLst>
          </p:cNvPr>
          <p:cNvSpPr/>
          <p:nvPr/>
        </p:nvSpPr>
        <p:spPr>
          <a:xfrm>
            <a:off x="4231095" y="1038514"/>
            <a:ext cx="3440587" cy="4257960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aphic 45">
            <a:extLst>
              <a:ext uri="{FF2B5EF4-FFF2-40B4-BE49-F238E27FC236}">
                <a16:creationId xmlns:a16="http://schemas.microsoft.com/office/drawing/2014/main" id="{D40A21D2-F1FE-C2AC-F889-2DB68CA1CFFE}"/>
              </a:ext>
            </a:extLst>
          </p:cNvPr>
          <p:cNvGrpSpPr/>
          <p:nvPr/>
        </p:nvGrpSpPr>
        <p:grpSpPr>
          <a:xfrm>
            <a:off x="2478537" y="1038514"/>
            <a:ext cx="6900208" cy="4381500"/>
            <a:chOff x="2764864" y="1047750"/>
            <a:chExt cx="6900208" cy="4381500"/>
          </a:xfrm>
          <a:solidFill>
            <a:srgbClr val="000000"/>
          </a:solidFill>
        </p:grpSpPr>
        <p:grpSp>
          <p:nvGrpSpPr>
            <p:cNvPr id="51" name="Graphic 45">
              <a:extLst>
                <a:ext uri="{FF2B5EF4-FFF2-40B4-BE49-F238E27FC236}">
                  <a16:creationId xmlns:a16="http://schemas.microsoft.com/office/drawing/2014/main" id="{AD491227-4D80-14C8-1D6F-737435C9C0FA}"/>
                </a:ext>
              </a:extLst>
            </p:cNvPr>
            <p:cNvGrpSpPr/>
            <p:nvPr/>
          </p:nvGrpSpPr>
          <p:grpSpPr>
            <a:xfrm>
              <a:off x="2782852" y="1047750"/>
              <a:ext cx="6037635" cy="4381500"/>
              <a:chOff x="2782852" y="1047750"/>
              <a:chExt cx="6037635" cy="4381500"/>
            </a:xfrm>
            <a:solidFill>
              <a:srgbClr val="000000"/>
            </a:solidFill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EF07ED8-5625-0973-F78C-1575D27E1FC8}"/>
                  </a:ext>
                </a:extLst>
              </p:cNvPr>
              <p:cNvSpPr/>
              <p:nvPr/>
            </p:nvSpPr>
            <p:spPr>
              <a:xfrm>
                <a:off x="2782852" y="1047750"/>
                <a:ext cx="9517" cy="4381500"/>
              </a:xfrm>
              <a:custGeom>
                <a:avLst/>
                <a:gdLst>
                  <a:gd name="connsiteX0" fmla="*/ 77 w 9517"/>
                  <a:gd name="connsiteY0" fmla="*/ 0 h 4381500"/>
                  <a:gd name="connsiteX1" fmla="*/ 77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77" y="0"/>
                    </a:moveTo>
                    <a:lnTo>
                      <a:pt x="77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7E29BD12-C511-F64A-D839-C953FB099455}"/>
                  </a:ext>
                </a:extLst>
              </p:cNvPr>
              <p:cNvSpPr/>
              <p:nvPr/>
            </p:nvSpPr>
            <p:spPr>
              <a:xfrm>
                <a:off x="3645331" y="1047750"/>
                <a:ext cx="9517" cy="4381500"/>
              </a:xfrm>
              <a:custGeom>
                <a:avLst/>
                <a:gdLst>
                  <a:gd name="connsiteX0" fmla="*/ 168 w 9517"/>
                  <a:gd name="connsiteY0" fmla="*/ 0 h 4381500"/>
                  <a:gd name="connsiteX1" fmla="*/ 168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168" y="0"/>
                    </a:moveTo>
                    <a:lnTo>
                      <a:pt x="168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3D5F6B1C-961A-FE2B-FB49-5F79556E4851}"/>
                  </a:ext>
                </a:extLst>
              </p:cNvPr>
              <p:cNvSpPr/>
              <p:nvPr/>
            </p:nvSpPr>
            <p:spPr>
              <a:xfrm>
                <a:off x="4507905" y="1047750"/>
                <a:ext cx="9517" cy="4381500"/>
              </a:xfrm>
              <a:custGeom>
                <a:avLst/>
                <a:gdLst>
                  <a:gd name="connsiteX0" fmla="*/ 258 w 9517"/>
                  <a:gd name="connsiteY0" fmla="*/ 0 h 4381500"/>
                  <a:gd name="connsiteX1" fmla="*/ 258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7674142D-25B8-8BBF-9CF6-3E7D53F1F36E}"/>
                  </a:ext>
                </a:extLst>
              </p:cNvPr>
              <p:cNvSpPr/>
              <p:nvPr/>
            </p:nvSpPr>
            <p:spPr>
              <a:xfrm>
                <a:off x="5370383" y="1047750"/>
                <a:ext cx="9517" cy="4381500"/>
              </a:xfrm>
              <a:custGeom>
                <a:avLst/>
                <a:gdLst>
                  <a:gd name="connsiteX0" fmla="*/ 349 w 9517"/>
                  <a:gd name="connsiteY0" fmla="*/ 0 h 4381500"/>
                  <a:gd name="connsiteX1" fmla="*/ 349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349" y="0"/>
                    </a:moveTo>
                    <a:lnTo>
                      <a:pt x="349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D39D38-BFD5-BD3D-4A22-0EC710DC799A}"/>
                  </a:ext>
                </a:extLst>
              </p:cNvPr>
              <p:cNvSpPr/>
              <p:nvPr/>
            </p:nvSpPr>
            <p:spPr>
              <a:xfrm>
                <a:off x="6232957" y="1047750"/>
                <a:ext cx="9517" cy="4381500"/>
              </a:xfrm>
              <a:custGeom>
                <a:avLst/>
                <a:gdLst>
                  <a:gd name="connsiteX0" fmla="*/ 439 w 9517"/>
                  <a:gd name="connsiteY0" fmla="*/ 0 h 4381500"/>
                  <a:gd name="connsiteX1" fmla="*/ 439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439" y="0"/>
                    </a:moveTo>
                    <a:lnTo>
                      <a:pt x="439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DCA3574-AF70-E7CE-2973-E0F480D2A901}"/>
                  </a:ext>
                </a:extLst>
              </p:cNvPr>
              <p:cNvSpPr/>
              <p:nvPr/>
            </p:nvSpPr>
            <p:spPr>
              <a:xfrm>
                <a:off x="7095435" y="1047750"/>
                <a:ext cx="9517" cy="4381500"/>
              </a:xfrm>
              <a:custGeom>
                <a:avLst/>
                <a:gdLst>
                  <a:gd name="connsiteX0" fmla="*/ 530 w 9517"/>
                  <a:gd name="connsiteY0" fmla="*/ 0 h 4381500"/>
                  <a:gd name="connsiteX1" fmla="*/ 530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530" y="0"/>
                    </a:moveTo>
                    <a:lnTo>
                      <a:pt x="530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274C9DB-1B9A-E0B3-F499-62405CADB61C}"/>
                  </a:ext>
                </a:extLst>
              </p:cNvPr>
              <p:cNvSpPr/>
              <p:nvPr/>
            </p:nvSpPr>
            <p:spPr>
              <a:xfrm>
                <a:off x="7958009" y="1047750"/>
                <a:ext cx="9517" cy="4381500"/>
              </a:xfrm>
              <a:custGeom>
                <a:avLst/>
                <a:gdLst>
                  <a:gd name="connsiteX0" fmla="*/ 621 w 9517"/>
                  <a:gd name="connsiteY0" fmla="*/ 0 h 4381500"/>
                  <a:gd name="connsiteX1" fmla="*/ 621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621" y="0"/>
                    </a:moveTo>
                    <a:lnTo>
                      <a:pt x="621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28BBD502-E649-F6A0-552A-51C033CE58A8}"/>
                  </a:ext>
                </a:extLst>
              </p:cNvPr>
              <p:cNvSpPr/>
              <p:nvPr/>
            </p:nvSpPr>
            <p:spPr>
              <a:xfrm>
                <a:off x="8820487" y="1047750"/>
                <a:ext cx="9517" cy="4381500"/>
              </a:xfrm>
              <a:custGeom>
                <a:avLst/>
                <a:gdLst>
                  <a:gd name="connsiteX0" fmla="*/ 711 w 9517"/>
                  <a:gd name="connsiteY0" fmla="*/ 0 h 4381500"/>
                  <a:gd name="connsiteX1" fmla="*/ 711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711" y="0"/>
                    </a:moveTo>
                    <a:lnTo>
                      <a:pt x="711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45">
              <a:extLst>
                <a:ext uri="{FF2B5EF4-FFF2-40B4-BE49-F238E27FC236}">
                  <a16:creationId xmlns:a16="http://schemas.microsoft.com/office/drawing/2014/main" id="{14CA0EC3-B51C-B5F8-2636-6B1A86CBE814}"/>
                </a:ext>
              </a:extLst>
            </p:cNvPr>
            <p:cNvGrpSpPr/>
            <p:nvPr/>
          </p:nvGrpSpPr>
          <p:grpSpPr>
            <a:xfrm>
              <a:off x="2764864" y="1469612"/>
              <a:ext cx="6900208" cy="3826573"/>
              <a:chOff x="2764864" y="1469612"/>
              <a:chExt cx="6900208" cy="3826573"/>
            </a:xfrm>
            <a:solidFill>
              <a:srgbClr val="000000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7BF1287-771B-116A-FA14-C592BC85D982}"/>
                  </a:ext>
                </a:extLst>
              </p:cNvPr>
              <p:cNvSpPr/>
              <p:nvPr/>
            </p:nvSpPr>
            <p:spPr>
              <a:xfrm>
                <a:off x="2764864" y="5296185"/>
                <a:ext cx="6900208" cy="9525"/>
              </a:xfrm>
              <a:custGeom>
                <a:avLst/>
                <a:gdLst>
                  <a:gd name="connsiteX0" fmla="*/ 0 w 6900208"/>
                  <a:gd name="connsiteY0" fmla="*/ 496 h 9525"/>
                  <a:gd name="connsiteX1" fmla="*/ 6900209 w 6900208"/>
                  <a:gd name="connsiteY1" fmla="*/ 4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496"/>
                    </a:moveTo>
                    <a:lnTo>
                      <a:pt x="6900209" y="496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1965431-F062-27AB-081D-6C05337564AE}"/>
                  </a:ext>
                </a:extLst>
              </p:cNvPr>
              <p:cNvSpPr/>
              <p:nvPr/>
            </p:nvSpPr>
            <p:spPr>
              <a:xfrm>
                <a:off x="2764864" y="3765518"/>
                <a:ext cx="6900208" cy="9525"/>
              </a:xfrm>
              <a:custGeom>
                <a:avLst/>
                <a:gdLst>
                  <a:gd name="connsiteX0" fmla="*/ 0 w 6900208"/>
                  <a:gd name="connsiteY0" fmla="*/ 335 h 9525"/>
                  <a:gd name="connsiteX1" fmla="*/ 6900209 w 6900208"/>
                  <a:gd name="connsiteY1" fmla="*/ 3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335"/>
                    </a:moveTo>
                    <a:lnTo>
                      <a:pt x="6900209" y="335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E13294D4-6823-C767-E247-43E2B09ED0F5}"/>
                  </a:ext>
                </a:extLst>
              </p:cNvPr>
              <p:cNvSpPr/>
              <p:nvPr/>
            </p:nvSpPr>
            <p:spPr>
              <a:xfrm>
                <a:off x="2764864" y="3000184"/>
                <a:ext cx="6900208" cy="9525"/>
              </a:xfrm>
              <a:custGeom>
                <a:avLst/>
                <a:gdLst>
                  <a:gd name="connsiteX0" fmla="*/ 0 w 6900208"/>
                  <a:gd name="connsiteY0" fmla="*/ 255 h 9525"/>
                  <a:gd name="connsiteX1" fmla="*/ 6900209 w 6900208"/>
                  <a:gd name="connsiteY1" fmla="*/ 2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255"/>
                    </a:moveTo>
                    <a:lnTo>
                      <a:pt x="6900209" y="255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37B7B9C-AF69-2206-675F-CCEBB379979C}"/>
                  </a:ext>
                </a:extLst>
              </p:cNvPr>
              <p:cNvSpPr/>
              <p:nvPr/>
            </p:nvSpPr>
            <p:spPr>
              <a:xfrm>
                <a:off x="2764864" y="2234850"/>
                <a:ext cx="6900208" cy="9525"/>
              </a:xfrm>
              <a:custGeom>
                <a:avLst/>
                <a:gdLst>
                  <a:gd name="connsiteX0" fmla="*/ 0 w 6900208"/>
                  <a:gd name="connsiteY0" fmla="*/ 175 h 9525"/>
                  <a:gd name="connsiteX1" fmla="*/ 6900209 w 6900208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175"/>
                    </a:moveTo>
                    <a:lnTo>
                      <a:pt x="6900209" y="175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AB40C3A-CD7A-DAD3-991D-B3941906342B}"/>
                  </a:ext>
                </a:extLst>
              </p:cNvPr>
              <p:cNvSpPr/>
              <p:nvPr/>
            </p:nvSpPr>
            <p:spPr>
              <a:xfrm>
                <a:off x="2764864" y="1469612"/>
                <a:ext cx="6900208" cy="9525"/>
              </a:xfrm>
              <a:custGeom>
                <a:avLst/>
                <a:gdLst>
                  <a:gd name="connsiteX0" fmla="*/ 0 w 6900208"/>
                  <a:gd name="connsiteY0" fmla="*/ 94 h 9525"/>
                  <a:gd name="connsiteX1" fmla="*/ 6900209 w 6900208"/>
                  <a:gd name="connsiteY1" fmla="*/ 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94"/>
                    </a:moveTo>
                    <a:lnTo>
                      <a:pt x="6900209" y="94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19ECE4F9-3ABF-58DE-4CBF-78CA225F718C}"/>
              </a:ext>
            </a:extLst>
          </p:cNvPr>
          <p:cNvSpPr/>
          <p:nvPr/>
        </p:nvSpPr>
        <p:spPr>
          <a:xfrm>
            <a:off x="2478537" y="4521616"/>
            <a:ext cx="6900208" cy="9525"/>
          </a:xfrm>
          <a:custGeom>
            <a:avLst/>
            <a:gdLst>
              <a:gd name="connsiteX0" fmla="*/ 0 w 6900208"/>
              <a:gd name="connsiteY0" fmla="*/ 416 h 9525"/>
              <a:gd name="connsiteX1" fmla="*/ 6900209 w 6900208"/>
              <a:gd name="connsiteY1" fmla="*/ 4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00208" h="9525">
                <a:moveTo>
                  <a:pt x="0" y="416"/>
                </a:moveTo>
                <a:lnTo>
                  <a:pt x="6900209" y="41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251C95D-5F64-60F6-DE65-7FC241629F58}"/>
              </a:ext>
            </a:extLst>
          </p:cNvPr>
          <p:cNvSpPr/>
          <p:nvPr/>
        </p:nvSpPr>
        <p:spPr>
          <a:xfrm>
            <a:off x="1764723" y="562264"/>
            <a:ext cx="9517" cy="9525"/>
          </a:xfrm>
          <a:custGeom>
            <a:avLst/>
            <a:gdLst/>
            <a:ahLst/>
            <a:cxnLst/>
            <a:rect l="l" t="t" r="r" b="b"/>
            <a:pathLst>
              <a:path w="9517" h="9525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878B5DDE-9F27-E6FE-EA4A-9A2A64FCAE01}"/>
              </a:ext>
            </a:extLst>
          </p:cNvPr>
          <p:cNvSpPr/>
          <p:nvPr/>
        </p:nvSpPr>
        <p:spPr>
          <a:xfrm>
            <a:off x="1764723" y="562264"/>
            <a:ext cx="9517" cy="9525"/>
          </a:xfrm>
          <a:custGeom>
            <a:avLst/>
            <a:gdLst/>
            <a:ahLst/>
            <a:cxnLst/>
            <a:rect l="l" t="t" r="r" b="b"/>
            <a:pathLst>
              <a:path w="9517" h="9525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Graphic 45">
            <a:extLst>
              <a:ext uri="{FF2B5EF4-FFF2-40B4-BE49-F238E27FC236}">
                <a16:creationId xmlns:a16="http://schemas.microsoft.com/office/drawing/2014/main" id="{09DB6803-2F95-DDED-8F22-1B701F8F1FEA}"/>
              </a:ext>
            </a:extLst>
          </p:cNvPr>
          <p:cNvGrpSpPr/>
          <p:nvPr/>
        </p:nvGrpSpPr>
        <p:grpSpPr>
          <a:xfrm>
            <a:off x="2478537" y="1257589"/>
            <a:ext cx="6900208" cy="3943350"/>
            <a:chOff x="2764864" y="1266825"/>
            <a:chExt cx="6900208" cy="394335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DA84BD7-2464-ABD9-64D6-710077F1C5AD}"/>
                </a:ext>
              </a:extLst>
            </p:cNvPr>
            <p:cNvSpPr/>
            <p:nvPr/>
          </p:nvSpPr>
          <p:spPr>
            <a:xfrm>
              <a:off x="2764864" y="2720340"/>
              <a:ext cx="6900208" cy="2489834"/>
            </a:xfrm>
            <a:custGeom>
              <a:avLst/>
              <a:gdLst>
                <a:gd name="connsiteX0" fmla="*/ 75 w 6900208"/>
                <a:gd name="connsiteY0" fmla="*/ 413054 h 2489834"/>
                <a:gd name="connsiteX1" fmla="*/ 18063 w 6900208"/>
                <a:gd name="connsiteY1" fmla="*/ 1110379 h 2489834"/>
                <a:gd name="connsiteX2" fmla="*/ 36051 w 6900208"/>
                <a:gd name="connsiteY2" fmla="*/ 1185341 h 2489834"/>
                <a:gd name="connsiteX3" fmla="*/ 53944 w 6900208"/>
                <a:gd name="connsiteY3" fmla="*/ 1061706 h 2489834"/>
                <a:gd name="connsiteX4" fmla="*/ 71932 w 6900208"/>
                <a:gd name="connsiteY4" fmla="*/ 1303356 h 2489834"/>
                <a:gd name="connsiteX5" fmla="*/ 89920 w 6900208"/>
                <a:gd name="connsiteY5" fmla="*/ 1068374 h 2489834"/>
                <a:gd name="connsiteX6" fmla="*/ 107909 w 6900208"/>
                <a:gd name="connsiteY6" fmla="*/ 1327930 h 2489834"/>
                <a:gd name="connsiteX7" fmla="*/ 125897 w 6900208"/>
                <a:gd name="connsiteY7" fmla="*/ 1176578 h 2489834"/>
                <a:gd name="connsiteX8" fmla="*/ 143790 w 6900208"/>
                <a:gd name="connsiteY8" fmla="*/ 1173530 h 2489834"/>
                <a:gd name="connsiteX9" fmla="*/ 161778 w 6900208"/>
                <a:gd name="connsiteY9" fmla="*/ 1347075 h 2489834"/>
                <a:gd name="connsiteX10" fmla="*/ 179766 w 6900208"/>
                <a:gd name="connsiteY10" fmla="*/ 1166386 h 2489834"/>
                <a:gd name="connsiteX11" fmla="*/ 197754 w 6900208"/>
                <a:gd name="connsiteY11" fmla="*/ 1225822 h 2489834"/>
                <a:gd name="connsiteX12" fmla="*/ 215742 w 6900208"/>
                <a:gd name="connsiteY12" fmla="*/ 1320882 h 2489834"/>
                <a:gd name="connsiteX13" fmla="*/ 233635 w 6900208"/>
                <a:gd name="connsiteY13" fmla="*/ 1312500 h 2489834"/>
                <a:gd name="connsiteX14" fmla="*/ 251623 w 6900208"/>
                <a:gd name="connsiteY14" fmla="*/ 1089043 h 2489834"/>
                <a:gd name="connsiteX15" fmla="*/ 269611 w 6900208"/>
                <a:gd name="connsiteY15" fmla="*/ 1356124 h 2489834"/>
                <a:gd name="connsiteX16" fmla="*/ 287600 w 6900208"/>
                <a:gd name="connsiteY16" fmla="*/ 1352314 h 2489834"/>
                <a:gd name="connsiteX17" fmla="*/ 305588 w 6900208"/>
                <a:gd name="connsiteY17" fmla="*/ 1332502 h 2489834"/>
                <a:gd name="connsiteX18" fmla="*/ 323481 w 6900208"/>
                <a:gd name="connsiteY18" fmla="*/ 1090472 h 2489834"/>
                <a:gd name="connsiteX19" fmla="*/ 341469 w 6900208"/>
                <a:gd name="connsiteY19" fmla="*/ 1334217 h 2489834"/>
                <a:gd name="connsiteX20" fmla="*/ 359457 w 6900208"/>
                <a:gd name="connsiteY20" fmla="*/ 1346599 h 2489834"/>
                <a:gd name="connsiteX21" fmla="*/ 377445 w 6900208"/>
                <a:gd name="connsiteY21" fmla="*/ 1361934 h 2489834"/>
                <a:gd name="connsiteX22" fmla="*/ 395433 w 6900208"/>
                <a:gd name="connsiteY22" fmla="*/ 1209630 h 2489834"/>
                <a:gd name="connsiteX23" fmla="*/ 413326 w 6900208"/>
                <a:gd name="connsiteY23" fmla="*/ 1118095 h 2489834"/>
                <a:gd name="connsiteX24" fmla="*/ 431314 w 6900208"/>
                <a:gd name="connsiteY24" fmla="*/ 1352219 h 2489834"/>
                <a:gd name="connsiteX25" fmla="*/ 449302 w 6900208"/>
                <a:gd name="connsiteY25" fmla="*/ 1363839 h 2489834"/>
                <a:gd name="connsiteX26" fmla="*/ 467291 w 6900208"/>
                <a:gd name="connsiteY26" fmla="*/ 1365745 h 2489834"/>
                <a:gd name="connsiteX27" fmla="*/ 485279 w 6900208"/>
                <a:gd name="connsiteY27" fmla="*/ 1320024 h 2489834"/>
                <a:gd name="connsiteX28" fmla="*/ 503172 w 6900208"/>
                <a:gd name="connsiteY28" fmla="*/ 1046276 h 2489834"/>
                <a:gd name="connsiteX29" fmla="*/ 521160 w 6900208"/>
                <a:gd name="connsiteY29" fmla="*/ 1341837 h 2489834"/>
                <a:gd name="connsiteX30" fmla="*/ 539148 w 6900208"/>
                <a:gd name="connsiteY30" fmla="*/ 1357363 h 2489834"/>
                <a:gd name="connsiteX31" fmla="*/ 557136 w 6900208"/>
                <a:gd name="connsiteY31" fmla="*/ 1344789 h 2489834"/>
                <a:gd name="connsiteX32" fmla="*/ 575124 w 6900208"/>
                <a:gd name="connsiteY32" fmla="*/ 1365173 h 2489834"/>
                <a:gd name="connsiteX33" fmla="*/ 593017 w 6900208"/>
                <a:gd name="connsiteY33" fmla="*/ 1367269 h 2489834"/>
                <a:gd name="connsiteX34" fmla="*/ 611005 w 6900208"/>
                <a:gd name="connsiteY34" fmla="*/ 1229823 h 2489834"/>
                <a:gd name="connsiteX35" fmla="*/ 628993 w 6900208"/>
                <a:gd name="connsiteY35" fmla="*/ 1309833 h 2489834"/>
                <a:gd name="connsiteX36" fmla="*/ 646982 w 6900208"/>
                <a:gd name="connsiteY36" fmla="*/ 1561864 h 2489834"/>
                <a:gd name="connsiteX37" fmla="*/ 664970 w 6900208"/>
                <a:gd name="connsiteY37" fmla="*/ 1729790 h 2489834"/>
                <a:gd name="connsiteX38" fmla="*/ 682863 w 6900208"/>
                <a:gd name="connsiteY38" fmla="*/ 1727123 h 2489834"/>
                <a:gd name="connsiteX39" fmla="*/ 700851 w 6900208"/>
                <a:gd name="connsiteY39" fmla="*/ 1502142 h 2489834"/>
                <a:gd name="connsiteX40" fmla="*/ 718839 w 6900208"/>
                <a:gd name="connsiteY40" fmla="*/ 1140955 h 2489834"/>
                <a:gd name="connsiteX41" fmla="*/ 736827 w 6900208"/>
                <a:gd name="connsiteY41" fmla="*/ 986649 h 2489834"/>
                <a:gd name="connsiteX42" fmla="*/ 754815 w 6900208"/>
                <a:gd name="connsiteY42" fmla="*/ 1341265 h 2489834"/>
                <a:gd name="connsiteX43" fmla="*/ 808684 w 6900208"/>
                <a:gd name="connsiteY43" fmla="*/ 1759794 h 2489834"/>
                <a:gd name="connsiteX44" fmla="*/ 826672 w 6900208"/>
                <a:gd name="connsiteY44" fmla="*/ 1850186 h 2489834"/>
                <a:gd name="connsiteX45" fmla="*/ 844661 w 6900208"/>
                <a:gd name="connsiteY45" fmla="*/ 1839328 h 2489834"/>
                <a:gd name="connsiteX46" fmla="*/ 862649 w 6900208"/>
                <a:gd name="connsiteY46" fmla="*/ 2115933 h 2489834"/>
                <a:gd name="connsiteX47" fmla="*/ 880542 w 6900208"/>
                <a:gd name="connsiteY47" fmla="*/ 2001824 h 2489834"/>
                <a:gd name="connsiteX48" fmla="*/ 898530 w 6900208"/>
                <a:gd name="connsiteY48" fmla="*/ 2334913 h 2489834"/>
                <a:gd name="connsiteX49" fmla="*/ 916518 w 6900208"/>
                <a:gd name="connsiteY49" fmla="*/ 2218423 h 2489834"/>
                <a:gd name="connsiteX50" fmla="*/ 934506 w 6900208"/>
                <a:gd name="connsiteY50" fmla="*/ 1846948 h 2489834"/>
                <a:gd name="connsiteX51" fmla="*/ 952494 w 6900208"/>
                <a:gd name="connsiteY51" fmla="*/ 1718741 h 2489834"/>
                <a:gd name="connsiteX52" fmla="*/ 970387 w 6900208"/>
                <a:gd name="connsiteY52" fmla="*/ 1678355 h 2489834"/>
                <a:gd name="connsiteX53" fmla="*/ 988375 w 6900208"/>
                <a:gd name="connsiteY53" fmla="*/ 1604250 h 2489834"/>
                <a:gd name="connsiteX54" fmla="*/ 1006363 w 6900208"/>
                <a:gd name="connsiteY54" fmla="*/ 1250778 h 2489834"/>
                <a:gd name="connsiteX55" fmla="*/ 1024352 w 6900208"/>
                <a:gd name="connsiteY55" fmla="*/ 1250968 h 2489834"/>
                <a:gd name="connsiteX56" fmla="*/ 1042340 w 6900208"/>
                <a:gd name="connsiteY56" fmla="*/ 594791 h 2489834"/>
                <a:gd name="connsiteX57" fmla="*/ 1060233 w 6900208"/>
                <a:gd name="connsiteY57" fmla="*/ 1172101 h 2489834"/>
                <a:gd name="connsiteX58" fmla="*/ 1078221 w 6900208"/>
                <a:gd name="connsiteY58" fmla="*/ 755859 h 2489834"/>
                <a:gd name="connsiteX59" fmla="*/ 1096209 w 6900208"/>
                <a:gd name="connsiteY59" fmla="*/ 419055 h 2489834"/>
                <a:gd name="connsiteX60" fmla="*/ 1114197 w 6900208"/>
                <a:gd name="connsiteY60" fmla="*/ 619842 h 2489834"/>
                <a:gd name="connsiteX61" fmla="*/ 1132185 w 6900208"/>
                <a:gd name="connsiteY61" fmla="*/ 1347075 h 2489834"/>
                <a:gd name="connsiteX62" fmla="*/ 1150078 w 6900208"/>
                <a:gd name="connsiteY62" fmla="*/ 1430991 h 2489834"/>
                <a:gd name="connsiteX63" fmla="*/ 1168066 w 6900208"/>
                <a:gd name="connsiteY63" fmla="*/ 1232395 h 2489834"/>
                <a:gd name="connsiteX64" fmla="*/ 1186054 w 6900208"/>
                <a:gd name="connsiteY64" fmla="*/ 411816 h 2489834"/>
                <a:gd name="connsiteX65" fmla="*/ 1204043 w 6900208"/>
                <a:gd name="connsiteY65" fmla="*/ 641082 h 2489834"/>
                <a:gd name="connsiteX66" fmla="*/ 1222031 w 6900208"/>
                <a:gd name="connsiteY66" fmla="*/ 1168767 h 2489834"/>
                <a:gd name="connsiteX67" fmla="*/ 1239924 w 6900208"/>
                <a:gd name="connsiteY67" fmla="*/ 1551196 h 2489834"/>
                <a:gd name="connsiteX68" fmla="*/ 1257912 w 6900208"/>
                <a:gd name="connsiteY68" fmla="*/ 1671497 h 2489834"/>
                <a:gd name="connsiteX69" fmla="*/ 1275900 w 6900208"/>
                <a:gd name="connsiteY69" fmla="*/ 1486712 h 2489834"/>
                <a:gd name="connsiteX70" fmla="*/ 1293888 w 6900208"/>
                <a:gd name="connsiteY70" fmla="*/ 1710931 h 2489834"/>
                <a:gd name="connsiteX71" fmla="*/ 1311876 w 6900208"/>
                <a:gd name="connsiteY71" fmla="*/ 1636064 h 2489834"/>
                <a:gd name="connsiteX72" fmla="*/ 1329769 w 6900208"/>
                <a:gd name="connsiteY72" fmla="*/ 986459 h 2489834"/>
                <a:gd name="connsiteX73" fmla="*/ 1347757 w 6900208"/>
                <a:gd name="connsiteY73" fmla="*/ 828249 h 2489834"/>
                <a:gd name="connsiteX74" fmla="*/ 1365745 w 6900208"/>
                <a:gd name="connsiteY74" fmla="*/ 775766 h 2489834"/>
                <a:gd name="connsiteX75" fmla="*/ 1383734 w 6900208"/>
                <a:gd name="connsiteY75" fmla="*/ 1319834 h 2489834"/>
                <a:gd name="connsiteX76" fmla="*/ 1401722 w 6900208"/>
                <a:gd name="connsiteY76" fmla="*/ 1326406 h 2489834"/>
                <a:gd name="connsiteX77" fmla="*/ 1419615 w 6900208"/>
                <a:gd name="connsiteY77" fmla="*/ 1515382 h 2489834"/>
                <a:gd name="connsiteX78" fmla="*/ 1437603 w 6900208"/>
                <a:gd name="connsiteY78" fmla="*/ 1267447 h 2489834"/>
                <a:gd name="connsiteX79" fmla="*/ 1455591 w 6900208"/>
                <a:gd name="connsiteY79" fmla="*/ 1551006 h 2489834"/>
                <a:gd name="connsiteX80" fmla="*/ 1473579 w 6900208"/>
                <a:gd name="connsiteY80" fmla="*/ 1514525 h 2489834"/>
                <a:gd name="connsiteX81" fmla="*/ 1491567 w 6900208"/>
                <a:gd name="connsiteY81" fmla="*/ 1310690 h 2489834"/>
                <a:gd name="connsiteX82" fmla="*/ 1509460 w 6900208"/>
                <a:gd name="connsiteY82" fmla="*/ 1553292 h 2489834"/>
                <a:gd name="connsiteX83" fmla="*/ 1527448 w 6900208"/>
                <a:gd name="connsiteY83" fmla="*/ 1557006 h 2489834"/>
                <a:gd name="connsiteX84" fmla="*/ 1545436 w 6900208"/>
                <a:gd name="connsiteY84" fmla="*/ 1409369 h 2489834"/>
                <a:gd name="connsiteX85" fmla="*/ 1581413 w 6900208"/>
                <a:gd name="connsiteY85" fmla="*/ 1529765 h 2489834"/>
                <a:gd name="connsiteX86" fmla="*/ 1599306 w 6900208"/>
                <a:gd name="connsiteY86" fmla="*/ 1499475 h 2489834"/>
                <a:gd name="connsiteX87" fmla="*/ 1617294 w 6900208"/>
                <a:gd name="connsiteY87" fmla="*/ 1361173 h 2489834"/>
                <a:gd name="connsiteX88" fmla="*/ 1635282 w 6900208"/>
                <a:gd name="connsiteY88" fmla="*/ 1420704 h 2489834"/>
                <a:gd name="connsiteX89" fmla="*/ 1653270 w 6900208"/>
                <a:gd name="connsiteY89" fmla="*/ 1303546 h 2489834"/>
                <a:gd name="connsiteX90" fmla="*/ 1671258 w 6900208"/>
                <a:gd name="connsiteY90" fmla="*/ 1024845 h 2489834"/>
                <a:gd name="connsiteX91" fmla="*/ 1689151 w 6900208"/>
                <a:gd name="connsiteY91" fmla="*/ 1513763 h 2489834"/>
                <a:gd name="connsiteX92" fmla="*/ 1707139 w 6900208"/>
                <a:gd name="connsiteY92" fmla="*/ 1516049 h 2489834"/>
                <a:gd name="connsiteX93" fmla="*/ 1725127 w 6900208"/>
                <a:gd name="connsiteY93" fmla="*/ 1408416 h 2489834"/>
                <a:gd name="connsiteX94" fmla="*/ 1743115 w 6900208"/>
                <a:gd name="connsiteY94" fmla="*/ 1353743 h 2489834"/>
                <a:gd name="connsiteX95" fmla="*/ 1761104 w 6900208"/>
                <a:gd name="connsiteY95" fmla="*/ 1476711 h 2489834"/>
                <a:gd name="connsiteX96" fmla="*/ 1778997 w 6900208"/>
                <a:gd name="connsiteY96" fmla="*/ 1487760 h 2489834"/>
                <a:gd name="connsiteX97" fmla="*/ 1796985 w 6900208"/>
                <a:gd name="connsiteY97" fmla="*/ 1488331 h 2489834"/>
                <a:gd name="connsiteX98" fmla="*/ 1814973 w 6900208"/>
                <a:gd name="connsiteY98" fmla="*/ 1323168 h 2489834"/>
                <a:gd name="connsiteX99" fmla="*/ 1832961 w 6900208"/>
                <a:gd name="connsiteY99" fmla="*/ 1360220 h 2489834"/>
                <a:gd name="connsiteX100" fmla="*/ 1850949 w 6900208"/>
                <a:gd name="connsiteY100" fmla="*/ 1420132 h 2489834"/>
                <a:gd name="connsiteX101" fmla="*/ 1868842 w 6900208"/>
                <a:gd name="connsiteY101" fmla="*/ 1418989 h 2489834"/>
                <a:gd name="connsiteX102" fmla="*/ 1886830 w 6900208"/>
                <a:gd name="connsiteY102" fmla="*/ 1428133 h 2489834"/>
                <a:gd name="connsiteX103" fmla="*/ 1904818 w 6900208"/>
                <a:gd name="connsiteY103" fmla="*/ 1386890 h 2489834"/>
                <a:gd name="connsiteX104" fmla="*/ 1922806 w 6900208"/>
                <a:gd name="connsiteY104" fmla="*/ 1131144 h 2489834"/>
                <a:gd name="connsiteX105" fmla="*/ 1940795 w 6900208"/>
                <a:gd name="connsiteY105" fmla="*/ 1363649 h 2489834"/>
                <a:gd name="connsiteX106" fmla="*/ 1958687 w 6900208"/>
                <a:gd name="connsiteY106" fmla="*/ 1384699 h 2489834"/>
                <a:gd name="connsiteX107" fmla="*/ 1994664 w 6900208"/>
                <a:gd name="connsiteY107" fmla="*/ 1368221 h 2489834"/>
                <a:gd name="connsiteX108" fmla="*/ 2012652 w 6900208"/>
                <a:gd name="connsiteY108" fmla="*/ 1342123 h 2489834"/>
                <a:gd name="connsiteX109" fmla="*/ 2030640 w 6900208"/>
                <a:gd name="connsiteY109" fmla="*/ 1182960 h 2489834"/>
                <a:gd name="connsiteX110" fmla="*/ 2048533 w 6900208"/>
                <a:gd name="connsiteY110" fmla="*/ 1213630 h 2489834"/>
                <a:gd name="connsiteX111" fmla="*/ 2066521 w 6900208"/>
                <a:gd name="connsiteY111" fmla="*/ 1342313 h 2489834"/>
                <a:gd name="connsiteX112" fmla="*/ 2084509 w 6900208"/>
                <a:gd name="connsiteY112" fmla="*/ 1327835 h 2489834"/>
                <a:gd name="connsiteX113" fmla="*/ 2102497 w 6900208"/>
                <a:gd name="connsiteY113" fmla="*/ 1305165 h 2489834"/>
                <a:gd name="connsiteX114" fmla="*/ 2120485 w 6900208"/>
                <a:gd name="connsiteY114" fmla="*/ 1315262 h 2489834"/>
                <a:gd name="connsiteX115" fmla="*/ 2138378 w 6900208"/>
                <a:gd name="connsiteY115" fmla="*/ 1349171 h 2489834"/>
                <a:gd name="connsiteX116" fmla="*/ 2156367 w 6900208"/>
                <a:gd name="connsiteY116" fmla="*/ 1350505 h 2489834"/>
                <a:gd name="connsiteX117" fmla="*/ 2174355 w 6900208"/>
                <a:gd name="connsiteY117" fmla="*/ 1103045 h 2489834"/>
                <a:gd name="connsiteX118" fmla="*/ 2192343 w 6900208"/>
                <a:gd name="connsiteY118" fmla="*/ 1354696 h 2489834"/>
                <a:gd name="connsiteX119" fmla="*/ 2210331 w 6900208"/>
                <a:gd name="connsiteY119" fmla="*/ 1403178 h 2489834"/>
                <a:gd name="connsiteX120" fmla="*/ 2228224 w 6900208"/>
                <a:gd name="connsiteY120" fmla="*/ 1509763 h 2489834"/>
                <a:gd name="connsiteX121" fmla="*/ 2246212 w 6900208"/>
                <a:gd name="connsiteY121" fmla="*/ 1519764 h 2489834"/>
                <a:gd name="connsiteX122" fmla="*/ 2264200 w 6900208"/>
                <a:gd name="connsiteY122" fmla="*/ 1547577 h 2489834"/>
                <a:gd name="connsiteX123" fmla="*/ 2282188 w 6900208"/>
                <a:gd name="connsiteY123" fmla="*/ 1710835 h 2489834"/>
                <a:gd name="connsiteX124" fmla="*/ 2300176 w 6900208"/>
                <a:gd name="connsiteY124" fmla="*/ 1808657 h 2489834"/>
                <a:gd name="connsiteX125" fmla="*/ 2318069 w 6900208"/>
                <a:gd name="connsiteY125" fmla="*/ 1610251 h 2489834"/>
                <a:gd name="connsiteX126" fmla="*/ 2336058 w 6900208"/>
                <a:gd name="connsiteY126" fmla="*/ 1541766 h 2489834"/>
                <a:gd name="connsiteX127" fmla="*/ 2354046 w 6900208"/>
                <a:gd name="connsiteY127" fmla="*/ 1717407 h 2489834"/>
                <a:gd name="connsiteX128" fmla="*/ 2372034 w 6900208"/>
                <a:gd name="connsiteY128" fmla="*/ 1800751 h 2489834"/>
                <a:gd name="connsiteX129" fmla="*/ 2390022 w 6900208"/>
                <a:gd name="connsiteY129" fmla="*/ 1874761 h 2489834"/>
                <a:gd name="connsiteX130" fmla="*/ 2407915 w 6900208"/>
                <a:gd name="connsiteY130" fmla="*/ 2145271 h 2489834"/>
                <a:gd name="connsiteX131" fmla="*/ 2425903 w 6900208"/>
                <a:gd name="connsiteY131" fmla="*/ 2148795 h 2489834"/>
                <a:gd name="connsiteX132" fmla="*/ 2443891 w 6900208"/>
                <a:gd name="connsiteY132" fmla="*/ 2095550 h 2489834"/>
                <a:gd name="connsiteX133" fmla="*/ 2461879 w 6900208"/>
                <a:gd name="connsiteY133" fmla="*/ 1840661 h 2489834"/>
                <a:gd name="connsiteX134" fmla="*/ 2479867 w 6900208"/>
                <a:gd name="connsiteY134" fmla="*/ 1856663 h 2489834"/>
                <a:gd name="connsiteX135" fmla="*/ 2497760 w 6900208"/>
                <a:gd name="connsiteY135" fmla="*/ 1671878 h 2489834"/>
                <a:gd name="connsiteX136" fmla="*/ 2515749 w 6900208"/>
                <a:gd name="connsiteY136" fmla="*/ 1785130 h 2489834"/>
                <a:gd name="connsiteX137" fmla="*/ 2533737 w 6900208"/>
                <a:gd name="connsiteY137" fmla="*/ 1710549 h 2489834"/>
                <a:gd name="connsiteX138" fmla="*/ 2551725 w 6900208"/>
                <a:gd name="connsiteY138" fmla="*/ 2058688 h 2489834"/>
                <a:gd name="connsiteX139" fmla="*/ 2569713 w 6900208"/>
                <a:gd name="connsiteY139" fmla="*/ 1850757 h 2489834"/>
                <a:gd name="connsiteX140" fmla="*/ 2587701 w 6900208"/>
                <a:gd name="connsiteY140" fmla="*/ 2199373 h 2489834"/>
                <a:gd name="connsiteX141" fmla="*/ 2605594 w 6900208"/>
                <a:gd name="connsiteY141" fmla="*/ 1994395 h 2489834"/>
                <a:gd name="connsiteX142" fmla="*/ 2623582 w 6900208"/>
                <a:gd name="connsiteY142" fmla="*/ 1900859 h 2489834"/>
                <a:gd name="connsiteX143" fmla="*/ 2641570 w 6900208"/>
                <a:gd name="connsiteY143" fmla="*/ 2116029 h 2489834"/>
                <a:gd name="connsiteX144" fmla="*/ 2659558 w 6900208"/>
                <a:gd name="connsiteY144" fmla="*/ 2092026 h 2489834"/>
                <a:gd name="connsiteX145" fmla="*/ 2677547 w 6900208"/>
                <a:gd name="connsiteY145" fmla="*/ 1982964 h 2489834"/>
                <a:gd name="connsiteX146" fmla="*/ 2695440 w 6900208"/>
                <a:gd name="connsiteY146" fmla="*/ 1829040 h 2489834"/>
                <a:gd name="connsiteX147" fmla="*/ 2713428 w 6900208"/>
                <a:gd name="connsiteY147" fmla="*/ 2038114 h 2489834"/>
                <a:gd name="connsiteX148" fmla="*/ 2731416 w 6900208"/>
                <a:gd name="connsiteY148" fmla="*/ 1916956 h 2489834"/>
                <a:gd name="connsiteX149" fmla="*/ 2749404 w 6900208"/>
                <a:gd name="connsiteY149" fmla="*/ 2172893 h 2489834"/>
                <a:gd name="connsiteX150" fmla="*/ 2767392 w 6900208"/>
                <a:gd name="connsiteY150" fmla="*/ 1916480 h 2489834"/>
                <a:gd name="connsiteX151" fmla="*/ 2785285 w 6900208"/>
                <a:gd name="connsiteY151" fmla="*/ 1816848 h 2489834"/>
                <a:gd name="connsiteX152" fmla="*/ 2803273 w 6900208"/>
                <a:gd name="connsiteY152" fmla="*/ 1938483 h 2489834"/>
                <a:gd name="connsiteX153" fmla="*/ 2821261 w 6900208"/>
                <a:gd name="connsiteY153" fmla="*/ 1803323 h 2489834"/>
                <a:gd name="connsiteX154" fmla="*/ 2839249 w 6900208"/>
                <a:gd name="connsiteY154" fmla="*/ 2153653 h 2489834"/>
                <a:gd name="connsiteX155" fmla="*/ 2857238 w 6900208"/>
                <a:gd name="connsiteY155" fmla="*/ 2214994 h 2489834"/>
                <a:gd name="connsiteX156" fmla="*/ 2875130 w 6900208"/>
                <a:gd name="connsiteY156" fmla="*/ 2126411 h 2489834"/>
                <a:gd name="connsiteX157" fmla="*/ 2911107 w 6900208"/>
                <a:gd name="connsiteY157" fmla="*/ 1650256 h 2489834"/>
                <a:gd name="connsiteX158" fmla="*/ 2929095 w 6900208"/>
                <a:gd name="connsiteY158" fmla="*/ 1774462 h 2489834"/>
                <a:gd name="connsiteX159" fmla="*/ 2947083 w 6900208"/>
                <a:gd name="connsiteY159" fmla="*/ 1897525 h 2489834"/>
                <a:gd name="connsiteX160" fmla="*/ 2964976 w 6900208"/>
                <a:gd name="connsiteY160" fmla="*/ 1807038 h 2489834"/>
                <a:gd name="connsiteX161" fmla="*/ 2982964 w 6900208"/>
                <a:gd name="connsiteY161" fmla="*/ 1694929 h 2489834"/>
                <a:gd name="connsiteX162" fmla="*/ 3000952 w 6900208"/>
                <a:gd name="connsiteY162" fmla="*/ 1631397 h 2489834"/>
                <a:gd name="connsiteX163" fmla="*/ 3018940 w 6900208"/>
                <a:gd name="connsiteY163" fmla="*/ 1629111 h 2489834"/>
                <a:gd name="connsiteX164" fmla="*/ 3036928 w 6900208"/>
                <a:gd name="connsiteY164" fmla="*/ 1611204 h 2489834"/>
                <a:gd name="connsiteX165" fmla="*/ 3054821 w 6900208"/>
                <a:gd name="connsiteY165" fmla="*/ 1535766 h 2489834"/>
                <a:gd name="connsiteX166" fmla="*/ 3072810 w 6900208"/>
                <a:gd name="connsiteY166" fmla="*/ 1184674 h 2489834"/>
                <a:gd name="connsiteX167" fmla="*/ 3090798 w 6900208"/>
                <a:gd name="connsiteY167" fmla="*/ 1525860 h 2489834"/>
                <a:gd name="connsiteX168" fmla="*/ 3108786 w 6900208"/>
                <a:gd name="connsiteY168" fmla="*/ 1512620 h 2489834"/>
                <a:gd name="connsiteX169" fmla="*/ 3126774 w 6900208"/>
                <a:gd name="connsiteY169" fmla="*/ 1494332 h 2489834"/>
                <a:gd name="connsiteX170" fmla="*/ 3144667 w 6900208"/>
                <a:gd name="connsiteY170" fmla="*/ 1512239 h 2489834"/>
                <a:gd name="connsiteX171" fmla="*/ 3180643 w 6900208"/>
                <a:gd name="connsiteY171" fmla="*/ 1523764 h 2489834"/>
                <a:gd name="connsiteX172" fmla="*/ 3198631 w 6900208"/>
                <a:gd name="connsiteY172" fmla="*/ 1519288 h 2489834"/>
                <a:gd name="connsiteX173" fmla="*/ 3216619 w 6900208"/>
                <a:gd name="connsiteY173" fmla="*/ 1503000 h 2489834"/>
                <a:gd name="connsiteX174" fmla="*/ 3234512 w 6900208"/>
                <a:gd name="connsiteY174" fmla="*/ 1168196 h 2489834"/>
                <a:gd name="connsiteX175" fmla="*/ 3252501 w 6900208"/>
                <a:gd name="connsiteY175" fmla="*/ 1473948 h 2489834"/>
                <a:gd name="connsiteX176" fmla="*/ 3270489 w 6900208"/>
                <a:gd name="connsiteY176" fmla="*/ 1506810 h 2489834"/>
                <a:gd name="connsiteX177" fmla="*/ 3288477 w 6900208"/>
                <a:gd name="connsiteY177" fmla="*/ 1237443 h 2489834"/>
                <a:gd name="connsiteX178" fmla="*/ 3306465 w 6900208"/>
                <a:gd name="connsiteY178" fmla="*/ 1198486 h 2489834"/>
                <a:gd name="connsiteX179" fmla="*/ 3324358 w 6900208"/>
                <a:gd name="connsiteY179" fmla="*/ 1466709 h 2489834"/>
                <a:gd name="connsiteX180" fmla="*/ 3342346 w 6900208"/>
                <a:gd name="connsiteY180" fmla="*/ 1470900 h 2489834"/>
                <a:gd name="connsiteX181" fmla="*/ 3360334 w 6900208"/>
                <a:gd name="connsiteY181" fmla="*/ 1457947 h 2489834"/>
                <a:gd name="connsiteX182" fmla="*/ 3378322 w 6900208"/>
                <a:gd name="connsiteY182" fmla="*/ 1282591 h 2489834"/>
                <a:gd name="connsiteX183" fmla="*/ 3396310 w 6900208"/>
                <a:gd name="connsiteY183" fmla="*/ 1240681 h 2489834"/>
                <a:gd name="connsiteX184" fmla="*/ 3414203 w 6900208"/>
                <a:gd name="connsiteY184" fmla="*/ 1429276 h 2489834"/>
                <a:gd name="connsiteX185" fmla="*/ 3432191 w 6900208"/>
                <a:gd name="connsiteY185" fmla="*/ 1406131 h 2489834"/>
                <a:gd name="connsiteX186" fmla="*/ 3450180 w 6900208"/>
                <a:gd name="connsiteY186" fmla="*/ 1178673 h 2489834"/>
                <a:gd name="connsiteX187" fmla="*/ 3468168 w 6900208"/>
                <a:gd name="connsiteY187" fmla="*/ 1249539 h 2489834"/>
                <a:gd name="connsiteX188" fmla="*/ 3486156 w 6900208"/>
                <a:gd name="connsiteY188" fmla="*/ 1366506 h 2489834"/>
                <a:gd name="connsiteX189" fmla="*/ 3504049 w 6900208"/>
                <a:gd name="connsiteY189" fmla="*/ 1366602 h 2489834"/>
                <a:gd name="connsiteX190" fmla="*/ 3522037 w 6900208"/>
                <a:gd name="connsiteY190" fmla="*/ 1334979 h 2489834"/>
                <a:gd name="connsiteX191" fmla="*/ 3540025 w 6900208"/>
                <a:gd name="connsiteY191" fmla="*/ 1305356 h 2489834"/>
                <a:gd name="connsiteX192" fmla="*/ 3558013 w 6900208"/>
                <a:gd name="connsiteY192" fmla="*/ 1176769 h 2489834"/>
                <a:gd name="connsiteX193" fmla="*/ 3576001 w 6900208"/>
                <a:gd name="connsiteY193" fmla="*/ 1090186 h 2489834"/>
                <a:gd name="connsiteX194" fmla="*/ 3593894 w 6900208"/>
                <a:gd name="connsiteY194" fmla="*/ 1310976 h 2489834"/>
                <a:gd name="connsiteX195" fmla="*/ 3611882 w 6900208"/>
                <a:gd name="connsiteY195" fmla="*/ 1303451 h 2489834"/>
                <a:gd name="connsiteX196" fmla="*/ 3629871 w 6900208"/>
                <a:gd name="connsiteY196" fmla="*/ 1269923 h 2489834"/>
                <a:gd name="connsiteX197" fmla="*/ 3665847 w 6900208"/>
                <a:gd name="connsiteY197" fmla="*/ 1299927 h 2489834"/>
                <a:gd name="connsiteX198" fmla="*/ 3683740 w 6900208"/>
                <a:gd name="connsiteY198" fmla="*/ 1184674 h 2489834"/>
                <a:gd name="connsiteX199" fmla="*/ 3701728 w 6900208"/>
                <a:gd name="connsiteY199" fmla="*/ 1116094 h 2489834"/>
                <a:gd name="connsiteX200" fmla="*/ 3719716 w 6900208"/>
                <a:gd name="connsiteY200" fmla="*/ 1294879 h 2489834"/>
                <a:gd name="connsiteX201" fmla="*/ 3737704 w 6900208"/>
                <a:gd name="connsiteY201" fmla="*/ 1340408 h 2489834"/>
                <a:gd name="connsiteX202" fmla="*/ 3755692 w 6900208"/>
                <a:gd name="connsiteY202" fmla="*/ 1327835 h 2489834"/>
                <a:gd name="connsiteX203" fmla="*/ 3773585 w 6900208"/>
                <a:gd name="connsiteY203" fmla="*/ 1325454 h 2489834"/>
                <a:gd name="connsiteX204" fmla="*/ 3791573 w 6900208"/>
                <a:gd name="connsiteY204" fmla="*/ 1298879 h 2489834"/>
                <a:gd name="connsiteX205" fmla="*/ 3809562 w 6900208"/>
                <a:gd name="connsiteY205" fmla="*/ 1301070 h 2489834"/>
                <a:gd name="connsiteX206" fmla="*/ 3827550 w 6900208"/>
                <a:gd name="connsiteY206" fmla="*/ 1043323 h 2489834"/>
                <a:gd name="connsiteX207" fmla="*/ 3845538 w 6900208"/>
                <a:gd name="connsiteY207" fmla="*/ 1312119 h 2489834"/>
                <a:gd name="connsiteX208" fmla="*/ 3863431 w 6900208"/>
                <a:gd name="connsiteY208" fmla="*/ 1348981 h 2489834"/>
                <a:gd name="connsiteX209" fmla="*/ 3881419 w 6900208"/>
                <a:gd name="connsiteY209" fmla="*/ 1352600 h 2489834"/>
                <a:gd name="connsiteX210" fmla="*/ 3899407 w 6900208"/>
                <a:gd name="connsiteY210" fmla="*/ 1380604 h 2489834"/>
                <a:gd name="connsiteX211" fmla="*/ 3935383 w 6900208"/>
                <a:gd name="connsiteY211" fmla="*/ 1414322 h 2489834"/>
                <a:gd name="connsiteX212" fmla="*/ 3953276 w 6900208"/>
                <a:gd name="connsiteY212" fmla="*/ 1401749 h 2489834"/>
                <a:gd name="connsiteX213" fmla="*/ 3971264 w 6900208"/>
                <a:gd name="connsiteY213" fmla="*/ 1187627 h 2489834"/>
                <a:gd name="connsiteX214" fmla="*/ 3989253 w 6900208"/>
                <a:gd name="connsiteY214" fmla="*/ 1272399 h 2489834"/>
                <a:gd name="connsiteX215" fmla="*/ 4007241 w 6900208"/>
                <a:gd name="connsiteY215" fmla="*/ 1429657 h 2489834"/>
                <a:gd name="connsiteX216" fmla="*/ 4025229 w 6900208"/>
                <a:gd name="connsiteY216" fmla="*/ 1464328 h 2489834"/>
                <a:gd name="connsiteX217" fmla="*/ 4043122 w 6900208"/>
                <a:gd name="connsiteY217" fmla="*/ 1488807 h 2489834"/>
                <a:gd name="connsiteX218" fmla="*/ 4061110 w 6900208"/>
                <a:gd name="connsiteY218" fmla="*/ 1566436 h 2489834"/>
                <a:gd name="connsiteX219" fmla="*/ 4079098 w 6900208"/>
                <a:gd name="connsiteY219" fmla="*/ 1598821 h 2489834"/>
                <a:gd name="connsiteX220" fmla="*/ 4097086 w 6900208"/>
                <a:gd name="connsiteY220" fmla="*/ 1581390 h 2489834"/>
                <a:gd name="connsiteX221" fmla="*/ 4115074 w 6900208"/>
                <a:gd name="connsiteY221" fmla="*/ 1544148 h 2489834"/>
                <a:gd name="connsiteX222" fmla="*/ 4132967 w 6900208"/>
                <a:gd name="connsiteY222" fmla="*/ 1544243 h 2489834"/>
                <a:gd name="connsiteX223" fmla="*/ 4150955 w 6900208"/>
                <a:gd name="connsiteY223" fmla="*/ 1369269 h 2489834"/>
                <a:gd name="connsiteX224" fmla="*/ 4168943 w 6900208"/>
                <a:gd name="connsiteY224" fmla="*/ 1826564 h 2489834"/>
                <a:gd name="connsiteX225" fmla="*/ 4186932 w 6900208"/>
                <a:gd name="connsiteY225" fmla="*/ 2008873 h 2489834"/>
                <a:gd name="connsiteX226" fmla="*/ 4204920 w 6900208"/>
                <a:gd name="connsiteY226" fmla="*/ 2060879 h 2489834"/>
                <a:gd name="connsiteX227" fmla="*/ 4222813 w 6900208"/>
                <a:gd name="connsiteY227" fmla="*/ 1895239 h 2489834"/>
                <a:gd name="connsiteX228" fmla="*/ 4240801 w 6900208"/>
                <a:gd name="connsiteY228" fmla="*/ 2014683 h 2489834"/>
                <a:gd name="connsiteX229" fmla="*/ 4258789 w 6900208"/>
                <a:gd name="connsiteY229" fmla="*/ 1980583 h 2489834"/>
                <a:gd name="connsiteX230" fmla="*/ 4276777 w 6900208"/>
                <a:gd name="connsiteY230" fmla="*/ 2072690 h 2489834"/>
                <a:gd name="connsiteX231" fmla="*/ 4294765 w 6900208"/>
                <a:gd name="connsiteY231" fmla="*/ 2203468 h 2489834"/>
                <a:gd name="connsiteX232" fmla="*/ 4312753 w 6900208"/>
                <a:gd name="connsiteY232" fmla="*/ 2104980 h 2489834"/>
                <a:gd name="connsiteX233" fmla="*/ 4330646 w 6900208"/>
                <a:gd name="connsiteY233" fmla="*/ 1691881 h 2489834"/>
                <a:gd name="connsiteX234" fmla="*/ 4348634 w 6900208"/>
                <a:gd name="connsiteY234" fmla="*/ 1665401 h 2489834"/>
                <a:gd name="connsiteX235" fmla="*/ 4366623 w 6900208"/>
                <a:gd name="connsiteY235" fmla="*/ 2073262 h 2489834"/>
                <a:gd name="connsiteX236" fmla="*/ 4384611 w 6900208"/>
                <a:gd name="connsiteY236" fmla="*/ 2262428 h 2489834"/>
                <a:gd name="connsiteX237" fmla="*/ 4402599 w 6900208"/>
                <a:gd name="connsiteY237" fmla="*/ 2227471 h 2489834"/>
                <a:gd name="connsiteX238" fmla="*/ 4420492 w 6900208"/>
                <a:gd name="connsiteY238" fmla="*/ 2046973 h 2489834"/>
                <a:gd name="connsiteX239" fmla="*/ 4438480 w 6900208"/>
                <a:gd name="connsiteY239" fmla="*/ 2285955 h 2489834"/>
                <a:gd name="connsiteX240" fmla="*/ 4456468 w 6900208"/>
                <a:gd name="connsiteY240" fmla="*/ 2326626 h 2489834"/>
                <a:gd name="connsiteX241" fmla="*/ 4474456 w 6900208"/>
                <a:gd name="connsiteY241" fmla="*/ 2329579 h 2489834"/>
                <a:gd name="connsiteX242" fmla="*/ 4492444 w 6900208"/>
                <a:gd name="connsiteY242" fmla="*/ 2266809 h 2489834"/>
                <a:gd name="connsiteX243" fmla="*/ 4510337 w 6900208"/>
                <a:gd name="connsiteY243" fmla="*/ 2049258 h 2489834"/>
                <a:gd name="connsiteX244" fmla="*/ 4528325 w 6900208"/>
                <a:gd name="connsiteY244" fmla="*/ 2292051 h 2489834"/>
                <a:gd name="connsiteX245" fmla="*/ 4546314 w 6900208"/>
                <a:gd name="connsiteY245" fmla="*/ 2293670 h 2489834"/>
                <a:gd name="connsiteX246" fmla="*/ 4564302 w 6900208"/>
                <a:gd name="connsiteY246" fmla="*/ 2248331 h 2489834"/>
                <a:gd name="connsiteX247" fmla="*/ 4582290 w 6900208"/>
                <a:gd name="connsiteY247" fmla="*/ 2013064 h 2489834"/>
                <a:gd name="connsiteX248" fmla="*/ 4600183 w 6900208"/>
                <a:gd name="connsiteY248" fmla="*/ 1046371 h 2489834"/>
                <a:gd name="connsiteX249" fmla="*/ 4618171 w 6900208"/>
                <a:gd name="connsiteY249" fmla="*/ 1814467 h 2489834"/>
                <a:gd name="connsiteX250" fmla="*/ 4636159 w 6900208"/>
                <a:gd name="connsiteY250" fmla="*/ 1757317 h 2489834"/>
                <a:gd name="connsiteX251" fmla="*/ 4654147 w 6900208"/>
                <a:gd name="connsiteY251" fmla="*/ 1943340 h 2489834"/>
                <a:gd name="connsiteX252" fmla="*/ 4672135 w 6900208"/>
                <a:gd name="connsiteY252" fmla="*/ 1607013 h 2489834"/>
                <a:gd name="connsiteX253" fmla="*/ 4708016 w 6900208"/>
                <a:gd name="connsiteY253" fmla="*/ 558310 h 2489834"/>
                <a:gd name="connsiteX254" fmla="*/ 4726004 w 6900208"/>
                <a:gd name="connsiteY254" fmla="*/ 567168 h 2489834"/>
                <a:gd name="connsiteX255" fmla="*/ 4743993 w 6900208"/>
                <a:gd name="connsiteY255" fmla="*/ 1287258 h 2489834"/>
                <a:gd name="connsiteX256" fmla="*/ 4761981 w 6900208"/>
                <a:gd name="connsiteY256" fmla="*/ 867778 h 2489834"/>
                <a:gd name="connsiteX257" fmla="*/ 4779874 w 6900208"/>
                <a:gd name="connsiteY257" fmla="*/ 1037989 h 2489834"/>
                <a:gd name="connsiteX258" fmla="*/ 4797862 w 6900208"/>
                <a:gd name="connsiteY258" fmla="*/ 364762 h 2489834"/>
                <a:gd name="connsiteX259" fmla="*/ 4815850 w 6900208"/>
                <a:gd name="connsiteY259" fmla="*/ 226745 h 2489834"/>
                <a:gd name="connsiteX260" fmla="*/ 4833838 w 6900208"/>
                <a:gd name="connsiteY260" fmla="*/ 952359 h 2489834"/>
                <a:gd name="connsiteX261" fmla="*/ 4851826 w 6900208"/>
                <a:gd name="connsiteY261" fmla="*/ 931405 h 2489834"/>
                <a:gd name="connsiteX262" fmla="*/ 4869719 w 6900208"/>
                <a:gd name="connsiteY262" fmla="*/ 336282 h 2489834"/>
                <a:gd name="connsiteX263" fmla="*/ 4887707 w 6900208"/>
                <a:gd name="connsiteY263" fmla="*/ 50 h 2489834"/>
                <a:gd name="connsiteX264" fmla="*/ 4905695 w 6900208"/>
                <a:gd name="connsiteY264" fmla="*/ 168452 h 2489834"/>
                <a:gd name="connsiteX265" fmla="*/ 4923684 w 6900208"/>
                <a:gd name="connsiteY265" fmla="*/ 483444 h 2489834"/>
                <a:gd name="connsiteX266" fmla="*/ 4941672 w 6900208"/>
                <a:gd name="connsiteY266" fmla="*/ 1216678 h 2489834"/>
                <a:gd name="connsiteX267" fmla="*/ 4959565 w 6900208"/>
                <a:gd name="connsiteY267" fmla="*/ 1147527 h 2489834"/>
                <a:gd name="connsiteX268" fmla="*/ 4977553 w 6900208"/>
                <a:gd name="connsiteY268" fmla="*/ 1027131 h 2489834"/>
                <a:gd name="connsiteX269" fmla="*/ 4995541 w 6900208"/>
                <a:gd name="connsiteY269" fmla="*/ 1273257 h 2489834"/>
                <a:gd name="connsiteX270" fmla="*/ 5013529 w 6900208"/>
                <a:gd name="connsiteY270" fmla="*/ 872826 h 2489834"/>
                <a:gd name="connsiteX271" fmla="*/ 5031517 w 6900208"/>
                <a:gd name="connsiteY271" fmla="*/ 1358506 h 2489834"/>
                <a:gd name="connsiteX272" fmla="*/ 5049410 w 6900208"/>
                <a:gd name="connsiteY272" fmla="*/ 1560626 h 2489834"/>
                <a:gd name="connsiteX273" fmla="*/ 5067398 w 6900208"/>
                <a:gd name="connsiteY273" fmla="*/ 1512239 h 2489834"/>
                <a:gd name="connsiteX274" fmla="*/ 5085386 w 6900208"/>
                <a:gd name="connsiteY274" fmla="*/ 1629682 h 2489834"/>
                <a:gd name="connsiteX275" fmla="*/ 5103375 w 6900208"/>
                <a:gd name="connsiteY275" fmla="*/ 1540623 h 2489834"/>
                <a:gd name="connsiteX276" fmla="*/ 5121363 w 6900208"/>
                <a:gd name="connsiteY276" fmla="*/ 1522431 h 2489834"/>
                <a:gd name="connsiteX277" fmla="*/ 5139255 w 6900208"/>
                <a:gd name="connsiteY277" fmla="*/ 1597392 h 2489834"/>
                <a:gd name="connsiteX278" fmla="*/ 5157244 w 6900208"/>
                <a:gd name="connsiteY278" fmla="*/ 1465376 h 2489834"/>
                <a:gd name="connsiteX279" fmla="*/ 5175232 w 6900208"/>
                <a:gd name="connsiteY279" fmla="*/ 1520812 h 2489834"/>
                <a:gd name="connsiteX280" fmla="*/ 5193220 w 6900208"/>
                <a:gd name="connsiteY280" fmla="*/ 1661400 h 2489834"/>
                <a:gd name="connsiteX281" fmla="*/ 5211208 w 6900208"/>
                <a:gd name="connsiteY281" fmla="*/ 1654828 h 2489834"/>
                <a:gd name="connsiteX282" fmla="*/ 5229101 w 6900208"/>
                <a:gd name="connsiteY282" fmla="*/ 1399749 h 2489834"/>
                <a:gd name="connsiteX283" fmla="*/ 5247089 w 6900208"/>
                <a:gd name="connsiteY283" fmla="*/ 1581867 h 2489834"/>
                <a:gd name="connsiteX284" fmla="*/ 5265077 w 6900208"/>
                <a:gd name="connsiteY284" fmla="*/ 1624729 h 2489834"/>
                <a:gd name="connsiteX285" fmla="*/ 5283066 w 6900208"/>
                <a:gd name="connsiteY285" fmla="*/ 1599012 h 2489834"/>
                <a:gd name="connsiteX286" fmla="*/ 5301053 w 6900208"/>
                <a:gd name="connsiteY286" fmla="*/ 1487093 h 2489834"/>
                <a:gd name="connsiteX287" fmla="*/ 5318946 w 6900208"/>
                <a:gd name="connsiteY287" fmla="*/ 1375936 h 2489834"/>
                <a:gd name="connsiteX288" fmla="*/ 5336935 w 6900208"/>
                <a:gd name="connsiteY288" fmla="*/ 1573389 h 2489834"/>
                <a:gd name="connsiteX289" fmla="*/ 5372911 w 6900208"/>
                <a:gd name="connsiteY289" fmla="*/ 1530813 h 2489834"/>
                <a:gd name="connsiteX290" fmla="*/ 5390899 w 6900208"/>
                <a:gd name="connsiteY290" fmla="*/ 1528241 h 2489834"/>
                <a:gd name="connsiteX291" fmla="*/ 5408792 w 6900208"/>
                <a:gd name="connsiteY291" fmla="*/ 1271923 h 2489834"/>
                <a:gd name="connsiteX292" fmla="*/ 5426780 w 6900208"/>
                <a:gd name="connsiteY292" fmla="*/ 1485759 h 2489834"/>
                <a:gd name="connsiteX293" fmla="*/ 5462757 w 6900208"/>
                <a:gd name="connsiteY293" fmla="*/ 1501381 h 2489834"/>
                <a:gd name="connsiteX294" fmla="*/ 5480744 w 6900208"/>
                <a:gd name="connsiteY294" fmla="*/ 1502238 h 2489834"/>
                <a:gd name="connsiteX295" fmla="*/ 5498637 w 6900208"/>
                <a:gd name="connsiteY295" fmla="*/ 1482045 h 2489834"/>
                <a:gd name="connsiteX296" fmla="*/ 5516626 w 6900208"/>
                <a:gd name="connsiteY296" fmla="*/ 1347933 h 2489834"/>
                <a:gd name="connsiteX297" fmla="*/ 5534614 w 6900208"/>
                <a:gd name="connsiteY297" fmla="*/ 1250778 h 2489834"/>
                <a:gd name="connsiteX298" fmla="*/ 5552602 w 6900208"/>
                <a:gd name="connsiteY298" fmla="*/ 1440039 h 2489834"/>
                <a:gd name="connsiteX299" fmla="*/ 5570590 w 6900208"/>
                <a:gd name="connsiteY299" fmla="*/ 1429943 h 2489834"/>
                <a:gd name="connsiteX300" fmla="*/ 5588483 w 6900208"/>
                <a:gd name="connsiteY300" fmla="*/ 1374222 h 2489834"/>
                <a:gd name="connsiteX301" fmla="*/ 5606471 w 6900208"/>
                <a:gd name="connsiteY301" fmla="*/ 1347266 h 2489834"/>
                <a:gd name="connsiteX302" fmla="*/ 5624459 w 6900208"/>
                <a:gd name="connsiteY302" fmla="*/ 1390224 h 2489834"/>
                <a:gd name="connsiteX303" fmla="*/ 5642448 w 6900208"/>
                <a:gd name="connsiteY303" fmla="*/ 1338122 h 2489834"/>
                <a:gd name="connsiteX304" fmla="*/ 5660435 w 6900208"/>
                <a:gd name="connsiteY304" fmla="*/ 1228394 h 2489834"/>
                <a:gd name="connsiteX305" fmla="*/ 5678328 w 6900208"/>
                <a:gd name="connsiteY305" fmla="*/ 1480997 h 2489834"/>
                <a:gd name="connsiteX306" fmla="*/ 5696317 w 6900208"/>
                <a:gd name="connsiteY306" fmla="*/ 1561293 h 2489834"/>
                <a:gd name="connsiteX307" fmla="*/ 5732293 w 6900208"/>
                <a:gd name="connsiteY307" fmla="*/ 1736553 h 2489834"/>
                <a:gd name="connsiteX308" fmla="*/ 5750281 w 6900208"/>
                <a:gd name="connsiteY308" fmla="*/ 1772653 h 2489834"/>
                <a:gd name="connsiteX309" fmla="*/ 5786162 w 6900208"/>
                <a:gd name="connsiteY309" fmla="*/ 1290497 h 2489834"/>
                <a:gd name="connsiteX310" fmla="*/ 5804150 w 6900208"/>
                <a:gd name="connsiteY310" fmla="*/ 1937625 h 2489834"/>
                <a:gd name="connsiteX311" fmla="*/ 5822138 w 6900208"/>
                <a:gd name="connsiteY311" fmla="*/ 2020969 h 2489834"/>
                <a:gd name="connsiteX312" fmla="*/ 5840126 w 6900208"/>
                <a:gd name="connsiteY312" fmla="*/ 2055355 h 2489834"/>
                <a:gd name="connsiteX313" fmla="*/ 5858019 w 6900208"/>
                <a:gd name="connsiteY313" fmla="*/ 2091740 h 2489834"/>
                <a:gd name="connsiteX314" fmla="*/ 5876008 w 6900208"/>
                <a:gd name="connsiteY314" fmla="*/ 2146509 h 2489834"/>
                <a:gd name="connsiteX315" fmla="*/ 5893996 w 6900208"/>
                <a:gd name="connsiteY315" fmla="*/ 2190324 h 2489834"/>
                <a:gd name="connsiteX316" fmla="*/ 5911984 w 6900208"/>
                <a:gd name="connsiteY316" fmla="*/ 2143366 h 2489834"/>
                <a:gd name="connsiteX317" fmla="*/ 5947865 w 6900208"/>
                <a:gd name="connsiteY317" fmla="*/ 1471948 h 2489834"/>
                <a:gd name="connsiteX318" fmla="*/ 5965853 w 6900208"/>
                <a:gd name="connsiteY318" fmla="*/ 1756746 h 2489834"/>
                <a:gd name="connsiteX319" fmla="*/ 6001829 w 6900208"/>
                <a:gd name="connsiteY319" fmla="*/ 2455405 h 2489834"/>
                <a:gd name="connsiteX320" fmla="*/ 6019817 w 6900208"/>
                <a:gd name="connsiteY320" fmla="*/ 2051640 h 2489834"/>
                <a:gd name="connsiteX321" fmla="*/ 6037806 w 6900208"/>
                <a:gd name="connsiteY321" fmla="*/ 1282210 h 2489834"/>
                <a:gd name="connsiteX322" fmla="*/ 6055699 w 6900208"/>
                <a:gd name="connsiteY322" fmla="*/ 1287639 h 2489834"/>
                <a:gd name="connsiteX323" fmla="*/ 6073687 w 6900208"/>
                <a:gd name="connsiteY323" fmla="*/ 2251474 h 2489834"/>
                <a:gd name="connsiteX324" fmla="*/ 6091675 w 6900208"/>
                <a:gd name="connsiteY324" fmla="*/ 2128983 h 2489834"/>
                <a:gd name="connsiteX325" fmla="*/ 6109663 w 6900208"/>
                <a:gd name="connsiteY325" fmla="*/ 1789893 h 2489834"/>
                <a:gd name="connsiteX326" fmla="*/ 6127651 w 6900208"/>
                <a:gd name="connsiteY326" fmla="*/ 1659305 h 2489834"/>
                <a:gd name="connsiteX327" fmla="*/ 6145544 w 6900208"/>
                <a:gd name="connsiteY327" fmla="*/ 1954580 h 2489834"/>
                <a:gd name="connsiteX328" fmla="*/ 6163532 w 6900208"/>
                <a:gd name="connsiteY328" fmla="*/ 2489885 h 2489834"/>
                <a:gd name="connsiteX329" fmla="*/ 6181520 w 6900208"/>
                <a:gd name="connsiteY329" fmla="*/ 2317673 h 2489834"/>
                <a:gd name="connsiteX330" fmla="*/ 6199508 w 6900208"/>
                <a:gd name="connsiteY330" fmla="*/ 1730647 h 2489834"/>
                <a:gd name="connsiteX331" fmla="*/ 6217497 w 6900208"/>
                <a:gd name="connsiteY331" fmla="*/ 2035733 h 2489834"/>
                <a:gd name="connsiteX332" fmla="*/ 6235390 w 6900208"/>
                <a:gd name="connsiteY332" fmla="*/ 1507381 h 2489834"/>
                <a:gd name="connsiteX333" fmla="*/ 6253378 w 6900208"/>
                <a:gd name="connsiteY333" fmla="*/ 2159272 h 2489834"/>
                <a:gd name="connsiteX334" fmla="*/ 6271366 w 6900208"/>
                <a:gd name="connsiteY334" fmla="*/ 2307386 h 2489834"/>
                <a:gd name="connsiteX335" fmla="*/ 6289354 w 6900208"/>
                <a:gd name="connsiteY335" fmla="*/ 2158415 h 2489834"/>
                <a:gd name="connsiteX336" fmla="*/ 6307342 w 6900208"/>
                <a:gd name="connsiteY336" fmla="*/ 2312434 h 2489834"/>
                <a:gd name="connsiteX337" fmla="*/ 6325235 w 6900208"/>
                <a:gd name="connsiteY337" fmla="*/ 2071452 h 2489834"/>
                <a:gd name="connsiteX338" fmla="*/ 6343223 w 6900208"/>
                <a:gd name="connsiteY338" fmla="*/ 2180418 h 2489834"/>
                <a:gd name="connsiteX339" fmla="*/ 6361211 w 6900208"/>
                <a:gd name="connsiteY339" fmla="*/ 2210612 h 2489834"/>
                <a:gd name="connsiteX340" fmla="*/ 6379199 w 6900208"/>
                <a:gd name="connsiteY340" fmla="*/ 1935625 h 2489834"/>
                <a:gd name="connsiteX341" fmla="*/ 6397188 w 6900208"/>
                <a:gd name="connsiteY341" fmla="*/ 2018588 h 2489834"/>
                <a:gd name="connsiteX342" fmla="*/ 6415081 w 6900208"/>
                <a:gd name="connsiteY342" fmla="*/ 1978773 h 2489834"/>
                <a:gd name="connsiteX343" fmla="*/ 6433068 w 6900208"/>
                <a:gd name="connsiteY343" fmla="*/ 1894954 h 2489834"/>
                <a:gd name="connsiteX344" fmla="*/ 6451057 w 6900208"/>
                <a:gd name="connsiteY344" fmla="*/ 1664925 h 2489834"/>
                <a:gd name="connsiteX345" fmla="*/ 6469045 w 6900208"/>
                <a:gd name="connsiteY345" fmla="*/ 1818563 h 2489834"/>
                <a:gd name="connsiteX346" fmla="*/ 6487033 w 6900208"/>
                <a:gd name="connsiteY346" fmla="*/ 1764461 h 2489834"/>
                <a:gd name="connsiteX347" fmla="*/ 6504926 w 6900208"/>
                <a:gd name="connsiteY347" fmla="*/ 1724647 h 2489834"/>
                <a:gd name="connsiteX348" fmla="*/ 6522914 w 6900208"/>
                <a:gd name="connsiteY348" fmla="*/ 1375365 h 2489834"/>
                <a:gd name="connsiteX349" fmla="*/ 6540902 w 6900208"/>
                <a:gd name="connsiteY349" fmla="*/ 1188961 h 2489834"/>
                <a:gd name="connsiteX350" fmla="*/ 6558890 w 6900208"/>
                <a:gd name="connsiteY350" fmla="*/ 1351076 h 2489834"/>
                <a:gd name="connsiteX351" fmla="*/ 6576879 w 6900208"/>
                <a:gd name="connsiteY351" fmla="*/ 1542433 h 2489834"/>
                <a:gd name="connsiteX352" fmla="*/ 6594772 w 6900208"/>
                <a:gd name="connsiteY352" fmla="*/ 1451470 h 2489834"/>
                <a:gd name="connsiteX353" fmla="*/ 6612759 w 6900208"/>
                <a:gd name="connsiteY353" fmla="*/ 1629492 h 2489834"/>
                <a:gd name="connsiteX354" fmla="*/ 6630748 w 6900208"/>
                <a:gd name="connsiteY354" fmla="*/ 1597107 h 2489834"/>
                <a:gd name="connsiteX355" fmla="*/ 6648736 w 6900208"/>
                <a:gd name="connsiteY355" fmla="*/ 1369840 h 2489834"/>
                <a:gd name="connsiteX356" fmla="*/ 6666724 w 6900208"/>
                <a:gd name="connsiteY356" fmla="*/ 1616728 h 2489834"/>
                <a:gd name="connsiteX357" fmla="*/ 6684617 w 6900208"/>
                <a:gd name="connsiteY357" fmla="*/ 1627396 h 2489834"/>
                <a:gd name="connsiteX358" fmla="*/ 6702605 w 6900208"/>
                <a:gd name="connsiteY358" fmla="*/ 1604250 h 2489834"/>
                <a:gd name="connsiteX359" fmla="*/ 6720593 w 6900208"/>
                <a:gd name="connsiteY359" fmla="*/ 1414608 h 2489834"/>
                <a:gd name="connsiteX360" fmla="*/ 6738581 w 6900208"/>
                <a:gd name="connsiteY360" fmla="*/ 1395558 h 2489834"/>
                <a:gd name="connsiteX361" fmla="*/ 6756570 w 6900208"/>
                <a:gd name="connsiteY361" fmla="*/ 1573771 h 2489834"/>
                <a:gd name="connsiteX362" fmla="*/ 6774463 w 6900208"/>
                <a:gd name="connsiteY362" fmla="*/ 1560531 h 2489834"/>
                <a:gd name="connsiteX363" fmla="*/ 6792450 w 6900208"/>
                <a:gd name="connsiteY363" fmla="*/ 1564055 h 2489834"/>
                <a:gd name="connsiteX364" fmla="*/ 6810439 w 6900208"/>
                <a:gd name="connsiteY364" fmla="*/ 1575961 h 2489834"/>
                <a:gd name="connsiteX365" fmla="*/ 6828427 w 6900208"/>
                <a:gd name="connsiteY365" fmla="*/ 1478330 h 2489834"/>
                <a:gd name="connsiteX366" fmla="*/ 6846415 w 6900208"/>
                <a:gd name="connsiteY366" fmla="*/ 1339170 h 2489834"/>
                <a:gd name="connsiteX367" fmla="*/ 6864308 w 6900208"/>
                <a:gd name="connsiteY367" fmla="*/ 1543767 h 2489834"/>
                <a:gd name="connsiteX368" fmla="*/ 6882296 w 6900208"/>
                <a:gd name="connsiteY368" fmla="*/ 1562912 h 2489834"/>
                <a:gd name="connsiteX369" fmla="*/ 6900284 w 6900208"/>
                <a:gd name="connsiteY369" fmla="*/ 1560531 h 24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</a:cxnLst>
              <a:rect l="l" t="t" r="r" b="b"/>
              <a:pathLst>
                <a:path w="6900208" h="2489834">
                  <a:moveTo>
                    <a:pt x="75" y="413054"/>
                  </a:moveTo>
                  <a:lnTo>
                    <a:pt x="18063" y="1110379"/>
                  </a:lnTo>
                  <a:lnTo>
                    <a:pt x="36051" y="1185341"/>
                  </a:lnTo>
                  <a:lnTo>
                    <a:pt x="53944" y="1061706"/>
                  </a:lnTo>
                  <a:lnTo>
                    <a:pt x="71932" y="1303356"/>
                  </a:lnTo>
                  <a:lnTo>
                    <a:pt x="89920" y="1068374"/>
                  </a:lnTo>
                  <a:lnTo>
                    <a:pt x="107909" y="1327930"/>
                  </a:lnTo>
                  <a:lnTo>
                    <a:pt x="125897" y="1176578"/>
                  </a:lnTo>
                  <a:lnTo>
                    <a:pt x="143790" y="1173530"/>
                  </a:lnTo>
                  <a:lnTo>
                    <a:pt x="161778" y="1347075"/>
                  </a:lnTo>
                  <a:lnTo>
                    <a:pt x="179766" y="1166386"/>
                  </a:lnTo>
                  <a:lnTo>
                    <a:pt x="197754" y="1225822"/>
                  </a:lnTo>
                  <a:lnTo>
                    <a:pt x="215742" y="1320882"/>
                  </a:lnTo>
                  <a:lnTo>
                    <a:pt x="233635" y="1312500"/>
                  </a:lnTo>
                  <a:lnTo>
                    <a:pt x="251623" y="1089043"/>
                  </a:lnTo>
                  <a:lnTo>
                    <a:pt x="269611" y="1356124"/>
                  </a:lnTo>
                  <a:lnTo>
                    <a:pt x="287600" y="1352314"/>
                  </a:lnTo>
                  <a:lnTo>
                    <a:pt x="305588" y="1332502"/>
                  </a:lnTo>
                  <a:lnTo>
                    <a:pt x="323481" y="1090472"/>
                  </a:lnTo>
                  <a:lnTo>
                    <a:pt x="341469" y="1334217"/>
                  </a:lnTo>
                  <a:lnTo>
                    <a:pt x="359457" y="1346599"/>
                  </a:lnTo>
                  <a:lnTo>
                    <a:pt x="377445" y="1361934"/>
                  </a:lnTo>
                  <a:lnTo>
                    <a:pt x="395433" y="1209630"/>
                  </a:lnTo>
                  <a:lnTo>
                    <a:pt x="413326" y="1118095"/>
                  </a:lnTo>
                  <a:lnTo>
                    <a:pt x="431314" y="1352219"/>
                  </a:lnTo>
                  <a:lnTo>
                    <a:pt x="449302" y="1363839"/>
                  </a:lnTo>
                  <a:lnTo>
                    <a:pt x="467291" y="1365745"/>
                  </a:lnTo>
                  <a:lnTo>
                    <a:pt x="485279" y="1320024"/>
                  </a:lnTo>
                  <a:lnTo>
                    <a:pt x="503172" y="1046276"/>
                  </a:lnTo>
                  <a:lnTo>
                    <a:pt x="521160" y="1341837"/>
                  </a:lnTo>
                  <a:lnTo>
                    <a:pt x="539148" y="1357363"/>
                  </a:lnTo>
                  <a:lnTo>
                    <a:pt x="557136" y="1344789"/>
                  </a:lnTo>
                  <a:lnTo>
                    <a:pt x="575124" y="1365173"/>
                  </a:lnTo>
                  <a:lnTo>
                    <a:pt x="593017" y="1367269"/>
                  </a:lnTo>
                  <a:lnTo>
                    <a:pt x="611005" y="1229823"/>
                  </a:lnTo>
                  <a:lnTo>
                    <a:pt x="628993" y="1309833"/>
                  </a:lnTo>
                  <a:lnTo>
                    <a:pt x="646982" y="1561864"/>
                  </a:lnTo>
                  <a:lnTo>
                    <a:pt x="664970" y="1729790"/>
                  </a:lnTo>
                  <a:lnTo>
                    <a:pt x="682863" y="1727123"/>
                  </a:lnTo>
                  <a:lnTo>
                    <a:pt x="700851" y="1502142"/>
                  </a:lnTo>
                  <a:lnTo>
                    <a:pt x="718839" y="1140955"/>
                  </a:lnTo>
                  <a:lnTo>
                    <a:pt x="736827" y="986649"/>
                  </a:lnTo>
                  <a:lnTo>
                    <a:pt x="754815" y="1341265"/>
                  </a:lnTo>
                  <a:lnTo>
                    <a:pt x="808684" y="1759794"/>
                  </a:lnTo>
                  <a:lnTo>
                    <a:pt x="826672" y="1850186"/>
                  </a:lnTo>
                  <a:lnTo>
                    <a:pt x="844661" y="1839328"/>
                  </a:lnTo>
                  <a:lnTo>
                    <a:pt x="862649" y="2115933"/>
                  </a:lnTo>
                  <a:lnTo>
                    <a:pt x="880542" y="2001824"/>
                  </a:lnTo>
                  <a:lnTo>
                    <a:pt x="898530" y="2334913"/>
                  </a:lnTo>
                  <a:lnTo>
                    <a:pt x="916518" y="2218423"/>
                  </a:lnTo>
                  <a:lnTo>
                    <a:pt x="934506" y="1846948"/>
                  </a:lnTo>
                  <a:lnTo>
                    <a:pt x="952494" y="1718741"/>
                  </a:lnTo>
                  <a:lnTo>
                    <a:pt x="970387" y="1678355"/>
                  </a:lnTo>
                  <a:lnTo>
                    <a:pt x="988375" y="1604250"/>
                  </a:lnTo>
                  <a:lnTo>
                    <a:pt x="1006363" y="1250778"/>
                  </a:lnTo>
                  <a:lnTo>
                    <a:pt x="1024352" y="1250968"/>
                  </a:lnTo>
                  <a:lnTo>
                    <a:pt x="1042340" y="594791"/>
                  </a:lnTo>
                  <a:lnTo>
                    <a:pt x="1060233" y="1172101"/>
                  </a:lnTo>
                  <a:lnTo>
                    <a:pt x="1078221" y="755859"/>
                  </a:lnTo>
                  <a:lnTo>
                    <a:pt x="1096209" y="419055"/>
                  </a:lnTo>
                  <a:lnTo>
                    <a:pt x="1114197" y="619842"/>
                  </a:lnTo>
                  <a:lnTo>
                    <a:pt x="1132185" y="1347075"/>
                  </a:lnTo>
                  <a:lnTo>
                    <a:pt x="1150078" y="1430991"/>
                  </a:lnTo>
                  <a:lnTo>
                    <a:pt x="1168066" y="1232395"/>
                  </a:lnTo>
                  <a:lnTo>
                    <a:pt x="1186054" y="411816"/>
                  </a:lnTo>
                  <a:lnTo>
                    <a:pt x="1204043" y="641082"/>
                  </a:lnTo>
                  <a:lnTo>
                    <a:pt x="1222031" y="1168767"/>
                  </a:lnTo>
                  <a:lnTo>
                    <a:pt x="1239924" y="1551196"/>
                  </a:lnTo>
                  <a:lnTo>
                    <a:pt x="1257912" y="1671497"/>
                  </a:lnTo>
                  <a:lnTo>
                    <a:pt x="1275900" y="1486712"/>
                  </a:lnTo>
                  <a:lnTo>
                    <a:pt x="1293888" y="1710931"/>
                  </a:lnTo>
                  <a:lnTo>
                    <a:pt x="1311876" y="1636064"/>
                  </a:lnTo>
                  <a:lnTo>
                    <a:pt x="1329769" y="986459"/>
                  </a:lnTo>
                  <a:lnTo>
                    <a:pt x="1347757" y="828249"/>
                  </a:lnTo>
                  <a:lnTo>
                    <a:pt x="1365745" y="775766"/>
                  </a:lnTo>
                  <a:lnTo>
                    <a:pt x="1383734" y="1319834"/>
                  </a:lnTo>
                  <a:lnTo>
                    <a:pt x="1401722" y="1326406"/>
                  </a:lnTo>
                  <a:lnTo>
                    <a:pt x="1419615" y="1515382"/>
                  </a:lnTo>
                  <a:lnTo>
                    <a:pt x="1437603" y="1267447"/>
                  </a:lnTo>
                  <a:lnTo>
                    <a:pt x="1455591" y="1551006"/>
                  </a:lnTo>
                  <a:lnTo>
                    <a:pt x="1473579" y="1514525"/>
                  </a:lnTo>
                  <a:lnTo>
                    <a:pt x="1491567" y="1310690"/>
                  </a:lnTo>
                  <a:lnTo>
                    <a:pt x="1509460" y="1553292"/>
                  </a:lnTo>
                  <a:lnTo>
                    <a:pt x="1527448" y="1557006"/>
                  </a:lnTo>
                  <a:lnTo>
                    <a:pt x="1545436" y="1409369"/>
                  </a:lnTo>
                  <a:lnTo>
                    <a:pt x="1581413" y="1529765"/>
                  </a:lnTo>
                  <a:lnTo>
                    <a:pt x="1599306" y="1499475"/>
                  </a:lnTo>
                  <a:lnTo>
                    <a:pt x="1617294" y="1361173"/>
                  </a:lnTo>
                  <a:lnTo>
                    <a:pt x="1635282" y="1420704"/>
                  </a:lnTo>
                  <a:lnTo>
                    <a:pt x="1653270" y="1303546"/>
                  </a:lnTo>
                  <a:lnTo>
                    <a:pt x="1671258" y="1024845"/>
                  </a:lnTo>
                  <a:lnTo>
                    <a:pt x="1689151" y="1513763"/>
                  </a:lnTo>
                  <a:lnTo>
                    <a:pt x="1707139" y="1516049"/>
                  </a:lnTo>
                  <a:lnTo>
                    <a:pt x="1725127" y="1408416"/>
                  </a:lnTo>
                  <a:lnTo>
                    <a:pt x="1743115" y="1353743"/>
                  </a:lnTo>
                  <a:lnTo>
                    <a:pt x="1761104" y="1476711"/>
                  </a:lnTo>
                  <a:lnTo>
                    <a:pt x="1778997" y="1487760"/>
                  </a:lnTo>
                  <a:lnTo>
                    <a:pt x="1796985" y="1488331"/>
                  </a:lnTo>
                  <a:lnTo>
                    <a:pt x="1814973" y="1323168"/>
                  </a:lnTo>
                  <a:lnTo>
                    <a:pt x="1832961" y="1360220"/>
                  </a:lnTo>
                  <a:lnTo>
                    <a:pt x="1850949" y="1420132"/>
                  </a:lnTo>
                  <a:lnTo>
                    <a:pt x="1868842" y="1418989"/>
                  </a:lnTo>
                  <a:lnTo>
                    <a:pt x="1886830" y="1428133"/>
                  </a:lnTo>
                  <a:lnTo>
                    <a:pt x="1904818" y="1386890"/>
                  </a:lnTo>
                  <a:lnTo>
                    <a:pt x="1922806" y="1131144"/>
                  </a:lnTo>
                  <a:lnTo>
                    <a:pt x="1940795" y="1363649"/>
                  </a:lnTo>
                  <a:lnTo>
                    <a:pt x="1958687" y="1384699"/>
                  </a:lnTo>
                  <a:lnTo>
                    <a:pt x="1994664" y="1368221"/>
                  </a:lnTo>
                  <a:lnTo>
                    <a:pt x="2012652" y="1342123"/>
                  </a:lnTo>
                  <a:lnTo>
                    <a:pt x="2030640" y="1182960"/>
                  </a:lnTo>
                  <a:lnTo>
                    <a:pt x="2048533" y="1213630"/>
                  </a:lnTo>
                  <a:lnTo>
                    <a:pt x="2066521" y="1342313"/>
                  </a:lnTo>
                  <a:lnTo>
                    <a:pt x="2084509" y="1327835"/>
                  </a:lnTo>
                  <a:lnTo>
                    <a:pt x="2102497" y="1305165"/>
                  </a:lnTo>
                  <a:lnTo>
                    <a:pt x="2120485" y="1315262"/>
                  </a:lnTo>
                  <a:lnTo>
                    <a:pt x="2138378" y="1349171"/>
                  </a:lnTo>
                  <a:lnTo>
                    <a:pt x="2156367" y="1350505"/>
                  </a:lnTo>
                  <a:lnTo>
                    <a:pt x="2174355" y="1103045"/>
                  </a:lnTo>
                  <a:lnTo>
                    <a:pt x="2192343" y="1354696"/>
                  </a:lnTo>
                  <a:lnTo>
                    <a:pt x="2210331" y="1403178"/>
                  </a:lnTo>
                  <a:lnTo>
                    <a:pt x="2228224" y="1509763"/>
                  </a:lnTo>
                  <a:lnTo>
                    <a:pt x="2246212" y="1519764"/>
                  </a:lnTo>
                  <a:lnTo>
                    <a:pt x="2264200" y="1547577"/>
                  </a:lnTo>
                  <a:lnTo>
                    <a:pt x="2282188" y="1710835"/>
                  </a:lnTo>
                  <a:lnTo>
                    <a:pt x="2300176" y="1808657"/>
                  </a:lnTo>
                  <a:lnTo>
                    <a:pt x="2318069" y="1610251"/>
                  </a:lnTo>
                  <a:lnTo>
                    <a:pt x="2336058" y="1541766"/>
                  </a:lnTo>
                  <a:lnTo>
                    <a:pt x="2354046" y="1717407"/>
                  </a:lnTo>
                  <a:lnTo>
                    <a:pt x="2372034" y="1800751"/>
                  </a:lnTo>
                  <a:lnTo>
                    <a:pt x="2390022" y="1874761"/>
                  </a:lnTo>
                  <a:lnTo>
                    <a:pt x="2407915" y="2145271"/>
                  </a:lnTo>
                  <a:lnTo>
                    <a:pt x="2425903" y="2148795"/>
                  </a:lnTo>
                  <a:lnTo>
                    <a:pt x="2443891" y="2095550"/>
                  </a:lnTo>
                  <a:lnTo>
                    <a:pt x="2461879" y="1840661"/>
                  </a:lnTo>
                  <a:lnTo>
                    <a:pt x="2479867" y="1856663"/>
                  </a:lnTo>
                  <a:lnTo>
                    <a:pt x="2497760" y="1671878"/>
                  </a:lnTo>
                  <a:lnTo>
                    <a:pt x="2515749" y="1785130"/>
                  </a:lnTo>
                  <a:lnTo>
                    <a:pt x="2533737" y="1710549"/>
                  </a:lnTo>
                  <a:lnTo>
                    <a:pt x="2551725" y="2058688"/>
                  </a:lnTo>
                  <a:lnTo>
                    <a:pt x="2569713" y="1850757"/>
                  </a:lnTo>
                  <a:lnTo>
                    <a:pt x="2587701" y="2199373"/>
                  </a:lnTo>
                  <a:lnTo>
                    <a:pt x="2605594" y="1994395"/>
                  </a:lnTo>
                  <a:lnTo>
                    <a:pt x="2623582" y="1900859"/>
                  </a:lnTo>
                  <a:lnTo>
                    <a:pt x="2641570" y="2116029"/>
                  </a:lnTo>
                  <a:lnTo>
                    <a:pt x="2659558" y="2092026"/>
                  </a:lnTo>
                  <a:lnTo>
                    <a:pt x="2677547" y="1982964"/>
                  </a:lnTo>
                  <a:lnTo>
                    <a:pt x="2695440" y="1829040"/>
                  </a:lnTo>
                  <a:lnTo>
                    <a:pt x="2713428" y="2038114"/>
                  </a:lnTo>
                  <a:lnTo>
                    <a:pt x="2731416" y="1916956"/>
                  </a:lnTo>
                  <a:lnTo>
                    <a:pt x="2749404" y="2172893"/>
                  </a:lnTo>
                  <a:lnTo>
                    <a:pt x="2767392" y="1916480"/>
                  </a:lnTo>
                  <a:lnTo>
                    <a:pt x="2785285" y="1816848"/>
                  </a:lnTo>
                  <a:lnTo>
                    <a:pt x="2803273" y="1938483"/>
                  </a:lnTo>
                  <a:lnTo>
                    <a:pt x="2821261" y="1803323"/>
                  </a:lnTo>
                  <a:lnTo>
                    <a:pt x="2839249" y="2153653"/>
                  </a:lnTo>
                  <a:lnTo>
                    <a:pt x="2857238" y="2214994"/>
                  </a:lnTo>
                  <a:lnTo>
                    <a:pt x="2875130" y="2126411"/>
                  </a:lnTo>
                  <a:lnTo>
                    <a:pt x="2911107" y="1650256"/>
                  </a:lnTo>
                  <a:lnTo>
                    <a:pt x="2929095" y="1774462"/>
                  </a:lnTo>
                  <a:lnTo>
                    <a:pt x="2947083" y="1897525"/>
                  </a:lnTo>
                  <a:lnTo>
                    <a:pt x="2964976" y="1807038"/>
                  </a:lnTo>
                  <a:lnTo>
                    <a:pt x="2982964" y="1694929"/>
                  </a:lnTo>
                  <a:lnTo>
                    <a:pt x="3000952" y="1631397"/>
                  </a:lnTo>
                  <a:lnTo>
                    <a:pt x="3018940" y="1629111"/>
                  </a:lnTo>
                  <a:lnTo>
                    <a:pt x="3036928" y="1611204"/>
                  </a:lnTo>
                  <a:lnTo>
                    <a:pt x="3054821" y="1535766"/>
                  </a:lnTo>
                  <a:lnTo>
                    <a:pt x="3072810" y="1184674"/>
                  </a:lnTo>
                  <a:lnTo>
                    <a:pt x="3090798" y="1525860"/>
                  </a:lnTo>
                  <a:lnTo>
                    <a:pt x="3108786" y="1512620"/>
                  </a:lnTo>
                  <a:lnTo>
                    <a:pt x="3126774" y="1494332"/>
                  </a:lnTo>
                  <a:lnTo>
                    <a:pt x="3144667" y="1512239"/>
                  </a:lnTo>
                  <a:lnTo>
                    <a:pt x="3180643" y="1523764"/>
                  </a:lnTo>
                  <a:lnTo>
                    <a:pt x="3198631" y="1519288"/>
                  </a:lnTo>
                  <a:lnTo>
                    <a:pt x="3216619" y="1503000"/>
                  </a:lnTo>
                  <a:lnTo>
                    <a:pt x="3234512" y="1168196"/>
                  </a:lnTo>
                  <a:lnTo>
                    <a:pt x="3252501" y="1473948"/>
                  </a:lnTo>
                  <a:lnTo>
                    <a:pt x="3270489" y="1506810"/>
                  </a:lnTo>
                  <a:lnTo>
                    <a:pt x="3288477" y="1237443"/>
                  </a:lnTo>
                  <a:lnTo>
                    <a:pt x="3306465" y="1198486"/>
                  </a:lnTo>
                  <a:lnTo>
                    <a:pt x="3324358" y="1466709"/>
                  </a:lnTo>
                  <a:lnTo>
                    <a:pt x="3342346" y="1470900"/>
                  </a:lnTo>
                  <a:lnTo>
                    <a:pt x="3360334" y="1457947"/>
                  </a:lnTo>
                  <a:lnTo>
                    <a:pt x="3378322" y="1282591"/>
                  </a:lnTo>
                  <a:lnTo>
                    <a:pt x="3396310" y="1240681"/>
                  </a:lnTo>
                  <a:lnTo>
                    <a:pt x="3414203" y="1429276"/>
                  </a:lnTo>
                  <a:lnTo>
                    <a:pt x="3432191" y="1406131"/>
                  </a:lnTo>
                  <a:lnTo>
                    <a:pt x="3450180" y="1178673"/>
                  </a:lnTo>
                  <a:lnTo>
                    <a:pt x="3468168" y="1249539"/>
                  </a:lnTo>
                  <a:lnTo>
                    <a:pt x="3486156" y="1366506"/>
                  </a:lnTo>
                  <a:lnTo>
                    <a:pt x="3504049" y="1366602"/>
                  </a:lnTo>
                  <a:lnTo>
                    <a:pt x="3522037" y="1334979"/>
                  </a:lnTo>
                  <a:lnTo>
                    <a:pt x="3540025" y="1305356"/>
                  </a:lnTo>
                  <a:lnTo>
                    <a:pt x="3558013" y="1176769"/>
                  </a:lnTo>
                  <a:lnTo>
                    <a:pt x="3576001" y="1090186"/>
                  </a:lnTo>
                  <a:lnTo>
                    <a:pt x="3593894" y="1310976"/>
                  </a:lnTo>
                  <a:lnTo>
                    <a:pt x="3611882" y="1303451"/>
                  </a:lnTo>
                  <a:lnTo>
                    <a:pt x="3629871" y="1269923"/>
                  </a:lnTo>
                  <a:lnTo>
                    <a:pt x="3665847" y="1299927"/>
                  </a:lnTo>
                  <a:lnTo>
                    <a:pt x="3683740" y="1184674"/>
                  </a:lnTo>
                  <a:lnTo>
                    <a:pt x="3701728" y="1116094"/>
                  </a:lnTo>
                  <a:lnTo>
                    <a:pt x="3719716" y="1294879"/>
                  </a:lnTo>
                  <a:lnTo>
                    <a:pt x="3737704" y="1340408"/>
                  </a:lnTo>
                  <a:lnTo>
                    <a:pt x="3755692" y="1327835"/>
                  </a:lnTo>
                  <a:lnTo>
                    <a:pt x="3773585" y="1325454"/>
                  </a:lnTo>
                  <a:lnTo>
                    <a:pt x="3791573" y="1298879"/>
                  </a:lnTo>
                  <a:lnTo>
                    <a:pt x="3809562" y="1301070"/>
                  </a:lnTo>
                  <a:lnTo>
                    <a:pt x="3827550" y="1043323"/>
                  </a:lnTo>
                  <a:lnTo>
                    <a:pt x="3845538" y="1312119"/>
                  </a:lnTo>
                  <a:lnTo>
                    <a:pt x="3863431" y="1348981"/>
                  </a:lnTo>
                  <a:lnTo>
                    <a:pt x="3881419" y="1352600"/>
                  </a:lnTo>
                  <a:lnTo>
                    <a:pt x="3899407" y="1380604"/>
                  </a:lnTo>
                  <a:lnTo>
                    <a:pt x="3935383" y="1414322"/>
                  </a:lnTo>
                  <a:lnTo>
                    <a:pt x="3953276" y="1401749"/>
                  </a:lnTo>
                  <a:lnTo>
                    <a:pt x="3971264" y="1187627"/>
                  </a:lnTo>
                  <a:lnTo>
                    <a:pt x="3989253" y="1272399"/>
                  </a:lnTo>
                  <a:lnTo>
                    <a:pt x="4007241" y="1429657"/>
                  </a:lnTo>
                  <a:lnTo>
                    <a:pt x="4025229" y="1464328"/>
                  </a:lnTo>
                  <a:lnTo>
                    <a:pt x="4043122" y="1488807"/>
                  </a:lnTo>
                  <a:lnTo>
                    <a:pt x="4061110" y="1566436"/>
                  </a:lnTo>
                  <a:lnTo>
                    <a:pt x="4079098" y="1598821"/>
                  </a:lnTo>
                  <a:lnTo>
                    <a:pt x="4097086" y="1581390"/>
                  </a:lnTo>
                  <a:lnTo>
                    <a:pt x="4115074" y="1544148"/>
                  </a:lnTo>
                  <a:lnTo>
                    <a:pt x="4132967" y="1544243"/>
                  </a:lnTo>
                  <a:lnTo>
                    <a:pt x="4150955" y="1369269"/>
                  </a:lnTo>
                  <a:lnTo>
                    <a:pt x="4168943" y="1826564"/>
                  </a:lnTo>
                  <a:lnTo>
                    <a:pt x="4186932" y="2008873"/>
                  </a:lnTo>
                  <a:lnTo>
                    <a:pt x="4204920" y="2060879"/>
                  </a:lnTo>
                  <a:lnTo>
                    <a:pt x="4222813" y="1895239"/>
                  </a:lnTo>
                  <a:lnTo>
                    <a:pt x="4240801" y="2014683"/>
                  </a:lnTo>
                  <a:lnTo>
                    <a:pt x="4258789" y="1980583"/>
                  </a:lnTo>
                  <a:lnTo>
                    <a:pt x="4276777" y="2072690"/>
                  </a:lnTo>
                  <a:lnTo>
                    <a:pt x="4294765" y="2203468"/>
                  </a:lnTo>
                  <a:lnTo>
                    <a:pt x="4312753" y="2104980"/>
                  </a:lnTo>
                  <a:lnTo>
                    <a:pt x="4330646" y="1691881"/>
                  </a:lnTo>
                  <a:lnTo>
                    <a:pt x="4348634" y="1665401"/>
                  </a:lnTo>
                  <a:lnTo>
                    <a:pt x="4366623" y="2073262"/>
                  </a:lnTo>
                  <a:lnTo>
                    <a:pt x="4384611" y="2262428"/>
                  </a:lnTo>
                  <a:lnTo>
                    <a:pt x="4402599" y="2227471"/>
                  </a:lnTo>
                  <a:lnTo>
                    <a:pt x="4420492" y="2046973"/>
                  </a:lnTo>
                  <a:lnTo>
                    <a:pt x="4438480" y="2285955"/>
                  </a:lnTo>
                  <a:lnTo>
                    <a:pt x="4456468" y="2326626"/>
                  </a:lnTo>
                  <a:lnTo>
                    <a:pt x="4474456" y="2329579"/>
                  </a:lnTo>
                  <a:lnTo>
                    <a:pt x="4492444" y="2266809"/>
                  </a:lnTo>
                  <a:lnTo>
                    <a:pt x="4510337" y="2049258"/>
                  </a:lnTo>
                  <a:lnTo>
                    <a:pt x="4528325" y="2292051"/>
                  </a:lnTo>
                  <a:lnTo>
                    <a:pt x="4546314" y="2293670"/>
                  </a:lnTo>
                  <a:lnTo>
                    <a:pt x="4564302" y="2248331"/>
                  </a:lnTo>
                  <a:lnTo>
                    <a:pt x="4582290" y="2013064"/>
                  </a:lnTo>
                  <a:lnTo>
                    <a:pt x="4600183" y="1046371"/>
                  </a:lnTo>
                  <a:lnTo>
                    <a:pt x="4618171" y="1814467"/>
                  </a:lnTo>
                  <a:lnTo>
                    <a:pt x="4636159" y="1757317"/>
                  </a:lnTo>
                  <a:lnTo>
                    <a:pt x="4654147" y="1943340"/>
                  </a:lnTo>
                  <a:lnTo>
                    <a:pt x="4672135" y="1607013"/>
                  </a:lnTo>
                  <a:lnTo>
                    <a:pt x="4708016" y="558310"/>
                  </a:lnTo>
                  <a:lnTo>
                    <a:pt x="4726004" y="567168"/>
                  </a:lnTo>
                  <a:lnTo>
                    <a:pt x="4743993" y="1287258"/>
                  </a:lnTo>
                  <a:lnTo>
                    <a:pt x="4761981" y="867778"/>
                  </a:lnTo>
                  <a:lnTo>
                    <a:pt x="4779874" y="1037989"/>
                  </a:lnTo>
                  <a:lnTo>
                    <a:pt x="4797862" y="364762"/>
                  </a:lnTo>
                  <a:lnTo>
                    <a:pt x="4815850" y="226745"/>
                  </a:lnTo>
                  <a:lnTo>
                    <a:pt x="4833838" y="952359"/>
                  </a:lnTo>
                  <a:lnTo>
                    <a:pt x="4851826" y="931405"/>
                  </a:lnTo>
                  <a:lnTo>
                    <a:pt x="4869719" y="336282"/>
                  </a:lnTo>
                  <a:lnTo>
                    <a:pt x="4887707" y="50"/>
                  </a:lnTo>
                  <a:lnTo>
                    <a:pt x="4905695" y="168452"/>
                  </a:lnTo>
                  <a:lnTo>
                    <a:pt x="4923684" y="483444"/>
                  </a:lnTo>
                  <a:lnTo>
                    <a:pt x="4941672" y="1216678"/>
                  </a:lnTo>
                  <a:lnTo>
                    <a:pt x="4959565" y="1147527"/>
                  </a:lnTo>
                  <a:lnTo>
                    <a:pt x="4977553" y="1027131"/>
                  </a:lnTo>
                  <a:lnTo>
                    <a:pt x="4995541" y="1273257"/>
                  </a:lnTo>
                  <a:lnTo>
                    <a:pt x="5013529" y="872826"/>
                  </a:lnTo>
                  <a:lnTo>
                    <a:pt x="5031517" y="1358506"/>
                  </a:lnTo>
                  <a:lnTo>
                    <a:pt x="5049410" y="1560626"/>
                  </a:lnTo>
                  <a:lnTo>
                    <a:pt x="5067398" y="1512239"/>
                  </a:lnTo>
                  <a:lnTo>
                    <a:pt x="5085386" y="1629682"/>
                  </a:lnTo>
                  <a:lnTo>
                    <a:pt x="5103375" y="1540623"/>
                  </a:lnTo>
                  <a:lnTo>
                    <a:pt x="5121363" y="1522431"/>
                  </a:lnTo>
                  <a:lnTo>
                    <a:pt x="5139255" y="1597392"/>
                  </a:lnTo>
                  <a:lnTo>
                    <a:pt x="5157244" y="1465376"/>
                  </a:lnTo>
                  <a:lnTo>
                    <a:pt x="5175232" y="1520812"/>
                  </a:lnTo>
                  <a:lnTo>
                    <a:pt x="5193220" y="1661400"/>
                  </a:lnTo>
                  <a:lnTo>
                    <a:pt x="5211208" y="1654828"/>
                  </a:lnTo>
                  <a:lnTo>
                    <a:pt x="5229101" y="1399749"/>
                  </a:lnTo>
                  <a:lnTo>
                    <a:pt x="5247089" y="1581867"/>
                  </a:lnTo>
                  <a:lnTo>
                    <a:pt x="5265077" y="1624729"/>
                  </a:lnTo>
                  <a:lnTo>
                    <a:pt x="5283066" y="1599012"/>
                  </a:lnTo>
                  <a:lnTo>
                    <a:pt x="5301053" y="1487093"/>
                  </a:lnTo>
                  <a:lnTo>
                    <a:pt x="5318946" y="1375936"/>
                  </a:lnTo>
                  <a:lnTo>
                    <a:pt x="5336935" y="1573389"/>
                  </a:lnTo>
                  <a:lnTo>
                    <a:pt x="5372911" y="1530813"/>
                  </a:lnTo>
                  <a:lnTo>
                    <a:pt x="5390899" y="1528241"/>
                  </a:lnTo>
                  <a:lnTo>
                    <a:pt x="5408792" y="1271923"/>
                  </a:lnTo>
                  <a:lnTo>
                    <a:pt x="5426780" y="1485759"/>
                  </a:lnTo>
                  <a:lnTo>
                    <a:pt x="5462757" y="1501381"/>
                  </a:lnTo>
                  <a:lnTo>
                    <a:pt x="5480744" y="1502238"/>
                  </a:lnTo>
                  <a:lnTo>
                    <a:pt x="5498637" y="1482045"/>
                  </a:lnTo>
                  <a:lnTo>
                    <a:pt x="5516626" y="1347933"/>
                  </a:lnTo>
                  <a:lnTo>
                    <a:pt x="5534614" y="1250778"/>
                  </a:lnTo>
                  <a:lnTo>
                    <a:pt x="5552602" y="1440039"/>
                  </a:lnTo>
                  <a:lnTo>
                    <a:pt x="5570590" y="1429943"/>
                  </a:lnTo>
                  <a:lnTo>
                    <a:pt x="5588483" y="1374222"/>
                  </a:lnTo>
                  <a:lnTo>
                    <a:pt x="5606471" y="1347266"/>
                  </a:lnTo>
                  <a:lnTo>
                    <a:pt x="5624459" y="1390224"/>
                  </a:lnTo>
                  <a:lnTo>
                    <a:pt x="5642448" y="1338122"/>
                  </a:lnTo>
                  <a:lnTo>
                    <a:pt x="5660435" y="1228394"/>
                  </a:lnTo>
                  <a:lnTo>
                    <a:pt x="5678328" y="1480997"/>
                  </a:lnTo>
                  <a:lnTo>
                    <a:pt x="5696317" y="1561293"/>
                  </a:lnTo>
                  <a:lnTo>
                    <a:pt x="5732293" y="1736553"/>
                  </a:lnTo>
                  <a:lnTo>
                    <a:pt x="5750281" y="1772653"/>
                  </a:lnTo>
                  <a:lnTo>
                    <a:pt x="5786162" y="1290497"/>
                  </a:lnTo>
                  <a:lnTo>
                    <a:pt x="5804150" y="1937625"/>
                  </a:lnTo>
                  <a:lnTo>
                    <a:pt x="5822138" y="2020969"/>
                  </a:lnTo>
                  <a:lnTo>
                    <a:pt x="5840126" y="2055355"/>
                  </a:lnTo>
                  <a:lnTo>
                    <a:pt x="5858019" y="2091740"/>
                  </a:lnTo>
                  <a:lnTo>
                    <a:pt x="5876008" y="2146509"/>
                  </a:lnTo>
                  <a:lnTo>
                    <a:pt x="5893996" y="2190324"/>
                  </a:lnTo>
                  <a:lnTo>
                    <a:pt x="5911984" y="2143366"/>
                  </a:lnTo>
                  <a:lnTo>
                    <a:pt x="5947865" y="1471948"/>
                  </a:lnTo>
                  <a:lnTo>
                    <a:pt x="5965853" y="1756746"/>
                  </a:lnTo>
                  <a:lnTo>
                    <a:pt x="6001829" y="2455405"/>
                  </a:lnTo>
                  <a:lnTo>
                    <a:pt x="6019817" y="2051640"/>
                  </a:lnTo>
                  <a:lnTo>
                    <a:pt x="6037806" y="1282210"/>
                  </a:lnTo>
                  <a:lnTo>
                    <a:pt x="6055699" y="1287639"/>
                  </a:lnTo>
                  <a:lnTo>
                    <a:pt x="6073687" y="2251474"/>
                  </a:lnTo>
                  <a:lnTo>
                    <a:pt x="6091675" y="2128983"/>
                  </a:lnTo>
                  <a:lnTo>
                    <a:pt x="6109663" y="1789893"/>
                  </a:lnTo>
                  <a:lnTo>
                    <a:pt x="6127651" y="1659305"/>
                  </a:lnTo>
                  <a:lnTo>
                    <a:pt x="6145544" y="1954580"/>
                  </a:lnTo>
                  <a:lnTo>
                    <a:pt x="6163532" y="2489885"/>
                  </a:lnTo>
                  <a:lnTo>
                    <a:pt x="6181520" y="2317673"/>
                  </a:lnTo>
                  <a:lnTo>
                    <a:pt x="6199508" y="1730647"/>
                  </a:lnTo>
                  <a:lnTo>
                    <a:pt x="6217497" y="2035733"/>
                  </a:lnTo>
                  <a:lnTo>
                    <a:pt x="6235390" y="1507381"/>
                  </a:lnTo>
                  <a:lnTo>
                    <a:pt x="6253378" y="2159272"/>
                  </a:lnTo>
                  <a:lnTo>
                    <a:pt x="6271366" y="2307386"/>
                  </a:lnTo>
                  <a:lnTo>
                    <a:pt x="6289354" y="2158415"/>
                  </a:lnTo>
                  <a:lnTo>
                    <a:pt x="6307342" y="2312434"/>
                  </a:lnTo>
                  <a:lnTo>
                    <a:pt x="6325235" y="2071452"/>
                  </a:lnTo>
                  <a:lnTo>
                    <a:pt x="6343223" y="2180418"/>
                  </a:lnTo>
                  <a:lnTo>
                    <a:pt x="6361211" y="2210612"/>
                  </a:lnTo>
                  <a:lnTo>
                    <a:pt x="6379199" y="1935625"/>
                  </a:lnTo>
                  <a:lnTo>
                    <a:pt x="6397188" y="2018588"/>
                  </a:lnTo>
                  <a:lnTo>
                    <a:pt x="6415081" y="1978773"/>
                  </a:lnTo>
                  <a:lnTo>
                    <a:pt x="6433068" y="1894954"/>
                  </a:lnTo>
                  <a:lnTo>
                    <a:pt x="6451057" y="1664925"/>
                  </a:lnTo>
                  <a:lnTo>
                    <a:pt x="6469045" y="1818563"/>
                  </a:lnTo>
                  <a:lnTo>
                    <a:pt x="6487033" y="1764461"/>
                  </a:lnTo>
                  <a:lnTo>
                    <a:pt x="6504926" y="1724647"/>
                  </a:lnTo>
                  <a:lnTo>
                    <a:pt x="6522914" y="1375365"/>
                  </a:lnTo>
                  <a:lnTo>
                    <a:pt x="6540902" y="1188961"/>
                  </a:lnTo>
                  <a:lnTo>
                    <a:pt x="6558890" y="1351076"/>
                  </a:lnTo>
                  <a:lnTo>
                    <a:pt x="6576879" y="1542433"/>
                  </a:lnTo>
                  <a:lnTo>
                    <a:pt x="6594772" y="1451470"/>
                  </a:lnTo>
                  <a:lnTo>
                    <a:pt x="6612759" y="1629492"/>
                  </a:lnTo>
                  <a:lnTo>
                    <a:pt x="6630748" y="1597107"/>
                  </a:lnTo>
                  <a:lnTo>
                    <a:pt x="6648736" y="1369840"/>
                  </a:lnTo>
                  <a:lnTo>
                    <a:pt x="6666724" y="1616728"/>
                  </a:lnTo>
                  <a:lnTo>
                    <a:pt x="6684617" y="1627396"/>
                  </a:lnTo>
                  <a:lnTo>
                    <a:pt x="6702605" y="1604250"/>
                  </a:lnTo>
                  <a:lnTo>
                    <a:pt x="6720593" y="1414608"/>
                  </a:lnTo>
                  <a:lnTo>
                    <a:pt x="6738581" y="1395558"/>
                  </a:lnTo>
                  <a:lnTo>
                    <a:pt x="6756570" y="1573771"/>
                  </a:lnTo>
                  <a:lnTo>
                    <a:pt x="6774463" y="1560531"/>
                  </a:lnTo>
                  <a:lnTo>
                    <a:pt x="6792450" y="1564055"/>
                  </a:lnTo>
                  <a:lnTo>
                    <a:pt x="6810439" y="1575961"/>
                  </a:lnTo>
                  <a:lnTo>
                    <a:pt x="6828427" y="1478330"/>
                  </a:lnTo>
                  <a:lnTo>
                    <a:pt x="6846415" y="1339170"/>
                  </a:lnTo>
                  <a:lnTo>
                    <a:pt x="6864308" y="1543767"/>
                  </a:lnTo>
                  <a:lnTo>
                    <a:pt x="6882296" y="1562912"/>
                  </a:lnTo>
                  <a:lnTo>
                    <a:pt x="6900284" y="1560531"/>
                  </a:lnTo>
                </a:path>
              </a:pathLst>
            </a:custGeom>
            <a:noFill/>
            <a:ln w="19028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45">
              <a:extLst>
                <a:ext uri="{FF2B5EF4-FFF2-40B4-BE49-F238E27FC236}">
                  <a16:creationId xmlns:a16="http://schemas.microsoft.com/office/drawing/2014/main" id="{3AE0AD32-28AE-B756-444B-68E13524FBE0}"/>
                </a:ext>
              </a:extLst>
            </p:cNvPr>
            <p:cNvGrpSpPr/>
            <p:nvPr/>
          </p:nvGrpSpPr>
          <p:grpSpPr>
            <a:xfrm>
              <a:off x="2764864" y="1266825"/>
              <a:ext cx="6900208" cy="3264026"/>
              <a:chOff x="2764864" y="1266825"/>
              <a:chExt cx="6900208" cy="3264026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41ADF2B8-DB76-2862-6C88-00E55CFFEF54}"/>
                  </a:ext>
                </a:extLst>
              </p:cNvPr>
              <p:cNvSpPr/>
              <p:nvPr/>
            </p:nvSpPr>
            <p:spPr>
              <a:xfrm>
                <a:off x="2764864" y="1266825"/>
                <a:ext cx="6900208" cy="3264026"/>
              </a:xfrm>
              <a:custGeom>
                <a:avLst/>
                <a:gdLst>
                  <a:gd name="connsiteX0" fmla="*/ 6900284 w 6900208"/>
                  <a:gd name="connsiteY0" fmla="*/ 3264077 h 3264026"/>
                  <a:gd name="connsiteX1" fmla="*/ 75 w 6900208"/>
                  <a:gd name="connsiteY1" fmla="*/ 3264077 h 3264026"/>
                  <a:gd name="connsiteX2" fmla="*/ 75 w 6900208"/>
                  <a:gd name="connsiteY2" fmla="*/ 3264077 h 3264026"/>
                  <a:gd name="connsiteX3" fmla="*/ 323481 w 6900208"/>
                  <a:gd name="connsiteY3" fmla="*/ 3259505 h 3264026"/>
                  <a:gd name="connsiteX4" fmla="*/ 341469 w 6900208"/>
                  <a:gd name="connsiteY4" fmla="*/ 3253695 h 3264026"/>
                  <a:gd name="connsiteX5" fmla="*/ 377445 w 6900208"/>
                  <a:gd name="connsiteY5" fmla="*/ 3224263 h 3264026"/>
                  <a:gd name="connsiteX6" fmla="*/ 395433 w 6900208"/>
                  <a:gd name="connsiteY6" fmla="*/ 3203879 h 3264026"/>
                  <a:gd name="connsiteX7" fmla="*/ 431314 w 6900208"/>
                  <a:gd name="connsiteY7" fmla="*/ 3137395 h 3264026"/>
                  <a:gd name="connsiteX8" fmla="*/ 449302 w 6900208"/>
                  <a:gd name="connsiteY8" fmla="*/ 3091579 h 3264026"/>
                  <a:gd name="connsiteX9" fmla="*/ 503172 w 6900208"/>
                  <a:gd name="connsiteY9" fmla="*/ 2926892 h 3264026"/>
                  <a:gd name="connsiteX10" fmla="*/ 521160 w 6900208"/>
                  <a:gd name="connsiteY10" fmla="*/ 2859931 h 3264026"/>
                  <a:gd name="connsiteX11" fmla="*/ 557136 w 6900208"/>
                  <a:gd name="connsiteY11" fmla="*/ 2712580 h 3264026"/>
                  <a:gd name="connsiteX12" fmla="*/ 575124 w 6900208"/>
                  <a:gd name="connsiteY12" fmla="*/ 2622378 h 3264026"/>
                  <a:gd name="connsiteX13" fmla="*/ 682863 w 6900208"/>
                  <a:gd name="connsiteY13" fmla="*/ 2075643 h 3264026"/>
                  <a:gd name="connsiteX14" fmla="*/ 700851 w 6900208"/>
                  <a:gd name="connsiteY14" fmla="*/ 2016778 h 3264026"/>
                  <a:gd name="connsiteX15" fmla="*/ 736827 w 6900208"/>
                  <a:gd name="connsiteY15" fmla="*/ 1902097 h 3264026"/>
                  <a:gd name="connsiteX16" fmla="*/ 754815 w 6900208"/>
                  <a:gd name="connsiteY16" fmla="*/ 1871332 h 3264026"/>
                  <a:gd name="connsiteX17" fmla="*/ 772708 w 6900208"/>
                  <a:gd name="connsiteY17" fmla="*/ 1851234 h 3264026"/>
                  <a:gd name="connsiteX18" fmla="*/ 790696 w 6900208"/>
                  <a:gd name="connsiteY18" fmla="*/ 1817611 h 3264026"/>
                  <a:gd name="connsiteX19" fmla="*/ 808684 w 6900208"/>
                  <a:gd name="connsiteY19" fmla="*/ 1802180 h 3264026"/>
                  <a:gd name="connsiteX20" fmla="*/ 826672 w 6900208"/>
                  <a:gd name="connsiteY20" fmla="*/ 1806943 h 3264026"/>
                  <a:gd name="connsiteX21" fmla="*/ 880542 w 6900208"/>
                  <a:gd name="connsiteY21" fmla="*/ 1907527 h 3264026"/>
                  <a:gd name="connsiteX22" fmla="*/ 898530 w 6900208"/>
                  <a:gd name="connsiteY22" fmla="*/ 1950865 h 3264026"/>
                  <a:gd name="connsiteX23" fmla="*/ 934506 w 6900208"/>
                  <a:gd name="connsiteY23" fmla="*/ 2121934 h 3264026"/>
                  <a:gd name="connsiteX24" fmla="*/ 952494 w 6900208"/>
                  <a:gd name="connsiteY24" fmla="*/ 2216041 h 3264026"/>
                  <a:gd name="connsiteX25" fmla="*/ 1006363 w 6900208"/>
                  <a:gd name="connsiteY25" fmla="*/ 2420924 h 3264026"/>
                  <a:gd name="connsiteX26" fmla="*/ 1024352 w 6900208"/>
                  <a:gd name="connsiteY26" fmla="*/ 2475216 h 3264026"/>
                  <a:gd name="connsiteX27" fmla="*/ 1060233 w 6900208"/>
                  <a:gd name="connsiteY27" fmla="*/ 2555608 h 3264026"/>
                  <a:gd name="connsiteX28" fmla="*/ 1078221 w 6900208"/>
                  <a:gd name="connsiteY28" fmla="*/ 2584659 h 3264026"/>
                  <a:gd name="connsiteX29" fmla="*/ 1114197 w 6900208"/>
                  <a:gd name="connsiteY29" fmla="*/ 2652001 h 3264026"/>
                  <a:gd name="connsiteX30" fmla="*/ 1132185 w 6900208"/>
                  <a:gd name="connsiteY30" fmla="*/ 2704103 h 3264026"/>
                  <a:gd name="connsiteX31" fmla="*/ 1168066 w 6900208"/>
                  <a:gd name="connsiteY31" fmla="*/ 2800591 h 3264026"/>
                  <a:gd name="connsiteX32" fmla="*/ 1186054 w 6900208"/>
                  <a:gd name="connsiteY32" fmla="*/ 2843453 h 3264026"/>
                  <a:gd name="connsiteX33" fmla="*/ 1311876 w 6900208"/>
                  <a:gd name="connsiteY33" fmla="*/ 3171494 h 3264026"/>
                  <a:gd name="connsiteX34" fmla="*/ 1329769 w 6900208"/>
                  <a:gd name="connsiteY34" fmla="*/ 3199593 h 3264026"/>
                  <a:gd name="connsiteX35" fmla="*/ 1365745 w 6900208"/>
                  <a:gd name="connsiteY35" fmla="*/ 3240550 h 3264026"/>
                  <a:gd name="connsiteX36" fmla="*/ 1383734 w 6900208"/>
                  <a:gd name="connsiteY36" fmla="*/ 3252838 h 3264026"/>
                  <a:gd name="connsiteX37" fmla="*/ 1419615 w 6900208"/>
                  <a:gd name="connsiteY37" fmla="*/ 3261029 h 3264026"/>
                  <a:gd name="connsiteX38" fmla="*/ 1437603 w 6900208"/>
                  <a:gd name="connsiteY38" fmla="*/ 3262744 h 3264026"/>
                  <a:gd name="connsiteX39" fmla="*/ 1581413 w 6900208"/>
                  <a:gd name="connsiteY39" fmla="*/ 3264077 h 3264026"/>
                  <a:gd name="connsiteX40" fmla="*/ 1599306 w 6900208"/>
                  <a:gd name="connsiteY40" fmla="*/ 3264077 h 3264026"/>
                  <a:gd name="connsiteX41" fmla="*/ 2048533 w 6900208"/>
                  <a:gd name="connsiteY41" fmla="*/ 3257124 h 3264026"/>
                  <a:gd name="connsiteX42" fmla="*/ 2066521 w 6900208"/>
                  <a:gd name="connsiteY42" fmla="*/ 3247980 h 3264026"/>
                  <a:gd name="connsiteX43" fmla="*/ 2084509 w 6900208"/>
                  <a:gd name="connsiteY43" fmla="*/ 3229406 h 3264026"/>
                  <a:gd name="connsiteX44" fmla="*/ 2102497 w 6900208"/>
                  <a:gd name="connsiteY44" fmla="*/ 3200545 h 3264026"/>
                  <a:gd name="connsiteX45" fmla="*/ 2138378 w 6900208"/>
                  <a:gd name="connsiteY45" fmla="*/ 3120345 h 3264026"/>
                  <a:gd name="connsiteX46" fmla="*/ 2156367 w 6900208"/>
                  <a:gd name="connsiteY46" fmla="*/ 3056908 h 3264026"/>
                  <a:gd name="connsiteX47" fmla="*/ 2192343 w 6900208"/>
                  <a:gd name="connsiteY47" fmla="*/ 2885649 h 3264026"/>
                  <a:gd name="connsiteX48" fmla="*/ 2210331 w 6900208"/>
                  <a:gd name="connsiteY48" fmla="*/ 2773635 h 3264026"/>
                  <a:gd name="connsiteX49" fmla="*/ 2264200 w 6900208"/>
                  <a:gd name="connsiteY49" fmla="*/ 2324817 h 3264026"/>
                  <a:gd name="connsiteX50" fmla="*/ 2282188 w 6900208"/>
                  <a:gd name="connsiteY50" fmla="*/ 2158796 h 3264026"/>
                  <a:gd name="connsiteX51" fmla="*/ 2372034 w 6900208"/>
                  <a:gd name="connsiteY51" fmla="*/ 1307642 h 3264026"/>
                  <a:gd name="connsiteX52" fmla="*/ 2390022 w 6900208"/>
                  <a:gd name="connsiteY52" fmla="*/ 1158004 h 3264026"/>
                  <a:gd name="connsiteX53" fmla="*/ 2443891 w 6900208"/>
                  <a:gd name="connsiteY53" fmla="*/ 796150 h 3264026"/>
                  <a:gd name="connsiteX54" fmla="*/ 2461879 w 6900208"/>
                  <a:gd name="connsiteY54" fmla="*/ 699566 h 3264026"/>
                  <a:gd name="connsiteX55" fmla="*/ 2497760 w 6900208"/>
                  <a:gd name="connsiteY55" fmla="*/ 580885 h 3264026"/>
                  <a:gd name="connsiteX56" fmla="*/ 2515749 w 6900208"/>
                  <a:gd name="connsiteY56" fmla="*/ 527926 h 3264026"/>
                  <a:gd name="connsiteX57" fmla="*/ 2533737 w 6900208"/>
                  <a:gd name="connsiteY57" fmla="*/ 486968 h 3264026"/>
                  <a:gd name="connsiteX58" fmla="*/ 2551725 w 6900208"/>
                  <a:gd name="connsiteY58" fmla="*/ 468490 h 3264026"/>
                  <a:gd name="connsiteX59" fmla="*/ 2587701 w 6900208"/>
                  <a:gd name="connsiteY59" fmla="*/ 478586 h 3264026"/>
                  <a:gd name="connsiteX60" fmla="*/ 2605594 w 6900208"/>
                  <a:gd name="connsiteY60" fmla="*/ 499350 h 3264026"/>
                  <a:gd name="connsiteX61" fmla="*/ 2623582 w 6900208"/>
                  <a:gd name="connsiteY61" fmla="*/ 529164 h 3264026"/>
                  <a:gd name="connsiteX62" fmla="*/ 2641570 w 6900208"/>
                  <a:gd name="connsiteY62" fmla="*/ 587552 h 3264026"/>
                  <a:gd name="connsiteX63" fmla="*/ 2695440 w 6900208"/>
                  <a:gd name="connsiteY63" fmla="*/ 868635 h 3264026"/>
                  <a:gd name="connsiteX64" fmla="*/ 2713428 w 6900208"/>
                  <a:gd name="connsiteY64" fmla="*/ 972172 h 3264026"/>
                  <a:gd name="connsiteX65" fmla="*/ 2749404 w 6900208"/>
                  <a:gd name="connsiteY65" fmla="*/ 1149337 h 3264026"/>
                  <a:gd name="connsiteX66" fmla="*/ 2767392 w 6900208"/>
                  <a:gd name="connsiteY66" fmla="*/ 1216869 h 3264026"/>
                  <a:gd name="connsiteX67" fmla="*/ 2839249 w 6900208"/>
                  <a:gd name="connsiteY67" fmla="*/ 1480235 h 3264026"/>
                  <a:gd name="connsiteX68" fmla="*/ 2857238 w 6900208"/>
                  <a:gd name="connsiteY68" fmla="*/ 1571866 h 3264026"/>
                  <a:gd name="connsiteX69" fmla="*/ 2911107 w 6900208"/>
                  <a:gd name="connsiteY69" fmla="*/ 1905336 h 3264026"/>
                  <a:gd name="connsiteX70" fmla="*/ 2929095 w 6900208"/>
                  <a:gd name="connsiteY70" fmla="*/ 2041162 h 3264026"/>
                  <a:gd name="connsiteX71" fmla="*/ 3036928 w 6900208"/>
                  <a:gd name="connsiteY71" fmla="*/ 2912319 h 3264026"/>
                  <a:gd name="connsiteX72" fmla="*/ 3054821 w 6900208"/>
                  <a:gd name="connsiteY72" fmla="*/ 3011665 h 3264026"/>
                  <a:gd name="connsiteX73" fmla="*/ 3090798 w 6900208"/>
                  <a:gd name="connsiteY73" fmla="*/ 3168351 h 3264026"/>
                  <a:gd name="connsiteX74" fmla="*/ 3108786 w 6900208"/>
                  <a:gd name="connsiteY74" fmla="*/ 3219405 h 3264026"/>
                  <a:gd name="connsiteX75" fmla="*/ 3126774 w 6900208"/>
                  <a:gd name="connsiteY75" fmla="*/ 3243884 h 3264026"/>
                  <a:gd name="connsiteX76" fmla="*/ 3144667 w 6900208"/>
                  <a:gd name="connsiteY76" fmla="*/ 3251885 h 3264026"/>
                  <a:gd name="connsiteX77" fmla="*/ 3180643 w 6900208"/>
                  <a:gd name="connsiteY77" fmla="*/ 3262744 h 3264026"/>
                  <a:gd name="connsiteX78" fmla="*/ 3198631 w 6900208"/>
                  <a:gd name="connsiteY78" fmla="*/ 3264077 h 3264026"/>
                  <a:gd name="connsiteX79" fmla="*/ 3737704 w 6900208"/>
                  <a:gd name="connsiteY79" fmla="*/ 3259124 h 3264026"/>
                  <a:gd name="connsiteX80" fmla="*/ 3755692 w 6900208"/>
                  <a:gd name="connsiteY80" fmla="*/ 3252647 h 3264026"/>
                  <a:gd name="connsiteX81" fmla="*/ 3773585 w 6900208"/>
                  <a:gd name="connsiteY81" fmla="*/ 3244170 h 3264026"/>
                  <a:gd name="connsiteX82" fmla="*/ 3791573 w 6900208"/>
                  <a:gd name="connsiteY82" fmla="*/ 3220834 h 3264026"/>
                  <a:gd name="connsiteX83" fmla="*/ 3809562 w 6900208"/>
                  <a:gd name="connsiteY83" fmla="*/ 3175114 h 3264026"/>
                  <a:gd name="connsiteX84" fmla="*/ 3827550 w 6900208"/>
                  <a:gd name="connsiteY84" fmla="*/ 3108343 h 3264026"/>
                  <a:gd name="connsiteX85" fmla="*/ 3863431 w 6900208"/>
                  <a:gd name="connsiteY85" fmla="*/ 2937465 h 3264026"/>
                  <a:gd name="connsiteX86" fmla="*/ 3881419 w 6900208"/>
                  <a:gd name="connsiteY86" fmla="*/ 2815449 h 3264026"/>
                  <a:gd name="connsiteX87" fmla="*/ 3971264 w 6900208"/>
                  <a:gd name="connsiteY87" fmla="*/ 2071261 h 3264026"/>
                  <a:gd name="connsiteX88" fmla="*/ 3989253 w 6900208"/>
                  <a:gd name="connsiteY88" fmla="*/ 1913337 h 3264026"/>
                  <a:gd name="connsiteX89" fmla="*/ 4132967 w 6900208"/>
                  <a:gd name="connsiteY89" fmla="*/ 696423 h 3264026"/>
                  <a:gd name="connsiteX90" fmla="*/ 4150955 w 6900208"/>
                  <a:gd name="connsiteY90" fmla="*/ 579456 h 3264026"/>
                  <a:gd name="connsiteX91" fmla="*/ 4186932 w 6900208"/>
                  <a:gd name="connsiteY91" fmla="*/ 360000 h 3264026"/>
                  <a:gd name="connsiteX92" fmla="*/ 4204920 w 6900208"/>
                  <a:gd name="connsiteY92" fmla="*/ 279895 h 3264026"/>
                  <a:gd name="connsiteX93" fmla="*/ 4258789 w 6900208"/>
                  <a:gd name="connsiteY93" fmla="*/ 94062 h 3264026"/>
                  <a:gd name="connsiteX94" fmla="*/ 4276777 w 6900208"/>
                  <a:gd name="connsiteY94" fmla="*/ 68440 h 3264026"/>
                  <a:gd name="connsiteX95" fmla="*/ 4348634 w 6900208"/>
                  <a:gd name="connsiteY95" fmla="*/ 42531 h 3264026"/>
                  <a:gd name="connsiteX96" fmla="*/ 4366623 w 6900208"/>
                  <a:gd name="connsiteY96" fmla="*/ 60534 h 3264026"/>
                  <a:gd name="connsiteX97" fmla="*/ 4402599 w 6900208"/>
                  <a:gd name="connsiteY97" fmla="*/ 163975 h 3264026"/>
                  <a:gd name="connsiteX98" fmla="*/ 4420492 w 6900208"/>
                  <a:gd name="connsiteY98" fmla="*/ 230555 h 3264026"/>
                  <a:gd name="connsiteX99" fmla="*/ 4456468 w 6900208"/>
                  <a:gd name="connsiteY99" fmla="*/ 403338 h 3264026"/>
                  <a:gd name="connsiteX100" fmla="*/ 4474456 w 6900208"/>
                  <a:gd name="connsiteY100" fmla="*/ 510685 h 3264026"/>
                  <a:gd name="connsiteX101" fmla="*/ 4510337 w 6900208"/>
                  <a:gd name="connsiteY101" fmla="*/ 758716 h 3264026"/>
                  <a:gd name="connsiteX102" fmla="*/ 4528325 w 6900208"/>
                  <a:gd name="connsiteY102" fmla="*/ 904735 h 3264026"/>
                  <a:gd name="connsiteX103" fmla="*/ 4761981 w 6900208"/>
                  <a:gd name="connsiteY103" fmla="*/ 2906985 h 3264026"/>
                  <a:gd name="connsiteX104" fmla="*/ 4779874 w 6900208"/>
                  <a:gd name="connsiteY104" fmla="*/ 3006712 h 3264026"/>
                  <a:gd name="connsiteX105" fmla="*/ 4815850 w 6900208"/>
                  <a:gd name="connsiteY105" fmla="*/ 3165303 h 3264026"/>
                  <a:gd name="connsiteX106" fmla="*/ 4833838 w 6900208"/>
                  <a:gd name="connsiteY106" fmla="*/ 3217119 h 3264026"/>
                  <a:gd name="connsiteX107" fmla="*/ 4851826 w 6900208"/>
                  <a:gd name="connsiteY107" fmla="*/ 3242360 h 3264026"/>
                  <a:gd name="connsiteX108" fmla="*/ 4869719 w 6900208"/>
                  <a:gd name="connsiteY108" fmla="*/ 3251028 h 3264026"/>
                  <a:gd name="connsiteX109" fmla="*/ 4905695 w 6900208"/>
                  <a:gd name="connsiteY109" fmla="*/ 3262648 h 3264026"/>
                  <a:gd name="connsiteX110" fmla="*/ 4923684 w 6900208"/>
                  <a:gd name="connsiteY110" fmla="*/ 3264077 h 3264026"/>
                  <a:gd name="connsiteX111" fmla="*/ 5462757 w 6900208"/>
                  <a:gd name="connsiteY111" fmla="*/ 3258267 h 3264026"/>
                  <a:gd name="connsiteX112" fmla="*/ 5480744 w 6900208"/>
                  <a:gd name="connsiteY112" fmla="*/ 3250837 h 3264026"/>
                  <a:gd name="connsiteX113" fmla="*/ 5498637 w 6900208"/>
                  <a:gd name="connsiteY113" fmla="*/ 3241122 h 3264026"/>
                  <a:gd name="connsiteX114" fmla="*/ 5516626 w 6900208"/>
                  <a:gd name="connsiteY114" fmla="*/ 3215023 h 3264026"/>
                  <a:gd name="connsiteX115" fmla="*/ 5534614 w 6900208"/>
                  <a:gd name="connsiteY115" fmla="*/ 3164636 h 3264026"/>
                  <a:gd name="connsiteX116" fmla="*/ 5552602 w 6900208"/>
                  <a:gd name="connsiteY116" fmla="*/ 3091865 h 3264026"/>
                  <a:gd name="connsiteX117" fmla="*/ 5588483 w 6900208"/>
                  <a:gd name="connsiteY117" fmla="*/ 2906032 h 3264026"/>
                  <a:gd name="connsiteX118" fmla="*/ 5606471 w 6900208"/>
                  <a:gd name="connsiteY118" fmla="*/ 2774111 h 3264026"/>
                  <a:gd name="connsiteX119" fmla="*/ 5696317 w 6900208"/>
                  <a:gd name="connsiteY119" fmla="*/ 1968868 h 3264026"/>
                  <a:gd name="connsiteX120" fmla="*/ 5714305 w 6900208"/>
                  <a:gd name="connsiteY120" fmla="*/ 1800751 h 3264026"/>
                  <a:gd name="connsiteX121" fmla="*/ 5822138 w 6900208"/>
                  <a:gd name="connsiteY121" fmla="*/ 861396 h 3264026"/>
                  <a:gd name="connsiteX122" fmla="*/ 5840126 w 6900208"/>
                  <a:gd name="connsiteY122" fmla="*/ 729094 h 3264026"/>
                  <a:gd name="connsiteX123" fmla="*/ 5911984 w 6900208"/>
                  <a:gd name="connsiteY123" fmla="*/ 294849 h 3264026"/>
                  <a:gd name="connsiteX124" fmla="*/ 5929972 w 6900208"/>
                  <a:gd name="connsiteY124" fmla="*/ 217982 h 3264026"/>
                  <a:gd name="connsiteX125" fmla="*/ 5983841 w 6900208"/>
                  <a:gd name="connsiteY125" fmla="*/ 31387 h 3264026"/>
                  <a:gd name="connsiteX126" fmla="*/ 6001829 w 6900208"/>
                  <a:gd name="connsiteY126" fmla="*/ 9766 h 3264026"/>
                  <a:gd name="connsiteX127" fmla="*/ 6055699 w 6900208"/>
                  <a:gd name="connsiteY127" fmla="*/ 50 h 3264026"/>
                  <a:gd name="connsiteX128" fmla="*/ 6073687 w 6900208"/>
                  <a:gd name="connsiteY128" fmla="*/ 1765 h 3264026"/>
                  <a:gd name="connsiteX129" fmla="*/ 6091675 w 6900208"/>
                  <a:gd name="connsiteY129" fmla="*/ 21862 h 3264026"/>
                  <a:gd name="connsiteX130" fmla="*/ 6109663 w 6900208"/>
                  <a:gd name="connsiteY130" fmla="*/ 67963 h 3264026"/>
                  <a:gd name="connsiteX131" fmla="*/ 6163532 w 6900208"/>
                  <a:gd name="connsiteY131" fmla="*/ 276656 h 3264026"/>
                  <a:gd name="connsiteX132" fmla="*/ 6181520 w 6900208"/>
                  <a:gd name="connsiteY132" fmla="*/ 368668 h 3264026"/>
                  <a:gd name="connsiteX133" fmla="*/ 6235390 w 6900208"/>
                  <a:gd name="connsiteY133" fmla="*/ 704043 h 3264026"/>
                  <a:gd name="connsiteX134" fmla="*/ 6253378 w 6900208"/>
                  <a:gd name="connsiteY134" fmla="*/ 836059 h 3264026"/>
                  <a:gd name="connsiteX135" fmla="*/ 6325235 w 6900208"/>
                  <a:gd name="connsiteY135" fmla="*/ 1437277 h 3264026"/>
                  <a:gd name="connsiteX136" fmla="*/ 6343223 w 6900208"/>
                  <a:gd name="connsiteY136" fmla="*/ 1602917 h 3264026"/>
                  <a:gd name="connsiteX137" fmla="*/ 6487033 w 6900208"/>
                  <a:gd name="connsiteY137" fmla="*/ 2892507 h 3264026"/>
                  <a:gd name="connsiteX138" fmla="*/ 6504926 w 6900208"/>
                  <a:gd name="connsiteY138" fmla="*/ 2996615 h 3264026"/>
                  <a:gd name="connsiteX139" fmla="*/ 6540902 w 6900208"/>
                  <a:gd name="connsiteY139" fmla="*/ 3160255 h 3264026"/>
                  <a:gd name="connsiteX140" fmla="*/ 6558890 w 6900208"/>
                  <a:gd name="connsiteY140" fmla="*/ 3213595 h 3264026"/>
                  <a:gd name="connsiteX141" fmla="*/ 6576879 w 6900208"/>
                  <a:gd name="connsiteY141" fmla="*/ 3239979 h 3264026"/>
                  <a:gd name="connsiteX142" fmla="*/ 6594772 w 6900208"/>
                  <a:gd name="connsiteY142" fmla="*/ 3249504 h 3264026"/>
                  <a:gd name="connsiteX143" fmla="*/ 6630748 w 6900208"/>
                  <a:gd name="connsiteY143" fmla="*/ 3262553 h 3264026"/>
                  <a:gd name="connsiteX144" fmla="*/ 6648736 w 6900208"/>
                  <a:gd name="connsiteY144" fmla="*/ 3264077 h 3264026"/>
                  <a:gd name="connsiteX145" fmla="*/ 6900284 w 6900208"/>
                  <a:gd name="connsiteY145" fmla="*/ 3264077 h 326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6900208" h="3264026">
                    <a:moveTo>
                      <a:pt x="6900284" y="3264077"/>
                    </a:moveTo>
                    <a:lnTo>
                      <a:pt x="75" y="3264077"/>
                    </a:lnTo>
                    <a:lnTo>
                      <a:pt x="75" y="3264077"/>
                    </a:lnTo>
                    <a:lnTo>
                      <a:pt x="323481" y="3259505"/>
                    </a:lnTo>
                    <a:lnTo>
                      <a:pt x="341469" y="3253695"/>
                    </a:lnTo>
                    <a:lnTo>
                      <a:pt x="377445" y="3224263"/>
                    </a:lnTo>
                    <a:lnTo>
                      <a:pt x="395433" y="3203879"/>
                    </a:lnTo>
                    <a:lnTo>
                      <a:pt x="431314" y="3137395"/>
                    </a:lnTo>
                    <a:lnTo>
                      <a:pt x="449302" y="3091579"/>
                    </a:lnTo>
                    <a:lnTo>
                      <a:pt x="503172" y="2926892"/>
                    </a:lnTo>
                    <a:lnTo>
                      <a:pt x="521160" y="2859931"/>
                    </a:lnTo>
                    <a:lnTo>
                      <a:pt x="557136" y="2712580"/>
                    </a:lnTo>
                    <a:lnTo>
                      <a:pt x="575124" y="2622378"/>
                    </a:lnTo>
                    <a:lnTo>
                      <a:pt x="682863" y="2075643"/>
                    </a:lnTo>
                    <a:lnTo>
                      <a:pt x="700851" y="2016778"/>
                    </a:lnTo>
                    <a:lnTo>
                      <a:pt x="736827" y="1902097"/>
                    </a:lnTo>
                    <a:lnTo>
                      <a:pt x="754815" y="1871332"/>
                    </a:lnTo>
                    <a:lnTo>
                      <a:pt x="772708" y="1851234"/>
                    </a:lnTo>
                    <a:lnTo>
                      <a:pt x="790696" y="1817611"/>
                    </a:lnTo>
                    <a:lnTo>
                      <a:pt x="808684" y="1802180"/>
                    </a:lnTo>
                    <a:lnTo>
                      <a:pt x="826672" y="1806943"/>
                    </a:lnTo>
                    <a:lnTo>
                      <a:pt x="880542" y="1907527"/>
                    </a:lnTo>
                    <a:lnTo>
                      <a:pt x="898530" y="1950865"/>
                    </a:lnTo>
                    <a:lnTo>
                      <a:pt x="934506" y="2121934"/>
                    </a:lnTo>
                    <a:lnTo>
                      <a:pt x="952494" y="2216041"/>
                    </a:lnTo>
                    <a:lnTo>
                      <a:pt x="1006363" y="2420924"/>
                    </a:lnTo>
                    <a:lnTo>
                      <a:pt x="1024352" y="2475216"/>
                    </a:lnTo>
                    <a:lnTo>
                      <a:pt x="1060233" y="2555608"/>
                    </a:lnTo>
                    <a:lnTo>
                      <a:pt x="1078221" y="2584659"/>
                    </a:lnTo>
                    <a:lnTo>
                      <a:pt x="1114197" y="2652001"/>
                    </a:lnTo>
                    <a:lnTo>
                      <a:pt x="1132185" y="2704103"/>
                    </a:lnTo>
                    <a:lnTo>
                      <a:pt x="1168066" y="2800591"/>
                    </a:lnTo>
                    <a:lnTo>
                      <a:pt x="1186054" y="2843453"/>
                    </a:lnTo>
                    <a:lnTo>
                      <a:pt x="1311876" y="3171494"/>
                    </a:lnTo>
                    <a:lnTo>
                      <a:pt x="1329769" y="3199593"/>
                    </a:lnTo>
                    <a:lnTo>
                      <a:pt x="1365745" y="3240550"/>
                    </a:lnTo>
                    <a:lnTo>
                      <a:pt x="1383734" y="3252838"/>
                    </a:lnTo>
                    <a:lnTo>
                      <a:pt x="1419615" y="3261029"/>
                    </a:lnTo>
                    <a:lnTo>
                      <a:pt x="1437603" y="3262744"/>
                    </a:lnTo>
                    <a:lnTo>
                      <a:pt x="1581413" y="3264077"/>
                    </a:lnTo>
                    <a:lnTo>
                      <a:pt x="1599306" y="3264077"/>
                    </a:lnTo>
                    <a:lnTo>
                      <a:pt x="2048533" y="3257124"/>
                    </a:lnTo>
                    <a:lnTo>
                      <a:pt x="2066521" y="3247980"/>
                    </a:lnTo>
                    <a:lnTo>
                      <a:pt x="2084509" y="3229406"/>
                    </a:lnTo>
                    <a:lnTo>
                      <a:pt x="2102497" y="3200545"/>
                    </a:lnTo>
                    <a:lnTo>
                      <a:pt x="2138378" y="3120345"/>
                    </a:lnTo>
                    <a:lnTo>
                      <a:pt x="2156367" y="3056908"/>
                    </a:lnTo>
                    <a:lnTo>
                      <a:pt x="2192343" y="2885649"/>
                    </a:lnTo>
                    <a:lnTo>
                      <a:pt x="2210331" y="2773635"/>
                    </a:lnTo>
                    <a:lnTo>
                      <a:pt x="2264200" y="2324817"/>
                    </a:lnTo>
                    <a:lnTo>
                      <a:pt x="2282188" y="2158796"/>
                    </a:lnTo>
                    <a:lnTo>
                      <a:pt x="2372034" y="1307642"/>
                    </a:lnTo>
                    <a:lnTo>
                      <a:pt x="2390022" y="1158004"/>
                    </a:lnTo>
                    <a:lnTo>
                      <a:pt x="2443891" y="796150"/>
                    </a:lnTo>
                    <a:lnTo>
                      <a:pt x="2461879" y="699566"/>
                    </a:lnTo>
                    <a:lnTo>
                      <a:pt x="2497760" y="580885"/>
                    </a:lnTo>
                    <a:lnTo>
                      <a:pt x="2515749" y="527926"/>
                    </a:lnTo>
                    <a:lnTo>
                      <a:pt x="2533737" y="486968"/>
                    </a:lnTo>
                    <a:lnTo>
                      <a:pt x="2551725" y="468490"/>
                    </a:lnTo>
                    <a:lnTo>
                      <a:pt x="2587701" y="478586"/>
                    </a:lnTo>
                    <a:lnTo>
                      <a:pt x="2605594" y="499350"/>
                    </a:lnTo>
                    <a:lnTo>
                      <a:pt x="2623582" y="529164"/>
                    </a:lnTo>
                    <a:lnTo>
                      <a:pt x="2641570" y="587552"/>
                    </a:lnTo>
                    <a:lnTo>
                      <a:pt x="2695440" y="868635"/>
                    </a:lnTo>
                    <a:lnTo>
                      <a:pt x="2713428" y="972172"/>
                    </a:lnTo>
                    <a:lnTo>
                      <a:pt x="2749404" y="1149337"/>
                    </a:lnTo>
                    <a:lnTo>
                      <a:pt x="2767392" y="1216869"/>
                    </a:lnTo>
                    <a:lnTo>
                      <a:pt x="2839249" y="1480235"/>
                    </a:lnTo>
                    <a:lnTo>
                      <a:pt x="2857238" y="1571866"/>
                    </a:lnTo>
                    <a:lnTo>
                      <a:pt x="2911107" y="1905336"/>
                    </a:lnTo>
                    <a:lnTo>
                      <a:pt x="2929095" y="2041162"/>
                    </a:lnTo>
                    <a:lnTo>
                      <a:pt x="3036928" y="2912319"/>
                    </a:lnTo>
                    <a:lnTo>
                      <a:pt x="3054821" y="3011665"/>
                    </a:lnTo>
                    <a:lnTo>
                      <a:pt x="3090798" y="3168351"/>
                    </a:lnTo>
                    <a:lnTo>
                      <a:pt x="3108786" y="3219405"/>
                    </a:lnTo>
                    <a:lnTo>
                      <a:pt x="3126774" y="3243884"/>
                    </a:lnTo>
                    <a:lnTo>
                      <a:pt x="3144667" y="3251885"/>
                    </a:lnTo>
                    <a:lnTo>
                      <a:pt x="3180643" y="3262744"/>
                    </a:lnTo>
                    <a:lnTo>
                      <a:pt x="3198631" y="3264077"/>
                    </a:lnTo>
                    <a:lnTo>
                      <a:pt x="3737704" y="3259124"/>
                    </a:lnTo>
                    <a:lnTo>
                      <a:pt x="3755692" y="3252647"/>
                    </a:lnTo>
                    <a:lnTo>
                      <a:pt x="3773585" y="3244170"/>
                    </a:lnTo>
                    <a:lnTo>
                      <a:pt x="3791573" y="3220834"/>
                    </a:lnTo>
                    <a:lnTo>
                      <a:pt x="3809562" y="3175114"/>
                    </a:lnTo>
                    <a:lnTo>
                      <a:pt x="3827550" y="3108343"/>
                    </a:lnTo>
                    <a:lnTo>
                      <a:pt x="3863431" y="2937465"/>
                    </a:lnTo>
                    <a:lnTo>
                      <a:pt x="3881419" y="2815449"/>
                    </a:lnTo>
                    <a:lnTo>
                      <a:pt x="3971264" y="2071261"/>
                    </a:lnTo>
                    <a:lnTo>
                      <a:pt x="3989253" y="1913337"/>
                    </a:lnTo>
                    <a:lnTo>
                      <a:pt x="4132967" y="696423"/>
                    </a:lnTo>
                    <a:lnTo>
                      <a:pt x="4150955" y="579456"/>
                    </a:lnTo>
                    <a:lnTo>
                      <a:pt x="4186932" y="360000"/>
                    </a:lnTo>
                    <a:lnTo>
                      <a:pt x="4204920" y="279895"/>
                    </a:lnTo>
                    <a:lnTo>
                      <a:pt x="4258789" y="94062"/>
                    </a:lnTo>
                    <a:lnTo>
                      <a:pt x="4276777" y="68440"/>
                    </a:lnTo>
                    <a:lnTo>
                      <a:pt x="4348634" y="42531"/>
                    </a:lnTo>
                    <a:lnTo>
                      <a:pt x="4366623" y="60534"/>
                    </a:lnTo>
                    <a:lnTo>
                      <a:pt x="4402599" y="163975"/>
                    </a:lnTo>
                    <a:lnTo>
                      <a:pt x="4420492" y="230555"/>
                    </a:lnTo>
                    <a:lnTo>
                      <a:pt x="4456468" y="403338"/>
                    </a:lnTo>
                    <a:lnTo>
                      <a:pt x="4474456" y="510685"/>
                    </a:lnTo>
                    <a:lnTo>
                      <a:pt x="4510337" y="758716"/>
                    </a:lnTo>
                    <a:lnTo>
                      <a:pt x="4528325" y="904735"/>
                    </a:lnTo>
                    <a:lnTo>
                      <a:pt x="4761981" y="2906985"/>
                    </a:lnTo>
                    <a:lnTo>
                      <a:pt x="4779874" y="3006712"/>
                    </a:lnTo>
                    <a:lnTo>
                      <a:pt x="4815850" y="3165303"/>
                    </a:lnTo>
                    <a:lnTo>
                      <a:pt x="4833838" y="3217119"/>
                    </a:lnTo>
                    <a:lnTo>
                      <a:pt x="4851826" y="3242360"/>
                    </a:lnTo>
                    <a:lnTo>
                      <a:pt x="4869719" y="3251028"/>
                    </a:lnTo>
                    <a:lnTo>
                      <a:pt x="4905695" y="3262648"/>
                    </a:lnTo>
                    <a:lnTo>
                      <a:pt x="4923684" y="3264077"/>
                    </a:lnTo>
                    <a:lnTo>
                      <a:pt x="5462757" y="3258267"/>
                    </a:lnTo>
                    <a:lnTo>
                      <a:pt x="5480744" y="3250837"/>
                    </a:lnTo>
                    <a:lnTo>
                      <a:pt x="5498637" y="3241122"/>
                    </a:lnTo>
                    <a:lnTo>
                      <a:pt x="5516626" y="3215023"/>
                    </a:lnTo>
                    <a:lnTo>
                      <a:pt x="5534614" y="3164636"/>
                    </a:lnTo>
                    <a:lnTo>
                      <a:pt x="5552602" y="3091865"/>
                    </a:lnTo>
                    <a:lnTo>
                      <a:pt x="5588483" y="2906032"/>
                    </a:lnTo>
                    <a:lnTo>
                      <a:pt x="5606471" y="2774111"/>
                    </a:lnTo>
                    <a:lnTo>
                      <a:pt x="5696317" y="1968868"/>
                    </a:lnTo>
                    <a:lnTo>
                      <a:pt x="5714305" y="1800751"/>
                    </a:lnTo>
                    <a:lnTo>
                      <a:pt x="5822138" y="861396"/>
                    </a:lnTo>
                    <a:lnTo>
                      <a:pt x="5840126" y="729094"/>
                    </a:lnTo>
                    <a:lnTo>
                      <a:pt x="5911984" y="294849"/>
                    </a:lnTo>
                    <a:lnTo>
                      <a:pt x="5929972" y="217982"/>
                    </a:lnTo>
                    <a:lnTo>
                      <a:pt x="5983841" y="31387"/>
                    </a:lnTo>
                    <a:lnTo>
                      <a:pt x="6001829" y="9766"/>
                    </a:lnTo>
                    <a:lnTo>
                      <a:pt x="6055699" y="50"/>
                    </a:lnTo>
                    <a:lnTo>
                      <a:pt x="6073687" y="1765"/>
                    </a:lnTo>
                    <a:lnTo>
                      <a:pt x="6091675" y="21862"/>
                    </a:lnTo>
                    <a:lnTo>
                      <a:pt x="6109663" y="67963"/>
                    </a:lnTo>
                    <a:lnTo>
                      <a:pt x="6163532" y="276656"/>
                    </a:lnTo>
                    <a:lnTo>
                      <a:pt x="6181520" y="368668"/>
                    </a:lnTo>
                    <a:lnTo>
                      <a:pt x="6235390" y="704043"/>
                    </a:lnTo>
                    <a:lnTo>
                      <a:pt x="6253378" y="836059"/>
                    </a:lnTo>
                    <a:lnTo>
                      <a:pt x="6325235" y="1437277"/>
                    </a:lnTo>
                    <a:lnTo>
                      <a:pt x="6343223" y="1602917"/>
                    </a:lnTo>
                    <a:lnTo>
                      <a:pt x="6487033" y="2892507"/>
                    </a:lnTo>
                    <a:lnTo>
                      <a:pt x="6504926" y="2996615"/>
                    </a:lnTo>
                    <a:lnTo>
                      <a:pt x="6540902" y="3160255"/>
                    </a:lnTo>
                    <a:lnTo>
                      <a:pt x="6558890" y="3213595"/>
                    </a:lnTo>
                    <a:lnTo>
                      <a:pt x="6576879" y="3239979"/>
                    </a:lnTo>
                    <a:lnTo>
                      <a:pt x="6594772" y="3249504"/>
                    </a:lnTo>
                    <a:lnTo>
                      <a:pt x="6630748" y="3262553"/>
                    </a:lnTo>
                    <a:lnTo>
                      <a:pt x="6648736" y="3264077"/>
                    </a:lnTo>
                    <a:lnTo>
                      <a:pt x="6900284" y="3264077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45F954CD-F5A9-2F04-5305-5BDF1DF47D0E}"/>
                  </a:ext>
                </a:extLst>
              </p:cNvPr>
              <p:cNvSpPr/>
              <p:nvPr/>
            </p:nvSpPr>
            <p:spPr>
              <a:xfrm>
                <a:off x="2764864" y="1266825"/>
                <a:ext cx="6900208" cy="3264026"/>
              </a:xfrm>
              <a:custGeom>
                <a:avLst/>
                <a:gdLst>
                  <a:gd name="connsiteX0" fmla="*/ 75 w 6900208"/>
                  <a:gd name="connsiteY0" fmla="*/ 3264077 h 3264026"/>
                  <a:gd name="connsiteX1" fmla="*/ 323481 w 6900208"/>
                  <a:gd name="connsiteY1" fmla="*/ 3259505 h 3264026"/>
                  <a:gd name="connsiteX2" fmla="*/ 341469 w 6900208"/>
                  <a:gd name="connsiteY2" fmla="*/ 3253695 h 3264026"/>
                  <a:gd name="connsiteX3" fmla="*/ 377445 w 6900208"/>
                  <a:gd name="connsiteY3" fmla="*/ 3224263 h 3264026"/>
                  <a:gd name="connsiteX4" fmla="*/ 395433 w 6900208"/>
                  <a:gd name="connsiteY4" fmla="*/ 3203879 h 3264026"/>
                  <a:gd name="connsiteX5" fmla="*/ 431314 w 6900208"/>
                  <a:gd name="connsiteY5" fmla="*/ 3137395 h 3264026"/>
                  <a:gd name="connsiteX6" fmla="*/ 449302 w 6900208"/>
                  <a:gd name="connsiteY6" fmla="*/ 3091579 h 3264026"/>
                  <a:gd name="connsiteX7" fmla="*/ 503172 w 6900208"/>
                  <a:gd name="connsiteY7" fmla="*/ 2926892 h 3264026"/>
                  <a:gd name="connsiteX8" fmla="*/ 521160 w 6900208"/>
                  <a:gd name="connsiteY8" fmla="*/ 2859931 h 3264026"/>
                  <a:gd name="connsiteX9" fmla="*/ 557136 w 6900208"/>
                  <a:gd name="connsiteY9" fmla="*/ 2712580 h 3264026"/>
                  <a:gd name="connsiteX10" fmla="*/ 575124 w 6900208"/>
                  <a:gd name="connsiteY10" fmla="*/ 2622378 h 3264026"/>
                  <a:gd name="connsiteX11" fmla="*/ 682863 w 6900208"/>
                  <a:gd name="connsiteY11" fmla="*/ 2075643 h 3264026"/>
                  <a:gd name="connsiteX12" fmla="*/ 700851 w 6900208"/>
                  <a:gd name="connsiteY12" fmla="*/ 2016778 h 3264026"/>
                  <a:gd name="connsiteX13" fmla="*/ 736827 w 6900208"/>
                  <a:gd name="connsiteY13" fmla="*/ 1902097 h 3264026"/>
                  <a:gd name="connsiteX14" fmla="*/ 754815 w 6900208"/>
                  <a:gd name="connsiteY14" fmla="*/ 1871332 h 3264026"/>
                  <a:gd name="connsiteX15" fmla="*/ 772708 w 6900208"/>
                  <a:gd name="connsiteY15" fmla="*/ 1851234 h 3264026"/>
                  <a:gd name="connsiteX16" fmla="*/ 790696 w 6900208"/>
                  <a:gd name="connsiteY16" fmla="*/ 1817611 h 3264026"/>
                  <a:gd name="connsiteX17" fmla="*/ 808684 w 6900208"/>
                  <a:gd name="connsiteY17" fmla="*/ 1802180 h 3264026"/>
                  <a:gd name="connsiteX18" fmla="*/ 826672 w 6900208"/>
                  <a:gd name="connsiteY18" fmla="*/ 1806943 h 3264026"/>
                  <a:gd name="connsiteX19" fmla="*/ 880542 w 6900208"/>
                  <a:gd name="connsiteY19" fmla="*/ 1907527 h 3264026"/>
                  <a:gd name="connsiteX20" fmla="*/ 898530 w 6900208"/>
                  <a:gd name="connsiteY20" fmla="*/ 1950865 h 3264026"/>
                  <a:gd name="connsiteX21" fmla="*/ 934506 w 6900208"/>
                  <a:gd name="connsiteY21" fmla="*/ 2121934 h 3264026"/>
                  <a:gd name="connsiteX22" fmla="*/ 952494 w 6900208"/>
                  <a:gd name="connsiteY22" fmla="*/ 2216041 h 3264026"/>
                  <a:gd name="connsiteX23" fmla="*/ 1006363 w 6900208"/>
                  <a:gd name="connsiteY23" fmla="*/ 2420924 h 3264026"/>
                  <a:gd name="connsiteX24" fmla="*/ 1024352 w 6900208"/>
                  <a:gd name="connsiteY24" fmla="*/ 2475216 h 3264026"/>
                  <a:gd name="connsiteX25" fmla="*/ 1060233 w 6900208"/>
                  <a:gd name="connsiteY25" fmla="*/ 2555608 h 3264026"/>
                  <a:gd name="connsiteX26" fmla="*/ 1078221 w 6900208"/>
                  <a:gd name="connsiteY26" fmla="*/ 2584659 h 3264026"/>
                  <a:gd name="connsiteX27" fmla="*/ 1114197 w 6900208"/>
                  <a:gd name="connsiteY27" fmla="*/ 2652001 h 3264026"/>
                  <a:gd name="connsiteX28" fmla="*/ 1132185 w 6900208"/>
                  <a:gd name="connsiteY28" fmla="*/ 2704103 h 3264026"/>
                  <a:gd name="connsiteX29" fmla="*/ 1168066 w 6900208"/>
                  <a:gd name="connsiteY29" fmla="*/ 2800591 h 3264026"/>
                  <a:gd name="connsiteX30" fmla="*/ 1186054 w 6900208"/>
                  <a:gd name="connsiteY30" fmla="*/ 2843453 h 3264026"/>
                  <a:gd name="connsiteX31" fmla="*/ 1311876 w 6900208"/>
                  <a:gd name="connsiteY31" fmla="*/ 3171494 h 3264026"/>
                  <a:gd name="connsiteX32" fmla="*/ 1329769 w 6900208"/>
                  <a:gd name="connsiteY32" fmla="*/ 3199593 h 3264026"/>
                  <a:gd name="connsiteX33" fmla="*/ 1365745 w 6900208"/>
                  <a:gd name="connsiteY33" fmla="*/ 3240550 h 3264026"/>
                  <a:gd name="connsiteX34" fmla="*/ 1383734 w 6900208"/>
                  <a:gd name="connsiteY34" fmla="*/ 3252838 h 3264026"/>
                  <a:gd name="connsiteX35" fmla="*/ 1419615 w 6900208"/>
                  <a:gd name="connsiteY35" fmla="*/ 3261029 h 3264026"/>
                  <a:gd name="connsiteX36" fmla="*/ 1437603 w 6900208"/>
                  <a:gd name="connsiteY36" fmla="*/ 3262744 h 3264026"/>
                  <a:gd name="connsiteX37" fmla="*/ 1581413 w 6900208"/>
                  <a:gd name="connsiteY37" fmla="*/ 3264077 h 3264026"/>
                  <a:gd name="connsiteX38" fmla="*/ 1599306 w 6900208"/>
                  <a:gd name="connsiteY38" fmla="*/ 3264077 h 3264026"/>
                  <a:gd name="connsiteX39" fmla="*/ 2048533 w 6900208"/>
                  <a:gd name="connsiteY39" fmla="*/ 3257124 h 3264026"/>
                  <a:gd name="connsiteX40" fmla="*/ 2066521 w 6900208"/>
                  <a:gd name="connsiteY40" fmla="*/ 3247980 h 3264026"/>
                  <a:gd name="connsiteX41" fmla="*/ 2084509 w 6900208"/>
                  <a:gd name="connsiteY41" fmla="*/ 3229406 h 3264026"/>
                  <a:gd name="connsiteX42" fmla="*/ 2102497 w 6900208"/>
                  <a:gd name="connsiteY42" fmla="*/ 3200545 h 3264026"/>
                  <a:gd name="connsiteX43" fmla="*/ 2138378 w 6900208"/>
                  <a:gd name="connsiteY43" fmla="*/ 3120345 h 3264026"/>
                  <a:gd name="connsiteX44" fmla="*/ 2156367 w 6900208"/>
                  <a:gd name="connsiteY44" fmla="*/ 3056908 h 3264026"/>
                  <a:gd name="connsiteX45" fmla="*/ 2192343 w 6900208"/>
                  <a:gd name="connsiteY45" fmla="*/ 2885649 h 3264026"/>
                  <a:gd name="connsiteX46" fmla="*/ 2210331 w 6900208"/>
                  <a:gd name="connsiteY46" fmla="*/ 2773635 h 3264026"/>
                  <a:gd name="connsiteX47" fmla="*/ 2264200 w 6900208"/>
                  <a:gd name="connsiteY47" fmla="*/ 2324817 h 3264026"/>
                  <a:gd name="connsiteX48" fmla="*/ 2282188 w 6900208"/>
                  <a:gd name="connsiteY48" fmla="*/ 2158796 h 3264026"/>
                  <a:gd name="connsiteX49" fmla="*/ 2372034 w 6900208"/>
                  <a:gd name="connsiteY49" fmla="*/ 1307642 h 3264026"/>
                  <a:gd name="connsiteX50" fmla="*/ 2390022 w 6900208"/>
                  <a:gd name="connsiteY50" fmla="*/ 1158004 h 3264026"/>
                  <a:gd name="connsiteX51" fmla="*/ 2443891 w 6900208"/>
                  <a:gd name="connsiteY51" fmla="*/ 796150 h 3264026"/>
                  <a:gd name="connsiteX52" fmla="*/ 2461879 w 6900208"/>
                  <a:gd name="connsiteY52" fmla="*/ 699566 h 3264026"/>
                  <a:gd name="connsiteX53" fmla="*/ 2497760 w 6900208"/>
                  <a:gd name="connsiteY53" fmla="*/ 580885 h 3264026"/>
                  <a:gd name="connsiteX54" fmla="*/ 2515749 w 6900208"/>
                  <a:gd name="connsiteY54" fmla="*/ 527926 h 3264026"/>
                  <a:gd name="connsiteX55" fmla="*/ 2533737 w 6900208"/>
                  <a:gd name="connsiteY55" fmla="*/ 486968 h 3264026"/>
                  <a:gd name="connsiteX56" fmla="*/ 2551725 w 6900208"/>
                  <a:gd name="connsiteY56" fmla="*/ 468490 h 3264026"/>
                  <a:gd name="connsiteX57" fmla="*/ 2587701 w 6900208"/>
                  <a:gd name="connsiteY57" fmla="*/ 478586 h 3264026"/>
                  <a:gd name="connsiteX58" fmla="*/ 2605594 w 6900208"/>
                  <a:gd name="connsiteY58" fmla="*/ 499350 h 3264026"/>
                  <a:gd name="connsiteX59" fmla="*/ 2623582 w 6900208"/>
                  <a:gd name="connsiteY59" fmla="*/ 529164 h 3264026"/>
                  <a:gd name="connsiteX60" fmla="*/ 2641570 w 6900208"/>
                  <a:gd name="connsiteY60" fmla="*/ 587552 h 3264026"/>
                  <a:gd name="connsiteX61" fmla="*/ 2695440 w 6900208"/>
                  <a:gd name="connsiteY61" fmla="*/ 868635 h 3264026"/>
                  <a:gd name="connsiteX62" fmla="*/ 2713428 w 6900208"/>
                  <a:gd name="connsiteY62" fmla="*/ 972172 h 3264026"/>
                  <a:gd name="connsiteX63" fmla="*/ 2749404 w 6900208"/>
                  <a:gd name="connsiteY63" fmla="*/ 1149337 h 3264026"/>
                  <a:gd name="connsiteX64" fmla="*/ 2767392 w 6900208"/>
                  <a:gd name="connsiteY64" fmla="*/ 1216869 h 3264026"/>
                  <a:gd name="connsiteX65" fmla="*/ 2839249 w 6900208"/>
                  <a:gd name="connsiteY65" fmla="*/ 1480235 h 3264026"/>
                  <a:gd name="connsiteX66" fmla="*/ 2857238 w 6900208"/>
                  <a:gd name="connsiteY66" fmla="*/ 1571866 h 3264026"/>
                  <a:gd name="connsiteX67" fmla="*/ 2911107 w 6900208"/>
                  <a:gd name="connsiteY67" fmla="*/ 1905336 h 3264026"/>
                  <a:gd name="connsiteX68" fmla="*/ 2929095 w 6900208"/>
                  <a:gd name="connsiteY68" fmla="*/ 2041162 h 3264026"/>
                  <a:gd name="connsiteX69" fmla="*/ 3036928 w 6900208"/>
                  <a:gd name="connsiteY69" fmla="*/ 2912319 h 3264026"/>
                  <a:gd name="connsiteX70" fmla="*/ 3054821 w 6900208"/>
                  <a:gd name="connsiteY70" fmla="*/ 3011665 h 3264026"/>
                  <a:gd name="connsiteX71" fmla="*/ 3090798 w 6900208"/>
                  <a:gd name="connsiteY71" fmla="*/ 3168351 h 3264026"/>
                  <a:gd name="connsiteX72" fmla="*/ 3108786 w 6900208"/>
                  <a:gd name="connsiteY72" fmla="*/ 3219405 h 3264026"/>
                  <a:gd name="connsiteX73" fmla="*/ 3126774 w 6900208"/>
                  <a:gd name="connsiteY73" fmla="*/ 3243884 h 3264026"/>
                  <a:gd name="connsiteX74" fmla="*/ 3144667 w 6900208"/>
                  <a:gd name="connsiteY74" fmla="*/ 3251885 h 3264026"/>
                  <a:gd name="connsiteX75" fmla="*/ 3180643 w 6900208"/>
                  <a:gd name="connsiteY75" fmla="*/ 3262744 h 3264026"/>
                  <a:gd name="connsiteX76" fmla="*/ 3198631 w 6900208"/>
                  <a:gd name="connsiteY76" fmla="*/ 3264077 h 3264026"/>
                  <a:gd name="connsiteX77" fmla="*/ 3737704 w 6900208"/>
                  <a:gd name="connsiteY77" fmla="*/ 3259124 h 3264026"/>
                  <a:gd name="connsiteX78" fmla="*/ 3755692 w 6900208"/>
                  <a:gd name="connsiteY78" fmla="*/ 3252647 h 3264026"/>
                  <a:gd name="connsiteX79" fmla="*/ 3773585 w 6900208"/>
                  <a:gd name="connsiteY79" fmla="*/ 3244170 h 3264026"/>
                  <a:gd name="connsiteX80" fmla="*/ 3791573 w 6900208"/>
                  <a:gd name="connsiteY80" fmla="*/ 3220834 h 3264026"/>
                  <a:gd name="connsiteX81" fmla="*/ 3809562 w 6900208"/>
                  <a:gd name="connsiteY81" fmla="*/ 3175114 h 3264026"/>
                  <a:gd name="connsiteX82" fmla="*/ 3827550 w 6900208"/>
                  <a:gd name="connsiteY82" fmla="*/ 3108343 h 3264026"/>
                  <a:gd name="connsiteX83" fmla="*/ 3863431 w 6900208"/>
                  <a:gd name="connsiteY83" fmla="*/ 2937465 h 3264026"/>
                  <a:gd name="connsiteX84" fmla="*/ 3881419 w 6900208"/>
                  <a:gd name="connsiteY84" fmla="*/ 2815449 h 3264026"/>
                  <a:gd name="connsiteX85" fmla="*/ 3971264 w 6900208"/>
                  <a:gd name="connsiteY85" fmla="*/ 2071261 h 3264026"/>
                  <a:gd name="connsiteX86" fmla="*/ 3989253 w 6900208"/>
                  <a:gd name="connsiteY86" fmla="*/ 1913337 h 3264026"/>
                  <a:gd name="connsiteX87" fmla="*/ 4132967 w 6900208"/>
                  <a:gd name="connsiteY87" fmla="*/ 696423 h 3264026"/>
                  <a:gd name="connsiteX88" fmla="*/ 4150955 w 6900208"/>
                  <a:gd name="connsiteY88" fmla="*/ 579456 h 3264026"/>
                  <a:gd name="connsiteX89" fmla="*/ 4186932 w 6900208"/>
                  <a:gd name="connsiteY89" fmla="*/ 360000 h 3264026"/>
                  <a:gd name="connsiteX90" fmla="*/ 4204920 w 6900208"/>
                  <a:gd name="connsiteY90" fmla="*/ 279895 h 3264026"/>
                  <a:gd name="connsiteX91" fmla="*/ 4258789 w 6900208"/>
                  <a:gd name="connsiteY91" fmla="*/ 94062 h 3264026"/>
                  <a:gd name="connsiteX92" fmla="*/ 4276777 w 6900208"/>
                  <a:gd name="connsiteY92" fmla="*/ 68440 h 3264026"/>
                  <a:gd name="connsiteX93" fmla="*/ 4348634 w 6900208"/>
                  <a:gd name="connsiteY93" fmla="*/ 42531 h 3264026"/>
                  <a:gd name="connsiteX94" fmla="*/ 4366623 w 6900208"/>
                  <a:gd name="connsiteY94" fmla="*/ 60534 h 3264026"/>
                  <a:gd name="connsiteX95" fmla="*/ 4402599 w 6900208"/>
                  <a:gd name="connsiteY95" fmla="*/ 163975 h 3264026"/>
                  <a:gd name="connsiteX96" fmla="*/ 4420492 w 6900208"/>
                  <a:gd name="connsiteY96" fmla="*/ 230555 h 3264026"/>
                  <a:gd name="connsiteX97" fmla="*/ 4456468 w 6900208"/>
                  <a:gd name="connsiteY97" fmla="*/ 403338 h 3264026"/>
                  <a:gd name="connsiteX98" fmla="*/ 4474456 w 6900208"/>
                  <a:gd name="connsiteY98" fmla="*/ 510685 h 3264026"/>
                  <a:gd name="connsiteX99" fmla="*/ 4510337 w 6900208"/>
                  <a:gd name="connsiteY99" fmla="*/ 758716 h 3264026"/>
                  <a:gd name="connsiteX100" fmla="*/ 4528325 w 6900208"/>
                  <a:gd name="connsiteY100" fmla="*/ 904735 h 3264026"/>
                  <a:gd name="connsiteX101" fmla="*/ 4761981 w 6900208"/>
                  <a:gd name="connsiteY101" fmla="*/ 2906985 h 3264026"/>
                  <a:gd name="connsiteX102" fmla="*/ 4779874 w 6900208"/>
                  <a:gd name="connsiteY102" fmla="*/ 3006712 h 3264026"/>
                  <a:gd name="connsiteX103" fmla="*/ 4815850 w 6900208"/>
                  <a:gd name="connsiteY103" fmla="*/ 3165303 h 3264026"/>
                  <a:gd name="connsiteX104" fmla="*/ 4833838 w 6900208"/>
                  <a:gd name="connsiteY104" fmla="*/ 3217119 h 3264026"/>
                  <a:gd name="connsiteX105" fmla="*/ 4851826 w 6900208"/>
                  <a:gd name="connsiteY105" fmla="*/ 3242360 h 3264026"/>
                  <a:gd name="connsiteX106" fmla="*/ 4869719 w 6900208"/>
                  <a:gd name="connsiteY106" fmla="*/ 3251028 h 3264026"/>
                  <a:gd name="connsiteX107" fmla="*/ 4905695 w 6900208"/>
                  <a:gd name="connsiteY107" fmla="*/ 3262648 h 3264026"/>
                  <a:gd name="connsiteX108" fmla="*/ 4923684 w 6900208"/>
                  <a:gd name="connsiteY108" fmla="*/ 3264077 h 3264026"/>
                  <a:gd name="connsiteX109" fmla="*/ 5462757 w 6900208"/>
                  <a:gd name="connsiteY109" fmla="*/ 3258267 h 3264026"/>
                  <a:gd name="connsiteX110" fmla="*/ 5480744 w 6900208"/>
                  <a:gd name="connsiteY110" fmla="*/ 3250837 h 3264026"/>
                  <a:gd name="connsiteX111" fmla="*/ 5498637 w 6900208"/>
                  <a:gd name="connsiteY111" fmla="*/ 3241122 h 3264026"/>
                  <a:gd name="connsiteX112" fmla="*/ 5516626 w 6900208"/>
                  <a:gd name="connsiteY112" fmla="*/ 3215023 h 3264026"/>
                  <a:gd name="connsiteX113" fmla="*/ 5534614 w 6900208"/>
                  <a:gd name="connsiteY113" fmla="*/ 3164636 h 3264026"/>
                  <a:gd name="connsiteX114" fmla="*/ 5552602 w 6900208"/>
                  <a:gd name="connsiteY114" fmla="*/ 3091865 h 3264026"/>
                  <a:gd name="connsiteX115" fmla="*/ 5588483 w 6900208"/>
                  <a:gd name="connsiteY115" fmla="*/ 2906032 h 3264026"/>
                  <a:gd name="connsiteX116" fmla="*/ 5606471 w 6900208"/>
                  <a:gd name="connsiteY116" fmla="*/ 2774111 h 3264026"/>
                  <a:gd name="connsiteX117" fmla="*/ 5696317 w 6900208"/>
                  <a:gd name="connsiteY117" fmla="*/ 1968868 h 3264026"/>
                  <a:gd name="connsiteX118" fmla="*/ 5714305 w 6900208"/>
                  <a:gd name="connsiteY118" fmla="*/ 1800751 h 3264026"/>
                  <a:gd name="connsiteX119" fmla="*/ 5822138 w 6900208"/>
                  <a:gd name="connsiteY119" fmla="*/ 861396 h 3264026"/>
                  <a:gd name="connsiteX120" fmla="*/ 5840126 w 6900208"/>
                  <a:gd name="connsiteY120" fmla="*/ 729094 h 3264026"/>
                  <a:gd name="connsiteX121" fmla="*/ 5911984 w 6900208"/>
                  <a:gd name="connsiteY121" fmla="*/ 294849 h 3264026"/>
                  <a:gd name="connsiteX122" fmla="*/ 5929972 w 6900208"/>
                  <a:gd name="connsiteY122" fmla="*/ 217982 h 3264026"/>
                  <a:gd name="connsiteX123" fmla="*/ 5983841 w 6900208"/>
                  <a:gd name="connsiteY123" fmla="*/ 31387 h 3264026"/>
                  <a:gd name="connsiteX124" fmla="*/ 6001829 w 6900208"/>
                  <a:gd name="connsiteY124" fmla="*/ 9766 h 3264026"/>
                  <a:gd name="connsiteX125" fmla="*/ 6055699 w 6900208"/>
                  <a:gd name="connsiteY125" fmla="*/ 50 h 3264026"/>
                  <a:gd name="connsiteX126" fmla="*/ 6073687 w 6900208"/>
                  <a:gd name="connsiteY126" fmla="*/ 1765 h 3264026"/>
                  <a:gd name="connsiteX127" fmla="*/ 6091675 w 6900208"/>
                  <a:gd name="connsiteY127" fmla="*/ 21862 h 3264026"/>
                  <a:gd name="connsiteX128" fmla="*/ 6109663 w 6900208"/>
                  <a:gd name="connsiteY128" fmla="*/ 67963 h 3264026"/>
                  <a:gd name="connsiteX129" fmla="*/ 6163532 w 6900208"/>
                  <a:gd name="connsiteY129" fmla="*/ 276656 h 3264026"/>
                  <a:gd name="connsiteX130" fmla="*/ 6181520 w 6900208"/>
                  <a:gd name="connsiteY130" fmla="*/ 368668 h 3264026"/>
                  <a:gd name="connsiteX131" fmla="*/ 6235390 w 6900208"/>
                  <a:gd name="connsiteY131" fmla="*/ 704043 h 3264026"/>
                  <a:gd name="connsiteX132" fmla="*/ 6253378 w 6900208"/>
                  <a:gd name="connsiteY132" fmla="*/ 836059 h 3264026"/>
                  <a:gd name="connsiteX133" fmla="*/ 6325235 w 6900208"/>
                  <a:gd name="connsiteY133" fmla="*/ 1437277 h 3264026"/>
                  <a:gd name="connsiteX134" fmla="*/ 6343223 w 6900208"/>
                  <a:gd name="connsiteY134" fmla="*/ 1602917 h 3264026"/>
                  <a:gd name="connsiteX135" fmla="*/ 6487033 w 6900208"/>
                  <a:gd name="connsiteY135" fmla="*/ 2892507 h 3264026"/>
                  <a:gd name="connsiteX136" fmla="*/ 6504926 w 6900208"/>
                  <a:gd name="connsiteY136" fmla="*/ 2996615 h 3264026"/>
                  <a:gd name="connsiteX137" fmla="*/ 6540902 w 6900208"/>
                  <a:gd name="connsiteY137" fmla="*/ 3160255 h 3264026"/>
                  <a:gd name="connsiteX138" fmla="*/ 6558890 w 6900208"/>
                  <a:gd name="connsiteY138" fmla="*/ 3213595 h 3264026"/>
                  <a:gd name="connsiteX139" fmla="*/ 6576879 w 6900208"/>
                  <a:gd name="connsiteY139" fmla="*/ 3239979 h 3264026"/>
                  <a:gd name="connsiteX140" fmla="*/ 6594772 w 6900208"/>
                  <a:gd name="connsiteY140" fmla="*/ 3249504 h 3264026"/>
                  <a:gd name="connsiteX141" fmla="*/ 6630748 w 6900208"/>
                  <a:gd name="connsiteY141" fmla="*/ 3262553 h 3264026"/>
                  <a:gd name="connsiteX142" fmla="*/ 6648736 w 6900208"/>
                  <a:gd name="connsiteY142" fmla="*/ 3264077 h 3264026"/>
                  <a:gd name="connsiteX143" fmla="*/ 6900284 w 6900208"/>
                  <a:gd name="connsiteY143" fmla="*/ 3264077 h 326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6900208" h="3264026">
                    <a:moveTo>
                      <a:pt x="75" y="3264077"/>
                    </a:moveTo>
                    <a:lnTo>
                      <a:pt x="323481" y="3259505"/>
                    </a:lnTo>
                    <a:lnTo>
                      <a:pt x="341469" y="3253695"/>
                    </a:lnTo>
                    <a:lnTo>
                      <a:pt x="377445" y="3224263"/>
                    </a:lnTo>
                    <a:lnTo>
                      <a:pt x="395433" y="3203879"/>
                    </a:lnTo>
                    <a:lnTo>
                      <a:pt x="431314" y="3137395"/>
                    </a:lnTo>
                    <a:lnTo>
                      <a:pt x="449302" y="3091579"/>
                    </a:lnTo>
                    <a:lnTo>
                      <a:pt x="503172" y="2926892"/>
                    </a:lnTo>
                    <a:lnTo>
                      <a:pt x="521160" y="2859931"/>
                    </a:lnTo>
                    <a:lnTo>
                      <a:pt x="557136" y="2712580"/>
                    </a:lnTo>
                    <a:lnTo>
                      <a:pt x="575124" y="2622378"/>
                    </a:lnTo>
                    <a:lnTo>
                      <a:pt x="682863" y="2075643"/>
                    </a:lnTo>
                    <a:lnTo>
                      <a:pt x="700851" y="2016778"/>
                    </a:lnTo>
                    <a:lnTo>
                      <a:pt x="736827" y="1902097"/>
                    </a:lnTo>
                    <a:lnTo>
                      <a:pt x="754815" y="1871332"/>
                    </a:lnTo>
                    <a:lnTo>
                      <a:pt x="772708" y="1851234"/>
                    </a:lnTo>
                    <a:lnTo>
                      <a:pt x="790696" y="1817611"/>
                    </a:lnTo>
                    <a:lnTo>
                      <a:pt x="808684" y="1802180"/>
                    </a:lnTo>
                    <a:lnTo>
                      <a:pt x="826672" y="1806943"/>
                    </a:lnTo>
                    <a:lnTo>
                      <a:pt x="880542" y="1907527"/>
                    </a:lnTo>
                    <a:lnTo>
                      <a:pt x="898530" y="1950865"/>
                    </a:lnTo>
                    <a:lnTo>
                      <a:pt x="934506" y="2121934"/>
                    </a:lnTo>
                    <a:lnTo>
                      <a:pt x="952494" y="2216041"/>
                    </a:lnTo>
                    <a:lnTo>
                      <a:pt x="1006363" y="2420924"/>
                    </a:lnTo>
                    <a:lnTo>
                      <a:pt x="1024352" y="2475216"/>
                    </a:lnTo>
                    <a:lnTo>
                      <a:pt x="1060233" y="2555608"/>
                    </a:lnTo>
                    <a:lnTo>
                      <a:pt x="1078221" y="2584659"/>
                    </a:lnTo>
                    <a:lnTo>
                      <a:pt x="1114197" y="2652001"/>
                    </a:lnTo>
                    <a:lnTo>
                      <a:pt x="1132185" y="2704103"/>
                    </a:lnTo>
                    <a:lnTo>
                      <a:pt x="1168066" y="2800591"/>
                    </a:lnTo>
                    <a:lnTo>
                      <a:pt x="1186054" y="2843453"/>
                    </a:lnTo>
                    <a:lnTo>
                      <a:pt x="1311876" y="3171494"/>
                    </a:lnTo>
                    <a:lnTo>
                      <a:pt x="1329769" y="3199593"/>
                    </a:lnTo>
                    <a:lnTo>
                      <a:pt x="1365745" y="3240550"/>
                    </a:lnTo>
                    <a:lnTo>
                      <a:pt x="1383734" y="3252838"/>
                    </a:lnTo>
                    <a:lnTo>
                      <a:pt x="1419615" y="3261029"/>
                    </a:lnTo>
                    <a:lnTo>
                      <a:pt x="1437603" y="3262744"/>
                    </a:lnTo>
                    <a:lnTo>
                      <a:pt x="1581413" y="3264077"/>
                    </a:lnTo>
                    <a:lnTo>
                      <a:pt x="1599306" y="3264077"/>
                    </a:lnTo>
                    <a:lnTo>
                      <a:pt x="2048533" y="3257124"/>
                    </a:lnTo>
                    <a:lnTo>
                      <a:pt x="2066521" y="3247980"/>
                    </a:lnTo>
                    <a:lnTo>
                      <a:pt x="2084509" y="3229406"/>
                    </a:lnTo>
                    <a:lnTo>
                      <a:pt x="2102497" y="3200545"/>
                    </a:lnTo>
                    <a:lnTo>
                      <a:pt x="2138378" y="3120345"/>
                    </a:lnTo>
                    <a:lnTo>
                      <a:pt x="2156367" y="3056908"/>
                    </a:lnTo>
                    <a:lnTo>
                      <a:pt x="2192343" y="2885649"/>
                    </a:lnTo>
                    <a:lnTo>
                      <a:pt x="2210331" y="2773635"/>
                    </a:lnTo>
                    <a:lnTo>
                      <a:pt x="2264200" y="2324817"/>
                    </a:lnTo>
                    <a:lnTo>
                      <a:pt x="2282188" y="2158796"/>
                    </a:lnTo>
                    <a:lnTo>
                      <a:pt x="2372034" y="1307642"/>
                    </a:lnTo>
                    <a:lnTo>
                      <a:pt x="2390022" y="1158004"/>
                    </a:lnTo>
                    <a:lnTo>
                      <a:pt x="2443891" y="796150"/>
                    </a:lnTo>
                    <a:lnTo>
                      <a:pt x="2461879" y="699566"/>
                    </a:lnTo>
                    <a:lnTo>
                      <a:pt x="2497760" y="580885"/>
                    </a:lnTo>
                    <a:lnTo>
                      <a:pt x="2515749" y="527926"/>
                    </a:lnTo>
                    <a:lnTo>
                      <a:pt x="2533737" y="486968"/>
                    </a:lnTo>
                    <a:lnTo>
                      <a:pt x="2551725" y="468490"/>
                    </a:lnTo>
                    <a:lnTo>
                      <a:pt x="2587701" y="478586"/>
                    </a:lnTo>
                    <a:lnTo>
                      <a:pt x="2605594" y="499350"/>
                    </a:lnTo>
                    <a:lnTo>
                      <a:pt x="2623582" y="529164"/>
                    </a:lnTo>
                    <a:lnTo>
                      <a:pt x="2641570" y="587552"/>
                    </a:lnTo>
                    <a:lnTo>
                      <a:pt x="2695440" y="868635"/>
                    </a:lnTo>
                    <a:lnTo>
                      <a:pt x="2713428" y="972172"/>
                    </a:lnTo>
                    <a:lnTo>
                      <a:pt x="2749404" y="1149337"/>
                    </a:lnTo>
                    <a:lnTo>
                      <a:pt x="2767392" y="1216869"/>
                    </a:lnTo>
                    <a:lnTo>
                      <a:pt x="2839249" y="1480235"/>
                    </a:lnTo>
                    <a:lnTo>
                      <a:pt x="2857238" y="1571866"/>
                    </a:lnTo>
                    <a:lnTo>
                      <a:pt x="2911107" y="1905336"/>
                    </a:lnTo>
                    <a:lnTo>
                      <a:pt x="2929095" y="2041162"/>
                    </a:lnTo>
                    <a:lnTo>
                      <a:pt x="3036928" y="2912319"/>
                    </a:lnTo>
                    <a:lnTo>
                      <a:pt x="3054821" y="3011665"/>
                    </a:lnTo>
                    <a:lnTo>
                      <a:pt x="3090798" y="3168351"/>
                    </a:lnTo>
                    <a:lnTo>
                      <a:pt x="3108786" y="3219405"/>
                    </a:lnTo>
                    <a:lnTo>
                      <a:pt x="3126774" y="3243884"/>
                    </a:lnTo>
                    <a:lnTo>
                      <a:pt x="3144667" y="3251885"/>
                    </a:lnTo>
                    <a:lnTo>
                      <a:pt x="3180643" y="3262744"/>
                    </a:lnTo>
                    <a:lnTo>
                      <a:pt x="3198631" y="3264077"/>
                    </a:lnTo>
                    <a:lnTo>
                      <a:pt x="3737704" y="3259124"/>
                    </a:lnTo>
                    <a:lnTo>
                      <a:pt x="3755692" y="3252647"/>
                    </a:lnTo>
                    <a:lnTo>
                      <a:pt x="3773585" y="3244170"/>
                    </a:lnTo>
                    <a:lnTo>
                      <a:pt x="3791573" y="3220834"/>
                    </a:lnTo>
                    <a:lnTo>
                      <a:pt x="3809562" y="3175114"/>
                    </a:lnTo>
                    <a:lnTo>
                      <a:pt x="3827550" y="3108343"/>
                    </a:lnTo>
                    <a:lnTo>
                      <a:pt x="3863431" y="2937465"/>
                    </a:lnTo>
                    <a:lnTo>
                      <a:pt x="3881419" y="2815449"/>
                    </a:lnTo>
                    <a:lnTo>
                      <a:pt x="3971264" y="2071261"/>
                    </a:lnTo>
                    <a:lnTo>
                      <a:pt x="3989253" y="1913337"/>
                    </a:lnTo>
                    <a:lnTo>
                      <a:pt x="4132967" y="696423"/>
                    </a:lnTo>
                    <a:lnTo>
                      <a:pt x="4150955" y="579456"/>
                    </a:lnTo>
                    <a:lnTo>
                      <a:pt x="4186932" y="360000"/>
                    </a:lnTo>
                    <a:lnTo>
                      <a:pt x="4204920" y="279895"/>
                    </a:lnTo>
                    <a:lnTo>
                      <a:pt x="4258789" y="94062"/>
                    </a:lnTo>
                    <a:lnTo>
                      <a:pt x="4276777" y="68440"/>
                    </a:lnTo>
                    <a:lnTo>
                      <a:pt x="4348634" y="42531"/>
                    </a:lnTo>
                    <a:lnTo>
                      <a:pt x="4366623" y="60534"/>
                    </a:lnTo>
                    <a:lnTo>
                      <a:pt x="4402599" y="163975"/>
                    </a:lnTo>
                    <a:lnTo>
                      <a:pt x="4420492" y="230555"/>
                    </a:lnTo>
                    <a:lnTo>
                      <a:pt x="4456468" y="403338"/>
                    </a:lnTo>
                    <a:lnTo>
                      <a:pt x="4474456" y="510685"/>
                    </a:lnTo>
                    <a:lnTo>
                      <a:pt x="4510337" y="758716"/>
                    </a:lnTo>
                    <a:lnTo>
                      <a:pt x="4528325" y="904735"/>
                    </a:lnTo>
                    <a:lnTo>
                      <a:pt x="4761981" y="2906985"/>
                    </a:lnTo>
                    <a:lnTo>
                      <a:pt x="4779874" y="3006712"/>
                    </a:lnTo>
                    <a:lnTo>
                      <a:pt x="4815850" y="3165303"/>
                    </a:lnTo>
                    <a:lnTo>
                      <a:pt x="4833838" y="3217119"/>
                    </a:lnTo>
                    <a:lnTo>
                      <a:pt x="4851826" y="3242360"/>
                    </a:lnTo>
                    <a:lnTo>
                      <a:pt x="4869719" y="3251028"/>
                    </a:lnTo>
                    <a:lnTo>
                      <a:pt x="4905695" y="3262648"/>
                    </a:lnTo>
                    <a:lnTo>
                      <a:pt x="4923684" y="3264077"/>
                    </a:lnTo>
                    <a:lnTo>
                      <a:pt x="5462757" y="3258267"/>
                    </a:lnTo>
                    <a:lnTo>
                      <a:pt x="5480744" y="3250837"/>
                    </a:lnTo>
                    <a:lnTo>
                      <a:pt x="5498637" y="3241122"/>
                    </a:lnTo>
                    <a:lnTo>
                      <a:pt x="5516626" y="3215023"/>
                    </a:lnTo>
                    <a:lnTo>
                      <a:pt x="5534614" y="3164636"/>
                    </a:lnTo>
                    <a:lnTo>
                      <a:pt x="5552602" y="3091865"/>
                    </a:lnTo>
                    <a:lnTo>
                      <a:pt x="5588483" y="2906032"/>
                    </a:lnTo>
                    <a:lnTo>
                      <a:pt x="5606471" y="2774111"/>
                    </a:lnTo>
                    <a:lnTo>
                      <a:pt x="5696317" y="1968868"/>
                    </a:lnTo>
                    <a:lnTo>
                      <a:pt x="5714305" y="1800751"/>
                    </a:lnTo>
                    <a:lnTo>
                      <a:pt x="5822138" y="861396"/>
                    </a:lnTo>
                    <a:lnTo>
                      <a:pt x="5840126" y="729094"/>
                    </a:lnTo>
                    <a:lnTo>
                      <a:pt x="5911984" y="294849"/>
                    </a:lnTo>
                    <a:lnTo>
                      <a:pt x="5929972" y="217982"/>
                    </a:lnTo>
                    <a:lnTo>
                      <a:pt x="5983841" y="31387"/>
                    </a:lnTo>
                    <a:lnTo>
                      <a:pt x="6001829" y="9766"/>
                    </a:lnTo>
                    <a:lnTo>
                      <a:pt x="6055699" y="50"/>
                    </a:lnTo>
                    <a:lnTo>
                      <a:pt x="6073687" y="1765"/>
                    </a:lnTo>
                    <a:lnTo>
                      <a:pt x="6091675" y="21862"/>
                    </a:lnTo>
                    <a:lnTo>
                      <a:pt x="6109663" y="67963"/>
                    </a:lnTo>
                    <a:lnTo>
                      <a:pt x="6163532" y="276656"/>
                    </a:lnTo>
                    <a:lnTo>
                      <a:pt x="6181520" y="368668"/>
                    </a:lnTo>
                    <a:lnTo>
                      <a:pt x="6235390" y="704043"/>
                    </a:lnTo>
                    <a:lnTo>
                      <a:pt x="6253378" y="836059"/>
                    </a:lnTo>
                    <a:lnTo>
                      <a:pt x="6325235" y="1437277"/>
                    </a:lnTo>
                    <a:lnTo>
                      <a:pt x="6343223" y="1602917"/>
                    </a:lnTo>
                    <a:lnTo>
                      <a:pt x="6487033" y="2892507"/>
                    </a:lnTo>
                    <a:lnTo>
                      <a:pt x="6504926" y="2996615"/>
                    </a:lnTo>
                    <a:lnTo>
                      <a:pt x="6540902" y="3160255"/>
                    </a:lnTo>
                    <a:lnTo>
                      <a:pt x="6558890" y="3213595"/>
                    </a:lnTo>
                    <a:lnTo>
                      <a:pt x="6576879" y="3239979"/>
                    </a:lnTo>
                    <a:lnTo>
                      <a:pt x="6594772" y="3249504"/>
                    </a:lnTo>
                    <a:lnTo>
                      <a:pt x="6630748" y="3262553"/>
                    </a:lnTo>
                    <a:lnTo>
                      <a:pt x="6648736" y="3264077"/>
                    </a:lnTo>
                    <a:lnTo>
                      <a:pt x="6900284" y="3264077"/>
                    </a:lnTo>
                  </a:path>
                </a:pathLst>
              </a:custGeom>
              <a:noFill/>
              <a:ln w="285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4" name="Freeform 73">
            <a:extLst>
              <a:ext uri="{FF2B5EF4-FFF2-40B4-BE49-F238E27FC236}">
                <a16:creationId xmlns:a16="http://schemas.microsoft.com/office/drawing/2014/main" id="{13AA5F66-893B-5C8B-C2FB-DF40BC78B945}"/>
              </a:ext>
            </a:extLst>
          </p:cNvPr>
          <p:cNvSpPr/>
          <p:nvPr/>
        </p:nvSpPr>
        <p:spPr>
          <a:xfrm>
            <a:off x="1764723" y="562264"/>
            <a:ext cx="9517" cy="9525"/>
          </a:xfrm>
          <a:custGeom>
            <a:avLst/>
            <a:gdLst/>
            <a:ahLst/>
            <a:cxnLst/>
            <a:rect l="l" t="t" r="r" b="b"/>
            <a:pathLst>
              <a:path w="9517" h="9525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AF6639B4-D4BB-137E-7586-2850A621D16F}"/>
              </a:ext>
            </a:extLst>
          </p:cNvPr>
          <p:cNvSpPr/>
          <p:nvPr/>
        </p:nvSpPr>
        <p:spPr>
          <a:xfrm>
            <a:off x="2469020" y="1038514"/>
            <a:ext cx="9517" cy="4381500"/>
          </a:xfrm>
          <a:custGeom>
            <a:avLst/>
            <a:gdLst>
              <a:gd name="connsiteX0" fmla="*/ 0 w 9517"/>
              <a:gd name="connsiteY0" fmla="*/ 0 h 4381500"/>
              <a:gd name="connsiteX1" fmla="*/ 0 w 9517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7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6" name="Graphic 45">
            <a:extLst>
              <a:ext uri="{FF2B5EF4-FFF2-40B4-BE49-F238E27FC236}">
                <a16:creationId xmlns:a16="http://schemas.microsoft.com/office/drawing/2014/main" id="{EA5A1511-21E2-2FB5-2FB8-DBB225AC1C4F}"/>
              </a:ext>
            </a:extLst>
          </p:cNvPr>
          <p:cNvGrpSpPr/>
          <p:nvPr/>
        </p:nvGrpSpPr>
        <p:grpSpPr>
          <a:xfrm>
            <a:off x="2001019" y="5374294"/>
            <a:ext cx="6864471" cy="566791"/>
            <a:chOff x="2287346" y="5383530"/>
            <a:chExt cx="6864471" cy="566791"/>
          </a:xfrm>
          <a:solidFill>
            <a:srgbClr val="2A3F5F"/>
          </a:solidFill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1E21BB-10E3-3C6C-8606-AC39213AFFF1}"/>
                </a:ext>
              </a:extLst>
            </p:cNvPr>
            <p:cNvSpPr txBox="1"/>
            <p:nvPr/>
          </p:nvSpPr>
          <p:spPr>
            <a:xfrm>
              <a:off x="245823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D870CE-3D55-265F-C985-CCB0BC923B1E}"/>
                </a:ext>
              </a:extLst>
            </p:cNvPr>
            <p:cNvSpPr txBox="1"/>
            <p:nvPr/>
          </p:nvSpPr>
          <p:spPr>
            <a:xfrm>
              <a:off x="2287346" y="5611767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25, 2022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4F0C86-7F09-2E77-1A4F-939C8AAE6D97}"/>
                </a:ext>
              </a:extLst>
            </p:cNvPr>
            <p:cNvSpPr txBox="1"/>
            <p:nvPr/>
          </p:nvSpPr>
          <p:spPr>
            <a:xfrm>
              <a:off x="332071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1D80CD-A011-765D-9A0E-9248C12E8C83}"/>
                </a:ext>
              </a:extLst>
            </p:cNvPr>
            <p:cNvSpPr txBox="1"/>
            <p:nvPr/>
          </p:nvSpPr>
          <p:spPr>
            <a:xfrm>
              <a:off x="418328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4670B3-BF71-956F-1FFF-8A2E3C2352C6}"/>
                </a:ext>
              </a:extLst>
            </p:cNvPr>
            <p:cNvSpPr txBox="1"/>
            <p:nvPr/>
          </p:nvSpPr>
          <p:spPr>
            <a:xfrm>
              <a:off x="3931628" y="5604797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C7F5FC-4597-ADC5-F52F-05FB4728F0A5}"/>
                </a:ext>
              </a:extLst>
            </p:cNvPr>
            <p:cNvSpPr txBox="1"/>
            <p:nvPr/>
          </p:nvSpPr>
          <p:spPr>
            <a:xfrm>
              <a:off x="504576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CAEF29-456C-0F31-414F-74307F0F9E65}"/>
                </a:ext>
              </a:extLst>
            </p:cNvPr>
            <p:cNvSpPr txBox="1"/>
            <p:nvPr/>
          </p:nvSpPr>
          <p:spPr>
            <a:xfrm>
              <a:off x="5908337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902C87-0996-39A7-AF65-9A9E49ED86B6}"/>
                </a:ext>
              </a:extLst>
            </p:cNvPr>
            <p:cNvSpPr txBox="1"/>
            <p:nvPr/>
          </p:nvSpPr>
          <p:spPr>
            <a:xfrm>
              <a:off x="5642441" y="5602129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484BA81-6077-8C32-440C-FD62F40E9F5E}"/>
                </a:ext>
              </a:extLst>
            </p:cNvPr>
            <p:cNvSpPr txBox="1"/>
            <p:nvPr/>
          </p:nvSpPr>
          <p:spPr>
            <a:xfrm>
              <a:off x="677081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30FA85-D984-1778-06AB-643537A7B58E}"/>
                </a:ext>
              </a:extLst>
            </p:cNvPr>
            <p:cNvSpPr txBox="1"/>
            <p:nvPr/>
          </p:nvSpPr>
          <p:spPr>
            <a:xfrm>
              <a:off x="763338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3E9113-1DBE-520E-A81F-F83134EFB59B}"/>
                </a:ext>
              </a:extLst>
            </p:cNvPr>
            <p:cNvSpPr txBox="1"/>
            <p:nvPr/>
          </p:nvSpPr>
          <p:spPr>
            <a:xfrm>
              <a:off x="7375469" y="5601742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28, 2022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6432877-1B5E-F1A8-32B9-FA68171C5CD6}"/>
                </a:ext>
              </a:extLst>
            </p:cNvPr>
            <p:cNvSpPr txBox="1"/>
            <p:nvPr/>
          </p:nvSpPr>
          <p:spPr>
            <a:xfrm>
              <a:off x="849586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</p:grpSp>
      <p:grpSp>
        <p:nvGrpSpPr>
          <p:cNvPr id="89" name="Graphic 45">
            <a:extLst>
              <a:ext uri="{FF2B5EF4-FFF2-40B4-BE49-F238E27FC236}">
                <a16:creationId xmlns:a16="http://schemas.microsoft.com/office/drawing/2014/main" id="{BD7074BA-6A83-B2A3-9CA5-1B536F7CDC7F}"/>
              </a:ext>
            </a:extLst>
          </p:cNvPr>
          <p:cNvGrpSpPr/>
          <p:nvPr/>
        </p:nvGrpSpPr>
        <p:grpSpPr>
          <a:xfrm>
            <a:off x="2104038" y="1278261"/>
            <a:ext cx="393555" cy="4165127"/>
            <a:chOff x="2408837" y="1296733"/>
            <a:chExt cx="393555" cy="4165127"/>
          </a:xfrm>
          <a:solidFill>
            <a:srgbClr val="2A3F5F"/>
          </a:solidFill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3F4176A-7EC9-C84C-E438-8F2BAFB8105E}"/>
                </a:ext>
              </a:extLst>
            </p:cNvPr>
            <p:cNvSpPr txBox="1"/>
            <p:nvPr/>
          </p:nvSpPr>
          <p:spPr>
            <a:xfrm>
              <a:off x="2408837" y="5123306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BDFEE6E-5F3A-E691-023F-BC10AF8EBE4B}"/>
                </a:ext>
              </a:extLst>
            </p:cNvPr>
            <p:cNvSpPr txBox="1"/>
            <p:nvPr/>
          </p:nvSpPr>
          <p:spPr>
            <a:xfrm>
              <a:off x="2513530" y="43579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FAC9496-8E0F-747F-F219-4127978D562A}"/>
                </a:ext>
              </a:extLst>
            </p:cNvPr>
            <p:cNvSpPr txBox="1"/>
            <p:nvPr/>
          </p:nvSpPr>
          <p:spPr>
            <a:xfrm>
              <a:off x="2513530" y="35926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D01D69-A38D-3E1E-831D-8031C5F35952}"/>
                </a:ext>
              </a:extLst>
            </p:cNvPr>
            <p:cNvSpPr txBox="1"/>
            <p:nvPr/>
          </p:nvSpPr>
          <p:spPr>
            <a:xfrm>
              <a:off x="2513530" y="28273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3E630A1-581A-167C-49C6-891F3AA0D48C}"/>
                </a:ext>
              </a:extLst>
            </p:cNvPr>
            <p:cNvSpPr txBox="1"/>
            <p:nvPr/>
          </p:nvSpPr>
          <p:spPr>
            <a:xfrm>
              <a:off x="2513530" y="20619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68BEB5-FC44-AB8E-90F2-75848B4D2074}"/>
                </a:ext>
              </a:extLst>
            </p:cNvPr>
            <p:cNvSpPr txBox="1"/>
            <p:nvPr/>
          </p:nvSpPr>
          <p:spPr>
            <a:xfrm>
              <a:off x="2513530" y="12967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E8E0A7A-66ED-7F63-1852-4A94FFFE8A48}"/>
              </a:ext>
            </a:extLst>
          </p:cNvPr>
          <p:cNvSpPr txBox="1"/>
          <p:nvPr/>
        </p:nvSpPr>
        <p:spPr>
          <a:xfrm rot="16200000">
            <a:off x="245781" y="3029209"/>
            <a:ext cx="3304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 &amp; GHI [</a:t>
            </a:r>
            <a:r>
              <a:rPr lang="en-GB" sz="2000" dirty="0"/>
              <a:t>W/dm</a:t>
            </a:r>
            <a:r>
              <a:rPr lang="en-GB" sz="2000" baseline="30000" dirty="0"/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]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A97B47B-D595-1F0A-8D95-37C1D58A1EBC}"/>
              </a:ext>
            </a:extLst>
          </p:cNvPr>
          <p:cNvCxnSpPr/>
          <p:nvPr/>
        </p:nvCxnSpPr>
        <p:spPr>
          <a:xfrm flipV="1">
            <a:off x="4221578" y="1038514"/>
            <a:ext cx="0" cy="423559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F835A2-668E-20A9-D0B9-86F1411D36E4}"/>
              </a:ext>
            </a:extLst>
          </p:cNvPr>
          <p:cNvCxnSpPr/>
          <p:nvPr/>
        </p:nvCxnSpPr>
        <p:spPr>
          <a:xfrm flipV="1">
            <a:off x="7692744" y="1060877"/>
            <a:ext cx="0" cy="423559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29F9425-68B7-C37A-93E9-3CD647E98BB7}"/>
              </a:ext>
            </a:extLst>
          </p:cNvPr>
          <p:cNvSpPr txBox="1"/>
          <p:nvPr/>
        </p:nvSpPr>
        <p:spPr>
          <a:xfrm>
            <a:off x="4238073" y="301090"/>
            <a:ext cx="140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AA67AC-27C6-B816-9BCB-BFFC7ACCAF1D}"/>
              </a:ext>
            </a:extLst>
          </p:cNvPr>
          <p:cNvSpPr txBox="1"/>
          <p:nvPr/>
        </p:nvSpPr>
        <p:spPr>
          <a:xfrm>
            <a:off x="3319878" y="301090"/>
            <a:ext cx="138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0AB3424-CD6F-86DB-6188-FBFCF008335D}"/>
              </a:ext>
            </a:extLst>
          </p:cNvPr>
          <p:cNvCxnSpPr>
            <a:cxnSpLocks/>
          </p:cNvCxnSpPr>
          <p:nvPr/>
        </p:nvCxnSpPr>
        <p:spPr>
          <a:xfrm flipH="1">
            <a:off x="2852310" y="629366"/>
            <a:ext cx="44622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3FFA2AC-099E-4E68-DE77-93198054D46D}"/>
              </a:ext>
            </a:extLst>
          </p:cNvPr>
          <p:cNvCxnSpPr>
            <a:cxnSpLocks/>
          </p:cNvCxnSpPr>
          <p:nvPr/>
        </p:nvCxnSpPr>
        <p:spPr>
          <a:xfrm>
            <a:off x="5373854" y="650461"/>
            <a:ext cx="53114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6D58A3C-B428-6E55-1964-78EEB03C940D}"/>
              </a:ext>
            </a:extLst>
          </p:cNvPr>
          <p:cNvSpPr txBox="1"/>
          <p:nvPr/>
        </p:nvSpPr>
        <p:spPr>
          <a:xfrm>
            <a:off x="2441733" y="1875705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Netload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25ADF06-0B9E-1842-72E9-EB81E26A2E30}"/>
              </a:ext>
            </a:extLst>
          </p:cNvPr>
          <p:cNvSpPr txBox="1"/>
          <p:nvPr/>
        </p:nvSpPr>
        <p:spPr>
          <a:xfrm>
            <a:off x="3002434" y="2387488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GHI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61475C8-5B5E-C95E-F697-B0E6D565E011}"/>
              </a:ext>
            </a:extLst>
          </p:cNvPr>
          <p:cNvCxnSpPr>
            <a:cxnSpLocks/>
          </p:cNvCxnSpPr>
          <p:nvPr/>
        </p:nvCxnSpPr>
        <p:spPr>
          <a:xfrm>
            <a:off x="2827855" y="2212776"/>
            <a:ext cx="0" cy="1524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D5D6682-4CC9-E293-E122-C08E1A140B7E}"/>
              </a:ext>
            </a:extLst>
          </p:cNvPr>
          <p:cNvCxnSpPr>
            <a:cxnSpLocks/>
          </p:cNvCxnSpPr>
          <p:nvPr/>
        </p:nvCxnSpPr>
        <p:spPr>
          <a:xfrm>
            <a:off x="3289658" y="2711104"/>
            <a:ext cx="0" cy="3221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27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ECAA7A4-9001-6E4C-B4F1-BDB3083F9F2C}"/>
              </a:ext>
            </a:extLst>
          </p:cNvPr>
          <p:cNvGrpSpPr/>
          <p:nvPr/>
        </p:nvGrpSpPr>
        <p:grpSpPr>
          <a:xfrm>
            <a:off x="2668157" y="1126331"/>
            <a:ext cx="6543675" cy="4381500"/>
            <a:chOff x="1571625" y="1047750"/>
            <a:chExt cx="65436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D1D81905-F5F0-5F8F-2620-EA88BB8BF6AD}"/>
                </a:ext>
              </a:extLst>
            </p:cNvPr>
            <p:cNvGrpSpPr/>
            <p:nvPr/>
          </p:nvGrpSpPr>
          <p:grpSpPr>
            <a:xfrm>
              <a:off x="1738598" y="1047750"/>
              <a:ext cx="5608796" cy="4381500"/>
              <a:chOff x="1738598" y="1047750"/>
              <a:chExt cx="5608796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99B33F0-3692-5612-5DA0-B11F7F75CBEC}"/>
                  </a:ext>
                </a:extLst>
              </p:cNvPr>
              <p:cNvSpPr/>
              <p:nvPr/>
            </p:nvSpPr>
            <p:spPr>
              <a:xfrm>
                <a:off x="1738598" y="1047750"/>
                <a:ext cx="9525" cy="4381500"/>
              </a:xfrm>
              <a:custGeom>
                <a:avLst/>
                <a:gdLst>
                  <a:gd name="connsiteX0" fmla="*/ 93 w 9525"/>
                  <a:gd name="connsiteY0" fmla="*/ 0 h 4381500"/>
                  <a:gd name="connsiteX1" fmla="*/ 9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3" y="0"/>
                    </a:moveTo>
                    <a:lnTo>
                      <a:pt x="9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E8FDBF-B89A-703D-A0A6-221C791B6BE2}"/>
                  </a:ext>
                </a:extLst>
              </p:cNvPr>
              <p:cNvSpPr/>
              <p:nvPr/>
            </p:nvSpPr>
            <p:spPr>
              <a:xfrm>
                <a:off x="2539841" y="1047750"/>
                <a:ext cx="9525" cy="4381500"/>
              </a:xfrm>
              <a:custGeom>
                <a:avLst/>
                <a:gdLst>
                  <a:gd name="connsiteX0" fmla="*/ 177 w 9525"/>
                  <a:gd name="connsiteY0" fmla="*/ 0 h 4381500"/>
                  <a:gd name="connsiteX1" fmla="*/ 17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7" y="0"/>
                    </a:moveTo>
                    <a:lnTo>
                      <a:pt x="17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083EDE8-6257-A509-D8B6-2CC12A21235E}"/>
                  </a:ext>
                </a:extLst>
              </p:cNvPr>
              <p:cNvSpPr/>
              <p:nvPr/>
            </p:nvSpPr>
            <p:spPr>
              <a:xfrm>
                <a:off x="3341084" y="1047750"/>
                <a:ext cx="9525" cy="4381500"/>
              </a:xfrm>
              <a:custGeom>
                <a:avLst/>
                <a:gdLst>
                  <a:gd name="connsiteX0" fmla="*/ 261 w 9525"/>
                  <a:gd name="connsiteY0" fmla="*/ 0 h 4381500"/>
                  <a:gd name="connsiteX1" fmla="*/ 26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1" y="0"/>
                    </a:moveTo>
                    <a:lnTo>
                      <a:pt x="26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68EB904-8885-E6C2-A126-A730401DA5B9}"/>
                  </a:ext>
                </a:extLst>
              </p:cNvPr>
              <p:cNvSpPr/>
              <p:nvPr/>
            </p:nvSpPr>
            <p:spPr>
              <a:xfrm>
                <a:off x="4142327" y="1047750"/>
                <a:ext cx="9525" cy="4381500"/>
              </a:xfrm>
              <a:custGeom>
                <a:avLst/>
                <a:gdLst>
                  <a:gd name="connsiteX0" fmla="*/ 345 w 9525"/>
                  <a:gd name="connsiteY0" fmla="*/ 0 h 4381500"/>
                  <a:gd name="connsiteX1" fmla="*/ 3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5" y="0"/>
                    </a:moveTo>
                    <a:lnTo>
                      <a:pt x="3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2226904-2329-50D7-6254-9EBA2468EFA3}"/>
                  </a:ext>
                </a:extLst>
              </p:cNvPr>
              <p:cNvSpPr/>
              <p:nvPr/>
            </p:nvSpPr>
            <p:spPr>
              <a:xfrm>
                <a:off x="4943665" y="1047750"/>
                <a:ext cx="9525" cy="4381500"/>
              </a:xfrm>
              <a:custGeom>
                <a:avLst/>
                <a:gdLst>
                  <a:gd name="connsiteX0" fmla="*/ 429 w 9525"/>
                  <a:gd name="connsiteY0" fmla="*/ 0 h 4381500"/>
                  <a:gd name="connsiteX1" fmla="*/ 42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9" y="0"/>
                    </a:moveTo>
                    <a:lnTo>
                      <a:pt x="42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3CF5402-D7E9-A32A-21A9-B1B0C97EC7EB}"/>
                  </a:ext>
                </a:extLst>
              </p:cNvPr>
              <p:cNvSpPr/>
              <p:nvPr/>
            </p:nvSpPr>
            <p:spPr>
              <a:xfrm>
                <a:off x="5744908" y="1047750"/>
                <a:ext cx="9525" cy="4381500"/>
              </a:xfrm>
              <a:custGeom>
                <a:avLst/>
                <a:gdLst>
                  <a:gd name="connsiteX0" fmla="*/ 513 w 9525"/>
                  <a:gd name="connsiteY0" fmla="*/ 0 h 4381500"/>
                  <a:gd name="connsiteX1" fmla="*/ 51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3" y="0"/>
                    </a:moveTo>
                    <a:lnTo>
                      <a:pt x="51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EF39B68-B806-7850-F1AE-F37A8DA3E8BA}"/>
                  </a:ext>
                </a:extLst>
              </p:cNvPr>
              <p:cNvSpPr/>
              <p:nvPr/>
            </p:nvSpPr>
            <p:spPr>
              <a:xfrm>
                <a:off x="6546151" y="1047750"/>
                <a:ext cx="9525" cy="4381500"/>
              </a:xfrm>
              <a:custGeom>
                <a:avLst/>
                <a:gdLst>
                  <a:gd name="connsiteX0" fmla="*/ 597 w 9525"/>
                  <a:gd name="connsiteY0" fmla="*/ 0 h 4381500"/>
                  <a:gd name="connsiteX1" fmla="*/ 59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97" y="0"/>
                    </a:moveTo>
                    <a:lnTo>
                      <a:pt x="59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CBE0FCC-F348-5FFA-ECF7-F125E7CE00D3}"/>
                  </a:ext>
                </a:extLst>
              </p:cNvPr>
              <p:cNvSpPr/>
              <p:nvPr/>
            </p:nvSpPr>
            <p:spPr>
              <a:xfrm>
                <a:off x="7347394" y="1047750"/>
                <a:ext cx="9525" cy="4381500"/>
              </a:xfrm>
              <a:custGeom>
                <a:avLst/>
                <a:gdLst>
                  <a:gd name="connsiteX0" fmla="*/ 681 w 9525"/>
                  <a:gd name="connsiteY0" fmla="*/ 0 h 4381500"/>
                  <a:gd name="connsiteX1" fmla="*/ 68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81" y="0"/>
                    </a:moveTo>
                    <a:lnTo>
                      <a:pt x="68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913FF06A-7C4A-74BE-E9C8-F3479B03C7C2}"/>
                </a:ext>
              </a:extLst>
            </p:cNvPr>
            <p:cNvGrpSpPr/>
            <p:nvPr/>
          </p:nvGrpSpPr>
          <p:grpSpPr>
            <a:xfrm>
              <a:off x="1571625" y="1092898"/>
              <a:ext cx="6543675" cy="3886580"/>
              <a:chOff x="1571625" y="1092898"/>
              <a:chExt cx="6543675" cy="3886580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8557634-EFFD-93CE-4F5F-600712602B1D}"/>
                  </a:ext>
                </a:extLst>
              </p:cNvPr>
              <p:cNvSpPr/>
              <p:nvPr/>
            </p:nvSpPr>
            <p:spPr>
              <a:xfrm>
                <a:off x="1571625" y="4979479"/>
                <a:ext cx="6543675" cy="9525"/>
              </a:xfrm>
              <a:custGeom>
                <a:avLst/>
                <a:gdLst>
                  <a:gd name="connsiteX0" fmla="*/ 0 w 6543675"/>
                  <a:gd name="connsiteY0" fmla="*/ 463 h 9525"/>
                  <a:gd name="connsiteX1" fmla="*/ 6543675 w 6543675"/>
                  <a:gd name="connsiteY1" fmla="*/ 46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463"/>
                    </a:moveTo>
                    <a:lnTo>
                      <a:pt x="6543675" y="46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670DD6-820C-2076-D4FF-01EB3A9C8172}"/>
                  </a:ext>
                </a:extLst>
              </p:cNvPr>
              <p:cNvSpPr/>
              <p:nvPr/>
            </p:nvSpPr>
            <p:spPr>
              <a:xfrm>
                <a:off x="1571625" y="3683889"/>
                <a:ext cx="6543675" cy="9525"/>
              </a:xfrm>
              <a:custGeom>
                <a:avLst/>
                <a:gdLst>
                  <a:gd name="connsiteX0" fmla="*/ 0 w 6543675"/>
                  <a:gd name="connsiteY0" fmla="*/ 327 h 9525"/>
                  <a:gd name="connsiteX1" fmla="*/ 6543675 w 6543675"/>
                  <a:gd name="connsiteY1" fmla="*/ 3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327"/>
                    </a:moveTo>
                    <a:lnTo>
                      <a:pt x="6543675" y="3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390F190-3848-4FE2-CE6A-3D13CCC7CC26}"/>
                  </a:ext>
                </a:extLst>
              </p:cNvPr>
              <p:cNvSpPr/>
              <p:nvPr/>
            </p:nvSpPr>
            <p:spPr>
              <a:xfrm>
                <a:off x="1571625" y="3036189"/>
                <a:ext cx="6543675" cy="9525"/>
              </a:xfrm>
              <a:custGeom>
                <a:avLst/>
                <a:gdLst>
                  <a:gd name="connsiteX0" fmla="*/ 0 w 6543675"/>
                  <a:gd name="connsiteY0" fmla="*/ 259 h 9525"/>
                  <a:gd name="connsiteX1" fmla="*/ 6543675 w 6543675"/>
                  <a:gd name="connsiteY1" fmla="*/ 2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259"/>
                    </a:moveTo>
                    <a:lnTo>
                      <a:pt x="6543675" y="2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E4A2A59-E361-FFB9-CC65-139DC60E0F53}"/>
                  </a:ext>
                </a:extLst>
              </p:cNvPr>
              <p:cNvSpPr/>
              <p:nvPr/>
            </p:nvSpPr>
            <p:spPr>
              <a:xfrm>
                <a:off x="1571625" y="2388393"/>
                <a:ext cx="6543675" cy="9525"/>
              </a:xfrm>
              <a:custGeom>
                <a:avLst/>
                <a:gdLst>
                  <a:gd name="connsiteX0" fmla="*/ 0 w 6543675"/>
                  <a:gd name="connsiteY0" fmla="*/ 191 h 9525"/>
                  <a:gd name="connsiteX1" fmla="*/ 6543675 w 6543675"/>
                  <a:gd name="connsiteY1" fmla="*/ 1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91"/>
                    </a:moveTo>
                    <a:lnTo>
                      <a:pt x="6543675" y="1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B444415-2328-D57A-0244-C04A6CDB2A1D}"/>
                  </a:ext>
                </a:extLst>
              </p:cNvPr>
              <p:cNvSpPr/>
              <p:nvPr/>
            </p:nvSpPr>
            <p:spPr>
              <a:xfrm>
                <a:off x="1571625" y="1740598"/>
                <a:ext cx="6543675" cy="9525"/>
              </a:xfrm>
              <a:custGeom>
                <a:avLst/>
                <a:gdLst>
                  <a:gd name="connsiteX0" fmla="*/ 0 w 6543675"/>
                  <a:gd name="connsiteY0" fmla="*/ 123 h 9525"/>
                  <a:gd name="connsiteX1" fmla="*/ 6543675 w 65436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23"/>
                    </a:moveTo>
                    <a:lnTo>
                      <a:pt x="65436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622D8EC-B93D-5DA9-A3D5-564D978FDFB8}"/>
                  </a:ext>
                </a:extLst>
              </p:cNvPr>
              <p:cNvSpPr/>
              <p:nvPr/>
            </p:nvSpPr>
            <p:spPr>
              <a:xfrm>
                <a:off x="1571625" y="1092898"/>
                <a:ext cx="6543675" cy="9525"/>
              </a:xfrm>
              <a:custGeom>
                <a:avLst/>
                <a:gdLst>
                  <a:gd name="connsiteX0" fmla="*/ 0 w 6543675"/>
                  <a:gd name="connsiteY0" fmla="*/ 55 h 9525"/>
                  <a:gd name="connsiteX1" fmla="*/ 6543675 w 654367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55"/>
                    </a:moveTo>
                    <a:lnTo>
                      <a:pt x="654367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658322F3-FD82-120E-FA12-A0CBCC41D6CE}"/>
              </a:ext>
            </a:extLst>
          </p:cNvPr>
          <p:cNvSpPr/>
          <p:nvPr/>
        </p:nvSpPr>
        <p:spPr>
          <a:xfrm>
            <a:off x="2668157" y="4410265"/>
            <a:ext cx="6543675" cy="9525"/>
          </a:xfrm>
          <a:custGeom>
            <a:avLst/>
            <a:gdLst>
              <a:gd name="connsiteX0" fmla="*/ 0 w 6543675"/>
              <a:gd name="connsiteY0" fmla="*/ 395 h 9525"/>
              <a:gd name="connsiteX1" fmla="*/ 6543675 w 6543675"/>
              <a:gd name="connsiteY1" fmla="*/ 3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675" h="9525">
                <a:moveTo>
                  <a:pt x="0" y="395"/>
                </a:moveTo>
                <a:lnTo>
                  <a:pt x="6543675" y="39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EC48759-369F-227D-1B95-06B684828D18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1264578-C339-4315-4F2A-F067F5E60AA1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11C5E8B-88E5-8963-57B4-81D94985E3F5}"/>
              </a:ext>
            </a:extLst>
          </p:cNvPr>
          <p:cNvGrpSpPr/>
          <p:nvPr/>
        </p:nvGrpSpPr>
        <p:grpSpPr>
          <a:xfrm>
            <a:off x="2668157" y="1345406"/>
            <a:ext cx="6543675" cy="3943350"/>
            <a:chOff x="1571625" y="1266825"/>
            <a:chExt cx="65436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1E68B5C-C5D6-A501-4631-632059C97782}"/>
                </a:ext>
              </a:extLst>
            </p:cNvPr>
            <p:cNvSpPr/>
            <p:nvPr/>
          </p:nvSpPr>
          <p:spPr>
            <a:xfrm>
              <a:off x="1571625" y="1266825"/>
              <a:ext cx="6543675" cy="3943350"/>
            </a:xfrm>
            <a:custGeom>
              <a:avLst/>
              <a:gdLst>
                <a:gd name="connsiteX0" fmla="*/ 75 w 6543675"/>
                <a:gd name="connsiteY0" fmla="*/ 2206612 h 3943350"/>
                <a:gd name="connsiteX1" fmla="*/ 33508 w 6543675"/>
                <a:gd name="connsiteY1" fmla="*/ 1734838 h 3943350"/>
                <a:gd name="connsiteX2" fmla="*/ 66845 w 6543675"/>
                <a:gd name="connsiteY2" fmla="*/ 2562466 h 3943350"/>
                <a:gd name="connsiteX3" fmla="*/ 100278 w 6543675"/>
                <a:gd name="connsiteY3" fmla="*/ 2566371 h 3943350"/>
                <a:gd name="connsiteX4" fmla="*/ 133616 w 6543675"/>
                <a:gd name="connsiteY4" fmla="*/ 2384158 h 3943350"/>
                <a:gd name="connsiteX5" fmla="*/ 167048 w 6543675"/>
                <a:gd name="connsiteY5" fmla="*/ 2291574 h 3943350"/>
                <a:gd name="connsiteX6" fmla="*/ 200386 w 6543675"/>
                <a:gd name="connsiteY6" fmla="*/ 2499696 h 3943350"/>
                <a:gd name="connsiteX7" fmla="*/ 233819 w 6543675"/>
                <a:gd name="connsiteY7" fmla="*/ 2518365 h 3943350"/>
                <a:gd name="connsiteX8" fmla="*/ 267156 w 6543675"/>
                <a:gd name="connsiteY8" fmla="*/ 2519413 h 3943350"/>
                <a:gd name="connsiteX9" fmla="*/ 300589 w 6543675"/>
                <a:gd name="connsiteY9" fmla="*/ 2239759 h 3943350"/>
                <a:gd name="connsiteX10" fmla="*/ 333926 w 6543675"/>
                <a:gd name="connsiteY10" fmla="*/ 2302624 h 3943350"/>
                <a:gd name="connsiteX11" fmla="*/ 367359 w 6543675"/>
                <a:gd name="connsiteY11" fmla="*/ 2404065 h 3943350"/>
                <a:gd name="connsiteX12" fmla="*/ 400697 w 6543675"/>
                <a:gd name="connsiteY12" fmla="*/ 2401970 h 3943350"/>
                <a:gd name="connsiteX13" fmla="*/ 434129 w 6543675"/>
                <a:gd name="connsiteY13" fmla="*/ 2417495 h 3943350"/>
                <a:gd name="connsiteX14" fmla="*/ 467467 w 6543675"/>
                <a:gd name="connsiteY14" fmla="*/ 2347677 h 3943350"/>
                <a:gd name="connsiteX15" fmla="*/ 500900 w 6543675"/>
                <a:gd name="connsiteY15" fmla="*/ 1914861 h 3943350"/>
                <a:gd name="connsiteX16" fmla="*/ 534237 w 6543675"/>
                <a:gd name="connsiteY16" fmla="*/ 2308339 h 3943350"/>
                <a:gd name="connsiteX17" fmla="*/ 567670 w 6543675"/>
                <a:gd name="connsiteY17" fmla="*/ 2343962 h 3943350"/>
                <a:gd name="connsiteX18" fmla="*/ 601007 w 6543675"/>
                <a:gd name="connsiteY18" fmla="*/ 2327674 h 3943350"/>
                <a:gd name="connsiteX19" fmla="*/ 634440 w 6543675"/>
                <a:gd name="connsiteY19" fmla="*/ 2316149 h 3943350"/>
                <a:gd name="connsiteX20" fmla="*/ 667778 w 6543675"/>
                <a:gd name="connsiteY20" fmla="*/ 2271858 h 3943350"/>
                <a:gd name="connsiteX21" fmla="*/ 701210 w 6543675"/>
                <a:gd name="connsiteY21" fmla="*/ 2002396 h 3943350"/>
                <a:gd name="connsiteX22" fmla="*/ 734548 w 6543675"/>
                <a:gd name="connsiteY22" fmla="*/ 2054402 h 3943350"/>
                <a:gd name="connsiteX23" fmla="*/ 767981 w 6543675"/>
                <a:gd name="connsiteY23" fmla="*/ 2272239 h 3943350"/>
                <a:gd name="connsiteX24" fmla="*/ 801318 w 6543675"/>
                <a:gd name="connsiteY24" fmla="*/ 2247664 h 3943350"/>
                <a:gd name="connsiteX25" fmla="*/ 834751 w 6543675"/>
                <a:gd name="connsiteY25" fmla="*/ 2209374 h 3943350"/>
                <a:gd name="connsiteX26" fmla="*/ 868088 w 6543675"/>
                <a:gd name="connsiteY26" fmla="*/ 2226424 h 3943350"/>
                <a:gd name="connsiteX27" fmla="*/ 901521 w 6543675"/>
                <a:gd name="connsiteY27" fmla="*/ 2283764 h 3943350"/>
                <a:gd name="connsiteX28" fmla="*/ 934859 w 6543675"/>
                <a:gd name="connsiteY28" fmla="*/ 2286050 h 3943350"/>
                <a:gd name="connsiteX29" fmla="*/ 968291 w 6543675"/>
                <a:gd name="connsiteY29" fmla="*/ 1867141 h 3943350"/>
                <a:gd name="connsiteX30" fmla="*/ 1001629 w 6543675"/>
                <a:gd name="connsiteY30" fmla="*/ 2293099 h 3943350"/>
                <a:gd name="connsiteX31" fmla="*/ 1035062 w 6543675"/>
                <a:gd name="connsiteY31" fmla="*/ 2375395 h 3943350"/>
                <a:gd name="connsiteX32" fmla="*/ 1068399 w 6543675"/>
                <a:gd name="connsiteY32" fmla="*/ 2555703 h 3943350"/>
                <a:gd name="connsiteX33" fmla="*/ 1101832 w 6543675"/>
                <a:gd name="connsiteY33" fmla="*/ 2572657 h 3943350"/>
                <a:gd name="connsiteX34" fmla="*/ 1135169 w 6543675"/>
                <a:gd name="connsiteY34" fmla="*/ 2619806 h 3943350"/>
                <a:gd name="connsiteX35" fmla="*/ 1168602 w 6543675"/>
                <a:gd name="connsiteY35" fmla="*/ 2896126 h 3943350"/>
                <a:gd name="connsiteX36" fmla="*/ 1201940 w 6543675"/>
                <a:gd name="connsiteY36" fmla="*/ 3061671 h 3943350"/>
                <a:gd name="connsiteX37" fmla="*/ 1235372 w 6543675"/>
                <a:gd name="connsiteY37" fmla="*/ 2725820 h 3943350"/>
                <a:gd name="connsiteX38" fmla="*/ 1268710 w 6543675"/>
                <a:gd name="connsiteY38" fmla="*/ 2609900 h 3943350"/>
                <a:gd name="connsiteX39" fmla="*/ 1302143 w 6543675"/>
                <a:gd name="connsiteY39" fmla="*/ 2907175 h 3943350"/>
                <a:gd name="connsiteX40" fmla="*/ 1335480 w 6543675"/>
                <a:gd name="connsiteY40" fmla="*/ 3048336 h 3943350"/>
                <a:gd name="connsiteX41" fmla="*/ 1368913 w 6543675"/>
                <a:gd name="connsiteY41" fmla="*/ 3173590 h 3943350"/>
                <a:gd name="connsiteX42" fmla="*/ 1402250 w 6543675"/>
                <a:gd name="connsiteY42" fmla="*/ 3631456 h 3943350"/>
                <a:gd name="connsiteX43" fmla="*/ 1435683 w 6543675"/>
                <a:gd name="connsiteY43" fmla="*/ 3637362 h 3943350"/>
                <a:gd name="connsiteX44" fmla="*/ 1469021 w 6543675"/>
                <a:gd name="connsiteY44" fmla="*/ 3547351 h 3943350"/>
                <a:gd name="connsiteX45" fmla="*/ 1502453 w 6543675"/>
                <a:gd name="connsiteY45" fmla="*/ 3115868 h 3943350"/>
                <a:gd name="connsiteX46" fmla="*/ 1535791 w 6543675"/>
                <a:gd name="connsiteY46" fmla="*/ 3142824 h 3943350"/>
                <a:gd name="connsiteX47" fmla="*/ 1569224 w 6543675"/>
                <a:gd name="connsiteY47" fmla="*/ 2830118 h 3943350"/>
                <a:gd name="connsiteX48" fmla="*/ 1602561 w 6543675"/>
                <a:gd name="connsiteY48" fmla="*/ 3021952 h 3943350"/>
                <a:gd name="connsiteX49" fmla="*/ 1635994 w 6543675"/>
                <a:gd name="connsiteY49" fmla="*/ 2895650 h 3943350"/>
                <a:gd name="connsiteX50" fmla="*/ 1669427 w 6543675"/>
                <a:gd name="connsiteY50" fmla="*/ 3484866 h 3943350"/>
                <a:gd name="connsiteX51" fmla="*/ 1702764 w 6543675"/>
                <a:gd name="connsiteY51" fmla="*/ 3133013 h 3943350"/>
                <a:gd name="connsiteX52" fmla="*/ 1736197 w 6543675"/>
                <a:gd name="connsiteY52" fmla="*/ 3723087 h 3943350"/>
                <a:gd name="connsiteX53" fmla="*/ 1769534 w 6543675"/>
                <a:gd name="connsiteY53" fmla="*/ 3375996 h 3943350"/>
                <a:gd name="connsiteX54" fmla="*/ 1802967 w 6543675"/>
                <a:gd name="connsiteY54" fmla="*/ 3217786 h 3943350"/>
                <a:gd name="connsiteX55" fmla="*/ 1836305 w 6543675"/>
                <a:gd name="connsiteY55" fmla="*/ 3581926 h 3943350"/>
                <a:gd name="connsiteX56" fmla="*/ 1869737 w 6543675"/>
                <a:gd name="connsiteY56" fmla="*/ 3541350 h 3943350"/>
                <a:gd name="connsiteX57" fmla="*/ 1903075 w 6543675"/>
                <a:gd name="connsiteY57" fmla="*/ 3356660 h 3943350"/>
                <a:gd name="connsiteX58" fmla="*/ 1936508 w 6543675"/>
                <a:gd name="connsiteY58" fmla="*/ 3096151 h 3943350"/>
                <a:gd name="connsiteX59" fmla="*/ 1969845 w 6543675"/>
                <a:gd name="connsiteY59" fmla="*/ 3450100 h 3943350"/>
                <a:gd name="connsiteX60" fmla="*/ 2003278 w 6543675"/>
                <a:gd name="connsiteY60" fmla="*/ 3244932 h 3943350"/>
                <a:gd name="connsiteX61" fmla="*/ 2036615 w 6543675"/>
                <a:gd name="connsiteY61" fmla="*/ 3678320 h 3943350"/>
                <a:gd name="connsiteX62" fmla="*/ 2070048 w 6543675"/>
                <a:gd name="connsiteY62" fmla="*/ 3244265 h 3943350"/>
                <a:gd name="connsiteX63" fmla="*/ 2103386 w 6543675"/>
                <a:gd name="connsiteY63" fmla="*/ 3075578 h 3943350"/>
                <a:gd name="connsiteX64" fmla="*/ 2136818 w 6543675"/>
                <a:gd name="connsiteY64" fmla="*/ 3281508 h 3943350"/>
                <a:gd name="connsiteX65" fmla="*/ 2170156 w 6543675"/>
                <a:gd name="connsiteY65" fmla="*/ 3052717 h 3943350"/>
                <a:gd name="connsiteX66" fmla="*/ 2203589 w 6543675"/>
                <a:gd name="connsiteY66" fmla="*/ 3645649 h 3943350"/>
                <a:gd name="connsiteX67" fmla="*/ 2236926 w 6543675"/>
                <a:gd name="connsiteY67" fmla="*/ 3749471 h 3943350"/>
                <a:gd name="connsiteX68" fmla="*/ 2270359 w 6543675"/>
                <a:gd name="connsiteY68" fmla="*/ 3599548 h 3943350"/>
                <a:gd name="connsiteX69" fmla="*/ 2303696 w 6543675"/>
                <a:gd name="connsiteY69" fmla="*/ 3135585 h 3943350"/>
                <a:gd name="connsiteX70" fmla="*/ 2337129 w 6543675"/>
                <a:gd name="connsiteY70" fmla="*/ 2793542 h 3943350"/>
                <a:gd name="connsiteX71" fmla="*/ 2403899 w 6543675"/>
                <a:gd name="connsiteY71" fmla="*/ 3212071 h 3943350"/>
                <a:gd name="connsiteX72" fmla="*/ 2437237 w 6543675"/>
                <a:gd name="connsiteY72" fmla="*/ 3058909 h 3943350"/>
                <a:gd name="connsiteX73" fmla="*/ 2470670 w 6543675"/>
                <a:gd name="connsiteY73" fmla="*/ 2869171 h 3943350"/>
                <a:gd name="connsiteX74" fmla="*/ 2504007 w 6543675"/>
                <a:gd name="connsiteY74" fmla="*/ 2761538 h 3943350"/>
                <a:gd name="connsiteX75" fmla="*/ 2537440 w 6543675"/>
                <a:gd name="connsiteY75" fmla="*/ 2757728 h 3943350"/>
                <a:gd name="connsiteX76" fmla="*/ 2570778 w 6543675"/>
                <a:gd name="connsiteY76" fmla="*/ 2727439 h 3943350"/>
                <a:gd name="connsiteX77" fmla="*/ 2604210 w 6543675"/>
                <a:gd name="connsiteY77" fmla="*/ 2599708 h 3943350"/>
                <a:gd name="connsiteX78" fmla="*/ 2637548 w 6543675"/>
                <a:gd name="connsiteY78" fmla="*/ 2005348 h 3943350"/>
                <a:gd name="connsiteX79" fmla="*/ 2670980 w 6543675"/>
                <a:gd name="connsiteY79" fmla="*/ 2582945 h 3943350"/>
                <a:gd name="connsiteX80" fmla="*/ 2704318 w 6543675"/>
                <a:gd name="connsiteY80" fmla="*/ 2560561 h 3943350"/>
                <a:gd name="connsiteX81" fmla="*/ 2737751 w 6543675"/>
                <a:gd name="connsiteY81" fmla="*/ 2529604 h 3943350"/>
                <a:gd name="connsiteX82" fmla="*/ 2771088 w 6543675"/>
                <a:gd name="connsiteY82" fmla="*/ 2559799 h 3943350"/>
                <a:gd name="connsiteX83" fmla="*/ 2837858 w 6543675"/>
                <a:gd name="connsiteY83" fmla="*/ 2579325 h 3943350"/>
                <a:gd name="connsiteX84" fmla="*/ 2871291 w 6543675"/>
                <a:gd name="connsiteY84" fmla="*/ 2571800 h 3943350"/>
                <a:gd name="connsiteX85" fmla="*/ 2904629 w 6543675"/>
                <a:gd name="connsiteY85" fmla="*/ 2544273 h 3943350"/>
                <a:gd name="connsiteX86" fmla="*/ 2938061 w 6543675"/>
                <a:gd name="connsiteY86" fmla="*/ 1977535 h 3943350"/>
                <a:gd name="connsiteX87" fmla="*/ 2971399 w 6543675"/>
                <a:gd name="connsiteY87" fmla="*/ 2495029 h 3943350"/>
                <a:gd name="connsiteX88" fmla="*/ 3004832 w 6543675"/>
                <a:gd name="connsiteY88" fmla="*/ 2550655 h 3943350"/>
                <a:gd name="connsiteX89" fmla="*/ 3038169 w 6543675"/>
                <a:gd name="connsiteY89" fmla="*/ 2094693 h 3943350"/>
                <a:gd name="connsiteX90" fmla="*/ 3071602 w 6543675"/>
                <a:gd name="connsiteY90" fmla="*/ 2028875 h 3943350"/>
                <a:gd name="connsiteX91" fmla="*/ 3104939 w 6543675"/>
                <a:gd name="connsiteY91" fmla="*/ 2482837 h 3943350"/>
                <a:gd name="connsiteX92" fmla="*/ 3138372 w 6543675"/>
                <a:gd name="connsiteY92" fmla="*/ 2489885 h 3943350"/>
                <a:gd name="connsiteX93" fmla="*/ 3171710 w 6543675"/>
                <a:gd name="connsiteY93" fmla="*/ 2467978 h 3943350"/>
                <a:gd name="connsiteX94" fmla="*/ 3205142 w 6543675"/>
                <a:gd name="connsiteY94" fmla="*/ 2171179 h 3943350"/>
                <a:gd name="connsiteX95" fmla="*/ 3238480 w 6543675"/>
                <a:gd name="connsiteY95" fmla="*/ 2100217 h 3943350"/>
                <a:gd name="connsiteX96" fmla="*/ 3271913 w 6543675"/>
                <a:gd name="connsiteY96" fmla="*/ 2419400 h 3943350"/>
                <a:gd name="connsiteX97" fmla="*/ 3305345 w 6543675"/>
                <a:gd name="connsiteY97" fmla="*/ 2380348 h 3943350"/>
                <a:gd name="connsiteX98" fmla="*/ 3338683 w 6543675"/>
                <a:gd name="connsiteY98" fmla="*/ 1995157 h 3943350"/>
                <a:gd name="connsiteX99" fmla="*/ 3372116 w 6543675"/>
                <a:gd name="connsiteY99" fmla="*/ 2115172 h 3943350"/>
                <a:gd name="connsiteX100" fmla="*/ 3405453 w 6543675"/>
                <a:gd name="connsiteY100" fmla="*/ 2313196 h 3943350"/>
                <a:gd name="connsiteX101" fmla="*/ 3438886 w 6543675"/>
                <a:gd name="connsiteY101" fmla="*/ 2313387 h 3943350"/>
                <a:gd name="connsiteX102" fmla="*/ 3472223 w 6543675"/>
                <a:gd name="connsiteY102" fmla="*/ 2259761 h 3943350"/>
                <a:gd name="connsiteX103" fmla="*/ 3505656 w 6543675"/>
                <a:gd name="connsiteY103" fmla="*/ 2209660 h 3943350"/>
                <a:gd name="connsiteX104" fmla="*/ 3538994 w 6543675"/>
                <a:gd name="connsiteY104" fmla="*/ 1992013 h 3943350"/>
                <a:gd name="connsiteX105" fmla="*/ 3572426 w 6543675"/>
                <a:gd name="connsiteY105" fmla="*/ 1845424 h 3943350"/>
                <a:gd name="connsiteX106" fmla="*/ 3605764 w 6543675"/>
                <a:gd name="connsiteY106" fmla="*/ 2219185 h 3943350"/>
                <a:gd name="connsiteX107" fmla="*/ 3639197 w 6543675"/>
                <a:gd name="connsiteY107" fmla="*/ 2206421 h 3943350"/>
                <a:gd name="connsiteX108" fmla="*/ 3672534 w 6543675"/>
                <a:gd name="connsiteY108" fmla="*/ 2149747 h 3943350"/>
                <a:gd name="connsiteX109" fmla="*/ 3739304 w 6543675"/>
                <a:gd name="connsiteY109" fmla="*/ 2200611 h 3943350"/>
                <a:gd name="connsiteX110" fmla="*/ 3772737 w 6543675"/>
                <a:gd name="connsiteY110" fmla="*/ 2005348 h 3943350"/>
                <a:gd name="connsiteX111" fmla="*/ 3806074 w 6543675"/>
                <a:gd name="connsiteY111" fmla="*/ 1889239 h 3943350"/>
                <a:gd name="connsiteX112" fmla="*/ 3839507 w 6543675"/>
                <a:gd name="connsiteY112" fmla="*/ 2192038 h 3943350"/>
                <a:gd name="connsiteX113" fmla="*/ 3872845 w 6543675"/>
                <a:gd name="connsiteY113" fmla="*/ 2269000 h 3943350"/>
                <a:gd name="connsiteX114" fmla="*/ 3906278 w 6543675"/>
                <a:gd name="connsiteY114" fmla="*/ 2247664 h 3943350"/>
                <a:gd name="connsiteX115" fmla="*/ 3939615 w 6543675"/>
                <a:gd name="connsiteY115" fmla="*/ 2243759 h 3943350"/>
                <a:gd name="connsiteX116" fmla="*/ 3973048 w 6543675"/>
                <a:gd name="connsiteY116" fmla="*/ 2198611 h 3943350"/>
                <a:gd name="connsiteX117" fmla="*/ 4006385 w 6543675"/>
                <a:gd name="connsiteY117" fmla="*/ 2202421 h 3943350"/>
                <a:gd name="connsiteX118" fmla="*/ 4039818 w 6543675"/>
                <a:gd name="connsiteY118" fmla="*/ 1766080 h 3943350"/>
                <a:gd name="connsiteX119" fmla="*/ 4073156 w 6543675"/>
                <a:gd name="connsiteY119" fmla="*/ 2221090 h 3943350"/>
                <a:gd name="connsiteX120" fmla="*/ 4106588 w 6543675"/>
                <a:gd name="connsiteY120" fmla="*/ 2283478 h 3943350"/>
                <a:gd name="connsiteX121" fmla="*/ 4139926 w 6543675"/>
                <a:gd name="connsiteY121" fmla="*/ 2289670 h 3943350"/>
                <a:gd name="connsiteX122" fmla="*/ 4173359 w 6543675"/>
                <a:gd name="connsiteY122" fmla="*/ 2337009 h 3943350"/>
                <a:gd name="connsiteX123" fmla="*/ 4240129 w 6543675"/>
                <a:gd name="connsiteY123" fmla="*/ 2394159 h 3943350"/>
                <a:gd name="connsiteX124" fmla="*/ 4273466 w 6543675"/>
                <a:gd name="connsiteY124" fmla="*/ 2372918 h 3943350"/>
                <a:gd name="connsiteX125" fmla="*/ 4306899 w 6543675"/>
                <a:gd name="connsiteY125" fmla="*/ 2010397 h 3943350"/>
                <a:gd name="connsiteX126" fmla="*/ 4340237 w 6543675"/>
                <a:gd name="connsiteY126" fmla="*/ 2153938 h 3943350"/>
                <a:gd name="connsiteX127" fmla="*/ 4373670 w 6543675"/>
                <a:gd name="connsiteY127" fmla="*/ 2420067 h 3943350"/>
                <a:gd name="connsiteX128" fmla="*/ 4407007 w 6543675"/>
                <a:gd name="connsiteY128" fmla="*/ 2478836 h 3943350"/>
                <a:gd name="connsiteX129" fmla="*/ 4440440 w 6543675"/>
                <a:gd name="connsiteY129" fmla="*/ 2520270 h 3943350"/>
                <a:gd name="connsiteX130" fmla="*/ 4473777 w 6543675"/>
                <a:gd name="connsiteY130" fmla="*/ 2651524 h 3943350"/>
                <a:gd name="connsiteX131" fmla="*/ 4507210 w 6543675"/>
                <a:gd name="connsiteY131" fmla="*/ 2706484 h 3943350"/>
                <a:gd name="connsiteX132" fmla="*/ 4540548 w 6543675"/>
                <a:gd name="connsiteY132" fmla="*/ 2676956 h 3943350"/>
                <a:gd name="connsiteX133" fmla="*/ 4573980 w 6543675"/>
                <a:gd name="connsiteY133" fmla="*/ 2613901 h 3943350"/>
                <a:gd name="connsiteX134" fmla="*/ 4607318 w 6543675"/>
                <a:gd name="connsiteY134" fmla="*/ 2614091 h 3943350"/>
                <a:gd name="connsiteX135" fmla="*/ 4640750 w 6543675"/>
                <a:gd name="connsiteY135" fmla="*/ 2317864 h 3943350"/>
                <a:gd name="connsiteX136" fmla="*/ 4674088 w 6543675"/>
                <a:gd name="connsiteY136" fmla="*/ 3092056 h 3943350"/>
                <a:gd name="connsiteX137" fmla="*/ 4707521 w 6543675"/>
                <a:gd name="connsiteY137" fmla="*/ 3400570 h 3943350"/>
                <a:gd name="connsiteX138" fmla="*/ 4740858 w 6543675"/>
                <a:gd name="connsiteY138" fmla="*/ 3488581 h 3943350"/>
                <a:gd name="connsiteX139" fmla="*/ 4774291 w 6543675"/>
                <a:gd name="connsiteY139" fmla="*/ 3208165 h 3943350"/>
                <a:gd name="connsiteX140" fmla="*/ 4807629 w 6543675"/>
                <a:gd name="connsiteY140" fmla="*/ 3410381 h 3943350"/>
                <a:gd name="connsiteX141" fmla="*/ 4841061 w 6543675"/>
                <a:gd name="connsiteY141" fmla="*/ 3352755 h 3943350"/>
                <a:gd name="connsiteX142" fmla="*/ 4874399 w 6543675"/>
                <a:gd name="connsiteY142" fmla="*/ 3508584 h 3943350"/>
                <a:gd name="connsiteX143" fmla="*/ 4907831 w 6543675"/>
                <a:gd name="connsiteY143" fmla="*/ 3730040 h 3943350"/>
                <a:gd name="connsiteX144" fmla="*/ 4941264 w 6543675"/>
                <a:gd name="connsiteY144" fmla="*/ 3563353 h 3943350"/>
                <a:gd name="connsiteX145" fmla="*/ 4974602 w 6543675"/>
                <a:gd name="connsiteY145" fmla="*/ 2864027 h 3943350"/>
                <a:gd name="connsiteX146" fmla="*/ 5008035 w 6543675"/>
                <a:gd name="connsiteY146" fmla="*/ 2819164 h 3943350"/>
                <a:gd name="connsiteX147" fmla="*/ 5041372 w 6543675"/>
                <a:gd name="connsiteY147" fmla="*/ 3509536 h 3943350"/>
                <a:gd name="connsiteX148" fmla="*/ 5074805 w 6543675"/>
                <a:gd name="connsiteY148" fmla="*/ 3829862 h 3943350"/>
                <a:gd name="connsiteX149" fmla="*/ 5108143 w 6543675"/>
                <a:gd name="connsiteY149" fmla="*/ 3770521 h 3943350"/>
                <a:gd name="connsiteX150" fmla="*/ 5141575 w 6543675"/>
                <a:gd name="connsiteY150" fmla="*/ 3465150 h 3943350"/>
                <a:gd name="connsiteX151" fmla="*/ 5174912 w 6543675"/>
                <a:gd name="connsiteY151" fmla="*/ 3869677 h 3943350"/>
                <a:gd name="connsiteX152" fmla="*/ 5208345 w 6543675"/>
                <a:gd name="connsiteY152" fmla="*/ 3938447 h 3943350"/>
                <a:gd name="connsiteX153" fmla="*/ 5241683 w 6543675"/>
                <a:gd name="connsiteY153" fmla="*/ 3943400 h 3943350"/>
                <a:gd name="connsiteX154" fmla="*/ 5275115 w 6543675"/>
                <a:gd name="connsiteY154" fmla="*/ 3837291 h 3943350"/>
                <a:gd name="connsiteX155" fmla="*/ 5308453 w 6543675"/>
                <a:gd name="connsiteY155" fmla="*/ 3468960 h 3943350"/>
                <a:gd name="connsiteX156" fmla="*/ 5341886 w 6543675"/>
                <a:gd name="connsiteY156" fmla="*/ 3879868 h 3943350"/>
                <a:gd name="connsiteX157" fmla="*/ 5375223 w 6543675"/>
                <a:gd name="connsiteY157" fmla="*/ 3882631 h 3943350"/>
                <a:gd name="connsiteX158" fmla="*/ 5408656 w 6543675"/>
                <a:gd name="connsiteY158" fmla="*/ 3805954 h 3943350"/>
                <a:gd name="connsiteX159" fmla="*/ 5441994 w 6543675"/>
                <a:gd name="connsiteY159" fmla="*/ 3407619 h 3943350"/>
                <a:gd name="connsiteX160" fmla="*/ 5475427 w 6543675"/>
                <a:gd name="connsiteY160" fmla="*/ 1771224 h 3943350"/>
                <a:gd name="connsiteX161" fmla="*/ 5508764 w 6543675"/>
                <a:gd name="connsiteY161" fmla="*/ 3071482 h 3943350"/>
                <a:gd name="connsiteX162" fmla="*/ 5542196 w 6543675"/>
                <a:gd name="connsiteY162" fmla="*/ 2974803 h 3943350"/>
                <a:gd name="connsiteX163" fmla="*/ 5575534 w 6543675"/>
                <a:gd name="connsiteY163" fmla="*/ 3289699 h 3943350"/>
                <a:gd name="connsiteX164" fmla="*/ 5608967 w 6543675"/>
                <a:gd name="connsiteY164" fmla="*/ 2720295 h 3943350"/>
                <a:gd name="connsiteX165" fmla="*/ 5642304 w 6543675"/>
                <a:gd name="connsiteY165" fmla="*/ 1665020 h 3943350"/>
                <a:gd name="connsiteX166" fmla="*/ 5675737 w 6543675"/>
                <a:gd name="connsiteY166" fmla="*/ 945121 h 3943350"/>
                <a:gd name="connsiteX167" fmla="*/ 5709074 w 6543675"/>
                <a:gd name="connsiteY167" fmla="*/ 960170 h 3943350"/>
                <a:gd name="connsiteX168" fmla="*/ 5742507 w 6543675"/>
                <a:gd name="connsiteY168" fmla="*/ 2179084 h 3943350"/>
                <a:gd name="connsiteX169" fmla="*/ 5775845 w 6543675"/>
                <a:gd name="connsiteY169" fmla="*/ 1468996 h 3943350"/>
                <a:gd name="connsiteX170" fmla="*/ 5809278 w 6543675"/>
                <a:gd name="connsiteY170" fmla="*/ 1757127 h 3943350"/>
                <a:gd name="connsiteX171" fmla="*/ 5842615 w 6543675"/>
                <a:gd name="connsiteY171" fmla="*/ 617461 h 3943350"/>
                <a:gd name="connsiteX172" fmla="*/ 5876048 w 6543675"/>
                <a:gd name="connsiteY172" fmla="*/ 383812 h 3943350"/>
                <a:gd name="connsiteX173" fmla="*/ 5909385 w 6543675"/>
                <a:gd name="connsiteY173" fmla="*/ 1612252 h 3943350"/>
                <a:gd name="connsiteX174" fmla="*/ 5942818 w 6543675"/>
                <a:gd name="connsiteY174" fmla="*/ 1576628 h 3943350"/>
                <a:gd name="connsiteX175" fmla="*/ 5976155 w 6543675"/>
                <a:gd name="connsiteY175" fmla="*/ 569264 h 3943350"/>
                <a:gd name="connsiteX176" fmla="*/ 6009588 w 6543675"/>
                <a:gd name="connsiteY176" fmla="*/ 50 h 3943350"/>
                <a:gd name="connsiteX177" fmla="*/ 6042926 w 6543675"/>
                <a:gd name="connsiteY177" fmla="*/ 285229 h 3943350"/>
                <a:gd name="connsiteX178" fmla="*/ 6076358 w 6543675"/>
                <a:gd name="connsiteY178" fmla="*/ 818343 h 3943350"/>
                <a:gd name="connsiteX179" fmla="*/ 6109696 w 6543675"/>
                <a:gd name="connsiteY179" fmla="*/ 2059546 h 3943350"/>
                <a:gd name="connsiteX180" fmla="*/ 6143129 w 6543675"/>
                <a:gd name="connsiteY180" fmla="*/ 1942579 h 3943350"/>
                <a:gd name="connsiteX181" fmla="*/ 6176466 w 6543675"/>
                <a:gd name="connsiteY181" fmla="*/ 1738743 h 3943350"/>
                <a:gd name="connsiteX182" fmla="*/ 6209899 w 6543675"/>
                <a:gd name="connsiteY182" fmla="*/ 2155272 h 3943350"/>
                <a:gd name="connsiteX183" fmla="*/ 6243237 w 6543675"/>
                <a:gd name="connsiteY183" fmla="*/ 1477473 h 3943350"/>
                <a:gd name="connsiteX184" fmla="*/ 6276669 w 6543675"/>
                <a:gd name="connsiteY184" fmla="*/ 2299671 h 3943350"/>
                <a:gd name="connsiteX185" fmla="*/ 6310007 w 6543675"/>
                <a:gd name="connsiteY185" fmla="*/ 2641809 h 3943350"/>
                <a:gd name="connsiteX186" fmla="*/ 6343439 w 6543675"/>
                <a:gd name="connsiteY186" fmla="*/ 2559894 h 3943350"/>
                <a:gd name="connsiteX187" fmla="*/ 6376777 w 6543675"/>
                <a:gd name="connsiteY187" fmla="*/ 2758585 h 3943350"/>
                <a:gd name="connsiteX188" fmla="*/ 6410210 w 6543675"/>
                <a:gd name="connsiteY188" fmla="*/ 2607995 h 3943350"/>
                <a:gd name="connsiteX189" fmla="*/ 6443547 w 6543675"/>
                <a:gd name="connsiteY189" fmla="*/ 2577134 h 3943350"/>
                <a:gd name="connsiteX190" fmla="*/ 6476980 w 6543675"/>
                <a:gd name="connsiteY190" fmla="*/ 2704103 h 3943350"/>
                <a:gd name="connsiteX191" fmla="*/ 6510317 w 6543675"/>
                <a:gd name="connsiteY191" fmla="*/ 2480551 h 3943350"/>
                <a:gd name="connsiteX192" fmla="*/ 6543750 w 6543675"/>
                <a:gd name="connsiteY192" fmla="*/ 2574372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543675" h="3943350">
                  <a:moveTo>
                    <a:pt x="75" y="2206612"/>
                  </a:moveTo>
                  <a:lnTo>
                    <a:pt x="33508" y="1734838"/>
                  </a:lnTo>
                  <a:lnTo>
                    <a:pt x="66845" y="2562466"/>
                  </a:lnTo>
                  <a:lnTo>
                    <a:pt x="100278" y="2566371"/>
                  </a:lnTo>
                  <a:lnTo>
                    <a:pt x="133616" y="2384158"/>
                  </a:lnTo>
                  <a:lnTo>
                    <a:pt x="167048" y="2291574"/>
                  </a:lnTo>
                  <a:lnTo>
                    <a:pt x="200386" y="2499696"/>
                  </a:lnTo>
                  <a:lnTo>
                    <a:pt x="233819" y="2518365"/>
                  </a:lnTo>
                  <a:lnTo>
                    <a:pt x="267156" y="2519413"/>
                  </a:lnTo>
                  <a:lnTo>
                    <a:pt x="300589" y="2239759"/>
                  </a:lnTo>
                  <a:lnTo>
                    <a:pt x="333926" y="2302624"/>
                  </a:lnTo>
                  <a:lnTo>
                    <a:pt x="367359" y="2404065"/>
                  </a:lnTo>
                  <a:lnTo>
                    <a:pt x="400697" y="2401970"/>
                  </a:lnTo>
                  <a:lnTo>
                    <a:pt x="434129" y="2417495"/>
                  </a:lnTo>
                  <a:lnTo>
                    <a:pt x="467467" y="2347677"/>
                  </a:lnTo>
                  <a:lnTo>
                    <a:pt x="500900" y="1914861"/>
                  </a:lnTo>
                  <a:lnTo>
                    <a:pt x="534237" y="2308339"/>
                  </a:lnTo>
                  <a:lnTo>
                    <a:pt x="567670" y="2343962"/>
                  </a:lnTo>
                  <a:lnTo>
                    <a:pt x="601007" y="2327674"/>
                  </a:lnTo>
                  <a:lnTo>
                    <a:pt x="634440" y="2316149"/>
                  </a:lnTo>
                  <a:lnTo>
                    <a:pt x="667778" y="2271858"/>
                  </a:lnTo>
                  <a:lnTo>
                    <a:pt x="701210" y="2002396"/>
                  </a:lnTo>
                  <a:lnTo>
                    <a:pt x="734548" y="2054402"/>
                  </a:lnTo>
                  <a:lnTo>
                    <a:pt x="767981" y="2272239"/>
                  </a:lnTo>
                  <a:lnTo>
                    <a:pt x="801318" y="2247664"/>
                  </a:lnTo>
                  <a:lnTo>
                    <a:pt x="834751" y="2209374"/>
                  </a:lnTo>
                  <a:lnTo>
                    <a:pt x="868088" y="2226424"/>
                  </a:lnTo>
                  <a:lnTo>
                    <a:pt x="901521" y="2283764"/>
                  </a:lnTo>
                  <a:lnTo>
                    <a:pt x="934859" y="2286050"/>
                  </a:lnTo>
                  <a:lnTo>
                    <a:pt x="968291" y="1867141"/>
                  </a:lnTo>
                  <a:lnTo>
                    <a:pt x="1001629" y="2293099"/>
                  </a:lnTo>
                  <a:lnTo>
                    <a:pt x="1035062" y="2375395"/>
                  </a:lnTo>
                  <a:lnTo>
                    <a:pt x="1068399" y="2555703"/>
                  </a:lnTo>
                  <a:lnTo>
                    <a:pt x="1101832" y="2572657"/>
                  </a:lnTo>
                  <a:lnTo>
                    <a:pt x="1135169" y="2619806"/>
                  </a:lnTo>
                  <a:lnTo>
                    <a:pt x="1168602" y="2896126"/>
                  </a:lnTo>
                  <a:lnTo>
                    <a:pt x="1201940" y="3061671"/>
                  </a:lnTo>
                  <a:lnTo>
                    <a:pt x="1235372" y="2725820"/>
                  </a:lnTo>
                  <a:lnTo>
                    <a:pt x="1268710" y="2609900"/>
                  </a:lnTo>
                  <a:lnTo>
                    <a:pt x="1302143" y="2907175"/>
                  </a:lnTo>
                  <a:lnTo>
                    <a:pt x="1335480" y="3048336"/>
                  </a:lnTo>
                  <a:lnTo>
                    <a:pt x="1368913" y="3173590"/>
                  </a:lnTo>
                  <a:lnTo>
                    <a:pt x="1402250" y="3631456"/>
                  </a:lnTo>
                  <a:lnTo>
                    <a:pt x="1435683" y="3637362"/>
                  </a:lnTo>
                  <a:lnTo>
                    <a:pt x="1469021" y="3547351"/>
                  </a:lnTo>
                  <a:lnTo>
                    <a:pt x="1502453" y="3115868"/>
                  </a:lnTo>
                  <a:lnTo>
                    <a:pt x="1535791" y="3142824"/>
                  </a:lnTo>
                  <a:lnTo>
                    <a:pt x="1569224" y="2830118"/>
                  </a:lnTo>
                  <a:lnTo>
                    <a:pt x="1602561" y="3021952"/>
                  </a:lnTo>
                  <a:lnTo>
                    <a:pt x="1635994" y="2895650"/>
                  </a:lnTo>
                  <a:lnTo>
                    <a:pt x="1669427" y="3484866"/>
                  </a:lnTo>
                  <a:lnTo>
                    <a:pt x="1702764" y="3133013"/>
                  </a:lnTo>
                  <a:lnTo>
                    <a:pt x="1736197" y="3723087"/>
                  </a:lnTo>
                  <a:lnTo>
                    <a:pt x="1769534" y="3375996"/>
                  </a:lnTo>
                  <a:lnTo>
                    <a:pt x="1802967" y="3217786"/>
                  </a:lnTo>
                  <a:lnTo>
                    <a:pt x="1836305" y="3581926"/>
                  </a:lnTo>
                  <a:lnTo>
                    <a:pt x="1869737" y="3541350"/>
                  </a:lnTo>
                  <a:lnTo>
                    <a:pt x="1903075" y="3356660"/>
                  </a:lnTo>
                  <a:lnTo>
                    <a:pt x="1936508" y="3096151"/>
                  </a:lnTo>
                  <a:lnTo>
                    <a:pt x="1969845" y="3450100"/>
                  </a:lnTo>
                  <a:lnTo>
                    <a:pt x="2003278" y="3244932"/>
                  </a:lnTo>
                  <a:lnTo>
                    <a:pt x="2036615" y="3678320"/>
                  </a:lnTo>
                  <a:lnTo>
                    <a:pt x="2070048" y="3244265"/>
                  </a:lnTo>
                  <a:lnTo>
                    <a:pt x="2103386" y="3075578"/>
                  </a:lnTo>
                  <a:lnTo>
                    <a:pt x="2136818" y="3281508"/>
                  </a:lnTo>
                  <a:lnTo>
                    <a:pt x="2170156" y="3052717"/>
                  </a:lnTo>
                  <a:lnTo>
                    <a:pt x="2203589" y="3645649"/>
                  </a:lnTo>
                  <a:lnTo>
                    <a:pt x="2236926" y="3749471"/>
                  </a:lnTo>
                  <a:lnTo>
                    <a:pt x="2270359" y="3599548"/>
                  </a:lnTo>
                  <a:lnTo>
                    <a:pt x="2303696" y="3135585"/>
                  </a:lnTo>
                  <a:lnTo>
                    <a:pt x="2337129" y="2793542"/>
                  </a:lnTo>
                  <a:lnTo>
                    <a:pt x="2403899" y="3212071"/>
                  </a:lnTo>
                  <a:lnTo>
                    <a:pt x="2437237" y="3058909"/>
                  </a:lnTo>
                  <a:lnTo>
                    <a:pt x="2470670" y="2869171"/>
                  </a:lnTo>
                  <a:lnTo>
                    <a:pt x="2504007" y="2761538"/>
                  </a:lnTo>
                  <a:lnTo>
                    <a:pt x="2537440" y="2757728"/>
                  </a:lnTo>
                  <a:lnTo>
                    <a:pt x="2570778" y="2727439"/>
                  </a:lnTo>
                  <a:lnTo>
                    <a:pt x="2604210" y="2599708"/>
                  </a:lnTo>
                  <a:lnTo>
                    <a:pt x="2637548" y="2005348"/>
                  </a:lnTo>
                  <a:lnTo>
                    <a:pt x="2670980" y="2582945"/>
                  </a:lnTo>
                  <a:lnTo>
                    <a:pt x="2704318" y="2560561"/>
                  </a:lnTo>
                  <a:lnTo>
                    <a:pt x="2737751" y="2529604"/>
                  </a:lnTo>
                  <a:lnTo>
                    <a:pt x="2771088" y="2559799"/>
                  </a:lnTo>
                  <a:lnTo>
                    <a:pt x="2837858" y="2579325"/>
                  </a:lnTo>
                  <a:lnTo>
                    <a:pt x="2871291" y="2571800"/>
                  </a:lnTo>
                  <a:lnTo>
                    <a:pt x="2904629" y="2544273"/>
                  </a:lnTo>
                  <a:lnTo>
                    <a:pt x="2938061" y="1977535"/>
                  </a:lnTo>
                  <a:lnTo>
                    <a:pt x="2971399" y="2495029"/>
                  </a:lnTo>
                  <a:lnTo>
                    <a:pt x="3004832" y="2550655"/>
                  </a:lnTo>
                  <a:lnTo>
                    <a:pt x="3038169" y="2094693"/>
                  </a:lnTo>
                  <a:lnTo>
                    <a:pt x="3071602" y="2028875"/>
                  </a:lnTo>
                  <a:lnTo>
                    <a:pt x="3104939" y="2482837"/>
                  </a:lnTo>
                  <a:lnTo>
                    <a:pt x="3138372" y="2489885"/>
                  </a:lnTo>
                  <a:lnTo>
                    <a:pt x="3171710" y="2467978"/>
                  </a:lnTo>
                  <a:lnTo>
                    <a:pt x="3205142" y="2171179"/>
                  </a:lnTo>
                  <a:lnTo>
                    <a:pt x="3238480" y="2100217"/>
                  </a:lnTo>
                  <a:lnTo>
                    <a:pt x="3271913" y="2419400"/>
                  </a:lnTo>
                  <a:lnTo>
                    <a:pt x="3305345" y="2380348"/>
                  </a:lnTo>
                  <a:lnTo>
                    <a:pt x="3338683" y="1995157"/>
                  </a:lnTo>
                  <a:lnTo>
                    <a:pt x="3372116" y="2115172"/>
                  </a:lnTo>
                  <a:lnTo>
                    <a:pt x="3405453" y="2313196"/>
                  </a:lnTo>
                  <a:lnTo>
                    <a:pt x="3438886" y="2313387"/>
                  </a:lnTo>
                  <a:lnTo>
                    <a:pt x="3472223" y="2259761"/>
                  </a:lnTo>
                  <a:lnTo>
                    <a:pt x="3505656" y="2209660"/>
                  </a:lnTo>
                  <a:lnTo>
                    <a:pt x="3538994" y="1992013"/>
                  </a:lnTo>
                  <a:lnTo>
                    <a:pt x="3572426" y="1845424"/>
                  </a:lnTo>
                  <a:lnTo>
                    <a:pt x="3605764" y="2219185"/>
                  </a:lnTo>
                  <a:lnTo>
                    <a:pt x="3639197" y="2206421"/>
                  </a:lnTo>
                  <a:lnTo>
                    <a:pt x="3672534" y="2149747"/>
                  </a:lnTo>
                  <a:lnTo>
                    <a:pt x="3739304" y="2200611"/>
                  </a:lnTo>
                  <a:lnTo>
                    <a:pt x="3772737" y="2005348"/>
                  </a:lnTo>
                  <a:lnTo>
                    <a:pt x="3806074" y="1889239"/>
                  </a:lnTo>
                  <a:lnTo>
                    <a:pt x="3839507" y="2192038"/>
                  </a:lnTo>
                  <a:lnTo>
                    <a:pt x="3872845" y="2269000"/>
                  </a:lnTo>
                  <a:lnTo>
                    <a:pt x="3906278" y="2247664"/>
                  </a:lnTo>
                  <a:lnTo>
                    <a:pt x="3939615" y="2243759"/>
                  </a:lnTo>
                  <a:lnTo>
                    <a:pt x="3973048" y="2198611"/>
                  </a:lnTo>
                  <a:lnTo>
                    <a:pt x="4006385" y="2202421"/>
                  </a:lnTo>
                  <a:lnTo>
                    <a:pt x="4039818" y="1766080"/>
                  </a:lnTo>
                  <a:lnTo>
                    <a:pt x="4073156" y="2221090"/>
                  </a:lnTo>
                  <a:lnTo>
                    <a:pt x="4106588" y="2283478"/>
                  </a:lnTo>
                  <a:lnTo>
                    <a:pt x="4139926" y="2289670"/>
                  </a:lnTo>
                  <a:lnTo>
                    <a:pt x="4173359" y="2337009"/>
                  </a:lnTo>
                  <a:lnTo>
                    <a:pt x="4240129" y="2394159"/>
                  </a:lnTo>
                  <a:lnTo>
                    <a:pt x="4273466" y="2372918"/>
                  </a:lnTo>
                  <a:lnTo>
                    <a:pt x="4306899" y="2010397"/>
                  </a:lnTo>
                  <a:lnTo>
                    <a:pt x="4340237" y="2153938"/>
                  </a:lnTo>
                  <a:lnTo>
                    <a:pt x="4373670" y="2420067"/>
                  </a:lnTo>
                  <a:lnTo>
                    <a:pt x="4407007" y="2478836"/>
                  </a:lnTo>
                  <a:lnTo>
                    <a:pt x="4440440" y="2520270"/>
                  </a:lnTo>
                  <a:lnTo>
                    <a:pt x="4473777" y="2651524"/>
                  </a:lnTo>
                  <a:lnTo>
                    <a:pt x="4507210" y="2706484"/>
                  </a:lnTo>
                  <a:lnTo>
                    <a:pt x="4540548" y="2676956"/>
                  </a:lnTo>
                  <a:lnTo>
                    <a:pt x="4573980" y="2613901"/>
                  </a:lnTo>
                  <a:lnTo>
                    <a:pt x="4607318" y="2614091"/>
                  </a:lnTo>
                  <a:lnTo>
                    <a:pt x="4640750" y="2317864"/>
                  </a:lnTo>
                  <a:lnTo>
                    <a:pt x="4674088" y="3092056"/>
                  </a:lnTo>
                  <a:lnTo>
                    <a:pt x="4707521" y="3400570"/>
                  </a:lnTo>
                  <a:lnTo>
                    <a:pt x="4740858" y="3488581"/>
                  </a:lnTo>
                  <a:lnTo>
                    <a:pt x="4774291" y="3208165"/>
                  </a:lnTo>
                  <a:lnTo>
                    <a:pt x="4807629" y="3410381"/>
                  </a:lnTo>
                  <a:lnTo>
                    <a:pt x="4841061" y="3352755"/>
                  </a:lnTo>
                  <a:lnTo>
                    <a:pt x="4874399" y="3508584"/>
                  </a:lnTo>
                  <a:lnTo>
                    <a:pt x="4907831" y="3730040"/>
                  </a:lnTo>
                  <a:lnTo>
                    <a:pt x="4941264" y="3563353"/>
                  </a:lnTo>
                  <a:lnTo>
                    <a:pt x="4974602" y="2864027"/>
                  </a:lnTo>
                  <a:lnTo>
                    <a:pt x="5008035" y="2819164"/>
                  </a:lnTo>
                  <a:lnTo>
                    <a:pt x="5041372" y="3509536"/>
                  </a:lnTo>
                  <a:lnTo>
                    <a:pt x="5074805" y="3829862"/>
                  </a:lnTo>
                  <a:lnTo>
                    <a:pt x="5108143" y="3770521"/>
                  </a:lnTo>
                  <a:lnTo>
                    <a:pt x="5141575" y="3465150"/>
                  </a:lnTo>
                  <a:lnTo>
                    <a:pt x="5174912" y="3869677"/>
                  </a:lnTo>
                  <a:lnTo>
                    <a:pt x="5208345" y="3938447"/>
                  </a:lnTo>
                  <a:lnTo>
                    <a:pt x="5241683" y="3943400"/>
                  </a:lnTo>
                  <a:lnTo>
                    <a:pt x="5275115" y="3837291"/>
                  </a:lnTo>
                  <a:lnTo>
                    <a:pt x="5308453" y="3468960"/>
                  </a:lnTo>
                  <a:lnTo>
                    <a:pt x="5341886" y="3879868"/>
                  </a:lnTo>
                  <a:lnTo>
                    <a:pt x="5375223" y="3882631"/>
                  </a:lnTo>
                  <a:lnTo>
                    <a:pt x="5408656" y="3805954"/>
                  </a:lnTo>
                  <a:lnTo>
                    <a:pt x="5441994" y="3407619"/>
                  </a:lnTo>
                  <a:lnTo>
                    <a:pt x="5475427" y="1771224"/>
                  </a:lnTo>
                  <a:lnTo>
                    <a:pt x="5508764" y="3071482"/>
                  </a:lnTo>
                  <a:lnTo>
                    <a:pt x="5542196" y="2974803"/>
                  </a:lnTo>
                  <a:lnTo>
                    <a:pt x="5575534" y="3289699"/>
                  </a:lnTo>
                  <a:lnTo>
                    <a:pt x="5608967" y="2720295"/>
                  </a:lnTo>
                  <a:lnTo>
                    <a:pt x="5642304" y="1665020"/>
                  </a:lnTo>
                  <a:lnTo>
                    <a:pt x="5675737" y="945121"/>
                  </a:lnTo>
                  <a:lnTo>
                    <a:pt x="5709074" y="960170"/>
                  </a:lnTo>
                  <a:lnTo>
                    <a:pt x="5742507" y="2179084"/>
                  </a:lnTo>
                  <a:lnTo>
                    <a:pt x="5775845" y="1468996"/>
                  </a:lnTo>
                  <a:lnTo>
                    <a:pt x="5809278" y="1757127"/>
                  </a:lnTo>
                  <a:lnTo>
                    <a:pt x="5842615" y="617461"/>
                  </a:lnTo>
                  <a:lnTo>
                    <a:pt x="5876048" y="383812"/>
                  </a:lnTo>
                  <a:lnTo>
                    <a:pt x="5909385" y="1612252"/>
                  </a:lnTo>
                  <a:lnTo>
                    <a:pt x="5942818" y="1576628"/>
                  </a:lnTo>
                  <a:lnTo>
                    <a:pt x="5976155" y="569264"/>
                  </a:lnTo>
                  <a:lnTo>
                    <a:pt x="6009588" y="50"/>
                  </a:lnTo>
                  <a:lnTo>
                    <a:pt x="6042926" y="285229"/>
                  </a:lnTo>
                  <a:lnTo>
                    <a:pt x="6076358" y="818343"/>
                  </a:lnTo>
                  <a:lnTo>
                    <a:pt x="6109696" y="2059546"/>
                  </a:lnTo>
                  <a:lnTo>
                    <a:pt x="6143129" y="1942579"/>
                  </a:lnTo>
                  <a:lnTo>
                    <a:pt x="6176466" y="1738743"/>
                  </a:lnTo>
                  <a:lnTo>
                    <a:pt x="6209899" y="2155272"/>
                  </a:lnTo>
                  <a:lnTo>
                    <a:pt x="6243237" y="1477473"/>
                  </a:lnTo>
                  <a:lnTo>
                    <a:pt x="6276669" y="2299671"/>
                  </a:lnTo>
                  <a:lnTo>
                    <a:pt x="6310007" y="2641809"/>
                  </a:lnTo>
                  <a:lnTo>
                    <a:pt x="6343439" y="2559894"/>
                  </a:lnTo>
                  <a:lnTo>
                    <a:pt x="6376777" y="2758585"/>
                  </a:lnTo>
                  <a:lnTo>
                    <a:pt x="6410210" y="2607995"/>
                  </a:lnTo>
                  <a:lnTo>
                    <a:pt x="6443547" y="2577134"/>
                  </a:lnTo>
                  <a:lnTo>
                    <a:pt x="6476980" y="2704103"/>
                  </a:lnTo>
                  <a:lnTo>
                    <a:pt x="6510317" y="2480551"/>
                  </a:lnTo>
                  <a:lnTo>
                    <a:pt x="6543750" y="257437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4DF0ECC-1A70-EC26-91F0-857381D78F28}"/>
                </a:ext>
              </a:extLst>
            </p:cNvPr>
            <p:cNvSpPr/>
            <p:nvPr/>
          </p:nvSpPr>
          <p:spPr>
            <a:xfrm>
              <a:off x="1738598" y="2902743"/>
              <a:ext cx="6376701" cy="1348454"/>
            </a:xfrm>
            <a:custGeom>
              <a:avLst/>
              <a:gdLst>
                <a:gd name="connsiteX0" fmla="*/ 75 w 6376701"/>
                <a:gd name="connsiteY0" fmla="*/ 471252 h 1348454"/>
                <a:gd name="connsiteX1" fmla="*/ 133615 w 6376701"/>
                <a:gd name="connsiteY1" fmla="*/ 524211 h 1348454"/>
                <a:gd name="connsiteX2" fmla="*/ 166953 w 6376701"/>
                <a:gd name="connsiteY2" fmla="*/ 538879 h 1348454"/>
                <a:gd name="connsiteX3" fmla="*/ 267156 w 6376701"/>
                <a:gd name="connsiteY3" fmla="*/ 571169 h 1348454"/>
                <a:gd name="connsiteX4" fmla="*/ 300494 w 6376701"/>
                <a:gd name="connsiteY4" fmla="*/ 575551 h 1348454"/>
                <a:gd name="connsiteX5" fmla="*/ 400697 w 6376701"/>
                <a:gd name="connsiteY5" fmla="*/ 565549 h 1348454"/>
                <a:gd name="connsiteX6" fmla="*/ 434034 w 6376701"/>
                <a:gd name="connsiteY6" fmla="*/ 555738 h 1348454"/>
                <a:gd name="connsiteX7" fmla="*/ 601007 w 6376701"/>
                <a:gd name="connsiteY7" fmla="*/ 503637 h 1348454"/>
                <a:gd name="connsiteX8" fmla="*/ 634345 w 6376701"/>
                <a:gd name="connsiteY8" fmla="*/ 501922 h 1348454"/>
                <a:gd name="connsiteX9" fmla="*/ 701115 w 6376701"/>
                <a:gd name="connsiteY9" fmla="*/ 516972 h 1348454"/>
                <a:gd name="connsiteX10" fmla="*/ 734548 w 6376701"/>
                <a:gd name="connsiteY10" fmla="*/ 534879 h 1348454"/>
                <a:gd name="connsiteX11" fmla="*/ 801318 w 6376701"/>
                <a:gd name="connsiteY11" fmla="*/ 592791 h 1348454"/>
                <a:gd name="connsiteX12" fmla="*/ 834656 w 6376701"/>
                <a:gd name="connsiteY12" fmla="*/ 631938 h 1348454"/>
                <a:gd name="connsiteX13" fmla="*/ 934859 w 6376701"/>
                <a:gd name="connsiteY13" fmla="*/ 778909 h 1348454"/>
                <a:gd name="connsiteX14" fmla="*/ 968196 w 6376701"/>
                <a:gd name="connsiteY14" fmla="*/ 833392 h 1348454"/>
                <a:gd name="connsiteX15" fmla="*/ 1135169 w 6376701"/>
                <a:gd name="connsiteY15" fmla="*/ 1085233 h 1348454"/>
                <a:gd name="connsiteX16" fmla="*/ 1168507 w 6376701"/>
                <a:gd name="connsiteY16" fmla="*/ 1124381 h 1348454"/>
                <a:gd name="connsiteX17" fmla="*/ 1268710 w 6376701"/>
                <a:gd name="connsiteY17" fmla="*/ 1212773 h 1348454"/>
                <a:gd name="connsiteX18" fmla="*/ 1302047 w 6376701"/>
                <a:gd name="connsiteY18" fmla="*/ 1233823 h 1348454"/>
                <a:gd name="connsiteX19" fmla="*/ 1435588 w 6376701"/>
                <a:gd name="connsiteY19" fmla="*/ 1292688 h 1348454"/>
                <a:gd name="connsiteX20" fmla="*/ 1469021 w 6376701"/>
                <a:gd name="connsiteY20" fmla="*/ 1304213 h 1348454"/>
                <a:gd name="connsiteX21" fmla="*/ 1635994 w 6376701"/>
                <a:gd name="connsiteY21" fmla="*/ 1347456 h 1348454"/>
                <a:gd name="connsiteX22" fmla="*/ 1669331 w 6376701"/>
                <a:gd name="connsiteY22" fmla="*/ 1348504 h 1348454"/>
                <a:gd name="connsiteX23" fmla="*/ 1736101 w 6376701"/>
                <a:gd name="connsiteY23" fmla="*/ 1334122 h 1348454"/>
                <a:gd name="connsiteX24" fmla="*/ 1769534 w 6376701"/>
                <a:gd name="connsiteY24" fmla="*/ 1316119 h 1348454"/>
                <a:gd name="connsiteX25" fmla="*/ 1836305 w 6376701"/>
                <a:gd name="connsiteY25" fmla="*/ 1252778 h 1348454"/>
                <a:gd name="connsiteX26" fmla="*/ 1869642 w 6376701"/>
                <a:gd name="connsiteY26" fmla="*/ 1206201 h 1348454"/>
                <a:gd name="connsiteX27" fmla="*/ 1936412 w 6376701"/>
                <a:gd name="connsiteY27" fmla="*/ 1082566 h 1348454"/>
                <a:gd name="connsiteX28" fmla="*/ 1969845 w 6376701"/>
                <a:gd name="connsiteY28" fmla="*/ 1006557 h 1348454"/>
                <a:gd name="connsiteX29" fmla="*/ 2103386 w 6376701"/>
                <a:gd name="connsiteY29" fmla="*/ 641940 h 1348454"/>
                <a:gd name="connsiteX30" fmla="*/ 2136723 w 6376701"/>
                <a:gd name="connsiteY30" fmla="*/ 546213 h 1348454"/>
                <a:gd name="connsiteX31" fmla="*/ 2236926 w 6376701"/>
                <a:gd name="connsiteY31" fmla="*/ 286562 h 1348454"/>
                <a:gd name="connsiteX32" fmla="*/ 2270264 w 6376701"/>
                <a:gd name="connsiteY32" fmla="*/ 216649 h 1348454"/>
                <a:gd name="connsiteX33" fmla="*/ 2337034 w 6376701"/>
                <a:gd name="connsiteY33" fmla="*/ 111207 h 1348454"/>
                <a:gd name="connsiteX34" fmla="*/ 2370467 w 6376701"/>
                <a:gd name="connsiteY34" fmla="*/ 77393 h 1348454"/>
                <a:gd name="connsiteX35" fmla="*/ 2437237 w 6376701"/>
                <a:gd name="connsiteY35" fmla="*/ 47389 h 1348454"/>
                <a:gd name="connsiteX36" fmla="*/ 2470574 w 6376701"/>
                <a:gd name="connsiteY36" fmla="*/ 49580 h 1348454"/>
                <a:gd name="connsiteX37" fmla="*/ 2537345 w 6376701"/>
                <a:gd name="connsiteY37" fmla="*/ 81679 h 1348454"/>
                <a:gd name="connsiteX38" fmla="*/ 2570777 w 6376701"/>
                <a:gd name="connsiteY38" fmla="*/ 107778 h 1348454"/>
                <a:gd name="connsiteX39" fmla="*/ 2771088 w 6376701"/>
                <a:gd name="connsiteY39" fmla="*/ 280752 h 1348454"/>
                <a:gd name="connsiteX40" fmla="*/ 2804426 w 6376701"/>
                <a:gd name="connsiteY40" fmla="*/ 298468 h 1348454"/>
                <a:gd name="connsiteX41" fmla="*/ 2871196 w 6376701"/>
                <a:gd name="connsiteY41" fmla="*/ 318852 h 1348454"/>
                <a:gd name="connsiteX42" fmla="*/ 2904629 w 6376701"/>
                <a:gd name="connsiteY42" fmla="*/ 322281 h 1348454"/>
                <a:gd name="connsiteX43" fmla="*/ 3038169 w 6376701"/>
                <a:gd name="connsiteY43" fmla="*/ 311613 h 1348454"/>
                <a:gd name="connsiteX44" fmla="*/ 3071507 w 6376701"/>
                <a:gd name="connsiteY44" fmla="*/ 308374 h 1348454"/>
                <a:gd name="connsiteX45" fmla="*/ 3171710 w 6376701"/>
                <a:gd name="connsiteY45" fmla="*/ 311994 h 1348454"/>
                <a:gd name="connsiteX46" fmla="*/ 3205142 w 6376701"/>
                <a:gd name="connsiteY46" fmla="*/ 319042 h 1348454"/>
                <a:gd name="connsiteX47" fmla="*/ 3338683 w 6376701"/>
                <a:gd name="connsiteY47" fmla="*/ 369144 h 1348454"/>
                <a:gd name="connsiteX48" fmla="*/ 3372020 w 6376701"/>
                <a:gd name="connsiteY48" fmla="*/ 383336 h 1348454"/>
                <a:gd name="connsiteX49" fmla="*/ 3472223 w 6376701"/>
                <a:gd name="connsiteY49" fmla="*/ 414768 h 1348454"/>
                <a:gd name="connsiteX50" fmla="*/ 3505561 w 6376701"/>
                <a:gd name="connsiteY50" fmla="*/ 418959 h 1348454"/>
                <a:gd name="connsiteX51" fmla="*/ 3605764 w 6376701"/>
                <a:gd name="connsiteY51" fmla="*/ 409054 h 1348454"/>
                <a:gd name="connsiteX52" fmla="*/ 3639101 w 6376701"/>
                <a:gd name="connsiteY52" fmla="*/ 399529 h 1348454"/>
                <a:gd name="connsiteX53" fmla="*/ 3806074 w 6376701"/>
                <a:gd name="connsiteY53" fmla="*/ 349522 h 1348454"/>
                <a:gd name="connsiteX54" fmla="*/ 3839412 w 6376701"/>
                <a:gd name="connsiteY54" fmla="*/ 348570 h 1348454"/>
                <a:gd name="connsiteX55" fmla="*/ 3906182 w 6376701"/>
                <a:gd name="connsiteY55" fmla="*/ 365143 h 1348454"/>
                <a:gd name="connsiteX56" fmla="*/ 3939615 w 6376701"/>
                <a:gd name="connsiteY56" fmla="*/ 384098 h 1348454"/>
                <a:gd name="connsiteX57" fmla="*/ 4006386 w 6376701"/>
                <a:gd name="connsiteY57" fmla="*/ 444010 h 1348454"/>
                <a:gd name="connsiteX58" fmla="*/ 4039723 w 6376701"/>
                <a:gd name="connsiteY58" fmla="*/ 484206 h 1348454"/>
                <a:gd name="connsiteX59" fmla="*/ 4139926 w 6376701"/>
                <a:gd name="connsiteY59" fmla="*/ 634987 h 1348454"/>
                <a:gd name="connsiteX60" fmla="*/ 4173263 w 6376701"/>
                <a:gd name="connsiteY60" fmla="*/ 690898 h 1348454"/>
                <a:gd name="connsiteX61" fmla="*/ 4340237 w 6376701"/>
                <a:gd name="connsiteY61" fmla="*/ 950645 h 1348454"/>
                <a:gd name="connsiteX62" fmla="*/ 4373574 w 6376701"/>
                <a:gd name="connsiteY62" fmla="*/ 991507 h 1348454"/>
                <a:gd name="connsiteX63" fmla="*/ 4473777 w 6376701"/>
                <a:gd name="connsiteY63" fmla="*/ 1085519 h 1348454"/>
                <a:gd name="connsiteX64" fmla="*/ 4507115 w 6376701"/>
                <a:gd name="connsiteY64" fmla="*/ 1108474 h 1348454"/>
                <a:gd name="connsiteX65" fmla="*/ 4640655 w 6376701"/>
                <a:gd name="connsiteY65" fmla="*/ 1175530 h 1348454"/>
                <a:gd name="connsiteX66" fmla="*/ 4674088 w 6376701"/>
                <a:gd name="connsiteY66" fmla="*/ 1189246 h 1348454"/>
                <a:gd name="connsiteX67" fmla="*/ 4841061 w 6376701"/>
                <a:gd name="connsiteY67" fmla="*/ 1243634 h 1348454"/>
                <a:gd name="connsiteX68" fmla="*/ 4874399 w 6376701"/>
                <a:gd name="connsiteY68" fmla="*/ 1247063 h 1348454"/>
                <a:gd name="connsiteX69" fmla="*/ 4941169 w 6376701"/>
                <a:gd name="connsiteY69" fmla="*/ 1237348 h 1348454"/>
                <a:gd name="connsiteX70" fmla="*/ 4974602 w 6376701"/>
                <a:gd name="connsiteY70" fmla="*/ 1221727 h 1348454"/>
                <a:gd name="connsiteX71" fmla="*/ 5041372 w 6376701"/>
                <a:gd name="connsiteY71" fmla="*/ 1163148 h 1348454"/>
                <a:gd name="connsiteX72" fmla="*/ 5074709 w 6376701"/>
                <a:gd name="connsiteY72" fmla="*/ 1119047 h 1348454"/>
                <a:gd name="connsiteX73" fmla="*/ 5141480 w 6376701"/>
                <a:gd name="connsiteY73" fmla="*/ 1000175 h 1348454"/>
                <a:gd name="connsiteX74" fmla="*/ 5174913 w 6376701"/>
                <a:gd name="connsiteY74" fmla="*/ 926642 h 1348454"/>
                <a:gd name="connsiteX75" fmla="*/ 5308453 w 6376701"/>
                <a:gd name="connsiteY75" fmla="*/ 571645 h 1348454"/>
                <a:gd name="connsiteX76" fmla="*/ 5341791 w 6376701"/>
                <a:gd name="connsiteY76" fmla="*/ 478205 h 1348454"/>
                <a:gd name="connsiteX77" fmla="*/ 5441993 w 6376701"/>
                <a:gd name="connsiteY77" fmla="*/ 225697 h 1348454"/>
                <a:gd name="connsiteX78" fmla="*/ 5475331 w 6376701"/>
                <a:gd name="connsiteY78" fmla="*/ 158070 h 1348454"/>
                <a:gd name="connsiteX79" fmla="*/ 5542101 w 6376701"/>
                <a:gd name="connsiteY79" fmla="*/ 57295 h 1348454"/>
                <a:gd name="connsiteX80" fmla="*/ 5575534 w 6376701"/>
                <a:gd name="connsiteY80" fmla="*/ 25672 h 1348454"/>
                <a:gd name="connsiteX81" fmla="*/ 5642304 w 6376701"/>
                <a:gd name="connsiteY81" fmla="*/ 50 h 1348454"/>
                <a:gd name="connsiteX82" fmla="*/ 5675642 w 6376701"/>
                <a:gd name="connsiteY82" fmla="*/ 4527 h 1348454"/>
                <a:gd name="connsiteX83" fmla="*/ 5742412 w 6376701"/>
                <a:gd name="connsiteY83" fmla="*/ 40817 h 1348454"/>
                <a:gd name="connsiteX84" fmla="*/ 5775844 w 6376701"/>
                <a:gd name="connsiteY84" fmla="*/ 68916 h 1348454"/>
                <a:gd name="connsiteX85" fmla="*/ 5976156 w 6376701"/>
                <a:gd name="connsiteY85" fmla="*/ 253225 h 1348454"/>
                <a:gd name="connsiteX86" fmla="*/ 6009493 w 6376701"/>
                <a:gd name="connsiteY86" fmla="*/ 272655 h 1348454"/>
                <a:gd name="connsiteX87" fmla="*/ 6076263 w 6376701"/>
                <a:gd name="connsiteY87" fmla="*/ 296373 h 1348454"/>
                <a:gd name="connsiteX88" fmla="*/ 6109696 w 6376701"/>
                <a:gd name="connsiteY88" fmla="*/ 301326 h 1348454"/>
                <a:gd name="connsiteX89" fmla="*/ 6243236 w 6376701"/>
                <a:gd name="connsiteY89" fmla="*/ 296373 h 1348454"/>
                <a:gd name="connsiteX90" fmla="*/ 6276574 w 6376701"/>
                <a:gd name="connsiteY90" fmla="*/ 294372 h 1348454"/>
                <a:gd name="connsiteX91" fmla="*/ 6376777 w 6376701"/>
                <a:gd name="connsiteY91" fmla="*/ 301326 h 13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376701" h="1348454">
                  <a:moveTo>
                    <a:pt x="75" y="471252"/>
                  </a:moveTo>
                  <a:lnTo>
                    <a:pt x="133615" y="524211"/>
                  </a:lnTo>
                  <a:lnTo>
                    <a:pt x="166953" y="538879"/>
                  </a:lnTo>
                  <a:lnTo>
                    <a:pt x="267156" y="571169"/>
                  </a:lnTo>
                  <a:lnTo>
                    <a:pt x="300494" y="575551"/>
                  </a:lnTo>
                  <a:lnTo>
                    <a:pt x="400697" y="565549"/>
                  </a:lnTo>
                  <a:lnTo>
                    <a:pt x="434034" y="555738"/>
                  </a:lnTo>
                  <a:lnTo>
                    <a:pt x="601007" y="503637"/>
                  </a:lnTo>
                  <a:lnTo>
                    <a:pt x="634345" y="501922"/>
                  </a:lnTo>
                  <a:lnTo>
                    <a:pt x="701115" y="516972"/>
                  </a:lnTo>
                  <a:lnTo>
                    <a:pt x="734548" y="534879"/>
                  </a:lnTo>
                  <a:lnTo>
                    <a:pt x="801318" y="592791"/>
                  </a:lnTo>
                  <a:lnTo>
                    <a:pt x="834656" y="631938"/>
                  </a:lnTo>
                  <a:lnTo>
                    <a:pt x="934859" y="778909"/>
                  </a:lnTo>
                  <a:lnTo>
                    <a:pt x="968196" y="833392"/>
                  </a:lnTo>
                  <a:lnTo>
                    <a:pt x="1135169" y="1085233"/>
                  </a:lnTo>
                  <a:lnTo>
                    <a:pt x="1168507" y="1124381"/>
                  </a:lnTo>
                  <a:lnTo>
                    <a:pt x="1268710" y="1212773"/>
                  </a:lnTo>
                  <a:lnTo>
                    <a:pt x="1302047" y="1233823"/>
                  </a:lnTo>
                  <a:lnTo>
                    <a:pt x="1435588" y="1292688"/>
                  </a:lnTo>
                  <a:lnTo>
                    <a:pt x="1469021" y="1304213"/>
                  </a:lnTo>
                  <a:lnTo>
                    <a:pt x="1635994" y="1347456"/>
                  </a:lnTo>
                  <a:lnTo>
                    <a:pt x="1669331" y="1348504"/>
                  </a:lnTo>
                  <a:lnTo>
                    <a:pt x="1736101" y="1334122"/>
                  </a:lnTo>
                  <a:lnTo>
                    <a:pt x="1769534" y="1316119"/>
                  </a:lnTo>
                  <a:lnTo>
                    <a:pt x="1836305" y="1252778"/>
                  </a:lnTo>
                  <a:lnTo>
                    <a:pt x="1869642" y="1206201"/>
                  </a:lnTo>
                  <a:lnTo>
                    <a:pt x="1936412" y="1082566"/>
                  </a:lnTo>
                  <a:lnTo>
                    <a:pt x="1969845" y="1006557"/>
                  </a:lnTo>
                  <a:lnTo>
                    <a:pt x="2103386" y="641940"/>
                  </a:lnTo>
                  <a:lnTo>
                    <a:pt x="2136723" y="546213"/>
                  </a:lnTo>
                  <a:lnTo>
                    <a:pt x="2236926" y="286562"/>
                  </a:lnTo>
                  <a:lnTo>
                    <a:pt x="2270264" y="216649"/>
                  </a:lnTo>
                  <a:lnTo>
                    <a:pt x="2337034" y="111207"/>
                  </a:lnTo>
                  <a:lnTo>
                    <a:pt x="2370467" y="77393"/>
                  </a:lnTo>
                  <a:lnTo>
                    <a:pt x="2437237" y="47389"/>
                  </a:lnTo>
                  <a:lnTo>
                    <a:pt x="2470574" y="49580"/>
                  </a:lnTo>
                  <a:lnTo>
                    <a:pt x="2537345" y="81679"/>
                  </a:lnTo>
                  <a:lnTo>
                    <a:pt x="2570777" y="107778"/>
                  </a:lnTo>
                  <a:lnTo>
                    <a:pt x="2771088" y="280752"/>
                  </a:lnTo>
                  <a:lnTo>
                    <a:pt x="2804426" y="298468"/>
                  </a:lnTo>
                  <a:lnTo>
                    <a:pt x="2871196" y="318852"/>
                  </a:lnTo>
                  <a:lnTo>
                    <a:pt x="2904629" y="322281"/>
                  </a:lnTo>
                  <a:lnTo>
                    <a:pt x="3038169" y="311613"/>
                  </a:lnTo>
                  <a:lnTo>
                    <a:pt x="3071507" y="308374"/>
                  </a:lnTo>
                  <a:lnTo>
                    <a:pt x="3171710" y="311994"/>
                  </a:lnTo>
                  <a:lnTo>
                    <a:pt x="3205142" y="319042"/>
                  </a:lnTo>
                  <a:lnTo>
                    <a:pt x="3338683" y="369144"/>
                  </a:lnTo>
                  <a:lnTo>
                    <a:pt x="3372020" y="383336"/>
                  </a:lnTo>
                  <a:lnTo>
                    <a:pt x="3472223" y="414768"/>
                  </a:lnTo>
                  <a:lnTo>
                    <a:pt x="3505561" y="418959"/>
                  </a:lnTo>
                  <a:lnTo>
                    <a:pt x="3605764" y="409054"/>
                  </a:lnTo>
                  <a:lnTo>
                    <a:pt x="3639101" y="399529"/>
                  </a:lnTo>
                  <a:lnTo>
                    <a:pt x="3806074" y="349522"/>
                  </a:lnTo>
                  <a:lnTo>
                    <a:pt x="3839412" y="348570"/>
                  </a:lnTo>
                  <a:lnTo>
                    <a:pt x="3906182" y="365143"/>
                  </a:lnTo>
                  <a:lnTo>
                    <a:pt x="3939615" y="384098"/>
                  </a:lnTo>
                  <a:lnTo>
                    <a:pt x="4006386" y="444010"/>
                  </a:lnTo>
                  <a:lnTo>
                    <a:pt x="4039723" y="484206"/>
                  </a:lnTo>
                  <a:lnTo>
                    <a:pt x="4139926" y="634987"/>
                  </a:lnTo>
                  <a:lnTo>
                    <a:pt x="4173263" y="690898"/>
                  </a:lnTo>
                  <a:lnTo>
                    <a:pt x="4340237" y="950645"/>
                  </a:lnTo>
                  <a:lnTo>
                    <a:pt x="4373574" y="991507"/>
                  </a:lnTo>
                  <a:lnTo>
                    <a:pt x="4473777" y="1085519"/>
                  </a:lnTo>
                  <a:lnTo>
                    <a:pt x="4507115" y="1108474"/>
                  </a:lnTo>
                  <a:lnTo>
                    <a:pt x="4640655" y="1175530"/>
                  </a:lnTo>
                  <a:lnTo>
                    <a:pt x="4674088" y="1189246"/>
                  </a:lnTo>
                  <a:lnTo>
                    <a:pt x="4841061" y="1243634"/>
                  </a:lnTo>
                  <a:lnTo>
                    <a:pt x="4874399" y="1247063"/>
                  </a:lnTo>
                  <a:lnTo>
                    <a:pt x="4941169" y="1237348"/>
                  </a:lnTo>
                  <a:lnTo>
                    <a:pt x="4974602" y="1221727"/>
                  </a:lnTo>
                  <a:lnTo>
                    <a:pt x="5041372" y="1163148"/>
                  </a:lnTo>
                  <a:lnTo>
                    <a:pt x="5074709" y="1119047"/>
                  </a:lnTo>
                  <a:lnTo>
                    <a:pt x="5141480" y="1000175"/>
                  </a:lnTo>
                  <a:lnTo>
                    <a:pt x="5174913" y="926642"/>
                  </a:lnTo>
                  <a:lnTo>
                    <a:pt x="5308453" y="571645"/>
                  </a:lnTo>
                  <a:lnTo>
                    <a:pt x="5341791" y="478205"/>
                  </a:lnTo>
                  <a:lnTo>
                    <a:pt x="5441993" y="225697"/>
                  </a:lnTo>
                  <a:lnTo>
                    <a:pt x="5475331" y="158070"/>
                  </a:lnTo>
                  <a:lnTo>
                    <a:pt x="5542101" y="57295"/>
                  </a:lnTo>
                  <a:lnTo>
                    <a:pt x="5575534" y="25672"/>
                  </a:lnTo>
                  <a:lnTo>
                    <a:pt x="5642304" y="50"/>
                  </a:lnTo>
                  <a:lnTo>
                    <a:pt x="5675642" y="4527"/>
                  </a:lnTo>
                  <a:lnTo>
                    <a:pt x="5742412" y="40817"/>
                  </a:lnTo>
                  <a:lnTo>
                    <a:pt x="5775844" y="68916"/>
                  </a:lnTo>
                  <a:lnTo>
                    <a:pt x="5976156" y="253225"/>
                  </a:lnTo>
                  <a:lnTo>
                    <a:pt x="6009493" y="272655"/>
                  </a:lnTo>
                  <a:lnTo>
                    <a:pt x="6076263" y="296373"/>
                  </a:lnTo>
                  <a:lnTo>
                    <a:pt x="6109696" y="301326"/>
                  </a:lnTo>
                  <a:lnTo>
                    <a:pt x="6243236" y="296373"/>
                  </a:lnTo>
                  <a:lnTo>
                    <a:pt x="6276574" y="294372"/>
                  </a:lnTo>
                  <a:lnTo>
                    <a:pt x="6376777" y="301326"/>
                  </a:lnTo>
                </a:path>
              </a:pathLst>
            </a:custGeom>
            <a:noFill/>
            <a:ln w="4762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DE4B14-1F99-5AA0-77D0-8BFA67312A41}"/>
                </a:ext>
              </a:extLst>
            </p:cNvPr>
            <p:cNvSpPr/>
            <p:nvPr/>
          </p:nvSpPr>
          <p:spPr>
            <a:xfrm>
              <a:off x="1738598" y="3192208"/>
              <a:ext cx="6376701" cy="1816988"/>
            </a:xfrm>
            <a:custGeom>
              <a:avLst/>
              <a:gdLst>
                <a:gd name="connsiteX0" fmla="*/ 75 w 6376701"/>
                <a:gd name="connsiteY0" fmla="*/ 287515 h 1816988"/>
                <a:gd name="connsiteX1" fmla="*/ 300494 w 6376701"/>
                <a:gd name="connsiteY1" fmla="*/ 407434 h 1816988"/>
                <a:gd name="connsiteX2" fmla="*/ 333926 w 6376701"/>
                <a:gd name="connsiteY2" fmla="*/ 411244 h 1816988"/>
                <a:gd name="connsiteX3" fmla="*/ 434034 w 6376701"/>
                <a:gd name="connsiteY3" fmla="*/ 403434 h 1816988"/>
                <a:gd name="connsiteX4" fmla="*/ 467467 w 6376701"/>
                <a:gd name="connsiteY4" fmla="*/ 395623 h 1816988"/>
                <a:gd name="connsiteX5" fmla="*/ 601007 w 6376701"/>
                <a:gd name="connsiteY5" fmla="*/ 360762 h 1816988"/>
                <a:gd name="connsiteX6" fmla="*/ 634345 w 6376701"/>
                <a:gd name="connsiteY6" fmla="*/ 360857 h 1816988"/>
                <a:gd name="connsiteX7" fmla="*/ 701115 w 6376701"/>
                <a:gd name="connsiteY7" fmla="*/ 379621 h 1816988"/>
                <a:gd name="connsiteX8" fmla="*/ 734548 w 6376701"/>
                <a:gd name="connsiteY8" fmla="*/ 399624 h 1816988"/>
                <a:gd name="connsiteX9" fmla="*/ 801318 w 6376701"/>
                <a:gd name="connsiteY9" fmla="*/ 472966 h 1816988"/>
                <a:gd name="connsiteX10" fmla="*/ 834656 w 6376701"/>
                <a:gd name="connsiteY10" fmla="*/ 521830 h 1816988"/>
                <a:gd name="connsiteX11" fmla="*/ 901426 w 6376701"/>
                <a:gd name="connsiteY11" fmla="*/ 657751 h 1816988"/>
                <a:gd name="connsiteX12" fmla="*/ 934859 w 6376701"/>
                <a:gd name="connsiteY12" fmla="*/ 740428 h 1816988"/>
                <a:gd name="connsiteX13" fmla="*/ 1135169 w 6376701"/>
                <a:gd name="connsiteY13" fmla="*/ 1236490 h 1816988"/>
                <a:gd name="connsiteX14" fmla="*/ 1168507 w 6376701"/>
                <a:gd name="connsiteY14" fmla="*/ 1305261 h 1816988"/>
                <a:gd name="connsiteX15" fmla="*/ 1235277 w 6376701"/>
                <a:gd name="connsiteY15" fmla="*/ 1414132 h 1816988"/>
                <a:gd name="connsiteX16" fmla="*/ 1268710 w 6376701"/>
                <a:gd name="connsiteY16" fmla="*/ 1453851 h 1816988"/>
                <a:gd name="connsiteX17" fmla="*/ 1335480 w 6376701"/>
                <a:gd name="connsiteY17" fmla="*/ 1528908 h 1816988"/>
                <a:gd name="connsiteX18" fmla="*/ 1368818 w 6376701"/>
                <a:gd name="connsiteY18" fmla="*/ 1549196 h 1816988"/>
                <a:gd name="connsiteX19" fmla="*/ 1502453 w 6376701"/>
                <a:gd name="connsiteY19" fmla="*/ 1606822 h 1816988"/>
                <a:gd name="connsiteX20" fmla="*/ 1535791 w 6376701"/>
                <a:gd name="connsiteY20" fmla="*/ 1607965 h 1816988"/>
                <a:gd name="connsiteX21" fmla="*/ 1602561 w 6376701"/>
                <a:gd name="connsiteY21" fmla="*/ 1610918 h 1816988"/>
                <a:gd name="connsiteX22" fmla="*/ 1635994 w 6376701"/>
                <a:gd name="connsiteY22" fmla="*/ 1607203 h 1816988"/>
                <a:gd name="connsiteX23" fmla="*/ 1669331 w 6376701"/>
                <a:gd name="connsiteY23" fmla="*/ 1588725 h 1816988"/>
                <a:gd name="connsiteX24" fmla="*/ 1702764 w 6376701"/>
                <a:gd name="connsiteY24" fmla="*/ 1556435 h 1816988"/>
                <a:gd name="connsiteX25" fmla="*/ 1802872 w 6376701"/>
                <a:gd name="connsiteY25" fmla="*/ 1417275 h 1816988"/>
                <a:gd name="connsiteX26" fmla="*/ 1836305 w 6376701"/>
                <a:gd name="connsiteY26" fmla="*/ 1363840 h 1816988"/>
                <a:gd name="connsiteX27" fmla="*/ 1969845 w 6376701"/>
                <a:gd name="connsiteY27" fmla="*/ 1165624 h 1816988"/>
                <a:gd name="connsiteX28" fmla="*/ 2003183 w 6376701"/>
                <a:gd name="connsiteY28" fmla="*/ 1104855 h 1816988"/>
                <a:gd name="connsiteX29" fmla="*/ 2069953 w 6376701"/>
                <a:gd name="connsiteY29" fmla="*/ 955122 h 1816988"/>
                <a:gd name="connsiteX30" fmla="*/ 2103386 w 6376701"/>
                <a:gd name="connsiteY30" fmla="*/ 868063 h 1816988"/>
                <a:gd name="connsiteX31" fmla="*/ 2337034 w 6376701"/>
                <a:gd name="connsiteY31" fmla="*/ 213982 h 1816988"/>
                <a:gd name="connsiteX32" fmla="*/ 2370467 w 6376701"/>
                <a:gd name="connsiteY32" fmla="*/ 141020 h 1816988"/>
                <a:gd name="connsiteX33" fmla="*/ 2437237 w 6376701"/>
                <a:gd name="connsiteY33" fmla="*/ 53295 h 1816988"/>
                <a:gd name="connsiteX34" fmla="*/ 2470574 w 6376701"/>
                <a:gd name="connsiteY34" fmla="*/ 35864 h 1816988"/>
                <a:gd name="connsiteX35" fmla="*/ 2504007 w 6376701"/>
                <a:gd name="connsiteY35" fmla="*/ 25863 h 1816988"/>
                <a:gd name="connsiteX36" fmla="*/ 2537345 w 6376701"/>
                <a:gd name="connsiteY36" fmla="*/ 32435 h 1816988"/>
                <a:gd name="connsiteX37" fmla="*/ 2604115 w 6376701"/>
                <a:gd name="connsiteY37" fmla="*/ 87108 h 1816988"/>
                <a:gd name="connsiteX38" fmla="*/ 2637548 w 6376701"/>
                <a:gd name="connsiteY38" fmla="*/ 118255 h 1816988"/>
                <a:gd name="connsiteX39" fmla="*/ 2737655 w 6376701"/>
                <a:gd name="connsiteY39" fmla="*/ 201694 h 1816988"/>
                <a:gd name="connsiteX40" fmla="*/ 2771088 w 6376701"/>
                <a:gd name="connsiteY40" fmla="*/ 221697 h 1816988"/>
                <a:gd name="connsiteX41" fmla="*/ 2837858 w 6376701"/>
                <a:gd name="connsiteY41" fmla="*/ 247605 h 1816988"/>
                <a:gd name="connsiteX42" fmla="*/ 2871196 w 6376701"/>
                <a:gd name="connsiteY42" fmla="*/ 253987 h 1816988"/>
                <a:gd name="connsiteX43" fmla="*/ 2971399 w 6376701"/>
                <a:gd name="connsiteY43" fmla="*/ 255796 h 1816988"/>
                <a:gd name="connsiteX44" fmla="*/ 3004736 w 6376701"/>
                <a:gd name="connsiteY44" fmla="*/ 253701 h 1816988"/>
                <a:gd name="connsiteX45" fmla="*/ 3138372 w 6376701"/>
                <a:gd name="connsiteY45" fmla="*/ 254749 h 1816988"/>
                <a:gd name="connsiteX46" fmla="*/ 3171710 w 6376701"/>
                <a:gd name="connsiteY46" fmla="*/ 260178 h 1816988"/>
                <a:gd name="connsiteX47" fmla="*/ 3305250 w 6376701"/>
                <a:gd name="connsiteY47" fmla="*/ 303517 h 1816988"/>
                <a:gd name="connsiteX48" fmla="*/ 3338683 w 6376701"/>
                <a:gd name="connsiteY48" fmla="*/ 317233 h 1816988"/>
                <a:gd name="connsiteX49" fmla="*/ 3472223 w 6376701"/>
                <a:gd name="connsiteY49" fmla="*/ 361143 h 1816988"/>
                <a:gd name="connsiteX50" fmla="*/ 3505561 w 6376701"/>
                <a:gd name="connsiteY50" fmla="*/ 366191 h 1816988"/>
                <a:gd name="connsiteX51" fmla="*/ 3605764 w 6376701"/>
                <a:gd name="connsiteY51" fmla="*/ 361809 h 1816988"/>
                <a:gd name="connsiteX52" fmla="*/ 3639101 w 6376701"/>
                <a:gd name="connsiteY52" fmla="*/ 354285 h 1816988"/>
                <a:gd name="connsiteX53" fmla="*/ 3806074 w 6376701"/>
                <a:gd name="connsiteY53" fmla="*/ 318471 h 1816988"/>
                <a:gd name="connsiteX54" fmla="*/ 3839412 w 6376701"/>
                <a:gd name="connsiteY54" fmla="*/ 332187 h 1816988"/>
                <a:gd name="connsiteX55" fmla="*/ 3906182 w 6376701"/>
                <a:gd name="connsiteY55" fmla="*/ 392480 h 1816988"/>
                <a:gd name="connsiteX56" fmla="*/ 3939615 w 6376701"/>
                <a:gd name="connsiteY56" fmla="*/ 438676 h 1816988"/>
                <a:gd name="connsiteX57" fmla="*/ 4039723 w 6376701"/>
                <a:gd name="connsiteY57" fmla="*/ 651465 h 1816988"/>
                <a:gd name="connsiteX58" fmla="*/ 4073156 w 6376701"/>
                <a:gd name="connsiteY58" fmla="*/ 730713 h 1816988"/>
                <a:gd name="connsiteX59" fmla="*/ 4273466 w 6376701"/>
                <a:gd name="connsiteY59" fmla="*/ 1222012 h 1816988"/>
                <a:gd name="connsiteX60" fmla="*/ 4306804 w 6376701"/>
                <a:gd name="connsiteY60" fmla="*/ 1291926 h 1816988"/>
                <a:gd name="connsiteX61" fmla="*/ 4440345 w 6376701"/>
                <a:gd name="connsiteY61" fmla="*/ 1527669 h 1816988"/>
                <a:gd name="connsiteX62" fmla="*/ 4473777 w 6376701"/>
                <a:gd name="connsiteY62" fmla="*/ 1568913 h 1816988"/>
                <a:gd name="connsiteX63" fmla="*/ 4540548 w 6376701"/>
                <a:gd name="connsiteY63" fmla="*/ 1647113 h 1816988"/>
                <a:gd name="connsiteX64" fmla="*/ 4573885 w 6376701"/>
                <a:gd name="connsiteY64" fmla="*/ 1673593 h 1816988"/>
                <a:gd name="connsiteX65" fmla="*/ 4707425 w 6376701"/>
                <a:gd name="connsiteY65" fmla="*/ 1760746 h 1816988"/>
                <a:gd name="connsiteX66" fmla="*/ 4740858 w 6376701"/>
                <a:gd name="connsiteY66" fmla="*/ 1768652 h 1816988"/>
                <a:gd name="connsiteX67" fmla="*/ 4874399 w 6376701"/>
                <a:gd name="connsiteY67" fmla="*/ 1817039 h 1816988"/>
                <a:gd name="connsiteX68" fmla="*/ 4907832 w 6376701"/>
                <a:gd name="connsiteY68" fmla="*/ 1807419 h 1816988"/>
                <a:gd name="connsiteX69" fmla="*/ 4974602 w 6376701"/>
                <a:gd name="connsiteY69" fmla="*/ 1761699 h 1816988"/>
                <a:gd name="connsiteX70" fmla="*/ 5007939 w 6376701"/>
                <a:gd name="connsiteY70" fmla="*/ 1724932 h 1816988"/>
                <a:gd name="connsiteX71" fmla="*/ 5074709 w 6376701"/>
                <a:gd name="connsiteY71" fmla="*/ 1613299 h 1816988"/>
                <a:gd name="connsiteX72" fmla="*/ 5108142 w 6376701"/>
                <a:gd name="connsiteY72" fmla="*/ 1540814 h 1816988"/>
                <a:gd name="connsiteX73" fmla="*/ 5174913 w 6376701"/>
                <a:gd name="connsiteY73" fmla="*/ 1354029 h 1816988"/>
                <a:gd name="connsiteX74" fmla="*/ 5208250 w 6376701"/>
                <a:gd name="connsiteY74" fmla="*/ 1245253 h 1816988"/>
                <a:gd name="connsiteX75" fmla="*/ 5475331 w 6376701"/>
                <a:gd name="connsiteY75" fmla="*/ 343331 h 1816988"/>
                <a:gd name="connsiteX76" fmla="*/ 5508764 w 6376701"/>
                <a:gd name="connsiteY76" fmla="*/ 258654 h 1816988"/>
                <a:gd name="connsiteX77" fmla="*/ 5575534 w 6376701"/>
                <a:gd name="connsiteY77" fmla="*/ 109207 h 1816988"/>
                <a:gd name="connsiteX78" fmla="*/ 5608872 w 6376701"/>
                <a:gd name="connsiteY78" fmla="*/ 56152 h 1816988"/>
                <a:gd name="connsiteX79" fmla="*/ 5675642 w 6376701"/>
                <a:gd name="connsiteY79" fmla="*/ 8622 h 1816988"/>
                <a:gd name="connsiteX80" fmla="*/ 5709075 w 6376701"/>
                <a:gd name="connsiteY80" fmla="*/ 50 h 1816988"/>
                <a:gd name="connsiteX81" fmla="*/ 5742412 w 6376701"/>
                <a:gd name="connsiteY81" fmla="*/ 8051 h 1816988"/>
                <a:gd name="connsiteX82" fmla="*/ 5775844 w 6376701"/>
                <a:gd name="connsiteY82" fmla="*/ 32340 h 1816988"/>
                <a:gd name="connsiteX83" fmla="*/ 5942723 w 6376701"/>
                <a:gd name="connsiteY83" fmla="*/ 187692 h 1816988"/>
                <a:gd name="connsiteX84" fmla="*/ 5976156 w 6376701"/>
                <a:gd name="connsiteY84" fmla="*/ 209695 h 1816988"/>
                <a:gd name="connsiteX85" fmla="*/ 6076263 w 6376701"/>
                <a:gd name="connsiteY85" fmla="*/ 247795 h 1816988"/>
                <a:gd name="connsiteX86" fmla="*/ 6109696 w 6376701"/>
                <a:gd name="connsiteY86" fmla="*/ 252653 h 1816988"/>
                <a:gd name="connsiteX87" fmla="*/ 6376777 w 6376701"/>
                <a:gd name="connsiteY87" fmla="*/ 270655 h 181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76701" h="1816988">
                  <a:moveTo>
                    <a:pt x="75" y="287515"/>
                  </a:moveTo>
                  <a:lnTo>
                    <a:pt x="300494" y="407434"/>
                  </a:lnTo>
                  <a:lnTo>
                    <a:pt x="333926" y="411244"/>
                  </a:lnTo>
                  <a:lnTo>
                    <a:pt x="434034" y="403434"/>
                  </a:lnTo>
                  <a:lnTo>
                    <a:pt x="467467" y="395623"/>
                  </a:lnTo>
                  <a:lnTo>
                    <a:pt x="601007" y="360762"/>
                  </a:lnTo>
                  <a:lnTo>
                    <a:pt x="634345" y="360857"/>
                  </a:lnTo>
                  <a:lnTo>
                    <a:pt x="701115" y="379621"/>
                  </a:lnTo>
                  <a:lnTo>
                    <a:pt x="734548" y="399624"/>
                  </a:lnTo>
                  <a:lnTo>
                    <a:pt x="801318" y="472966"/>
                  </a:lnTo>
                  <a:lnTo>
                    <a:pt x="834656" y="521830"/>
                  </a:lnTo>
                  <a:lnTo>
                    <a:pt x="901426" y="657751"/>
                  </a:lnTo>
                  <a:lnTo>
                    <a:pt x="934859" y="740428"/>
                  </a:lnTo>
                  <a:lnTo>
                    <a:pt x="1135169" y="1236490"/>
                  </a:lnTo>
                  <a:lnTo>
                    <a:pt x="1168507" y="1305261"/>
                  </a:lnTo>
                  <a:lnTo>
                    <a:pt x="1235277" y="1414132"/>
                  </a:lnTo>
                  <a:lnTo>
                    <a:pt x="1268710" y="1453851"/>
                  </a:lnTo>
                  <a:lnTo>
                    <a:pt x="1335480" y="1528908"/>
                  </a:lnTo>
                  <a:lnTo>
                    <a:pt x="1368818" y="1549196"/>
                  </a:lnTo>
                  <a:lnTo>
                    <a:pt x="1502453" y="1606822"/>
                  </a:lnTo>
                  <a:lnTo>
                    <a:pt x="1535791" y="1607965"/>
                  </a:lnTo>
                  <a:lnTo>
                    <a:pt x="1602561" y="1610918"/>
                  </a:lnTo>
                  <a:lnTo>
                    <a:pt x="1635994" y="1607203"/>
                  </a:lnTo>
                  <a:lnTo>
                    <a:pt x="1669331" y="1588725"/>
                  </a:lnTo>
                  <a:lnTo>
                    <a:pt x="1702764" y="1556435"/>
                  </a:lnTo>
                  <a:lnTo>
                    <a:pt x="1802872" y="1417275"/>
                  </a:lnTo>
                  <a:lnTo>
                    <a:pt x="1836305" y="1363840"/>
                  </a:lnTo>
                  <a:lnTo>
                    <a:pt x="1969845" y="1165624"/>
                  </a:lnTo>
                  <a:lnTo>
                    <a:pt x="2003183" y="1104855"/>
                  </a:lnTo>
                  <a:lnTo>
                    <a:pt x="2069953" y="955122"/>
                  </a:lnTo>
                  <a:lnTo>
                    <a:pt x="2103386" y="868063"/>
                  </a:lnTo>
                  <a:lnTo>
                    <a:pt x="2337034" y="213982"/>
                  </a:lnTo>
                  <a:lnTo>
                    <a:pt x="2370467" y="141020"/>
                  </a:lnTo>
                  <a:lnTo>
                    <a:pt x="2437237" y="53295"/>
                  </a:lnTo>
                  <a:lnTo>
                    <a:pt x="2470574" y="35864"/>
                  </a:lnTo>
                  <a:lnTo>
                    <a:pt x="2504007" y="25863"/>
                  </a:lnTo>
                  <a:lnTo>
                    <a:pt x="2537345" y="32435"/>
                  </a:lnTo>
                  <a:lnTo>
                    <a:pt x="2604115" y="87108"/>
                  </a:lnTo>
                  <a:lnTo>
                    <a:pt x="2637548" y="118255"/>
                  </a:lnTo>
                  <a:lnTo>
                    <a:pt x="2737655" y="201694"/>
                  </a:lnTo>
                  <a:lnTo>
                    <a:pt x="2771088" y="221697"/>
                  </a:lnTo>
                  <a:lnTo>
                    <a:pt x="2837858" y="247605"/>
                  </a:lnTo>
                  <a:lnTo>
                    <a:pt x="2871196" y="253987"/>
                  </a:lnTo>
                  <a:lnTo>
                    <a:pt x="2971399" y="255796"/>
                  </a:lnTo>
                  <a:lnTo>
                    <a:pt x="3004736" y="253701"/>
                  </a:lnTo>
                  <a:lnTo>
                    <a:pt x="3138372" y="254749"/>
                  </a:lnTo>
                  <a:lnTo>
                    <a:pt x="3171710" y="260178"/>
                  </a:lnTo>
                  <a:lnTo>
                    <a:pt x="3305250" y="303517"/>
                  </a:lnTo>
                  <a:lnTo>
                    <a:pt x="3338683" y="317233"/>
                  </a:lnTo>
                  <a:lnTo>
                    <a:pt x="3472223" y="361143"/>
                  </a:lnTo>
                  <a:lnTo>
                    <a:pt x="3505561" y="366191"/>
                  </a:lnTo>
                  <a:lnTo>
                    <a:pt x="3605764" y="361809"/>
                  </a:lnTo>
                  <a:lnTo>
                    <a:pt x="3639101" y="354285"/>
                  </a:lnTo>
                  <a:lnTo>
                    <a:pt x="3806074" y="318471"/>
                  </a:lnTo>
                  <a:lnTo>
                    <a:pt x="3839412" y="332187"/>
                  </a:lnTo>
                  <a:lnTo>
                    <a:pt x="3906182" y="392480"/>
                  </a:lnTo>
                  <a:lnTo>
                    <a:pt x="3939615" y="438676"/>
                  </a:lnTo>
                  <a:lnTo>
                    <a:pt x="4039723" y="651465"/>
                  </a:lnTo>
                  <a:lnTo>
                    <a:pt x="4073156" y="730713"/>
                  </a:lnTo>
                  <a:lnTo>
                    <a:pt x="4273466" y="1222012"/>
                  </a:lnTo>
                  <a:lnTo>
                    <a:pt x="4306804" y="1291926"/>
                  </a:lnTo>
                  <a:lnTo>
                    <a:pt x="4440345" y="1527669"/>
                  </a:lnTo>
                  <a:lnTo>
                    <a:pt x="4473777" y="1568913"/>
                  </a:lnTo>
                  <a:lnTo>
                    <a:pt x="4540548" y="1647113"/>
                  </a:lnTo>
                  <a:lnTo>
                    <a:pt x="4573885" y="1673593"/>
                  </a:lnTo>
                  <a:lnTo>
                    <a:pt x="4707425" y="1760746"/>
                  </a:lnTo>
                  <a:lnTo>
                    <a:pt x="4740858" y="1768652"/>
                  </a:lnTo>
                  <a:lnTo>
                    <a:pt x="4874399" y="1817039"/>
                  </a:lnTo>
                  <a:lnTo>
                    <a:pt x="4907832" y="1807419"/>
                  </a:lnTo>
                  <a:lnTo>
                    <a:pt x="4974602" y="1761699"/>
                  </a:lnTo>
                  <a:lnTo>
                    <a:pt x="5007939" y="1724932"/>
                  </a:lnTo>
                  <a:lnTo>
                    <a:pt x="5074709" y="1613299"/>
                  </a:lnTo>
                  <a:lnTo>
                    <a:pt x="5108142" y="1540814"/>
                  </a:lnTo>
                  <a:lnTo>
                    <a:pt x="5174913" y="1354029"/>
                  </a:lnTo>
                  <a:lnTo>
                    <a:pt x="5208250" y="1245253"/>
                  </a:lnTo>
                  <a:lnTo>
                    <a:pt x="5475331" y="343331"/>
                  </a:lnTo>
                  <a:lnTo>
                    <a:pt x="5508764" y="258654"/>
                  </a:lnTo>
                  <a:lnTo>
                    <a:pt x="5575534" y="109207"/>
                  </a:lnTo>
                  <a:lnTo>
                    <a:pt x="5608872" y="56152"/>
                  </a:lnTo>
                  <a:lnTo>
                    <a:pt x="5675642" y="8622"/>
                  </a:lnTo>
                  <a:lnTo>
                    <a:pt x="5709075" y="50"/>
                  </a:lnTo>
                  <a:lnTo>
                    <a:pt x="5742412" y="8051"/>
                  </a:lnTo>
                  <a:lnTo>
                    <a:pt x="5775844" y="32340"/>
                  </a:lnTo>
                  <a:lnTo>
                    <a:pt x="5942723" y="187692"/>
                  </a:lnTo>
                  <a:lnTo>
                    <a:pt x="5976156" y="209695"/>
                  </a:lnTo>
                  <a:lnTo>
                    <a:pt x="6076263" y="247795"/>
                  </a:lnTo>
                  <a:lnTo>
                    <a:pt x="6109696" y="252653"/>
                  </a:lnTo>
                  <a:lnTo>
                    <a:pt x="6376777" y="270655"/>
                  </a:lnTo>
                </a:path>
              </a:pathLst>
            </a:custGeom>
            <a:noFill/>
            <a:ln w="47625" cap="flat">
              <a:solidFill>
                <a:srgbClr val="2CA02C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53CE0B-C432-7EB8-A025-46A952470BC2}"/>
                </a:ext>
              </a:extLst>
            </p:cNvPr>
            <p:cNvSpPr/>
            <p:nvPr/>
          </p:nvSpPr>
          <p:spPr>
            <a:xfrm>
              <a:off x="1738598" y="3103816"/>
              <a:ext cx="6376701" cy="1934337"/>
            </a:xfrm>
            <a:custGeom>
              <a:avLst/>
              <a:gdLst>
                <a:gd name="connsiteX0" fmla="*/ 75 w 6376701"/>
                <a:gd name="connsiteY0" fmla="*/ 470490 h 1934337"/>
                <a:gd name="connsiteX1" fmla="*/ 66845 w 6376701"/>
                <a:gd name="connsiteY1" fmla="*/ 516115 h 1934337"/>
                <a:gd name="connsiteX2" fmla="*/ 100183 w 6376701"/>
                <a:gd name="connsiteY2" fmla="*/ 519353 h 1934337"/>
                <a:gd name="connsiteX3" fmla="*/ 166953 w 6376701"/>
                <a:gd name="connsiteY3" fmla="*/ 527735 h 1934337"/>
                <a:gd name="connsiteX4" fmla="*/ 200386 w 6376701"/>
                <a:gd name="connsiteY4" fmla="*/ 537451 h 1934337"/>
                <a:gd name="connsiteX5" fmla="*/ 300494 w 6376701"/>
                <a:gd name="connsiteY5" fmla="*/ 553452 h 1934337"/>
                <a:gd name="connsiteX6" fmla="*/ 333926 w 6376701"/>
                <a:gd name="connsiteY6" fmla="*/ 553357 h 1934337"/>
                <a:gd name="connsiteX7" fmla="*/ 400697 w 6376701"/>
                <a:gd name="connsiteY7" fmla="*/ 557072 h 1934337"/>
                <a:gd name="connsiteX8" fmla="*/ 434034 w 6376701"/>
                <a:gd name="connsiteY8" fmla="*/ 521067 h 1934337"/>
                <a:gd name="connsiteX9" fmla="*/ 467467 w 6376701"/>
                <a:gd name="connsiteY9" fmla="*/ 479824 h 1934337"/>
                <a:gd name="connsiteX10" fmla="*/ 500804 w 6376701"/>
                <a:gd name="connsiteY10" fmla="*/ 479158 h 1934337"/>
                <a:gd name="connsiteX11" fmla="*/ 567575 w 6376701"/>
                <a:gd name="connsiteY11" fmla="*/ 483825 h 1934337"/>
                <a:gd name="connsiteX12" fmla="*/ 601007 w 6376701"/>
                <a:gd name="connsiteY12" fmla="*/ 480396 h 1934337"/>
                <a:gd name="connsiteX13" fmla="*/ 667777 w 6376701"/>
                <a:gd name="connsiteY13" fmla="*/ 491445 h 1934337"/>
                <a:gd name="connsiteX14" fmla="*/ 701115 w 6376701"/>
                <a:gd name="connsiteY14" fmla="*/ 506494 h 1934337"/>
                <a:gd name="connsiteX15" fmla="*/ 767885 w 6376701"/>
                <a:gd name="connsiteY15" fmla="*/ 558025 h 1934337"/>
                <a:gd name="connsiteX16" fmla="*/ 801318 w 6376701"/>
                <a:gd name="connsiteY16" fmla="*/ 509352 h 1934337"/>
                <a:gd name="connsiteX17" fmla="*/ 968196 w 6376701"/>
                <a:gd name="connsiteY17" fmla="*/ 881493 h 1934337"/>
                <a:gd name="connsiteX18" fmla="*/ 1001629 w 6376701"/>
                <a:gd name="connsiteY18" fmla="*/ 965314 h 1934337"/>
                <a:gd name="connsiteX19" fmla="*/ 1168507 w 6376701"/>
                <a:gd name="connsiteY19" fmla="*/ 1362697 h 1934337"/>
                <a:gd name="connsiteX20" fmla="*/ 1201940 w 6376701"/>
                <a:gd name="connsiteY20" fmla="*/ 1298308 h 1934337"/>
                <a:gd name="connsiteX21" fmla="*/ 1335480 w 6376701"/>
                <a:gd name="connsiteY21" fmla="*/ 1565769 h 1934337"/>
                <a:gd name="connsiteX22" fmla="*/ 1368818 w 6376701"/>
                <a:gd name="connsiteY22" fmla="*/ 1611204 h 1934337"/>
                <a:gd name="connsiteX23" fmla="*/ 1469021 w 6376701"/>
                <a:gd name="connsiteY23" fmla="*/ 1711788 h 1934337"/>
                <a:gd name="connsiteX24" fmla="*/ 1502453 w 6376701"/>
                <a:gd name="connsiteY24" fmla="*/ 1736934 h 1934337"/>
                <a:gd name="connsiteX25" fmla="*/ 1569224 w 6376701"/>
                <a:gd name="connsiteY25" fmla="*/ 1770652 h 1934337"/>
                <a:gd name="connsiteX26" fmla="*/ 1602561 w 6376701"/>
                <a:gd name="connsiteY26" fmla="*/ 1899430 h 1934337"/>
                <a:gd name="connsiteX27" fmla="*/ 1635994 w 6376701"/>
                <a:gd name="connsiteY27" fmla="*/ 1820849 h 1934337"/>
                <a:gd name="connsiteX28" fmla="*/ 1669331 w 6376701"/>
                <a:gd name="connsiteY28" fmla="*/ 1773034 h 1934337"/>
                <a:gd name="connsiteX29" fmla="*/ 1702764 w 6376701"/>
                <a:gd name="connsiteY29" fmla="*/ 1770367 h 1934337"/>
                <a:gd name="connsiteX30" fmla="*/ 1736101 w 6376701"/>
                <a:gd name="connsiteY30" fmla="*/ 1754079 h 1934337"/>
                <a:gd name="connsiteX31" fmla="*/ 1802872 w 6376701"/>
                <a:gd name="connsiteY31" fmla="*/ 1663972 h 1934337"/>
                <a:gd name="connsiteX32" fmla="*/ 1836305 w 6376701"/>
                <a:gd name="connsiteY32" fmla="*/ 1606727 h 1934337"/>
                <a:gd name="connsiteX33" fmla="*/ 1969845 w 6376701"/>
                <a:gd name="connsiteY33" fmla="*/ 1338312 h 1934337"/>
                <a:gd name="connsiteX34" fmla="*/ 2003183 w 6376701"/>
                <a:gd name="connsiteY34" fmla="*/ 1383747 h 1934337"/>
                <a:gd name="connsiteX35" fmla="*/ 2069953 w 6376701"/>
                <a:gd name="connsiteY35" fmla="*/ 1125429 h 1934337"/>
                <a:gd name="connsiteX36" fmla="*/ 2103386 w 6376701"/>
                <a:gd name="connsiteY36" fmla="*/ 1039132 h 1934337"/>
                <a:gd name="connsiteX37" fmla="*/ 2337034 w 6376701"/>
                <a:gd name="connsiteY37" fmla="*/ 456488 h 1934337"/>
                <a:gd name="connsiteX38" fmla="*/ 2370467 w 6376701"/>
                <a:gd name="connsiteY38" fmla="*/ 396861 h 1934337"/>
                <a:gd name="connsiteX39" fmla="*/ 2403804 w 6376701"/>
                <a:gd name="connsiteY39" fmla="*/ 754525 h 1934337"/>
                <a:gd name="connsiteX40" fmla="*/ 2437237 w 6376701"/>
                <a:gd name="connsiteY40" fmla="*/ 609459 h 1934337"/>
                <a:gd name="connsiteX41" fmla="*/ 2470574 w 6376701"/>
                <a:gd name="connsiteY41" fmla="*/ 522020 h 1934337"/>
                <a:gd name="connsiteX42" fmla="*/ 2504007 w 6376701"/>
                <a:gd name="connsiteY42" fmla="*/ 470871 h 1934337"/>
                <a:gd name="connsiteX43" fmla="*/ 2570777 w 6376701"/>
                <a:gd name="connsiteY43" fmla="*/ 409911 h 1934337"/>
                <a:gd name="connsiteX44" fmla="*/ 2604115 w 6376701"/>
                <a:gd name="connsiteY44" fmla="*/ 400862 h 1934337"/>
                <a:gd name="connsiteX45" fmla="*/ 2670885 w 6376701"/>
                <a:gd name="connsiteY45" fmla="*/ 408863 h 1934337"/>
                <a:gd name="connsiteX46" fmla="*/ 2704318 w 6376701"/>
                <a:gd name="connsiteY46" fmla="*/ 418102 h 1934337"/>
                <a:gd name="connsiteX47" fmla="*/ 2771088 w 6376701"/>
                <a:gd name="connsiteY47" fmla="*/ 435819 h 1934337"/>
                <a:gd name="connsiteX48" fmla="*/ 2804426 w 6376701"/>
                <a:gd name="connsiteY48" fmla="*/ 210457 h 1934337"/>
                <a:gd name="connsiteX49" fmla="*/ 2837858 w 6376701"/>
                <a:gd name="connsiteY49" fmla="*/ 350475 h 1934337"/>
                <a:gd name="connsiteX50" fmla="*/ 2871196 w 6376701"/>
                <a:gd name="connsiteY50" fmla="*/ 402005 h 1934337"/>
                <a:gd name="connsiteX51" fmla="*/ 2937966 w 6376701"/>
                <a:gd name="connsiteY51" fmla="*/ 382384 h 1934337"/>
                <a:gd name="connsiteX52" fmla="*/ 2971399 w 6376701"/>
                <a:gd name="connsiteY52" fmla="*/ 388384 h 1934337"/>
                <a:gd name="connsiteX53" fmla="*/ 3071507 w 6376701"/>
                <a:gd name="connsiteY53" fmla="*/ 396481 h 1934337"/>
                <a:gd name="connsiteX54" fmla="*/ 3104939 w 6376701"/>
                <a:gd name="connsiteY54" fmla="*/ 399243 h 1934337"/>
                <a:gd name="connsiteX55" fmla="*/ 3171710 w 6376701"/>
                <a:gd name="connsiteY55" fmla="*/ 412483 h 1934337"/>
                <a:gd name="connsiteX56" fmla="*/ 3205142 w 6376701"/>
                <a:gd name="connsiteY56" fmla="*/ 208933 h 1934337"/>
                <a:gd name="connsiteX57" fmla="*/ 3238480 w 6376701"/>
                <a:gd name="connsiteY57" fmla="*/ 330091 h 1934337"/>
                <a:gd name="connsiteX58" fmla="*/ 3271913 w 6376701"/>
                <a:gd name="connsiteY58" fmla="*/ 390575 h 1934337"/>
                <a:gd name="connsiteX59" fmla="*/ 3338683 w 6376701"/>
                <a:gd name="connsiteY59" fmla="*/ 422674 h 1934337"/>
                <a:gd name="connsiteX60" fmla="*/ 3372020 w 6376701"/>
                <a:gd name="connsiteY60" fmla="*/ 448963 h 1934337"/>
                <a:gd name="connsiteX61" fmla="*/ 3438791 w 6376701"/>
                <a:gd name="connsiteY61" fmla="*/ 490968 h 1934337"/>
                <a:gd name="connsiteX62" fmla="*/ 3472223 w 6376701"/>
                <a:gd name="connsiteY62" fmla="*/ 503351 h 1934337"/>
                <a:gd name="connsiteX63" fmla="*/ 3572331 w 6376701"/>
                <a:gd name="connsiteY63" fmla="*/ 515829 h 1934337"/>
                <a:gd name="connsiteX64" fmla="*/ 3605764 w 6376701"/>
                <a:gd name="connsiteY64" fmla="*/ 399338 h 1934337"/>
                <a:gd name="connsiteX65" fmla="*/ 3672534 w 6376701"/>
                <a:gd name="connsiteY65" fmla="*/ 424579 h 1934337"/>
                <a:gd name="connsiteX66" fmla="*/ 3705872 w 6376701"/>
                <a:gd name="connsiteY66" fmla="*/ 428199 h 1934337"/>
                <a:gd name="connsiteX67" fmla="*/ 3839412 w 6376701"/>
                <a:gd name="connsiteY67" fmla="*/ 450964 h 1934337"/>
                <a:gd name="connsiteX68" fmla="*/ 3872845 w 6376701"/>
                <a:gd name="connsiteY68" fmla="*/ 471823 h 1934337"/>
                <a:gd name="connsiteX69" fmla="*/ 3939615 w 6376701"/>
                <a:gd name="connsiteY69" fmla="*/ 540975 h 1934337"/>
                <a:gd name="connsiteX70" fmla="*/ 3972953 w 6376701"/>
                <a:gd name="connsiteY70" fmla="*/ 592505 h 1934337"/>
                <a:gd name="connsiteX71" fmla="*/ 4006386 w 6376701"/>
                <a:gd name="connsiteY71" fmla="*/ 522020 h 1934337"/>
                <a:gd name="connsiteX72" fmla="*/ 4039723 w 6376701"/>
                <a:gd name="connsiteY72" fmla="*/ 631843 h 1934337"/>
                <a:gd name="connsiteX73" fmla="*/ 4206696 w 6376701"/>
                <a:gd name="connsiteY73" fmla="*/ 1120285 h 1934337"/>
                <a:gd name="connsiteX74" fmla="*/ 4240034 w 6376701"/>
                <a:gd name="connsiteY74" fmla="*/ 1211820 h 1934337"/>
                <a:gd name="connsiteX75" fmla="*/ 4340237 w 6376701"/>
                <a:gd name="connsiteY75" fmla="*/ 1454613 h 1934337"/>
                <a:gd name="connsiteX76" fmla="*/ 4373574 w 6376701"/>
                <a:gd name="connsiteY76" fmla="*/ 1524431 h 1934337"/>
                <a:gd name="connsiteX77" fmla="*/ 4407007 w 6376701"/>
                <a:gd name="connsiteY77" fmla="*/ 1071803 h 1934337"/>
                <a:gd name="connsiteX78" fmla="*/ 4440345 w 6376701"/>
                <a:gd name="connsiteY78" fmla="*/ 1276305 h 1934337"/>
                <a:gd name="connsiteX79" fmla="*/ 4507115 w 6376701"/>
                <a:gd name="connsiteY79" fmla="*/ 1497380 h 1934337"/>
                <a:gd name="connsiteX80" fmla="*/ 4540548 w 6376701"/>
                <a:gd name="connsiteY80" fmla="*/ 1582629 h 1934337"/>
                <a:gd name="connsiteX81" fmla="*/ 4607318 w 6376701"/>
                <a:gd name="connsiteY81" fmla="*/ 1725313 h 1934337"/>
                <a:gd name="connsiteX82" fmla="*/ 4640655 w 6376701"/>
                <a:gd name="connsiteY82" fmla="*/ 1781225 h 1934337"/>
                <a:gd name="connsiteX83" fmla="*/ 4707425 w 6376701"/>
                <a:gd name="connsiteY83" fmla="*/ 1871522 h 1934337"/>
                <a:gd name="connsiteX84" fmla="*/ 4740858 w 6376701"/>
                <a:gd name="connsiteY84" fmla="*/ 1905145 h 1934337"/>
                <a:gd name="connsiteX85" fmla="*/ 4774291 w 6376701"/>
                <a:gd name="connsiteY85" fmla="*/ 1934387 h 1934337"/>
                <a:gd name="connsiteX86" fmla="*/ 4807629 w 6376701"/>
                <a:gd name="connsiteY86" fmla="*/ 1767318 h 1934337"/>
                <a:gd name="connsiteX87" fmla="*/ 4874399 w 6376701"/>
                <a:gd name="connsiteY87" fmla="*/ 1911241 h 1934337"/>
                <a:gd name="connsiteX88" fmla="*/ 4907832 w 6376701"/>
                <a:gd name="connsiteY88" fmla="*/ 1929910 h 1934337"/>
                <a:gd name="connsiteX89" fmla="*/ 4974602 w 6376701"/>
                <a:gd name="connsiteY89" fmla="*/ 1929053 h 1934337"/>
                <a:gd name="connsiteX90" fmla="*/ 5007939 w 6376701"/>
                <a:gd name="connsiteY90" fmla="*/ 1912860 h 1934337"/>
                <a:gd name="connsiteX91" fmla="*/ 5074709 w 6376701"/>
                <a:gd name="connsiteY91" fmla="*/ 1834279 h 1934337"/>
                <a:gd name="connsiteX92" fmla="*/ 5108142 w 6376701"/>
                <a:gd name="connsiteY92" fmla="*/ 1773605 h 1934337"/>
                <a:gd name="connsiteX93" fmla="*/ 5174913 w 6376701"/>
                <a:gd name="connsiteY93" fmla="*/ 1611680 h 1934337"/>
                <a:gd name="connsiteX94" fmla="*/ 5208250 w 6376701"/>
                <a:gd name="connsiteY94" fmla="*/ 1891334 h 1934337"/>
                <a:gd name="connsiteX95" fmla="*/ 5275020 w 6376701"/>
                <a:gd name="connsiteY95" fmla="*/ 1442611 h 1934337"/>
                <a:gd name="connsiteX96" fmla="*/ 5308453 w 6376701"/>
                <a:gd name="connsiteY96" fmla="*/ 1308118 h 1934337"/>
                <a:gd name="connsiteX97" fmla="*/ 5475331 w 6376701"/>
                <a:gd name="connsiteY97" fmla="*/ 681659 h 1934337"/>
                <a:gd name="connsiteX98" fmla="*/ 5508764 w 6376701"/>
                <a:gd name="connsiteY98" fmla="*/ 588219 h 1934337"/>
                <a:gd name="connsiteX99" fmla="*/ 5608872 w 6376701"/>
                <a:gd name="connsiteY99" fmla="*/ 365048 h 1934337"/>
                <a:gd name="connsiteX100" fmla="*/ 5642304 w 6376701"/>
                <a:gd name="connsiteY100" fmla="*/ 151974 h 1934337"/>
                <a:gd name="connsiteX101" fmla="*/ 5675642 w 6376701"/>
                <a:gd name="connsiteY101" fmla="*/ 79965 h 1934337"/>
                <a:gd name="connsiteX102" fmla="*/ 5709075 w 6376701"/>
                <a:gd name="connsiteY102" fmla="*/ 136258 h 1934337"/>
                <a:gd name="connsiteX103" fmla="*/ 5742412 w 6376701"/>
                <a:gd name="connsiteY103" fmla="*/ 186359 h 1934337"/>
                <a:gd name="connsiteX104" fmla="*/ 5775844 w 6376701"/>
                <a:gd name="connsiteY104" fmla="*/ 210934 h 1934337"/>
                <a:gd name="connsiteX105" fmla="*/ 5842615 w 6376701"/>
                <a:gd name="connsiteY105" fmla="*/ 267036 h 1934337"/>
                <a:gd name="connsiteX106" fmla="*/ 5875952 w 6376701"/>
                <a:gd name="connsiteY106" fmla="*/ 301707 h 1934337"/>
                <a:gd name="connsiteX107" fmla="*/ 5976156 w 6376701"/>
                <a:gd name="connsiteY107" fmla="*/ 383145 h 1934337"/>
                <a:gd name="connsiteX108" fmla="*/ 6009493 w 6376701"/>
                <a:gd name="connsiteY108" fmla="*/ 50 h 1934337"/>
                <a:gd name="connsiteX109" fmla="*/ 6042926 w 6376701"/>
                <a:gd name="connsiteY109" fmla="*/ 58153 h 1934337"/>
                <a:gd name="connsiteX110" fmla="*/ 6076263 w 6376701"/>
                <a:gd name="connsiteY110" fmla="*/ 180644 h 1934337"/>
                <a:gd name="connsiteX111" fmla="*/ 6109696 w 6376701"/>
                <a:gd name="connsiteY111" fmla="*/ 249414 h 1934337"/>
                <a:gd name="connsiteX112" fmla="*/ 6143034 w 6376701"/>
                <a:gd name="connsiteY112" fmla="*/ 279037 h 1934337"/>
                <a:gd name="connsiteX113" fmla="*/ 6276574 w 6376701"/>
                <a:gd name="connsiteY113" fmla="*/ 361238 h 1934337"/>
                <a:gd name="connsiteX114" fmla="*/ 6310007 w 6376701"/>
                <a:gd name="connsiteY114" fmla="*/ 375811 h 1934337"/>
                <a:gd name="connsiteX115" fmla="*/ 6376777 w 6376701"/>
                <a:gd name="connsiteY115" fmla="*/ 406767 h 193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376701" h="1934337">
                  <a:moveTo>
                    <a:pt x="75" y="470490"/>
                  </a:moveTo>
                  <a:lnTo>
                    <a:pt x="66845" y="516115"/>
                  </a:lnTo>
                  <a:lnTo>
                    <a:pt x="100183" y="519353"/>
                  </a:lnTo>
                  <a:lnTo>
                    <a:pt x="166953" y="527735"/>
                  </a:lnTo>
                  <a:lnTo>
                    <a:pt x="200386" y="537451"/>
                  </a:lnTo>
                  <a:lnTo>
                    <a:pt x="300494" y="553452"/>
                  </a:lnTo>
                  <a:lnTo>
                    <a:pt x="333926" y="553357"/>
                  </a:lnTo>
                  <a:lnTo>
                    <a:pt x="400697" y="557072"/>
                  </a:lnTo>
                  <a:lnTo>
                    <a:pt x="434034" y="521067"/>
                  </a:lnTo>
                  <a:lnTo>
                    <a:pt x="467467" y="479824"/>
                  </a:lnTo>
                  <a:lnTo>
                    <a:pt x="500804" y="479158"/>
                  </a:lnTo>
                  <a:lnTo>
                    <a:pt x="567575" y="483825"/>
                  </a:lnTo>
                  <a:lnTo>
                    <a:pt x="601007" y="480396"/>
                  </a:lnTo>
                  <a:lnTo>
                    <a:pt x="667777" y="491445"/>
                  </a:lnTo>
                  <a:lnTo>
                    <a:pt x="701115" y="506494"/>
                  </a:lnTo>
                  <a:lnTo>
                    <a:pt x="767885" y="558025"/>
                  </a:lnTo>
                  <a:lnTo>
                    <a:pt x="801318" y="509352"/>
                  </a:lnTo>
                  <a:lnTo>
                    <a:pt x="968196" y="881493"/>
                  </a:lnTo>
                  <a:lnTo>
                    <a:pt x="1001629" y="965314"/>
                  </a:lnTo>
                  <a:lnTo>
                    <a:pt x="1168507" y="1362697"/>
                  </a:lnTo>
                  <a:lnTo>
                    <a:pt x="1201940" y="1298308"/>
                  </a:lnTo>
                  <a:lnTo>
                    <a:pt x="1335480" y="1565769"/>
                  </a:lnTo>
                  <a:lnTo>
                    <a:pt x="1368818" y="1611204"/>
                  </a:lnTo>
                  <a:lnTo>
                    <a:pt x="1469021" y="1711788"/>
                  </a:lnTo>
                  <a:lnTo>
                    <a:pt x="1502453" y="1736934"/>
                  </a:lnTo>
                  <a:lnTo>
                    <a:pt x="1569224" y="1770652"/>
                  </a:lnTo>
                  <a:lnTo>
                    <a:pt x="1602561" y="1899430"/>
                  </a:lnTo>
                  <a:lnTo>
                    <a:pt x="1635994" y="1820849"/>
                  </a:lnTo>
                  <a:lnTo>
                    <a:pt x="1669331" y="1773034"/>
                  </a:lnTo>
                  <a:lnTo>
                    <a:pt x="1702764" y="1770367"/>
                  </a:lnTo>
                  <a:lnTo>
                    <a:pt x="1736101" y="1754079"/>
                  </a:lnTo>
                  <a:lnTo>
                    <a:pt x="1802872" y="1663972"/>
                  </a:lnTo>
                  <a:lnTo>
                    <a:pt x="1836305" y="1606727"/>
                  </a:lnTo>
                  <a:lnTo>
                    <a:pt x="1969845" y="1338312"/>
                  </a:lnTo>
                  <a:lnTo>
                    <a:pt x="2003183" y="1383747"/>
                  </a:lnTo>
                  <a:lnTo>
                    <a:pt x="2069953" y="1125429"/>
                  </a:lnTo>
                  <a:lnTo>
                    <a:pt x="2103386" y="1039132"/>
                  </a:lnTo>
                  <a:lnTo>
                    <a:pt x="2337034" y="456488"/>
                  </a:lnTo>
                  <a:lnTo>
                    <a:pt x="2370467" y="396861"/>
                  </a:lnTo>
                  <a:lnTo>
                    <a:pt x="2403804" y="754525"/>
                  </a:lnTo>
                  <a:lnTo>
                    <a:pt x="2437237" y="609459"/>
                  </a:lnTo>
                  <a:lnTo>
                    <a:pt x="2470574" y="522020"/>
                  </a:lnTo>
                  <a:lnTo>
                    <a:pt x="2504007" y="470871"/>
                  </a:lnTo>
                  <a:lnTo>
                    <a:pt x="2570777" y="409911"/>
                  </a:lnTo>
                  <a:lnTo>
                    <a:pt x="2604115" y="400862"/>
                  </a:lnTo>
                  <a:lnTo>
                    <a:pt x="2670885" y="408863"/>
                  </a:lnTo>
                  <a:lnTo>
                    <a:pt x="2704318" y="418102"/>
                  </a:lnTo>
                  <a:lnTo>
                    <a:pt x="2771088" y="435819"/>
                  </a:lnTo>
                  <a:lnTo>
                    <a:pt x="2804426" y="210457"/>
                  </a:lnTo>
                  <a:lnTo>
                    <a:pt x="2837858" y="350475"/>
                  </a:lnTo>
                  <a:lnTo>
                    <a:pt x="2871196" y="402005"/>
                  </a:lnTo>
                  <a:lnTo>
                    <a:pt x="2937966" y="382384"/>
                  </a:lnTo>
                  <a:lnTo>
                    <a:pt x="2971399" y="388384"/>
                  </a:lnTo>
                  <a:lnTo>
                    <a:pt x="3071507" y="396481"/>
                  </a:lnTo>
                  <a:lnTo>
                    <a:pt x="3104939" y="399243"/>
                  </a:lnTo>
                  <a:lnTo>
                    <a:pt x="3171710" y="412483"/>
                  </a:lnTo>
                  <a:lnTo>
                    <a:pt x="3205142" y="208933"/>
                  </a:lnTo>
                  <a:lnTo>
                    <a:pt x="3238480" y="330091"/>
                  </a:lnTo>
                  <a:lnTo>
                    <a:pt x="3271913" y="390575"/>
                  </a:lnTo>
                  <a:lnTo>
                    <a:pt x="3338683" y="422674"/>
                  </a:lnTo>
                  <a:lnTo>
                    <a:pt x="3372020" y="448963"/>
                  </a:lnTo>
                  <a:lnTo>
                    <a:pt x="3438791" y="490968"/>
                  </a:lnTo>
                  <a:lnTo>
                    <a:pt x="3472223" y="503351"/>
                  </a:lnTo>
                  <a:lnTo>
                    <a:pt x="3572331" y="515829"/>
                  </a:lnTo>
                  <a:lnTo>
                    <a:pt x="3605764" y="399338"/>
                  </a:lnTo>
                  <a:lnTo>
                    <a:pt x="3672534" y="424579"/>
                  </a:lnTo>
                  <a:lnTo>
                    <a:pt x="3705872" y="428199"/>
                  </a:lnTo>
                  <a:lnTo>
                    <a:pt x="3839412" y="450964"/>
                  </a:lnTo>
                  <a:lnTo>
                    <a:pt x="3872845" y="471823"/>
                  </a:lnTo>
                  <a:lnTo>
                    <a:pt x="3939615" y="540975"/>
                  </a:lnTo>
                  <a:lnTo>
                    <a:pt x="3972953" y="592505"/>
                  </a:lnTo>
                  <a:lnTo>
                    <a:pt x="4006386" y="522020"/>
                  </a:lnTo>
                  <a:lnTo>
                    <a:pt x="4039723" y="631843"/>
                  </a:lnTo>
                  <a:lnTo>
                    <a:pt x="4206696" y="1120285"/>
                  </a:lnTo>
                  <a:lnTo>
                    <a:pt x="4240034" y="1211820"/>
                  </a:lnTo>
                  <a:lnTo>
                    <a:pt x="4340237" y="1454613"/>
                  </a:lnTo>
                  <a:lnTo>
                    <a:pt x="4373574" y="1524431"/>
                  </a:lnTo>
                  <a:lnTo>
                    <a:pt x="4407007" y="1071803"/>
                  </a:lnTo>
                  <a:lnTo>
                    <a:pt x="4440345" y="1276305"/>
                  </a:lnTo>
                  <a:lnTo>
                    <a:pt x="4507115" y="1497380"/>
                  </a:lnTo>
                  <a:lnTo>
                    <a:pt x="4540548" y="1582629"/>
                  </a:lnTo>
                  <a:lnTo>
                    <a:pt x="4607318" y="1725313"/>
                  </a:lnTo>
                  <a:lnTo>
                    <a:pt x="4640655" y="1781225"/>
                  </a:lnTo>
                  <a:lnTo>
                    <a:pt x="4707425" y="1871522"/>
                  </a:lnTo>
                  <a:lnTo>
                    <a:pt x="4740858" y="1905145"/>
                  </a:lnTo>
                  <a:lnTo>
                    <a:pt x="4774291" y="1934387"/>
                  </a:lnTo>
                  <a:lnTo>
                    <a:pt x="4807629" y="1767318"/>
                  </a:lnTo>
                  <a:lnTo>
                    <a:pt x="4874399" y="1911241"/>
                  </a:lnTo>
                  <a:lnTo>
                    <a:pt x="4907832" y="1929910"/>
                  </a:lnTo>
                  <a:lnTo>
                    <a:pt x="4974602" y="1929053"/>
                  </a:lnTo>
                  <a:lnTo>
                    <a:pt x="5007939" y="1912860"/>
                  </a:lnTo>
                  <a:lnTo>
                    <a:pt x="5074709" y="1834279"/>
                  </a:lnTo>
                  <a:lnTo>
                    <a:pt x="5108142" y="1773605"/>
                  </a:lnTo>
                  <a:lnTo>
                    <a:pt x="5174913" y="1611680"/>
                  </a:lnTo>
                  <a:lnTo>
                    <a:pt x="5208250" y="1891334"/>
                  </a:lnTo>
                  <a:lnTo>
                    <a:pt x="5275020" y="1442611"/>
                  </a:lnTo>
                  <a:lnTo>
                    <a:pt x="5308453" y="1308118"/>
                  </a:lnTo>
                  <a:lnTo>
                    <a:pt x="5475331" y="681659"/>
                  </a:lnTo>
                  <a:lnTo>
                    <a:pt x="5508764" y="588219"/>
                  </a:lnTo>
                  <a:lnTo>
                    <a:pt x="5608872" y="365048"/>
                  </a:lnTo>
                  <a:lnTo>
                    <a:pt x="5642304" y="151974"/>
                  </a:lnTo>
                  <a:lnTo>
                    <a:pt x="5675642" y="79965"/>
                  </a:lnTo>
                  <a:lnTo>
                    <a:pt x="5709075" y="136258"/>
                  </a:lnTo>
                  <a:lnTo>
                    <a:pt x="5742412" y="186359"/>
                  </a:lnTo>
                  <a:lnTo>
                    <a:pt x="5775844" y="210934"/>
                  </a:lnTo>
                  <a:lnTo>
                    <a:pt x="5842615" y="267036"/>
                  </a:lnTo>
                  <a:lnTo>
                    <a:pt x="5875952" y="301707"/>
                  </a:lnTo>
                  <a:lnTo>
                    <a:pt x="5976156" y="383145"/>
                  </a:lnTo>
                  <a:lnTo>
                    <a:pt x="6009493" y="50"/>
                  </a:lnTo>
                  <a:lnTo>
                    <a:pt x="6042926" y="58153"/>
                  </a:lnTo>
                  <a:lnTo>
                    <a:pt x="6076263" y="180644"/>
                  </a:lnTo>
                  <a:lnTo>
                    <a:pt x="6109696" y="249414"/>
                  </a:lnTo>
                  <a:lnTo>
                    <a:pt x="6143034" y="279037"/>
                  </a:lnTo>
                  <a:lnTo>
                    <a:pt x="6276574" y="361238"/>
                  </a:lnTo>
                  <a:lnTo>
                    <a:pt x="6310007" y="375811"/>
                  </a:lnTo>
                  <a:lnTo>
                    <a:pt x="6376777" y="406767"/>
                  </a:lnTo>
                </a:path>
              </a:pathLst>
            </a:custGeom>
            <a:noFill/>
            <a:ln w="47625" cap="flat">
              <a:solidFill>
                <a:srgbClr val="17BEC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4CA78CCA-D64A-5ED4-5C1C-33E921A5DB39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847EC58-AB70-5F90-3CB7-6E514508D678}"/>
              </a:ext>
            </a:extLst>
          </p:cNvPr>
          <p:cNvSpPr/>
          <p:nvPr/>
        </p:nvSpPr>
        <p:spPr>
          <a:xfrm>
            <a:off x="2658632" y="1126331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606EA1DE-0CFE-CF99-8C6C-F21D345C1BA4}"/>
              </a:ext>
            </a:extLst>
          </p:cNvPr>
          <p:cNvGrpSpPr/>
          <p:nvPr/>
        </p:nvGrpSpPr>
        <p:grpSpPr>
          <a:xfrm>
            <a:off x="2215052" y="5462111"/>
            <a:ext cx="6560021" cy="574357"/>
            <a:chOff x="1118520" y="5383530"/>
            <a:chExt cx="6560021" cy="574357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F860F-B3B3-70A1-3510-A8A24CC46A07}"/>
                </a:ext>
              </a:extLst>
            </p:cNvPr>
            <p:cNvSpPr txBox="1"/>
            <p:nvPr/>
          </p:nvSpPr>
          <p:spPr>
            <a:xfrm>
              <a:off x="141379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6F9C5D-2D78-45B4-CA2F-692ECA19B46A}"/>
                </a:ext>
              </a:extLst>
            </p:cNvPr>
            <p:cNvSpPr txBox="1"/>
            <p:nvPr/>
          </p:nvSpPr>
          <p:spPr>
            <a:xfrm>
              <a:off x="1118520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115261-7140-9729-6AA0-47A40F3BAB87}"/>
                </a:ext>
              </a:extLst>
            </p:cNvPr>
            <p:cNvSpPr txBox="1"/>
            <p:nvPr/>
          </p:nvSpPr>
          <p:spPr>
            <a:xfrm>
              <a:off x="221503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A30D8F-4D8A-2EFE-D6E8-02DED721CAC1}"/>
                </a:ext>
              </a:extLst>
            </p:cNvPr>
            <p:cNvSpPr txBox="1"/>
            <p:nvPr/>
          </p:nvSpPr>
          <p:spPr>
            <a:xfrm>
              <a:off x="301628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632EF-4242-58D0-28A3-7E5BC9A1DA12}"/>
                </a:ext>
              </a:extLst>
            </p:cNvPr>
            <p:cNvSpPr txBox="1"/>
            <p:nvPr/>
          </p:nvSpPr>
          <p:spPr>
            <a:xfrm>
              <a:off x="381752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B0A69-C43C-D224-936E-8869C236D610}"/>
                </a:ext>
              </a:extLst>
            </p:cNvPr>
            <p:cNvSpPr txBox="1"/>
            <p:nvPr/>
          </p:nvSpPr>
          <p:spPr>
            <a:xfrm>
              <a:off x="461886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5464F-A42A-D1A8-3E40-BC438E5752EE}"/>
                </a:ext>
              </a:extLst>
            </p:cNvPr>
            <p:cNvSpPr txBox="1"/>
            <p:nvPr/>
          </p:nvSpPr>
          <p:spPr>
            <a:xfrm>
              <a:off x="4323588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BE486-4246-4C82-6CDC-CD690C09C896}"/>
                </a:ext>
              </a:extLst>
            </p:cNvPr>
            <p:cNvSpPr txBox="1"/>
            <p:nvPr/>
          </p:nvSpPr>
          <p:spPr>
            <a:xfrm>
              <a:off x="542010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23D8C4-D9C7-2ABD-D6EB-1C151ED3E688}"/>
                </a:ext>
              </a:extLst>
            </p:cNvPr>
            <p:cNvSpPr txBox="1"/>
            <p:nvPr/>
          </p:nvSpPr>
          <p:spPr>
            <a:xfrm>
              <a:off x="622134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06778D-8A28-B501-91D4-9CE029035597}"/>
                </a:ext>
              </a:extLst>
            </p:cNvPr>
            <p:cNvSpPr txBox="1"/>
            <p:nvPr/>
          </p:nvSpPr>
          <p:spPr>
            <a:xfrm>
              <a:off x="7022592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A3C47FD7-5616-CBEC-3C2A-414F9E20BBBE}"/>
              </a:ext>
            </a:extLst>
          </p:cNvPr>
          <p:cNvGrpSpPr/>
          <p:nvPr/>
        </p:nvGrpSpPr>
        <p:grpSpPr>
          <a:xfrm>
            <a:off x="2293450" y="998600"/>
            <a:ext cx="393637" cy="4225135"/>
            <a:chOff x="1215390" y="920019"/>
            <a:chExt cx="393637" cy="4225135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4495FC-7BA0-8897-2498-7FFC68A3BBAA}"/>
                </a:ext>
              </a:extLst>
            </p:cNvPr>
            <p:cNvSpPr txBox="1"/>
            <p:nvPr/>
          </p:nvSpPr>
          <p:spPr>
            <a:xfrm>
              <a:off x="1215390" y="480660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555D0-02F3-1865-D331-BD27425CE74D}"/>
                </a:ext>
              </a:extLst>
            </p:cNvPr>
            <p:cNvSpPr txBox="1"/>
            <p:nvPr/>
          </p:nvSpPr>
          <p:spPr>
            <a:xfrm>
              <a:off x="1320165" y="415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384E46-B96A-2621-63D5-A93433D63EE3}"/>
                </a:ext>
              </a:extLst>
            </p:cNvPr>
            <p:cNvSpPr txBox="1"/>
            <p:nvPr/>
          </p:nvSpPr>
          <p:spPr>
            <a:xfrm>
              <a:off x="1320165" y="35110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947F-9142-CEA4-6C12-65F4DFE6D7A8}"/>
                </a:ext>
              </a:extLst>
            </p:cNvPr>
            <p:cNvSpPr txBox="1"/>
            <p:nvPr/>
          </p:nvSpPr>
          <p:spPr>
            <a:xfrm>
              <a:off x="1320165" y="28633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90439-971E-8433-2B14-AE97E810201A}"/>
                </a:ext>
              </a:extLst>
            </p:cNvPr>
            <p:cNvSpPr txBox="1"/>
            <p:nvPr/>
          </p:nvSpPr>
          <p:spPr>
            <a:xfrm>
              <a:off x="1320165" y="22155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F45C58-00F6-B9DF-1150-EDCE1FB83A3B}"/>
                </a:ext>
              </a:extLst>
            </p:cNvPr>
            <p:cNvSpPr txBox="1"/>
            <p:nvPr/>
          </p:nvSpPr>
          <p:spPr>
            <a:xfrm>
              <a:off x="1320165" y="15677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B2D309-7362-11E2-7D4E-C65DAAAA460B}"/>
                </a:ext>
              </a:extLst>
            </p:cNvPr>
            <p:cNvSpPr txBox="1"/>
            <p:nvPr/>
          </p:nvSpPr>
          <p:spPr>
            <a:xfrm>
              <a:off x="1320165" y="9200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3DC01C7-EB2C-9B65-F4B7-732FD15E5B72}"/>
              </a:ext>
            </a:extLst>
          </p:cNvPr>
          <p:cNvSpPr txBox="1"/>
          <p:nvPr/>
        </p:nvSpPr>
        <p:spPr>
          <a:xfrm rot="16200000">
            <a:off x="1270911" y="3112263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 load [kW]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17F920-5CD7-E4E6-CF4D-BF93B02E7A00}"/>
              </a:ext>
            </a:extLst>
          </p:cNvPr>
          <p:cNvSpPr txBox="1"/>
          <p:nvPr/>
        </p:nvSpPr>
        <p:spPr>
          <a:xfrm>
            <a:off x="7859660" y="725199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1CCA84-8398-83FE-39C1-395356EFA552}"/>
              </a:ext>
            </a:extLst>
          </p:cNvPr>
          <p:cNvSpPr txBox="1"/>
          <p:nvPr/>
        </p:nvSpPr>
        <p:spPr>
          <a:xfrm>
            <a:off x="2747017" y="1721781"/>
            <a:ext cx="2218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No weather &amp;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GOF = 14.6%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54D3F-9DB8-4909-C11A-E401688E308E}"/>
              </a:ext>
            </a:extLst>
          </p:cNvPr>
          <p:cNvSpPr txBox="1"/>
          <p:nvPr/>
        </p:nvSpPr>
        <p:spPr>
          <a:xfrm>
            <a:off x="4638965" y="136414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3BD76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GOF = 30.6%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599C8E-8E48-188A-D633-03688D1C5D72}"/>
              </a:ext>
            </a:extLst>
          </p:cNvPr>
          <p:cNvSpPr txBox="1"/>
          <p:nvPr/>
        </p:nvSpPr>
        <p:spPr>
          <a:xfrm>
            <a:off x="6773014" y="148467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AD2DE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autoregressors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GOF = 33.7%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A5B3A5-555F-124D-381F-4A26EB9BB14A}"/>
              </a:ext>
            </a:extLst>
          </p:cNvPr>
          <p:cNvCxnSpPr>
            <a:cxnSpLocks/>
          </p:cNvCxnSpPr>
          <p:nvPr/>
        </p:nvCxnSpPr>
        <p:spPr>
          <a:xfrm>
            <a:off x="3512235" y="2560716"/>
            <a:ext cx="0" cy="8918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EE4EF6-A71C-68B9-15C4-E9043C7412BF}"/>
              </a:ext>
            </a:extLst>
          </p:cNvPr>
          <p:cNvCxnSpPr>
            <a:cxnSpLocks/>
          </p:cNvCxnSpPr>
          <p:nvPr/>
        </p:nvCxnSpPr>
        <p:spPr>
          <a:xfrm>
            <a:off x="5307552" y="2217712"/>
            <a:ext cx="0" cy="1044131"/>
          </a:xfrm>
          <a:prstGeom prst="straightConnector1">
            <a:avLst/>
          </a:prstGeom>
          <a:ln w="19050">
            <a:solidFill>
              <a:srgbClr val="63BD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9AE07-CF5F-1068-25E2-642934D2796F}"/>
              </a:ext>
            </a:extLst>
          </p:cNvPr>
          <p:cNvCxnSpPr>
            <a:cxnSpLocks/>
          </p:cNvCxnSpPr>
          <p:nvPr/>
        </p:nvCxnSpPr>
        <p:spPr>
          <a:xfrm>
            <a:off x="7254643" y="2338242"/>
            <a:ext cx="0" cy="1906524"/>
          </a:xfrm>
          <a:prstGeom prst="straightConnector1">
            <a:avLst/>
          </a:prstGeom>
          <a:ln w="19050">
            <a:solidFill>
              <a:srgbClr val="6AD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BFFC0A-F1D4-CCC7-75AA-2DC6D5744624}"/>
              </a:ext>
            </a:extLst>
          </p:cNvPr>
          <p:cNvCxnSpPr>
            <a:cxnSpLocks/>
          </p:cNvCxnSpPr>
          <p:nvPr/>
        </p:nvCxnSpPr>
        <p:spPr>
          <a:xfrm>
            <a:off x="8679931" y="1057693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09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BD19DD8-9EE3-049B-3BF2-C40324D2D5E4}"/>
              </a:ext>
            </a:extLst>
          </p:cNvPr>
          <p:cNvGrpSpPr/>
          <p:nvPr/>
        </p:nvGrpSpPr>
        <p:grpSpPr>
          <a:xfrm>
            <a:off x="2750993" y="946150"/>
            <a:ext cx="6429375" cy="4381500"/>
            <a:chOff x="2750993" y="946150"/>
            <a:chExt cx="6429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A293230-D6E6-F62F-69A1-1DC3B2280245}"/>
                </a:ext>
              </a:extLst>
            </p:cNvPr>
            <p:cNvGrpSpPr/>
            <p:nvPr/>
          </p:nvGrpSpPr>
          <p:grpSpPr>
            <a:xfrm>
              <a:off x="2915013" y="946150"/>
              <a:ext cx="5510879" cy="4381500"/>
              <a:chOff x="2915013" y="946150"/>
              <a:chExt cx="5510879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3F1F0AC-FCA1-734E-842B-124B4663B741}"/>
                  </a:ext>
                </a:extLst>
              </p:cNvPr>
              <p:cNvSpPr/>
              <p:nvPr/>
            </p:nvSpPr>
            <p:spPr>
              <a:xfrm>
                <a:off x="2915013" y="946150"/>
                <a:ext cx="9525" cy="4381500"/>
              </a:xfrm>
              <a:custGeom>
                <a:avLst/>
                <a:gdLst>
                  <a:gd name="connsiteX0" fmla="*/ 92 w 9525"/>
                  <a:gd name="connsiteY0" fmla="*/ 0 h 4381500"/>
                  <a:gd name="connsiteX1" fmla="*/ 9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2" y="0"/>
                    </a:moveTo>
                    <a:lnTo>
                      <a:pt x="9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924E012-6ED5-7ECA-EADA-CD3180E956EF}"/>
                  </a:ext>
                </a:extLst>
              </p:cNvPr>
              <p:cNvSpPr/>
              <p:nvPr/>
            </p:nvSpPr>
            <p:spPr>
              <a:xfrm>
                <a:off x="3702254" y="946150"/>
                <a:ext cx="9525" cy="4381500"/>
              </a:xfrm>
              <a:custGeom>
                <a:avLst/>
                <a:gdLst>
                  <a:gd name="connsiteX0" fmla="*/ 175 w 9525"/>
                  <a:gd name="connsiteY0" fmla="*/ 0 h 4381500"/>
                  <a:gd name="connsiteX1" fmla="*/ 17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5" y="0"/>
                    </a:moveTo>
                    <a:lnTo>
                      <a:pt x="17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C5A6A75-545F-878D-D168-5EB98A89DD69}"/>
                  </a:ext>
                </a:extLst>
              </p:cNvPr>
              <p:cNvSpPr/>
              <p:nvPr/>
            </p:nvSpPr>
            <p:spPr>
              <a:xfrm>
                <a:off x="4489591" y="946150"/>
                <a:ext cx="9525" cy="4381500"/>
              </a:xfrm>
              <a:custGeom>
                <a:avLst/>
                <a:gdLst>
                  <a:gd name="connsiteX0" fmla="*/ 258 w 9525"/>
                  <a:gd name="connsiteY0" fmla="*/ 0 h 4381500"/>
                  <a:gd name="connsiteX1" fmla="*/ 2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F3B08D1-CB3A-FF60-76E4-023E95A84751}"/>
                  </a:ext>
                </a:extLst>
              </p:cNvPr>
              <p:cNvSpPr/>
              <p:nvPr/>
            </p:nvSpPr>
            <p:spPr>
              <a:xfrm>
                <a:off x="5276832" y="946150"/>
                <a:ext cx="9525" cy="4381500"/>
              </a:xfrm>
              <a:custGeom>
                <a:avLst/>
                <a:gdLst>
                  <a:gd name="connsiteX0" fmla="*/ 340 w 9525"/>
                  <a:gd name="connsiteY0" fmla="*/ 0 h 4381500"/>
                  <a:gd name="connsiteX1" fmla="*/ 34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0" y="0"/>
                    </a:moveTo>
                    <a:lnTo>
                      <a:pt x="34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85A128D-ACCF-53A2-2CC3-FF628F276CF2}"/>
                  </a:ext>
                </a:extLst>
              </p:cNvPr>
              <p:cNvSpPr/>
              <p:nvPr/>
            </p:nvSpPr>
            <p:spPr>
              <a:xfrm>
                <a:off x="6064073" y="946150"/>
                <a:ext cx="9525" cy="4381500"/>
              </a:xfrm>
              <a:custGeom>
                <a:avLst/>
                <a:gdLst>
                  <a:gd name="connsiteX0" fmla="*/ 423 w 9525"/>
                  <a:gd name="connsiteY0" fmla="*/ 0 h 4381500"/>
                  <a:gd name="connsiteX1" fmla="*/ 42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3" y="0"/>
                    </a:moveTo>
                    <a:lnTo>
                      <a:pt x="42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4EE9AF0-A702-939C-6056-3E464717F1F3}"/>
                  </a:ext>
                </a:extLst>
              </p:cNvPr>
              <p:cNvSpPr/>
              <p:nvPr/>
            </p:nvSpPr>
            <p:spPr>
              <a:xfrm>
                <a:off x="6851315" y="946150"/>
                <a:ext cx="9525" cy="4381500"/>
              </a:xfrm>
              <a:custGeom>
                <a:avLst/>
                <a:gdLst>
                  <a:gd name="connsiteX0" fmla="*/ 505 w 9525"/>
                  <a:gd name="connsiteY0" fmla="*/ 0 h 4381500"/>
                  <a:gd name="connsiteX1" fmla="*/ 50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05" y="0"/>
                    </a:moveTo>
                    <a:lnTo>
                      <a:pt x="50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901D00-1A5B-98D8-F5A1-03A652353B8A}"/>
                  </a:ext>
                </a:extLst>
              </p:cNvPr>
              <p:cNvSpPr/>
              <p:nvPr/>
            </p:nvSpPr>
            <p:spPr>
              <a:xfrm>
                <a:off x="7638651" y="946150"/>
                <a:ext cx="9525" cy="4381500"/>
              </a:xfrm>
              <a:custGeom>
                <a:avLst/>
                <a:gdLst>
                  <a:gd name="connsiteX0" fmla="*/ 588 w 9525"/>
                  <a:gd name="connsiteY0" fmla="*/ 0 h 4381500"/>
                  <a:gd name="connsiteX1" fmla="*/ 58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88" y="0"/>
                    </a:moveTo>
                    <a:lnTo>
                      <a:pt x="58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15E7C00-C3EA-315F-C6E0-8DBC64E73FCD}"/>
                  </a:ext>
                </a:extLst>
              </p:cNvPr>
              <p:cNvSpPr/>
              <p:nvPr/>
            </p:nvSpPr>
            <p:spPr>
              <a:xfrm>
                <a:off x="8425892" y="946150"/>
                <a:ext cx="9525" cy="4381500"/>
              </a:xfrm>
              <a:custGeom>
                <a:avLst/>
                <a:gdLst>
                  <a:gd name="connsiteX0" fmla="*/ 671 w 9525"/>
                  <a:gd name="connsiteY0" fmla="*/ 0 h 4381500"/>
                  <a:gd name="connsiteX1" fmla="*/ 67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71" y="0"/>
                    </a:moveTo>
                    <a:lnTo>
                      <a:pt x="67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3308A275-88AE-7605-1C44-04263A0AFCA5}"/>
                </a:ext>
              </a:extLst>
            </p:cNvPr>
            <p:cNvGrpSpPr/>
            <p:nvPr/>
          </p:nvGrpSpPr>
          <p:grpSpPr>
            <a:xfrm>
              <a:off x="2750993" y="1007205"/>
              <a:ext cx="6429375" cy="4118705"/>
              <a:chOff x="2750993" y="1007205"/>
              <a:chExt cx="6429375" cy="4118705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C0244-941C-CD06-BD59-02EE5500903B}"/>
                  </a:ext>
                </a:extLst>
              </p:cNvPr>
              <p:cNvSpPr/>
              <p:nvPr/>
            </p:nvSpPr>
            <p:spPr>
              <a:xfrm>
                <a:off x="2750993" y="5125910"/>
                <a:ext cx="6429375" cy="9525"/>
              </a:xfrm>
              <a:custGeom>
                <a:avLst/>
                <a:gdLst>
                  <a:gd name="connsiteX0" fmla="*/ 0 w 6429375"/>
                  <a:gd name="connsiteY0" fmla="*/ 489 h 9525"/>
                  <a:gd name="connsiteX1" fmla="*/ 6429375 w 6429375"/>
                  <a:gd name="connsiteY1" fmla="*/ 4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89"/>
                    </a:moveTo>
                    <a:lnTo>
                      <a:pt x="6429375" y="4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50C068-E3F4-D295-D51E-1A1BAEB1BD9F}"/>
                  </a:ext>
                </a:extLst>
              </p:cNvPr>
              <p:cNvSpPr/>
              <p:nvPr/>
            </p:nvSpPr>
            <p:spPr>
              <a:xfrm>
                <a:off x="2750993" y="4537551"/>
                <a:ext cx="6429375" cy="9525"/>
              </a:xfrm>
              <a:custGeom>
                <a:avLst/>
                <a:gdLst>
                  <a:gd name="connsiteX0" fmla="*/ 0 w 6429375"/>
                  <a:gd name="connsiteY0" fmla="*/ 427 h 9525"/>
                  <a:gd name="connsiteX1" fmla="*/ 6429375 w 6429375"/>
                  <a:gd name="connsiteY1" fmla="*/ 4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27"/>
                    </a:moveTo>
                    <a:lnTo>
                      <a:pt x="6429375" y="4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BAE5230-363B-1CB4-6947-80FE596BB067}"/>
                  </a:ext>
                </a:extLst>
              </p:cNvPr>
              <p:cNvSpPr/>
              <p:nvPr/>
            </p:nvSpPr>
            <p:spPr>
              <a:xfrm>
                <a:off x="2750993" y="3360737"/>
                <a:ext cx="6429375" cy="9525"/>
              </a:xfrm>
              <a:custGeom>
                <a:avLst/>
                <a:gdLst>
                  <a:gd name="connsiteX0" fmla="*/ 0 w 6429375"/>
                  <a:gd name="connsiteY0" fmla="*/ 304 h 9525"/>
                  <a:gd name="connsiteX1" fmla="*/ 6429375 w 6429375"/>
                  <a:gd name="connsiteY1" fmla="*/ 3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304"/>
                    </a:moveTo>
                    <a:lnTo>
                      <a:pt x="6429375" y="3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4422DF7-B999-12DE-7B80-7A16402DA7AB}"/>
                  </a:ext>
                </a:extLst>
              </p:cNvPr>
              <p:cNvSpPr/>
              <p:nvPr/>
            </p:nvSpPr>
            <p:spPr>
              <a:xfrm>
                <a:off x="2750993" y="2772378"/>
                <a:ext cx="6429375" cy="9525"/>
              </a:xfrm>
              <a:custGeom>
                <a:avLst/>
                <a:gdLst>
                  <a:gd name="connsiteX0" fmla="*/ 0 w 6429375"/>
                  <a:gd name="connsiteY0" fmla="*/ 242 h 9525"/>
                  <a:gd name="connsiteX1" fmla="*/ 6429375 w 6429375"/>
                  <a:gd name="connsiteY1" fmla="*/ 2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242"/>
                    </a:moveTo>
                    <a:lnTo>
                      <a:pt x="6429375" y="2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4969407-7C52-AC97-D2D2-97DA489FE1A7}"/>
                  </a:ext>
                </a:extLst>
              </p:cNvPr>
              <p:cNvSpPr/>
              <p:nvPr/>
            </p:nvSpPr>
            <p:spPr>
              <a:xfrm>
                <a:off x="2750993" y="2184019"/>
                <a:ext cx="6429375" cy="9525"/>
              </a:xfrm>
              <a:custGeom>
                <a:avLst/>
                <a:gdLst>
                  <a:gd name="connsiteX0" fmla="*/ 0 w 6429375"/>
                  <a:gd name="connsiteY0" fmla="*/ 180 h 9525"/>
                  <a:gd name="connsiteX1" fmla="*/ 6429375 w 6429375"/>
                  <a:gd name="connsiteY1" fmla="*/ 1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80"/>
                    </a:moveTo>
                    <a:lnTo>
                      <a:pt x="6429375" y="1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9865689-13FB-FE5F-5D4B-AB695A5BF8D7}"/>
                  </a:ext>
                </a:extLst>
              </p:cNvPr>
              <p:cNvSpPr/>
              <p:nvPr/>
            </p:nvSpPr>
            <p:spPr>
              <a:xfrm>
                <a:off x="2750993" y="1595564"/>
                <a:ext cx="6429375" cy="9525"/>
              </a:xfrm>
              <a:custGeom>
                <a:avLst/>
                <a:gdLst>
                  <a:gd name="connsiteX0" fmla="*/ 0 w 6429375"/>
                  <a:gd name="connsiteY0" fmla="*/ 118 h 9525"/>
                  <a:gd name="connsiteX1" fmla="*/ 6429375 w 6429375"/>
                  <a:gd name="connsiteY1" fmla="*/ 1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18"/>
                    </a:moveTo>
                    <a:lnTo>
                      <a:pt x="6429375" y="1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7775BE-400D-5B46-F839-0AD7E1F4EEFB}"/>
                  </a:ext>
                </a:extLst>
              </p:cNvPr>
              <p:cNvSpPr/>
              <p:nvPr/>
            </p:nvSpPr>
            <p:spPr>
              <a:xfrm>
                <a:off x="2750993" y="1007205"/>
                <a:ext cx="6429375" cy="9525"/>
              </a:xfrm>
              <a:custGeom>
                <a:avLst/>
                <a:gdLst>
                  <a:gd name="connsiteX0" fmla="*/ 0 w 6429375"/>
                  <a:gd name="connsiteY0" fmla="*/ 56 h 9525"/>
                  <a:gd name="connsiteX1" fmla="*/ 6429375 w 64293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56"/>
                    </a:moveTo>
                    <a:lnTo>
                      <a:pt x="64293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8F2387-F1A0-B536-2F35-641F75A25E2B}"/>
              </a:ext>
            </a:extLst>
          </p:cNvPr>
          <p:cNvSpPr/>
          <p:nvPr/>
        </p:nvSpPr>
        <p:spPr>
          <a:xfrm>
            <a:off x="2750993" y="3949096"/>
            <a:ext cx="6429375" cy="9525"/>
          </a:xfrm>
          <a:custGeom>
            <a:avLst/>
            <a:gdLst>
              <a:gd name="connsiteX0" fmla="*/ 0 w 6429375"/>
              <a:gd name="connsiteY0" fmla="*/ 365 h 9525"/>
              <a:gd name="connsiteX1" fmla="*/ 6429375 w 6429375"/>
              <a:gd name="connsiteY1" fmla="*/ 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375" h="9525">
                <a:moveTo>
                  <a:pt x="0" y="365"/>
                </a:moveTo>
                <a:lnTo>
                  <a:pt x="6429375" y="36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E2D4602-5F5C-C44A-391F-A65968F0E4F0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9374946-4F49-3F5E-3ED8-773538F85615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8878BC95-0305-DB1B-0693-1E6359A730A3}"/>
              </a:ext>
            </a:extLst>
          </p:cNvPr>
          <p:cNvGrpSpPr/>
          <p:nvPr/>
        </p:nvGrpSpPr>
        <p:grpSpPr>
          <a:xfrm>
            <a:off x="2750993" y="1165225"/>
            <a:ext cx="6429375" cy="3943350"/>
            <a:chOff x="2750993" y="1165225"/>
            <a:chExt cx="6429375" cy="3943350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B50D7F7-0076-D025-11D3-0252786A2A73}"/>
                </a:ext>
              </a:extLst>
            </p:cNvPr>
            <p:cNvSpPr/>
            <p:nvPr/>
          </p:nvSpPr>
          <p:spPr>
            <a:xfrm>
              <a:off x="2750993" y="1165225"/>
              <a:ext cx="6429375" cy="3581876"/>
            </a:xfrm>
            <a:custGeom>
              <a:avLst/>
              <a:gdLst>
                <a:gd name="connsiteX0" fmla="*/ 75 w 6429375"/>
                <a:gd name="connsiteY0" fmla="*/ 2004301 h 3581876"/>
                <a:gd name="connsiteX1" fmla="*/ 32841 w 6429375"/>
                <a:gd name="connsiteY1" fmla="*/ 1575866 h 3581876"/>
                <a:gd name="connsiteX2" fmla="*/ 65702 w 6429375"/>
                <a:gd name="connsiteY2" fmla="*/ 2327579 h 3581876"/>
                <a:gd name="connsiteX3" fmla="*/ 98468 w 6429375"/>
                <a:gd name="connsiteY3" fmla="*/ 2331103 h 3581876"/>
                <a:gd name="connsiteX4" fmla="*/ 131330 w 6429375"/>
                <a:gd name="connsiteY4" fmla="*/ 2165654 h 3581876"/>
                <a:gd name="connsiteX5" fmla="*/ 164096 w 6429375"/>
                <a:gd name="connsiteY5" fmla="*/ 2081548 h 3581876"/>
                <a:gd name="connsiteX6" fmla="*/ 196862 w 6429375"/>
                <a:gd name="connsiteY6" fmla="*/ 2270620 h 3581876"/>
                <a:gd name="connsiteX7" fmla="*/ 229723 w 6429375"/>
                <a:gd name="connsiteY7" fmla="*/ 2287574 h 3581876"/>
                <a:gd name="connsiteX8" fmla="*/ 262489 w 6429375"/>
                <a:gd name="connsiteY8" fmla="*/ 2288431 h 3581876"/>
                <a:gd name="connsiteX9" fmla="*/ 295255 w 6429375"/>
                <a:gd name="connsiteY9" fmla="*/ 2034400 h 3581876"/>
                <a:gd name="connsiteX10" fmla="*/ 328116 w 6429375"/>
                <a:gd name="connsiteY10" fmla="*/ 2091550 h 3581876"/>
                <a:gd name="connsiteX11" fmla="*/ 360882 w 6429375"/>
                <a:gd name="connsiteY11" fmla="*/ 2183656 h 3581876"/>
                <a:gd name="connsiteX12" fmla="*/ 393743 w 6429375"/>
                <a:gd name="connsiteY12" fmla="*/ 2181751 h 3581876"/>
                <a:gd name="connsiteX13" fmla="*/ 426509 w 6429375"/>
                <a:gd name="connsiteY13" fmla="*/ 2195848 h 3581876"/>
                <a:gd name="connsiteX14" fmla="*/ 459275 w 6429375"/>
                <a:gd name="connsiteY14" fmla="*/ 2132507 h 3581876"/>
                <a:gd name="connsiteX15" fmla="*/ 492137 w 6429375"/>
                <a:gd name="connsiteY15" fmla="*/ 1739315 h 3581876"/>
                <a:gd name="connsiteX16" fmla="*/ 524903 w 6429375"/>
                <a:gd name="connsiteY16" fmla="*/ 2096693 h 3581876"/>
                <a:gd name="connsiteX17" fmla="*/ 557764 w 6429375"/>
                <a:gd name="connsiteY17" fmla="*/ 2129078 h 3581876"/>
                <a:gd name="connsiteX18" fmla="*/ 590530 w 6429375"/>
                <a:gd name="connsiteY18" fmla="*/ 2114314 h 3581876"/>
                <a:gd name="connsiteX19" fmla="*/ 623296 w 6429375"/>
                <a:gd name="connsiteY19" fmla="*/ 2103837 h 3581876"/>
                <a:gd name="connsiteX20" fmla="*/ 656157 w 6429375"/>
                <a:gd name="connsiteY20" fmla="*/ 2063641 h 3581876"/>
                <a:gd name="connsiteX21" fmla="*/ 688923 w 6429375"/>
                <a:gd name="connsiteY21" fmla="*/ 1818849 h 3581876"/>
                <a:gd name="connsiteX22" fmla="*/ 721784 w 6429375"/>
                <a:gd name="connsiteY22" fmla="*/ 1866093 h 3581876"/>
                <a:gd name="connsiteX23" fmla="*/ 754550 w 6429375"/>
                <a:gd name="connsiteY23" fmla="*/ 2063927 h 3581876"/>
                <a:gd name="connsiteX24" fmla="*/ 787316 w 6429375"/>
                <a:gd name="connsiteY24" fmla="*/ 2041639 h 3581876"/>
                <a:gd name="connsiteX25" fmla="*/ 820178 w 6429375"/>
                <a:gd name="connsiteY25" fmla="*/ 2006872 h 3581876"/>
                <a:gd name="connsiteX26" fmla="*/ 852944 w 6429375"/>
                <a:gd name="connsiteY26" fmla="*/ 2022398 h 3581876"/>
                <a:gd name="connsiteX27" fmla="*/ 885710 w 6429375"/>
                <a:gd name="connsiteY27" fmla="*/ 2074500 h 3581876"/>
                <a:gd name="connsiteX28" fmla="*/ 918571 w 6429375"/>
                <a:gd name="connsiteY28" fmla="*/ 2076500 h 3581876"/>
                <a:gd name="connsiteX29" fmla="*/ 951337 w 6429375"/>
                <a:gd name="connsiteY29" fmla="*/ 1695976 h 3581876"/>
                <a:gd name="connsiteX30" fmla="*/ 984198 w 6429375"/>
                <a:gd name="connsiteY30" fmla="*/ 2082882 h 3581876"/>
                <a:gd name="connsiteX31" fmla="*/ 1016964 w 6429375"/>
                <a:gd name="connsiteY31" fmla="*/ 2157653 h 3581876"/>
                <a:gd name="connsiteX32" fmla="*/ 1049730 w 6429375"/>
                <a:gd name="connsiteY32" fmla="*/ 2321388 h 3581876"/>
                <a:gd name="connsiteX33" fmla="*/ 1082591 w 6429375"/>
                <a:gd name="connsiteY33" fmla="*/ 2336818 h 3581876"/>
                <a:gd name="connsiteX34" fmla="*/ 1115357 w 6429375"/>
                <a:gd name="connsiteY34" fmla="*/ 2379586 h 3581876"/>
                <a:gd name="connsiteX35" fmla="*/ 1148219 w 6429375"/>
                <a:gd name="connsiteY35" fmla="*/ 2630665 h 3581876"/>
                <a:gd name="connsiteX36" fmla="*/ 1180985 w 6429375"/>
                <a:gd name="connsiteY36" fmla="*/ 2781064 h 3581876"/>
                <a:gd name="connsiteX37" fmla="*/ 1213751 w 6429375"/>
                <a:gd name="connsiteY37" fmla="*/ 2475979 h 3581876"/>
                <a:gd name="connsiteX38" fmla="*/ 1246612 w 6429375"/>
                <a:gd name="connsiteY38" fmla="*/ 2370728 h 3581876"/>
                <a:gd name="connsiteX39" fmla="*/ 1279378 w 6429375"/>
                <a:gd name="connsiteY39" fmla="*/ 2640761 h 3581876"/>
                <a:gd name="connsiteX40" fmla="*/ 1312239 w 6429375"/>
                <a:gd name="connsiteY40" fmla="*/ 2768872 h 3581876"/>
                <a:gd name="connsiteX41" fmla="*/ 1345005 w 6429375"/>
                <a:gd name="connsiteY41" fmla="*/ 2882696 h 3581876"/>
                <a:gd name="connsiteX42" fmla="*/ 1377771 w 6429375"/>
                <a:gd name="connsiteY42" fmla="*/ 3298653 h 3581876"/>
                <a:gd name="connsiteX43" fmla="*/ 1410632 w 6429375"/>
                <a:gd name="connsiteY43" fmla="*/ 3303987 h 3581876"/>
                <a:gd name="connsiteX44" fmla="*/ 1443398 w 6429375"/>
                <a:gd name="connsiteY44" fmla="*/ 3222167 h 3581876"/>
                <a:gd name="connsiteX45" fmla="*/ 1476164 w 6429375"/>
                <a:gd name="connsiteY45" fmla="*/ 2830213 h 3581876"/>
                <a:gd name="connsiteX46" fmla="*/ 1509026 w 6429375"/>
                <a:gd name="connsiteY46" fmla="*/ 2854788 h 3581876"/>
                <a:gd name="connsiteX47" fmla="*/ 1541792 w 6429375"/>
                <a:gd name="connsiteY47" fmla="*/ 2570753 h 3581876"/>
                <a:gd name="connsiteX48" fmla="*/ 1574653 w 6429375"/>
                <a:gd name="connsiteY48" fmla="*/ 2744870 h 3581876"/>
                <a:gd name="connsiteX49" fmla="*/ 1607419 w 6429375"/>
                <a:gd name="connsiteY49" fmla="*/ 2630188 h 3581876"/>
                <a:gd name="connsiteX50" fmla="*/ 1640185 w 6429375"/>
                <a:gd name="connsiteY50" fmla="*/ 3165398 h 3581876"/>
                <a:gd name="connsiteX51" fmla="*/ 1673046 w 6429375"/>
                <a:gd name="connsiteY51" fmla="*/ 2845834 h 3581876"/>
                <a:gd name="connsiteX52" fmla="*/ 1705812 w 6429375"/>
                <a:gd name="connsiteY52" fmla="*/ 3381806 h 3581876"/>
                <a:gd name="connsiteX53" fmla="*/ 1738673 w 6429375"/>
                <a:gd name="connsiteY53" fmla="*/ 3066529 h 3581876"/>
                <a:gd name="connsiteX54" fmla="*/ 1771439 w 6429375"/>
                <a:gd name="connsiteY54" fmla="*/ 2922796 h 3581876"/>
                <a:gd name="connsiteX55" fmla="*/ 1804205 w 6429375"/>
                <a:gd name="connsiteY55" fmla="*/ 3253599 h 3581876"/>
                <a:gd name="connsiteX56" fmla="*/ 1837067 w 6429375"/>
                <a:gd name="connsiteY56" fmla="*/ 3216738 h 3581876"/>
                <a:gd name="connsiteX57" fmla="*/ 1869833 w 6429375"/>
                <a:gd name="connsiteY57" fmla="*/ 3049003 h 3581876"/>
                <a:gd name="connsiteX58" fmla="*/ 1902599 w 6429375"/>
                <a:gd name="connsiteY58" fmla="*/ 2812402 h 3581876"/>
                <a:gd name="connsiteX59" fmla="*/ 1935460 w 6429375"/>
                <a:gd name="connsiteY59" fmla="*/ 3133870 h 3581876"/>
                <a:gd name="connsiteX60" fmla="*/ 1968226 w 6429375"/>
                <a:gd name="connsiteY60" fmla="*/ 2947466 h 3581876"/>
                <a:gd name="connsiteX61" fmla="*/ 2001087 w 6429375"/>
                <a:gd name="connsiteY61" fmla="*/ 3341134 h 3581876"/>
                <a:gd name="connsiteX62" fmla="*/ 2033853 w 6429375"/>
                <a:gd name="connsiteY62" fmla="*/ 2946895 h 3581876"/>
                <a:gd name="connsiteX63" fmla="*/ 2066619 w 6429375"/>
                <a:gd name="connsiteY63" fmla="*/ 2793637 h 3581876"/>
                <a:gd name="connsiteX64" fmla="*/ 2099480 w 6429375"/>
                <a:gd name="connsiteY64" fmla="*/ 2980708 h 3581876"/>
                <a:gd name="connsiteX65" fmla="*/ 2132246 w 6429375"/>
                <a:gd name="connsiteY65" fmla="*/ 2772873 h 3581876"/>
                <a:gd name="connsiteX66" fmla="*/ 2165108 w 6429375"/>
                <a:gd name="connsiteY66" fmla="*/ 3311512 h 3581876"/>
                <a:gd name="connsiteX67" fmla="*/ 2197874 w 6429375"/>
                <a:gd name="connsiteY67" fmla="*/ 3405809 h 3581876"/>
                <a:gd name="connsiteX68" fmla="*/ 2230640 w 6429375"/>
                <a:gd name="connsiteY68" fmla="*/ 3269602 h 3581876"/>
                <a:gd name="connsiteX69" fmla="*/ 2263501 w 6429375"/>
                <a:gd name="connsiteY69" fmla="*/ 2848120 h 3581876"/>
                <a:gd name="connsiteX70" fmla="*/ 2296267 w 6429375"/>
                <a:gd name="connsiteY70" fmla="*/ 2537510 h 3581876"/>
                <a:gd name="connsiteX71" fmla="*/ 2361894 w 6429375"/>
                <a:gd name="connsiteY71" fmla="*/ 2917653 h 3581876"/>
                <a:gd name="connsiteX72" fmla="*/ 2394660 w 6429375"/>
                <a:gd name="connsiteY72" fmla="*/ 2778493 h 3581876"/>
                <a:gd name="connsiteX73" fmla="*/ 2427521 w 6429375"/>
                <a:gd name="connsiteY73" fmla="*/ 2606185 h 3581876"/>
                <a:gd name="connsiteX74" fmla="*/ 2460287 w 6429375"/>
                <a:gd name="connsiteY74" fmla="*/ 2508364 h 3581876"/>
                <a:gd name="connsiteX75" fmla="*/ 2493053 w 6429375"/>
                <a:gd name="connsiteY75" fmla="*/ 2504935 h 3581876"/>
                <a:gd name="connsiteX76" fmla="*/ 2525915 w 6429375"/>
                <a:gd name="connsiteY76" fmla="*/ 2477407 h 3581876"/>
                <a:gd name="connsiteX77" fmla="*/ 2558681 w 6429375"/>
                <a:gd name="connsiteY77" fmla="*/ 2361393 h 3581876"/>
                <a:gd name="connsiteX78" fmla="*/ 2591542 w 6429375"/>
                <a:gd name="connsiteY78" fmla="*/ 1821516 h 3581876"/>
                <a:gd name="connsiteX79" fmla="*/ 2624308 w 6429375"/>
                <a:gd name="connsiteY79" fmla="*/ 2346248 h 3581876"/>
                <a:gd name="connsiteX80" fmla="*/ 2657074 w 6429375"/>
                <a:gd name="connsiteY80" fmla="*/ 2325770 h 3581876"/>
                <a:gd name="connsiteX81" fmla="*/ 2689935 w 6429375"/>
                <a:gd name="connsiteY81" fmla="*/ 2297766 h 3581876"/>
                <a:gd name="connsiteX82" fmla="*/ 2722701 w 6429375"/>
                <a:gd name="connsiteY82" fmla="*/ 2325198 h 3581876"/>
                <a:gd name="connsiteX83" fmla="*/ 2788328 w 6429375"/>
                <a:gd name="connsiteY83" fmla="*/ 2342914 h 3581876"/>
                <a:gd name="connsiteX84" fmla="*/ 2821095 w 6429375"/>
                <a:gd name="connsiteY84" fmla="*/ 2336056 h 3581876"/>
                <a:gd name="connsiteX85" fmla="*/ 2853956 w 6429375"/>
                <a:gd name="connsiteY85" fmla="*/ 2311101 h 3581876"/>
                <a:gd name="connsiteX86" fmla="*/ 2886722 w 6429375"/>
                <a:gd name="connsiteY86" fmla="*/ 1796275 h 3581876"/>
                <a:gd name="connsiteX87" fmla="*/ 2919583 w 6429375"/>
                <a:gd name="connsiteY87" fmla="*/ 2266333 h 3581876"/>
                <a:gd name="connsiteX88" fmla="*/ 2952349 w 6429375"/>
                <a:gd name="connsiteY88" fmla="*/ 2316911 h 3581876"/>
                <a:gd name="connsiteX89" fmla="*/ 2985115 w 6429375"/>
                <a:gd name="connsiteY89" fmla="*/ 1902669 h 3581876"/>
                <a:gd name="connsiteX90" fmla="*/ 3017976 w 6429375"/>
                <a:gd name="connsiteY90" fmla="*/ 1842852 h 3581876"/>
                <a:gd name="connsiteX91" fmla="*/ 3050742 w 6429375"/>
                <a:gd name="connsiteY91" fmla="*/ 2255189 h 3581876"/>
                <a:gd name="connsiteX92" fmla="*/ 3083508 w 6429375"/>
                <a:gd name="connsiteY92" fmla="*/ 2261666 h 3581876"/>
                <a:gd name="connsiteX93" fmla="*/ 3116370 w 6429375"/>
                <a:gd name="connsiteY93" fmla="*/ 2241759 h 3581876"/>
                <a:gd name="connsiteX94" fmla="*/ 3149135 w 6429375"/>
                <a:gd name="connsiteY94" fmla="*/ 1972201 h 3581876"/>
                <a:gd name="connsiteX95" fmla="*/ 3181997 w 6429375"/>
                <a:gd name="connsiteY95" fmla="*/ 1907622 h 3581876"/>
                <a:gd name="connsiteX96" fmla="*/ 3214763 w 6429375"/>
                <a:gd name="connsiteY96" fmla="*/ 2197658 h 3581876"/>
                <a:gd name="connsiteX97" fmla="*/ 3247529 w 6429375"/>
                <a:gd name="connsiteY97" fmla="*/ 2162130 h 3581876"/>
                <a:gd name="connsiteX98" fmla="*/ 3280390 w 6429375"/>
                <a:gd name="connsiteY98" fmla="*/ 1812277 h 3581876"/>
                <a:gd name="connsiteX99" fmla="*/ 3313156 w 6429375"/>
                <a:gd name="connsiteY99" fmla="*/ 1921338 h 3581876"/>
                <a:gd name="connsiteX100" fmla="*/ 3346017 w 6429375"/>
                <a:gd name="connsiteY100" fmla="*/ 2101170 h 3581876"/>
                <a:gd name="connsiteX101" fmla="*/ 3378783 w 6429375"/>
                <a:gd name="connsiteY101" fmla="*/ 2101265 h 3581876"/>
                <a:gd name="connsiteX102" fmla="*/ 3411549 w 6429375"/>
                <a:gd name="connsiteY102" fmla="*/ 2052688 h 3581876"/>
                <a:gd name="connsiteX103" fmla="*/ 3444410 w 6429375"/>
                <a:gd name="connsiteY103" fmla="*/ 2007158 h 3581876"/>
                <a:gd name="connsiteX104" fmla="*/ 3477176 w 6429375"/>
                <a:gd name="connsiteY104" fmla="*/ 1809419 h 3581876"/>
                <a:gd name="connsiteX105" fmla="*/ 3509942 w 6429375"/>
                <a:gd name="connsiteY105" fmla="*/ 1676260 h 3581876"/>
                <a:gd name="connsiteX106" fmla="*/ 3542804 w 6429375"/>
                <a:gd name="connsiteY106" fmla="*/ 2015731 h 3581876"/>
                <a:gd name="connsiteX107" fmla="*/ 3575570 w 6429375"/>
                <a:gd name="connsiteY107" fmla="*/ 2004205 h 3581876"/>
                <a:gd name="connsiteX108" fmla="*/ 3608431 w 6429375"/>
                <a:gd name="connsiteY108" fmla="*/ 1952675 h 3581876"/>
                <a:gd name="connsiteX109" fmla="*/ 3673963 w 6429375"/>
                <a:gd name="connsiteY109" fmla="*/ 1998871 h 3581876"/>
                <a:gd name="connsiteX110" fmla="*/ 3706824 w 6429375"/>
                <a:gd name="connsiteY110" fmla="*/ 1821516 h 3581876"/>
                <a:gd name="connsiteX111" fmla="*/ 3739590 w 6429375"/>
                <a:gd name="connsiteY111" fmla="*/ 1716074 h 3581876"/>
                <a:gd name="connsiteX112" fmla="*/ 3772451 w 6429375"/>
                <a:gd name="connsiteY112" fmla="*/ 1991061 h 3581876"/>
                <a:gd name="connsiteX113" fmla="*/ 3805217 w 6429375"/>
                <a:gd name="connsiteY113" fmla="*/ 2061070 h 3581876"/>
                <a:gd name="connsiteX114" fmla="*/ 3837983 w 6429375"/>
                <a:gd name="connsiteY114" fmla="*/ 2041639 h 3581876"/>
                <a:gd name="connsiteX115" fmla="*/ 3870845 w 6429375"/>
                <a:gd name="connsiteY115" fmla="*/ 2038019 h 3581876"/>
                <a:gd name="connsiteX116" fmla="*/ 3903611 w 6429375"/>
                <a:gd name="connsiteY116" fmla="*/ 1997062 h 3581876"/>
                <a:gd name="connsiteX117" fmla="*/ 3936472 w 6429375"/>
                <a:gd name="connsiteY117" fmla="*/ 2000586 h 3581876"/>
                <a:gd name="connsiteX118" fmla="*/ 3969238 w 6429375"/>
                <a:gd name="connsiteY118" fmla="*/ 1604251 h 3581876"/>
                <a:gd name="connsiteX119" fmla="*/ 4002004 w 6429375"/>
                <a:gd name="connsiteY119" fmla="*/ 2017540 h 3581876"/>
                <a:gd name="connsiteX120" fmla="*/ 4034865 w 6429375"/>
                <a:gd name="connsiteY120" fmla="*/ 2074119 h 3581876"/>
                <a:gd name="connsiteX121" fmla="*/ 4067631 w 6429375"/>
                <a:gd name="connsiteY121" fmla="*/ 2079834 h 3581876"/>
                <a:gd name="connsiteX122" fmla="*/ 4100397 w 6429375"/>
                <a:gd name="connsiteY122" fmla="*/ 2122792 h 3581876"/>
                <a:gd name="connsiteX123" fmla="*/ 4166024 w 6429375"/>
                <a:gd name="connsiteY123" fmla="*/ 2174703 h 3581876"/>
                <a:gd name="connsiteX124" fmla="*/ 4198886 w 6429375"/>
                <a:gd name="connsiteY124" fmla="*/ 2155462 h 3581876"/>
                <a:gd name="connsiteX125" fmla="*/ 4231652 w 6429375"/>
                <a:gd name="connsiteY125" fmla="*/ 1826088 h 3581876"/>
                <a:gd name="connsiteX126" fmla="*/ 4264418 w 6429375"/>
                <a:gd name="connsiteY126" fmla="*/ 1956485 h 3581876"/>
                <a:gd name="connsiteX127" fmla="*/ 4297279 w 6429375"/>
                <a:gd name="connsiteY127" fmla="*/ 2198230 h 3581876"/>
                <a:gd name="connsiteX128" fmla="*/ 4330045 w 6429375"/>
                <a:gd name="connsiteY128" fmla="*/ 2251570 h 3581876"/>
                <a:gd name="connsiteX129" fmla="*/ 4362906 w 6429375"/>
                <a:gd name="connsiteY129" fmla="*/ 2289289 h 3581876"/>
                <a:gd name="connsiteX130" fmla="*/ 4395672 w 6429375"/>
                <a:gd name="connsiteY130" fmla="*/ 2408541 h 3581876"/>
                <a:gd name="connsiteX131" fmla="*/ 4428438 w 6429375"/>
                <a:gd name="connsiteY131" fmla="*/ 2458357 h 3581876"/>
                <a:gd name="connsiteX132" fmla="*/ 4461299 w 6429375"/>
                <a:gd name="connsiteY132" fmla="*/ 2431592 h 3581876"/>
                <a:gd name="connsiteX133" fmla="*/ 4494065 w 6429375"/>
                <a:gd name="connsiteY133" fmla="*/ 2374252 h 3581876"/>
                <a:gd name="connsiteX134" fmla="*/ 4526927 w 6429375"/>
                <a:gd name="connsiteY134" fmla="*/ 2374442 h 3581876"/>
                <a:gd name="connsiteX135" fmla="*/ 4559693 w 6429375"/>
                <a:gd name="connsiteY135" fmla="*/ 2105361 h 3581876"/>
                <a:gd name="connsiteX136" fmla="*/ 4592459 w 6429375"/>
                <a:gd name="connsiteY136" fmla="*/ 2808591 h 3581876"/>
                <a:gd name="connsiteX137" fmla="*/ 4625320 w 6429375"/>
                <a:gd name="connsiteY137" fmla="*/ 3088817 h 3581876"/>
                <a:gd name="connsiteX138" fmla="*/ 4658086 w 6429375"/>
                <a:gd name="connsiteY138" fmla="*/ 3168827 h 3581876"/>
                <a:gd name="connsiteX139" fmla="*/ 4690852 w 6429375"/>
                <a:gd name="connsiteY139" fmla="*/ 2914129 h 3581876"/>
                <a:gd name="connsiteX140" fmla="*/ 4723713 w 6429375"/>
                <a:gd name="connsiteY140" fmla="*/ 3097771 h 3581876"/>
                <a:gd name="connsiteX141" fmla="*/ 4756479 w 6429375"/>
                <a:gd name="connsiteY141" fmla="*/ 3045383 h 3581876"/>
                <a:gd name="connsiteX142" fmla="*/ 4789340 w 6429375"/>
                <a:gd name="connsiteY142" fmla="*/ 3187020 h 3581876"/>
                <a:gd name="connsiteX143" fmla="*/ 4822106 w 6429375"/>
                <a:gd name="connsiteY143" fmla="*/ 3388093 h 3581876"/>
                <a:gd name="connsiteX144" fmla="*/ 4854873 w 6429375"/>
                <a:gd name="connsiteY144" fmla="*/ 3236645 h 3581876"/>
                <a:gd name="connsiteX145" fmla="*/ 4887734 w 6429375"/>
                <a:gd name="connsiteY145" fmla="*/ 2601518 h 3581876"/>
                <a:gd name="connsiteX146" fmla="*/ 4920500 w 6429375"/>
                <a:gd name="connsiteY146" fmla="*/ 2560656 h 3581876"/>
                <a:gd name="connsiteX147" fmla="*/ 4953361 w 6429375"/>
                <a:gd name="connsiteY147" fmla="*/ 3187782 h 3581876"/>
                <a:gd name="connsiteX148" fmla="*/ 4986127 w 6429375"/>
                <a:gd name="connsiteY148" fmla="*/ 3478771 h 3581876"/>
                <a:gd name="connsiteX149" fmla="*/ 5018893 w 6429375"/>
                <a:gd name="connsiteY149" fmla="*/ 3424954 h 3581876"/>
                <a:gd name="connsiteX150" fmla="*/ 5051754 w 6429375"/>
                <a:gd name="connsiteY150" fmla="*/ 3147491 h 3581876"/>
                <a:gd name="connsiteX151" fmla="*/ 5084520 w 6429375"/>
                <a:gd name="connsiteY151" fmla="*/ 3514966 h 3581876"/>
                <a:gd name="connsiteX152" fmla="*/ 5117286 w 6429375"/>
                <a:gd name="connsiteY152" fmla="*/ 3577449 h 3581876"/>
                <a:gd name="connsiteX153" fmla="*/ 5150148 w 6429375"/>
                <a:gd name="connsiteY153" fmla="*/ 3581926 h 3581876"/>
                <a:gd name="connsiteX154" fmla="*/ 5182914 w 6429375"/>
                <a:gd name="connsiteY154" fmla="*/ 3485533 h 3581876"/>
                <a:gd name="connsiteX155" fmla="*/ 5215775 w 6429375"/>
                <a:gd name="connsiteY155" fmla="*/ 3150920 h 3581876"/>
                <a:gd name="connsiteX156" fmla="*/ 5248541 w 6429375"/>
                <a:gd name="connsiteY156" fmla="*/ 3524205 h 3581876"/>
                <a:gd name="connsiteX157" fmla="*/ 5281307 w 6429375"/>
                <a:gd name="connsiteY157" fmla="*/ 3526777 h 3581876"/>
                <a:gd name="connsiteX158" fmla="*/ 5314168 w 6429375"/>
                <a:gd name="connsiteY158" fmla="*/ 3457054 h 3581876"/>
                <a:gd name="connsiteX159" fmla="*/ 5346934 w 6429375"/>
                <a:gd name="connsiteY159" fmla="*/ 3095294 h 3581876"/>
                <a:gd name="connsiteX160" fmla="*/ 5379795 w 6429375"/>
                <a:gd name="connsiteY160" fmla="*/ 1608918 h 3581876"/>
                <a:gd name="connsiteX161" fmla="*/ 5412561 w 6429375"/>
                <a:gd name="connsiteY161" fmla="*/ 2789923 h 3581876"/>
                <a:gd name="connsiteX162" fmla="*/ 5445327 w 6429375"/>
                <a:gd name="connsiteY162" fmla="*/ 2702102 h 3581876"/>
                <a:gd name="connsiteX163" fmla="*/ 5478189 w 6429375"/>
                <a:gd name="connsiteY163" fmla="*/ 2988138 h 3581876"/>
                <a:gd name="connsiteX164" fmla="*/ 5510955 w 6429375"/>
                <a:gd name="connsiteY164" fmla="*/ 2470930 h 3581876"/>
                <a:gd name="connsiteX165" fmla="*/ 5543816 w 6429375"/>
                <a:gd name="connsiteY165" fmla="*/ 1512430 h 3581876"/>
                <a:gd name="connsiteX166" fmla="*/ 5576582 w 6429375"/>
                <a:gd name="connsiteY166" fmla="*/ 858443 h 3581876"/>
                <a:gd name="connsiteX167" fmla="*/ 5609348 w 6429375"/>
                <a:gd name="connsiteY167" fmla="*/ 872159 h 3581876"/>
                <a:gd name="connsiteX168" fmla="*/ 5642209 w 6429375"/>
                <a:gd name="connsiteY168" fmla="*/ 1979345 h 3581876"/>
                <a:gd name="connsiteX169" fmla="*/ 5674975 w 6429375"/>
                <a:gd name="connsiteY169" fmla="*/ 1334312 h 3581876"/>
                <a:gd name="connsiteX170" fmla="*/ 5707741 w 6429375"/>
                <a:gd name="connsiteY170" fmla="*/ 1596059 h 3581876"/>
                <a:gd name="connsiteX171" fmla="*/ 5740602 w 6429375"/>
                <a:gd name="connsiteY171" fmla="*/ 560882 h 3581876"/>
                <a:gd name="connsiteX172" fmla="*/ 5773368 w 6429375"/>
                <a:gd name="connsiteY172" fmla="*/ 348665 h 3581876"/>
                <a:gd name="connsiteX173" fmla="*/ 5806230 w 6429375"/>
                <a:gd name="connsiteY173" fmla="*/ 1464424 h 3581876"/>
                <a:gd name="connsiteX174" fmla="*/ 5838996 w 6429375"/>
                <a:gd name="connsiteY174" fmla="*/ 1432134 h 3581876"/>
                <a:gd name="connsiteX175" fmla="*/ 5871762 w 6429375"/>
                <a:gd name="connsiteY175" fmla="*/ 517067 h 3581876"/>
                <a:gd name="connsiteX176" fmla="*/ 5904623 w 6429375"/>
                <a:gd name="connsiteY176" fmla="*/ 50 h 3581876"/>
                <a:gd name="connsiteX177" fmla="*/ 5937389 w 6429375"/>
                <a:gd name="connsiteY177" fmla="*/ 259035 h 3581876"/>
                <a:gd name="connsiteX178" fmla="*/ 5970250 w 6429375"/>
                <a:gd name="connsiteY178" fmla="*/ 743381 h 3581876"/>
                <a:gd name="connsiteX179" fmla="*/ 6003016 w 6429375"/>
                <a:gd name="connsiteY179" fmla="*/ 1870760 h 3581876"/>
                <a:gd name="connsiteX180" fmla="*/ 6035782 w 6429375"/>
                <a:gd name="connsiteY180" fmla="*/ 1764461 h 3581876"/>
                <a:gd name="connsiteX181" fmla="*/ 6068643 w 6429375"/>
                <a:gd name="connsiteY181" fmla="*/ 1579390 h 3581876"/>
                <a:gd name="connsiteX182" fmla="*/ 6101409 w 6429375"/>
                <a:gd name="connsiteY182" fmla="*/ 1957723 h 3581876"/>
                <a:gd name="connsiteX183" fmla="*/ 6134271 w 6429375"/>
                <a:gd name="connsiteY183" fmla="*/ 1342027 h 3581876"/>
                <a:gd name="connsiteX184" fmla="*/ 6167037 w 6429375"/>
                <a:gd name="connsiteY184" fmla="*/ 2088787 h 3581876"/>
                <a:gd name="connsiteX185" fmla="*/ 6199803 w 6429375"/>
                <a:gd name="connsiteY185" fmla="*/ 2399683 h 3581876"/>
                <a:gd name="connsiteX186" fmla="*/ 6232664 w 6429375"/>
                <a:gd name="connsiteY186" fmla="*/ 2325198 h 3581876"/>
                <a:gd name="connsiteX187" fmla="*/ 6265430 w 6429375"/>
                <a:gd name="connsiteY187" fmla="*/ 2505792 h 3581876"/>
                <a:gd name="connsiteX188" fmla="*/ 6298195 w 6429375"/>
                <a:gd name="connsiteY188" fmla="*/ 2368918 h 3581876"/>
                <a:gd name="connsiteX189" fmla="*/ 6331057 w 6429375"/>
                <a:gd name="connsiteY189" fmla="*/ 2340914 h 3581876"/>
                <a:gd name="connsiteX190" fmla="*/ 6363823 w 6429375"/>
                <a:gd name="connsiteY190" fmla="*/ 2456166 h 3581876"/>
                <a:gd name="connsiteX191" fmla="*/ 6396684 w 6429375"/>
                <a:gd name="connsiteY191" fmla="*/ 2253189 h 3581876"/>
                <a:gd name="connsiteX192" fmla="*/ 6429450 w 6429375"/>
                <a:gd name="connsiteY192" fmla="*/ 2338342 h 358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429375" h="3581876">
                  <a:moveTo>
                    <a:pt x="75" y="2004301"/>
                  </a:moveTo>
                  <a:lnTo>
                    <a:pt x="32841" y="1575866"/>
                  </a:lnTo>
                  <a:lnTo>
                    <a:pt x="65702" y="2327579"/>
                  </a:lnTo>
                  <a:lnTo>
                    <a:pt x="98468" y="2331103"/>
                  </a:lnTo>
                  <a:lnTo>
                    <a:pt x="131330" y="2165654"/>
                  </a:lnTo>
                  <a:lnTo>
                    <a:pt x="164096" y="2081548"/>
                  </a:lnTo>
                  <a:lnTo>
                    <a:pt x="196862" y="2270620"/>
                  </a:lnTo>
                  <a:lnTo>
                    <a:pt x="229723" y="2287574"/>
                  </a:lnTo>
                  <a:lnTo>
                    <a:pt x="262489" y="2288431"/>
                  </a:lnTo>
                  <a:lnTo>
                    <a:pt x="295255" y="2034400"/>
                  </a:lnTo>
                  <a:lnTo>
                    <a:pt x="328116" y="2091550"/>
                  </a:lnTo>
                  <a:lnTo>
                    <a:pt x="360882" y="2183656"/>
                  </a:lnTo>
                  <a:lnTo>
                    <a:pt x="393743" y="2181751"/>
                  </a:lnTo>
                  <a:lnTo>
                    <a:pt x="426509" y="2195848"/>
                  </a:lnTo>
                  <a:lnTo>
                    <a:pt x="459275" y="2132507"/>
                  </a:lnTo>
                  <a:lnTo>
                    <a:pt x="492137" y="1739315"/>
                  </a:lnTo>
                  <a:lnTo>
                    <a:pt x="524903" y="2096693"/>
                  </a:lnTo>
                  <a:lnTo>
                    <a:pt x="557764" y="2129078"/>
                  </a:lnTo>
                  <a:lnTo>
                    <a:pt x="590530" y="2114314"/>
                  </a:lnTo>
                  <a:lnTo>
                    <a:pt x="623296" y="2103837"/>
                  </a:lnTo>
                  <a:lnTo>
                    <a:pt x="656157" y="2063641"/>
                  </a:lnTo>
                  <a:lnTo>
                    <a:pt x="688923" y="1818849"/>
                  </a:lnTo>
                  <a:lnTo>
                    <a:pt x="721784" y="1866093"/>
                  </a:lnTo>
                  <a:lnTo>
                    <a:pt x="754550" y="2063927"/>
                  </a:lnTo>
                  <a:lnTo>
                    <a:pt x="787316" y="2041639"/>
                  </a:lnTo>
                  <a:lnTo>
                    <a:pt x="820178" y="2006872"/>
                  </a:lnTo>
                  <a:lnTo>
                    <a:pt x="852944" y="2022398"/>
                  </a:lnTo>
                  <a:lnTo>
                    <a:pt x="885710" y="2074500"/>
                  </a:lnTo>
                  <a:lnTo>
                    <a:pt x="918571" y="2076500"/>
                  </a:lnTo>
                  <a:lnTo>
                    <a:pt x="951337" y="1695976"/>
                  </a:lnTo>
                  <a:lnTo>
                    <a:pt x="984198" y="2082882"/>
                  </a:lnTo>
                  <a:lnTo>
                    <a:pt x="1016964" y="2157653"/>
                  </a:lnTo>
                  <a:lnTo>
                    <a:pt x="1049730" y="2321388"/>
                  </a:lnTo>
                  <a:lnTo>
                    <a:pt x="1082591" y="2336818"/>
                  </a:lnTo>
                  <a:lnTo>
                    <a:pt x="1115357" y="2379586"/>
                  </a:lnTo>
                  <a:lnTo>
                    <a:pt x="1148219" y="2630665"/>
                  </a:lnTo>
                  <a:lnTo>
                    <a:pt x="1180985" y="2781064"/>
                  </a:lnTo>
                  <a:lnTo>
                    <a:pt x="1213751" y="2475979"/>
                  </a:lnTo>
                  <a:lnTo>
                    <a:pt x="1246612" y="2370728"/>
                  </a:lnTo>
                  <a:lnTo>
                    <a:pt x="1279378" y="2640761"/>
                  </a:lnTo>
                  <a:lnTo>
                    <a:pt x="1312239" y="2768872"/>
                  </a:lnTo>
                  <a:lnTo>
                    <a:pt x="1345005" y="2882696"/>
                  </a:lnTo>
                  <a:lnTo>
                    <a:pt x="1377771" y="3298653"/>
                  </a:lnTo>
                  <a:lnTo>
                    <a:pt x="1410632" y="3303987"/>
                  </a:lnTo>
                  <a:lnTo>
                    <a:pt x="1443398" y="3222167"/>
                  </a:lnTo>
                  <a:lnTo>
                    <a:pt x="1476164" y="2830213"/>
                  </a:lnTo>
                  <a:lnTo>
                    <a:pt x="1509026" y="2854788"/>
                  </a:lnTo>
                  <a:lnTo>
                    <a:pt x="1541792" y="2570753"/>
                  </a:lnTo>
                  <a:lnTo>
                    <a:pt x="1574653" y="2744870"/>
                  </a:lnTo>
                  <a:lnTo>
                    <a:pt x="1607419" y="2630188"/>
                  </a:lnTo>
                  <a:lnTo>
                    <a:pt x="1640185" y="3165398"/>
                  </a:lnTo>
                  <a:lnTo>
                    <a:pt x="1673046" y="2845834"/>
                  </a:lnTo>
                  <a:lnTo>
                    <a:pt x="1705812" y="3381806"/>
                  </a:lnTo>
                  <a:lnTo>
                    <a:pt x="1738673" y="3066529"/>
                  </a:lnTo>
                  <a:lnTo>
                    <a:pt x="1771439" y="2922796"/>
                  </a:lnTo>
                  <a:lnTo>
                    <a:pt x="1804205" y="3253599"/>
                  </a:lnTo>
                  <a:lnTo>
                    <a:pt x="1837067" y="3216738"/>
                  </a:lnTo>
                  <a:lnTo>
                    <a:pt x="1869833" y="3049003"/>
                  </a:lnTo>
                  <a:lnTo>
                    <a:pt x="1902599" y="2812402"/>
                  </a:lnTo>
                  <a:lnTo>
                    <a:pt x="1935460" y="3133870"/>
                  </a:lnTo>
                  <a:lnTo>
                    <a:pt x="1968226" y="2947466"/>
                  </a:lnTo>
                  <a:lnTo>
                    <a:pt x="2001087" y="3341134"/>
                  </a:lnTo>
                  <a:lnTo>
                    <a:pt x="2033853" y="2946895"/>
                  </a:lnTo>
                  <a:lnTo>
                    <a:pt x="2066619" y="2793637"/>
                  </a:lnTo>
                  <a:lnTo>
                    <a:pt x="2099480" y="2980708"/>
                  </a:lnTo>
                  <a:lnTo>
                    <a:pt x="2132246" y="2772873"/>
                  </a:lnTo>
                  <a:lnTo>
                    <a:pt x="2165108" y="3311512"/>
                  </a:lnTo>
                  <a:lnTo>
                    <a:pt x="2197874" y="3405809"/>
                  </a:lnTo>
                  <a:lnTo>
                    <a:pt x="2230640" y="3269602"/>
                  </a:lnTo>
                  <a:lnTo>
                    <a:pt x="2263501" y="2848120"/>
                  </a:lnTo>
                  <a:lnTo>
                    <a:pt x="2296267" y="2537510"/>
                  </a:lnTo>
                  <a:lnTo>
                    <a:pt x="2361894" y="2917653"/>
                  </a:lnTo>
                  <a:lnTo>
                    <a:pt x="2394660" y="2778493"/>
                  </a:lnTo>
                  <a:lnTo>
                    <a:pt x="2427521" y="2606185"/>
                  </a:lnTo>
                  <a:lnTo>
                    <a:pt x="2460287" y="2508364"/>
                  </a:lnTo>
                  <a:lnTo>
                    <a:pt x="2493053" y="2504935"/>
                  </a:lnTo>
                  <a:lnTo>
                    <a:pt x="2525915" y="2477407"/>
                  </a:lnTo>
                  <a:lnTo>
                    <a:pt x="2558681" y="2361393"/>
                  </a:lnTo>
                  <a:lnTo>
                    <a:pt x="2591542" y="1821516"/>
                  </a:lnTo>
                  <a:lnTo>
                    <a:pt x="2624308" y="2346248"/>
                  </a:lnTo>
                  <a:lnTo>
                    <a:pt x="2657074" y="2325770"/>
                  </a:lnTo>
                  <a:lnTo>
                    <a:pt x="2689935" y="2297766"/>
                  </a:lnTo>
                  <a:lnTo>
                    <a:pt x="2722701" y="2325198"/>
                  </a:lnTo>
                  <a:lnTo>
                    <a:pt x="2788328" y="2342914"/>
                  </a:lnTo>
                  <a:lnTo>
                    <a:pt x="2821095" y="2336056"/>
                  </a:lnTo>
                  <a:lnTo>
                    <a:pt x="2853956" y="2311101"/>
                  </a:lnTo>
                  <a:lnTo>
                    <a:pt x="2886722" y="1796275"/>
                  </a:lnTo>
                  <a:lnTo>
                    <a:pt x="2919583" y="2266333"/>
                  </a:lnTo>
                  <a:lnTo>
                    <a:pt x="2952349" y="2316911"/>
                  </a:lnTo>
                  <a:lnTo>
                    <a:pt x="2985115" y="1902669"/>
                  </a:lnTo>
                  <a:lnTo>
                    <a:pt x="3017976" y="1842852"/>
                  </a:lnTo>
                  <a:lnTo>
                    <a:pt x="3050742" y="2255189"/>
                  </a:lnTo>
                  <a:lnTo>
                    <a:pt x="3083508" y="2261666"/>
                  </a:lnTo>
                  <a:lnTo>
                    <a:pt x="3116370" y="2241759"/>
                  </a:lnTo>
                  <a:lnTo>
                    <a:pt x="3149135" y="1972201"/>
                  </a:lnTo>
                  <a:lnTo>
                    <a:pt x="3181997" y="1907622"/>
                  </a:lnTo>
                  <a:lnTo>
                    <a:pt x="3214763" y="2197658"/>
                  </a:lnTo>
                  <a:lnTo>
                    <a:pt x="3247529" y="2162130"/>
                  </a:lnTo>
                  <a:lnTo>
                    <a:pt x="3280390" y="1812277"/>
                  </a:lnTo>
                  <a:lnTo>
                    <a:pt x="3313156" y="1921338"/>
                  </a:lnTo>
                  <a:lnTo>
                    <a:pt x="3346017" y="2101170"/>
                  </a:lnTo>
                  <a:lnTo>
                    <a:pt x="3378783" y="2101265"/>
                  </a:lnTo>
                  <a:lnTo>
                    <a:pt x="3411549" y="2052688"/>
                  </a:lnTo>
                  <a:lnTo>
                    <a:pt x="3444410" y="2007158"/>
                  </a:lnTo>
                  <a:lnTo>
                    <a:pt x="3477176" y="1809419"/>
                  </a:lnTo>
                  <a:lnTo>
                    <a:pt x="3509942" y="1676260"/>
                  </a:lnTo>
                  <a:lnTo>
                    <a:pt x="3542804" y="2015731"/>
                  </a:lnTo>
                  <a:lnTo>
                    <a:pt x="3575570" y="2004205"/>
                  </a:lnTo>
                  <a:lnTo>
                    <a:pt x="3608431" y="1952675"/>
                  </a:lnTo>
                  <a:lnTo>
                    <a:pt x="3673963" y="1998871"/>
                  </a:lnTo>
                  <a:lnTo>
                    <a:pt x="3706824" y="1821516"/>
                  </a:lnTo>
                  <a:lnTo>
                    <a:pt x="3739590" y="1716074"/>
                  </a:lnTo>
                  <a:lnTo>
                    <a:pt x="3772451" y="1991061"/>
                  </a:lnTo>
                  <a:lnTo>
                    <a:pt x="3805217" y="2061070"/>
                  </a:lnTo>
                  <a:lnTo>
                    <a:pt x="3837983" y="2041639"/>
                  </a:lnTo>
                  <a:lnTo>
                    <a:pt x="3870845" y="2038019"/>
                  </a:lnTo>
                  <a:lnTo>
                    <a:pt x="3903611" y="1997062"/>
                  </a:lnTo>
                  <a:lnTo>
                    <a:pt x="3936472" y="2000586"/>
                  </a:lnTo>
                  <a:lnTo>
                    <a:pt x="3969238" y="1604251"/>
                  </a:lnTo>
                  <a:lnTo>
                    <a:pt x="4002004" y="2017540"/>
                  </a:lnTo>
                  <a:lnTo>
                    <a:pt x="4034865" y="2074119"/>
                  </a:lnTo>
                  <a:lnTo>
                    <a:pt x="4067631" y="2079834"/>
                  </a:lnTo>
                  <a:lnTo>
                    <a:pt x="4100397" y="2122792"/>
                  </a:lnTo>
                  <a:lnTo>
                    <a:pt x="4166024" y="2174703"/>
                  </a:lnTo>
                  <a:lnTo>
                    <a:pt x="4198886" y="2155462"/>
                  </a:lnTo>
                  <a:lnTo>
                    <a:pt x="4231652" y="1826088"/>
                  </a:lnTo>
                  <a:lnTo>
                    <a:pt x="4264418" y="1956485"/>
                  </a:lnTo>
                  <a:lnTo>
                    <a:pt x="4297279" y="2198230"/>
                  </a:lnTo>
                  <a:lnTo>
                    <a:pt x="4330045" y="2251570"/>
                  </a:lnTo>
                  <a:lnTo>
                    <a:pt x="4362906" y="2289289"/>
                  </a:lnTo>
                  <a:lnTo>
                    <a:pt x="4395672" y="2408541"/>
                  </a:lnTo>
                  <a:lnTo>
                    <a:pt x="4428438" y="2458357"/>
                  </a:lnTo>
                  <a:lnTo>
                    <a:pt x="4461299" y="2431592"/>
                  </a:lnTo>
                  <a:lnTo>
                    <a:pt x="4494065" y="2374252"/>
                  </a:lnTo>
                  <a:lnTo>
                    <a:pt x="4526927" y="2374442"/>
                  </a:lnTo>
                  <a:lnTo>
                    <a:pt x="4559693" y="2105361"/>
                  </a:lnTo>
                  <a:lnTo>
                    <a:pt x="4592459" y="2808591"/>
                  </a:lnTo>
                  <a:lnTo>
                    <a:pt x="4625320" y="3088817"/>
                  </a:lnTo>
                  <a:lnTo>
                    <a:pt x="4658086" y="3168827"/>
                  </a:lnTo>
                  <a:lnTo>
                    <a:pt x="4690852" y="2914129"/>
                  </a:lnTo>
                  <a:lnTo>
                    <a:pt x="4723713" y="3097771"/>
                  </a:lnTo>
                  <a:lnTo>
                    <a:pt x="4756479" y="3045383"/>
                  </a:lnTo>
                  <a:lnTo>
                    <a:pt x="4789340" y="3187020"/>
                  </a:lnTo>
                  <a:lnTo>
                    <a:pt x="4822106" y="3388093"/>
                  </a:lnTo>
                  <a:lnTo>
                    <a:pt x="4854873" y="3236645"/>
                  </a:lnTo>
                  <a:lnTo>
                    <a:pt x="4887734" y="2601518"/>
                  </a:lnTo>
                  <a:lnTo>
                    <a:pt x="4920500" y="2560656"/>
                  </a:lnTo>
                  <a:lnTo>
                    <a:pt x="4953361" y="3187782"/>
                  </a:lnTo>
                  <a:lnTo>
                    <a:pt x="4986127" y="3478771"/>
                  </a:lnTo>
                  <a:lnTo>
                    <a:pt x="5018893" y="3424954"/>
                  </a:lnTo>
                  <a:lnTo>
                    <a:pt x="5051754" y="3147491"/>
                  </a:lnTo>
                  <a:lnTo>
                    <a:pt x="5084520" y="3514966"/>
                  </a:lnTo>
                  <a:lnTo>
                    <a:pt x="5117286" y="3577449"/>
                  </a:lnTo>
                  <a:lnTo>
                    <a:pt x="5150148" y="3581926"/>
                  </a:lnTo>
                  <a:lnTo>
                    <a:pt x="5182914" y="3485533"/>
                  </a:lnTo>
                  <a:lnTo>
                    <a:pt x="5215775" y="3150920"/>
                  </a:lnTo>
                  <a:lnTo>
                    <a:pt x="5248541" y="3524205"/>
                  </a:lnTo>
                  <a:lnTo>
                    <a:pt x="5281307" y="3526777"/>
                  </a:lnTo>
                  <a:lnTo>
                    <a:pt x="5314168" y="3457054"/>
                  </a:lnTo>
                  <a:lnTo>
                    <a:pt x="5346934" y="3095294"/>
                  </a:lnTo>
                  <a:lnTo>
                    <a:pt x="5379795" y="1608918"/>
                  </a:lnTo>
                  <a:lnTo>
                    <a:pt x="5412561" y="2789923"/>
                  </a:lnTo>
                  <a:lnTo>
                    <a:pt x="5445327" y="2702102"/>
                  </a:lnTo>
                  <a:lnTo>
                    <a:pt x="5478189" y="2988138"/>
                  </a:lnTo>
                  <a:lnTo>
                    <a:pt x="5510955" y="2470930"/>
                  </a:lnTo>
                  <a:lnTo>
                    <a:pt x="5543816" y="1512430"/>
                  </a:lnTo>
                  <a:lnTo>
                    <a:pt x="5576582" y="858443"/>
                  </a:lnTo>
                  <a:lnTo>
                    <a:pt x="5609348" y="872159"/>
                  </a:lnTo>
                  <a:lnTo>
                    <a:pt x="5642209" y="1979345"/>
                  </a:lnTo>
                  <a:lnTo>
                    <a:pt x="5674975" y="1334312"/>
                  </a:lnTo>
                  <a:lnTo>
                    <a:pt x="5707741" y="1596059"/>
                  </a:lnTo>
                  <a:lnTo>
                    <a:pt x="5740602" y="560882"/>
                  </a:lnTo>
                  <a:lnTo>
                    <a:pt x="5773368" y="348665"/>
                  </a:lnTo>
                  <a:lnTo>
                    <a:pt x="5806230" y="1464424"/>
                  </a:lnTo>
                  <a:lnTo>
                    <a:pt x="5838996" y="1432134"/>
                  </a:lnTo>
                  <a:lnTo>
                    <a:pt x="5871762" y="517067"/>
                  </a:lnTo>
                  <a:lnTo>
                    <a:pt x="5904623" y="50"/>
                  </a:lnTo>
                  <a:lnTo>
                    <a:pt x="5937389" y="259035"/>
                  </a:lnTo>
                  <a:lnTo>
                    <a:pt x="5970250" y="743381"/>
                  </a:lnTo>
                  <a:lnTo>
                    <a:pt x="6003016" y="1870760"/>
                  </a:lnTo>
                  <a:lnTo>
                    <a:pt x="6035782" y="1764461"/>
                  </a:lnTo>
                  <a:lnTo>
                    <a:pt x="6068643" y="1579390"/>
                  </a:lnTo>
                  <a:lnTo>
                    <a:pt x="6101409" y="1957723"/>
                  </a:lnTo>
                  <a:lnTo>
                    <a:pt x="6134271" y="1342027"/>
                  </a:lnTo>
                  <a:lnTo>
                    <a:pt x="6167037" y="2088787"/>
                  </a:lnTo>
                  <a:lnTo>
                    <a:pt x="6199803" y="2399683"/>
                  </a:lnTo>
                  <a:lnTo>
                    <a:pt x="6232664" y="2325198"/>
                  </a:lnTo>
                  <a:lnTo>
                    <a:pt x="6265430" y="2505792"/>
                  </a:lnTo>
                  <a:lnTo>
                    <a:pt x="6298195" y="2368918"/>
                  </a:lnTo>
                  <a:lnTo>
                    <a:pt x="6331057" y="2340914"/>
                  </a:lnTo>
                  <a:lnTo>
                    <a:pt x="6363823" y="2456166"/>
                  </a:lnTo>
                  <a:lnTo>
                    <a:pt x="6396684" y="2253189"/>
                  </a:lnTo>
                  <a:lnTo>
                    <a:pt x="6429450" y="233834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1579BC10-975A-5DD2-BB28-7434117823F4}"/>
                </a:ext>
              </a:extLst>
            </p:cNvPr>
            <p:cNvGrpSpPr/>
            <p:nvPr/>
          </p:nvGrpSpPr>
          <p:grpSpPr>
            <a:xfrm>
              <a:off x="2915013" y="2346896"/>
              <a:ext cx="6265354" cy="2761678"/>
              <a:chOff x="2915013" y="2346896"/>
              <a:chExt cx="6265354" cy="2761678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584FDC5-6D75-3892-2378-4246974DC96C}"/>
                  </a:ext>
                </a:extLst>
              </p:cNvPr>
              <p:cNvSpPr/>
              <p:nvPr/>
            </p:nvSpPr>
            <p:spPr>
              <a:xfrm>
                <a:off x="2915013" y="2346896"/>
                <a:ext cx="6265354" cy="2761678"/>
              </a:xfrm>
              <a:custGeom>
                <a:avLst/>
                <a:gdLst>
                  <a:gd name="connsiteX0" fmla="*/ 75 w 6265354"/>
                  <a:gd name="connsiteY0" fmla="*/ 453726 h 2761678"/>
                  <a:gd name="connsiteX1" fmla="*/ 32841 w 6265354"/>
                  <a:gd name="connsiteY1" fmla="*/ 439153 h 2761678"/>
                  <a:gd name="connsiteX2" fmla="*/ 65702 w 6265354"/>
                  <a:gd name="connsiteY2" fmla="*/ 473347 h 2761678"/>
                  <a:gd name="connsiteX3" fmla="*/ 98468 w 6265354"/>
                  <a:gd name="connsiteY3" fmla="*/ 502780 h 2761678"/>
                  <a:gd name="connsiteX4" fmla="*/ 131234 w 6265354"/>
                  <a:gd name="connsiteY4" fmla="*/ 506113 h 2761678"/>
                  <a:gd name="connsiteX5" fmla="*/ 164096 w 6265354"/>
                  <a:gd name="connsiteY5" fmla="*/ 424389 h 2761678"/>
                  <a:gd name="connsiteX6" fmla="*/ 196862 w 6265354"/>
                  <a:gd name="connsiteY6" fmla="*/ 450963 h 2761678"/>
                  <a:gd name="connsiteX7" fmla="*/ 262489 w 6265354"/>
                  <a:gd name="connsiteY7" fmla="*/ 493921 h 2761678"/>
                  <a:gd name="connsiteX8" fmla="*/ 295255 w 6265354"/>
                  <a:gd name="connsiteY8" fmla="*/ 489445 h 2761678"/>
                  <a:gd name="connsiteX9" fmla="*/ 328116 w 6265354"/>
                  <a:gd name="connsiteY9" fmla="*/ 506113 h 2761678"/>
                  <a:gd name="connsiteX10" fmla="*/ 360882 w 6265354"/>
                  <a:gd name="connsiteY10" fmla="*/ 490207 h 2761678"/>
                  <a:gd name="connsiteX11" fmla="*/ 393743 w 6265354"/>
                  <a:gd name="connsiteY11" fmla="*/ 565168 h 2761678"/>
                  <a:gd name="connsiteX12" fmla="*/ 426509 w 6265354"/>
                  <a:gd name="connsiteY12" fmla="*/ 522211 h 2761678"/>
                  <a:gd name="connsiteX13" fmla="*/ 492136 w 6265354"/>
                  <a:gd name="connsiteY13" fmla="*/ 478681 h 2761678"/>
                  <a:gd name="connsiteX14" fmla="*/ 524903 w 6265354"/>
                  <a:gd name="connsiteY14" fmla="*/ 483063 h 2761678"/>
                  <a:gd name="connsiteX15" fmla="*/ 557764 w 6265354"/>
                  <a:gd name="connsiteY15" fmla="*/ 512400 h 2761678"/>
                  <a:gd name="connsiteX16" fmla="*/ 590530 w 6265354"/>
                  <a:gd name="connsiteY16" fmla="*/ 455726 h 2761678"/>
                  <a:gd name="connsiteX17" fmla="*/ 623296 w 6265354"/>
                  <a:gd name="connsiteY17" fmla="*/ 381050 h 2761678"/>
                  <a:gd name="connsiteX18" fmla="*/ 656157 w 6265354"/>
                  <a:gd name="connsiteY18" fmla="*/ 448963 h 2761678"/>
                  <a:gd name="connsiteX19" fmla="*/ 688923 w 6265354"/>
                  <a:gd name="connsiteY19" fmla="*/ 496112 h 2761678"/>
                  <a:gd name="connsiteX20" fmla="*/ 721689 w 6265354"/>
                  <a:gd name="connsiteY20" fmla="*/ 507161 h 2761678"/>
                  <a:gd name="connsiteX21" fmla="*/ 754550 w 6265354"/>
                  <a:gd name="connsiteY21" fmla="*/ 456583 h 2761678"/>
                  <a:gd name="connsiteX22" fmla="*/ 787316 w 6265354"/>
                  <a:gd name="connsiteY22" fmla="*/ 499446 h 2761678"/>
                  <a:gd name="connsiteX23" fmla="*/ 852944 w 6265354"/>
                  <a:gd name="connsiteY23" fmla="*/ 658513 h 2761678"/>
                  <a:gd name="connsiteX24" fmla="*/ 885710 w 6265354"/>
                  <a:gd name="connsiteY24" fmla="*/ 669658 h 2761678"/>
                  <a:gd name="connsiteX25" fmla="*/ 951337 w 6265354"/>
                  <a:gd name="connsiteY25" fmla="*/ 785196 h 2761678"/>
                  <a:gd name="connsiteX26" fmla="*/ 984198 w 6265354"/>
                  <a:gd name="connsiteY26" fmla="*/ 815200 h 2761678"/>
                  <a:gd name="connsiteX27" fmla="*/ 1049730 w 6265354"/>
                  <a:gd name="connsiteY27" fmla="*/ 1024178 h 2761678"/>
                  <a:gd name="connsiteX28" fmla="*/ 1082591 w 6265354"/>
                  <a:gd name="connsiteY28" fmla="*/ 1158862 h 2761678"/>
                  <a:gd name="connsiteX29" fmla="*/ 1115357 w 6265354"/>
                  <a:gd name="connsiteY29" fmla="*/ 1292021 h 2761678"/>
                  <a:gd name="connsiteX30" fmla="*/ 1148219 w 6265354"/>
                  <a:gd name="connsiteY30" fmla="*/ 1268685 h 2761678"/>
                  <a:gd name="connsiteX31" fmla="*/ 1180985 w 6265354"/>
                  <a:gd name="connsiteY31" fmla="*/ 1218393 h 2761678"/>
                  <a:gd name="connsiteX32" fmla="*/ 1213751 w 6265354"/>
                  <a:gd name="connsiteY32" fmla="*/ 1276590 h 2761678"/>
                  <a:gd name="connsiteX33" fmla="*/ 1246612 w 6265354"/>
                  <a:gd name="connsiteY33" fmla="*/ 1306499 h 2761678"/>
                  <a:gd name="connsiteX34" fmla="*/ 1279378 w 6265354"/>
                  <a:gd name="connsiteY34" fmla="*/ 1373841 h 2761678"/>
                  <a:gd name="connsiteX35" fmla="*/ 1345005 w 6265354"/>
                  <a:gd name="connsiteY35" fmla="*/ 1360506 h 2761678"/>
                  <a:gd name="connsiteX36" fmla="*/ 1377771 w 6265354"/>
                  <a:gd name="connsiteY36" fmla="*/ 1398225 h 2761678"/>
                  <a:gd name="connsiteX37" fmla="*/ 1410632 w 6265354"/>
                  <a:gd name="connsiteY37" fmla="*/ 1391081 h 2761678"/>
                  <a:gd name="connsiteX38" fmla="*/ 1443398 w 6265354"/>
                  <a:gd name="connsiteY38" fmla="*/ 1500619 h 2761678"/>
                  <a:gd name="connsiteX39" fmla="*/ 1509026 w 6265354"/>
                  <a:gd name="connsiteY39" fmla="*/ 1650828 h 2761678"/>
                  <a:gd name="connsiteX40" fmla="*/ 1541792 w 6265354"/>
                  <a:gd name="connsiteY40" fmla="*/ 1732362 h 2761678"/>
                  <a:gd name="connsiteX41" fmla="*/ 1607419 w 6265354"/>
                  <a:gd name="connsiteY41" fmla="*/ 1626730 h 2761678"/>
                  <a:gd name="connsiteX42" fmla="*/ 1640185 w 6265354"/>
                  <a:gd name="connsiteY42" fmla="*/ 1599107 h 2761678"/>
                  <a:gd name="connsiteX43" fmla="*/ 1673046 w 6265354"/>
                  <a:gd name="connsiteY43" fmla="*/ 1657019 h 2761678"/>
                  <a:gd name="connsiteX44" fmla="*/ 1705812 w 6265354"/>
                  <a:gd name="connsiteY44" fmla="*/ 1570532 h 2761678"/>
                  <a:gd name="connsiteX45" fmla="*/ 1738578 w 6265354"/>
                  <a:gd name="connsiteY45" fmla="*/ 1489665 h 2761678"/>
                  <a:gd name="connsiteX46" fmla="*/ 1771439 w 6265354"/>
                  <a:gd name="connsiteY46" fmla="*/ 1451374 h 2761678"/>
                  <a:gd name="connsiteX47" fmla="*/ 1804205 w 6265354"/>
                  <a:gd name="connsiteY47" fmla="*/ 1447183 h 2761678"/>
                  <a:gd name="connsiteX48" fmla="*/ 1837067 w 6265354"/>
                  <a:gd name="connsiteY48" fmla="*/ 1365649 h 2761678"/>
                  <a:gd name="connsiteX49" fmla="*/ 1869833 w 6265354"/>
                  <a:gd name="connsiteY49" fmla="*/ 1342885 h 2761678"/>
                  <a:gd name="connsiteX50" fmla="*/ 1902599 w 6265354"/>
                  <a:gd name="connsiteY50" fmla="*/ 1285925 h 2761678"/>
                  <a:gd name="connsiteX51" fmla="*/ 1935460 w 6265354"/>
                  <a:gd name="connsiteY51" fmla="*/ 1222489 h 2761678"/>
                  <a:gd name="connsiteX52" fmla="*/ 1968226 w 6265354"/>
                  <a:gd name="connsiteY52" fmla="*/ 1231252 h 2761678"/>
                  <a:gd name="connsiteX53" fmla="*/ 2033853 w 6265354"/>
                  <a:gd name="connsiteY53" fmla="*/ 1026464 h 2761678"/>
                  <a:gd name="connsiteX54" fmla="*/ 2066619 w 6265354"/>
                  <a:gd name="connsiteY54" fmla="*/ 962742 h 2761678"/>
                  <a:gd name="connsiteX55" fmla="*/ 2132246 w 6265354"/>
                  <a:gd name="connsiteY55" fmla="*/ 788530 h 2761678"/>
                  <a:gd name="connsiteX56" fmla="*/ 2165108 w 6265354"/>
                  <a:gd name="connsiteY56" fmla="*/ 671563 h 2761678"/>
                  <a:gd name="connsiteX57" fmla="*/ 2197874 w 6265354"/>
                  <a:gd name="connsiteY57" fmla="*/ 617556 h 2761678"/>
                  <a:gd name="connsiteX58" fmla="*/ 2230640 w 6265354"/>
                  <a:gd name="connsiteY58" fmla="*/ 507066 h 2761678"/>
                  <a:gd name="connsiteX59" fmla="*/ 2263501 w 6265354"/>
                  <a:gd name="connsiteY59" fmla="*/ 454107 h 2761678"/>
                  <a:gd name="connsiteX60" fmla="*/ 2296267 w 6265354"/>
                  <a:gd name="connsiteY60" fmla="*/ 383812 h 2761678"/>
                  <a:gd name="connsiteX61" fmla="*/ 2329033 w 6265354"/>
                  <a:gd name="connsiteY61" fmla="*/ 303612 h 2761678"/>
                  <a:gd name="connsiteX62" fmla="*/ 2361894 w 6265354"/>
                  <a:gd name="connsiteY62" fmla="*/ 680802 h 2761678"/>
                  <a:gd name="connsiteX63" fmla="*/ 2394660 w 6265354"/>
                  <a:gd name="connsiteY63" fmla="*/ 542880 h 2761678"/>
                  <a:gd name="connsiteX64" fmla="*/ 2427521 w 6265354"/>
                  <a:gd name="connsiteY64" fmla="*/ 483253 h 2761678"/>
                  <a:gd name="connsiteX65" fmla="*/ 2460287 w 6265354"/>
                  <a:gd name="connsiteY65" fmla="*/ 500684 h 2761678"/>
                  <a:gd name="connsiteX66" fmla="*/ 2493053 w 6265354"/>
                  <a:gd name="connsiteY66" fmla="*/ 433057 h 2761678"/>
                  <a:gd name="connsiteX67" fmla="*/ 2525915 w 6265354"/>
                  <a:gd name="connsiteY67" fmla="*/ 480110 h 2761678"/>
                  <a:gd name="connsiteX68" fmla="*/ 2558681 w 6265354"/>
                  <a:gd name="connsiteY68" fmla="*/ 462203 h 2761678"/>
                  <a:gd name="connsiteX69" fmla="*/ 2591542 w 6265354"/>
                  <a:gd name="connsiteY69" fmla="*/ 486396 h 2761678"/>
                  <a:gd name="connsiteX70" fmla="*/ 2624308 w 6265354"/>
                  <a:gd name="connsiteY70" fmla="*/ 423627 h 2761678"/>
                  <a:gd name="connsiteX71" fmla="*/ 2689935 w 6265354"/>
                  <a:gd name="connsiteY71" fmla="*/ 315899 h 2761678"/>
                  <a:gd name="connsiteX72" fmla="*/ 2722701 w 6265354"/>
                  <a:gd name="connsiteY72" fmla="*/ 285895 h 2761678"/>
                  <a:gd name="connsiteX73" fmla="*/ 2755562 w 6265354"/>
                  <a:gd name="connsiteY73" fmla="*/ 257034 h 2761678"/>
                  <a:gd name="connsiteX74" fmla="*/ 2788328 w 6265354"/>
                  <a:gd name="connsiteY74" fmla="*/ 354190 h 2761678"/>
                  <a:gd name="connsiteX75" fmla="*/ 2821095 w 6265354"/>
                  <a:gd name="connsiteY75" fmla="*/ 421627 h 2761678"/>
                  <a:gd name="connsiteX76" fmla="*/ 2853956 w 6265354"/>
                  <a:gd name="connsiteY76" fmla="*/ 348475 h 2761678"/>
                  <a:gd name="connsiteX77" fmla="*/ 2919488 w 6265354"/>
                  <a:gd name="connsiteY77" fmla="*/ 477729 h 2761678"/>
                  <a:gd name="connsiteX78" fmla="*/ 2952349 w 6265354"/>
                  <a:gd name="connsiteY78" fmla="*/ 411530 h 2761678"/>
                  <a:gd name="connsiteX79" fmla="*/ 2985115 w 6265354"/>
                  <a:gd name="connsiteY79" fmla="*/ 462394 h 2761678"/>
                  <a:gd name="connsiteX80" fmla="*/ 3017976 w 6265354"/>
                  <a:gd name="connsiteY80" fmla="*/ 407625 h 2761678"/>
                  <a:gd name="connsiteX81" fmla="*/ 3050742 w 6265354"/>
                  <a:gd name="connsiteY81" fmla="*/ 416959 h 2761678"/>
                  <a:gd name="connsiteX82" fmla="*/ 3083508 w 6265354"/>
                  <a:gd name="connsiteY82" fmla="*/ 443153 h 2761678"/>
                  <a:gd name="connsiteX83" fmla="*/ 3116370 w 6265354"/>
                  <a:gd name="connsiteY83" fmla="*/ 423246 h 2761678"/>
                  <a:gd name="connsiteX84" fmla="*/ 3149135 w 6265354"/>
                  <a:gd name="connsiteY84" fmla="*/ 183978 h 2761678"/>
                  <a:gd name="connsiteX85" fmla="*/ 3181997 w 6265354"/>
                  <a:gd name="connsiteY85" fmla="*/ 277894 h 2761678"/>
                  <a:gd name="connsiteX86" fmla="*/ 3214763 w 6265354"/>
                  <a:gd name="connsiteY86" fmla="*/ 343998 h 2761678"/>
                  <a:gd name="connsiteX87" fmla="*/ 3247529 w 6265354"/>
                  <a:gd name="connsiteY87" fmla="*/ 406767 h 2761678"/>
                  <a:gd name="connsiteX88" fmla="*/ 3280390 w 6265354"/>
                  <a:gd name="connsiteY88" fmla="*/ 387717 h 2761678"/>
                  <a:gd name="connsiteX89" fmla="*/ 3313156 w 6265354"/>
                  <a:gd name="connsiteY89" fmla="*/ 351904 h 2761678"/>
                  <a:gd name="connsiteX90" fmla="*/ 3345922 w 6265354"/>
                  <a:gd name="connsiteY90" fmla="*/ 412483 h 2761678"/>
                  <a:gd name="connsiteX91" fmla="*/ 3411549 w 6265354"/>
                  <a:gd name="connsiteY91" fmla="*/ 434771 h 2761678"/>
                  <a:gd name="connsiteX92" fmla="*/ 3444410 w 6265354"/>
                  <a:gd name="connsiteY92" fmla="*/ 443725 h 2761678"/>
                  <a:gd name="connsiteX93" fmla="*/ 3477176 w 6265354"/>
                  <a:gd name="connsiteY93" fmla="*/ 484206 h 2761678"/>
                  <a:gd name="connsiteX94" fmla="*/ 3509942 w 6265354"/>
                  <a:gd name="connsiteY94" fmla="*/ 478396 h 2761678"/>
                  <a:gd name="connsiteX95" fmla="*/ 3542804 w 6265354"/>
                  <a:gd name="connsiteY95" fmla="*/ 389051 h 2761678"/>
                  <a:gd name="connsiteX96" fmla="*/ 3575570 w 6265354"/>
                  <a:gd name="connsiteY96" fmla="*/ 480586 h 2761678"/>
                  <a:gd name="connsiteX97" fmla="*/ 3608431 w 6265354"/>
                  <a:gd name="connsiteY97" fmla="*/ 436390 h 2761678"/>
                  <a:gd name="connsiteX98" fmla="*/ 3641197 w 6265354"/>
                  <a:gd name="connsiteY98" fmla="*/ 411816 h 2761678"/>
                  <a:gd name="connsiteX99" fmla="*/ 3673963 w 6265354"/>
                  <a:gd name="connsiteY99" fmla="*/ 455726 h 2761678"/>
                  <a:gd name="connsiteX100" fmla="*/ 3706824 w 6265354"/>
                  <a:gd name="connsiteY100" fmla="*/ 450011 h 2761678"/>
                  <a:gd name="connsiteX101" fmla="*/ 3739590 w 6265354"/>
                  <a:gd name="connsiteY101" fmla="*/ 430294 h 2761678"/>
                  <a:gd name="connsiteX102" fmla="*/ 3772451 w 6265354"/>
                  <a:gd name="connsiteY102" fmla="*/ 378574 h 2761678"/>
                  <a:gd name="connsiteX103" fmla="*/ 3870845 w 6265354"/>
                  <a:gd name="connsiteY103" fmla="*/ 482967 h 2761678"/>
                  <a:gd name="connsiteX104" fmla="*/ 3903611 w 6265354"/>
                  <a:gd name="connsiteY104" fmla="*/ 509923 h 2761678"/>
                  <a:gd name="connsiteX105" fmla="*/ 3936377 w 6265354"/>
                  <a:gd name="connsiteY105" fmla="*/ 538498 h 2761678"/>
                  <a:gd name="connsiteX106" fmla="*/ 3969238 w 6265354"/>
                  <a:gd name="connsiteY106" fmla="*/ 622985 h 2761678"/>
                  <a:gd name="connsiteX107" fmla="*/ 4002004 w 6265354"/>
                  <a:gd name="connsiteY107" fmla="*/ 708329 h 2761678"/>
                  <a:gd name="connsiteX108" fmla="*/ 4034865 w 6265354"/>
                  <a:gd name="connsiteY108" fmla="*/ 766717 h 2761678"/>
                  <a:gd name="connsiteX109" fmla="*/ 4067631 w 6265354"/>
                  <a:gd name="connsiteY109" fmla="*/ 819200 h 2761678"/>
                  <a:gd name="connsiteX110" fmla="*/ 4100397 w 6265354"/>
                  <a:gd name="connsiteY110" fmla="*/ 891876 h 2761678"/>
                  <a:gd name="connsiteX111" fmla="*/ 4133258 w 6265354"/>
                  <a:gd name="connsiteY111" fmla="*/ 986745 h 2761678"/>
                  <a:gd name="connsiteX112" fmla="*/ 4166024 w 6265354"/>
                  <a:gd name="connsiteY112" fmla="*/ 996175 h 2761678"/>
                  <a:gd name="connsiteX113" fmla="*/ 4231652 w 6265354"/>
                  <a:gd name="connsiteY113" fmla="*/ 1313643 h 2761678"/>
                  <a:gd name="connsiteX114" fmla="*/ 4264418 w 6265354"/>
                  <a:gd name="connsiteY114" fmla="*/ 1384318 h 2761678"/>
                  <a:gd name="connsiteX115" fmla="*/ 4297279 w 6265354"/>
                  <a:gd name="connsiteY115" fmla="*/ 1467567 h 2761678"/>
                  <a:gd name="connsiteX116" fmla="*/ 4330045 w 6265354"/>
                  <a:gd name="connsiteY116" fmla="*/ 1003509 h 2761678"/>
                  <a:gd name="connsiteX117" fmla="*/ 4362906 w 6265354"/>
                  <a:gd name="connsiteY117" fmla="*/ 1249444 h 2761678"/>
                  <a:gd name="connsiteX118" fmla="*/ 4395672 w 6265354"/>
                  <a:gd name="connsiteY118" fmla="*/ 1307547 h 2761678"/>
                  <a:gd name="connsiteX119" fmla="*/ 4461299 w 6265354"/>
                  <a:gd name="connsiteY119" fmla="*/ 1426323 h 2761678"/>
                  <a:gd name="connsiteX120" fmla="*/ 4494065 w 6265354"/>
                  <a:gd name="connsiteY120" fmla="*/ 1427181 h 2761678"/>
                  <a:gd name="connsiteX121" fmla="*/ 4526832 w 6265354"/>
                  <a:gd name="connsiteY121" fmla="*/ 1481950 h 2761678"/>
                  <a:gd name="connsiteX122" fmla="*/ 4559693 w 6265354"/>
                  <a:gd name="connsiteY122" fmla="*/ 1511096 h 2761678"/>
                  <a:gd name="connsiteX123" fmla="*/ 4592459 w 6265354"/>
                  <a:gd name="connsiteY123" fmla="*/ 1580057 h 2761678"/>
                  <a:gd name="connsiteX124" fmla="*/ 4625320 w 6265354"/>
                  <a:gd name="connsiteY124" fmla="*/ 1696643 h 2761678"/>
                  <a:gd name="connsiteX125" fmla="*/ 4658086 w 6265354"/>
                  <a:gd name="connsiteY125" fmla="*/ 1816753 h 2761678"/>
                  <a:gd name="connsiteX126" fmla="*/ 4690852 w 6265354"/>
                  <a:gd name="connsiteY126" fmla="*/ 1864378 h 2761678"/>
                  <a:gd name="connsiteX127" fmla="*/ 4723713 w 6265354"/>
                  <a:gd name="connsiteY127" fmla="*/ 1598821 h 2761678"/>
                  <a:gd name="connsiteX128" fmla="*/ 4756479 w 6265354"/>
                  <a:gd name="connsiteY128" fmla="*/ 1633969 h 2761678"/>
                  <a:gd name="connsiteX129" fmla="*/ 4789341 w 6265354"/>
                  <a:gd name="connsiteY129" fmla="*/ 1755031 h 2761678"/>
                  <a:gd name="connsiteX130" fmla="*/ 4822106 w 6265354"/>
                  <a:gd name="connsiteY130" fmla="*/ 1814086 h 2761678"/>
                  <a:gd name="connsiteX131" fmla="*/ 4887734 w 6265354"/>
                  <a:gd name="connsiteY131" fmla="*/ 1615109 h 2761678"/>
                  <a:gd name="connsiteX132" fmla="*/ 4920500 w 6265354"/>
                  <a:gd name="connsiteY132" fmla="*/ 1642160 h 2761678"/>
                  <a:gd name="connsiteX133" fmla="*/ 4953266 w 6265354"/>
                  <a:gd name="connsiteY133" fmla="*/ 1692738 h 2761678"/>
                  <a:gd name="connsiteX134" fmla="*/ 4986127 w 6265354"/>
                  <a:gd name="connsiteY134" fmla="*/ 1627015 h 2761678"/>
                  <a:gd name="connsiteX135" fmla="*/ 5018893 w 6265354"/>
                  <a:gd name="connsiteY135" fmla="*/ 1562531 h 2761678"/>
                  <a:gd name="connsiteX136" fmla="*/ 5051754 w 6265354"/>
                  <a:gd name="connsiteY136" fmla="*/ 1548244 h 2761678"/>
                  <a:gd name="connsiteX137" fmla="*/ 5084520 w 6265354"/>
                  <a:gd name="connsiteY137" fmla="*/ 1529289 h 2761678"/>
                  <a:gd name="connsiteX138" fmla="*/ 5117286 w 6265354"/>
                  <a:gd name="connsiteY138" fmla="*/ 1703311 h 2761678"/>
                  <a:gd name="connsiteX139" fmla="*/ 5182913 w 6265354"/>
                  <a:gd name="connsiteY139" fmla="*/ 1304785 h 2761678"/>
                  <a:gd name="connsiteX140" fmla="*/ 5215775 w 6265354"/>
                  <a:gd name="connsiteY140" fmla="*/ 1214678 h 2761678"/>
                  <a:gd name="connsiteX141" fmla="*/ 5281307 w 6265354"/>
                  <a:gd name="connsiteY141" fmla="*/ 949788 h 2761678"/>
                  <a:gd name="connsiteX142" fmla="*/ 5314168 w 6265354"/>
                  <a:gd name="connsiteY142" fmla="*/ 829963 h 2761678"/>
                  <a:gd name="connsiteX143" fmla="*/ 5412561 w 6265354"/>
                  <a:gd name="connsiteY143" fmla="*/ 509923 h 2761678"/>
                  <a:gd name="connsiteX144" fmla="*/ 5445327 w 6265354"/>
                  <a:gd name="connsiteY144" fmla="*/ 451440 h 2761678"/>
                  <a:gd name="connsiteX145" fmla="*/ 5510954 w 6265354"/>
                  <a:gd name="connsiteY145" fmla="*/ 298183 h 2761678"/>
                  <a:gd name="connsiteX146" fmla="*/ 5543720 w 6265354"/>
                  <a:gd name="connsiteY146" fmla="*/ 111969 h 2761678"/>
                  <a:gd name="connsiteX147" fmla="*/ 5576582 w 6265354"/>
                  <a:gd name="connsiteY147" fmla="*/ 107111 h 2761678"/>
                  <a:gd name="connsiteX148" fmla="*/ 5609348 w 6265354"/>
                  <a:gd name="connsiteY148" fmla="*/ 141306 h 2761678"/>
                  <a:gd name="connsiteX149" fmla="*/ 5707741 w 6265354"/>
                  <a:gd name="connsiteY149" fmla="*/ 320185 h 2761678"/>
                  <a:gd name="connsiteX150" fmla="*/ 5740602 w 6265354"/>
                  <a:gd name="connsiteY150" fmla="*/ 331711 h 2761678"/>
                  <a:gd name="connsiteX151" fmla="*/ 5773369 w 6265354"/>
                  <a:gd name="connsiteY151" fmla="*/ 345712 h 2761678"/>
                  <a:gd name="connsiteX152" fmla="*/ 5806229 w 6265354"/>
                  <a:gd name="connsiteY152" fmla="*/ 306946 h 2761678"/>
                  <a:gd name="connsiteX153" fmla="*/ 5838995 w 6265354"/>
                  <a:gd name="connsiteY153" fmla="*/ 263797 h 2761678"/>
                  <a:gd name="connsiteX154" fmla="*/ 5871761 w 6265354"/>
                  <a:gd name="connsiteY154" fmla="*/ 235699 h 2761678"/>
                  <a:gd name="connsiteX155" fmla="*/ 5904623 w 6265354"/>
                  <a:gd name="connsiteY155" fmla="*/ 50 h 2761678"/>
                  <a:gd name="connsiteX156" fmla="*/ 5937389 w 6265354"/>
                  <a:gd name="connsiteY156" fmla="*/ 122542 h 2761678"/>
                  <a:gd name="connsiteX157" fmla="*/ 5970250 w 6265354"/>
                  <a:gd name="connsiteY157" fmla="*/ 204742 h 2761678"/>
                  <a:gd name="connsiteX158" fmla="*/ 6003016 w 6265354"/>
                  <a:gd name="connsiteY158" fmla="*/ 203028 h 2761678"/>
                  <a:gd name="connsiteX159" fmla="*/ 6035782 w 6265354"/>
                  <a:gd name="connsiteY159" fmla="*/ 333330 h 2761678"/>
                  <a:gd name="connsiteX160" fmla="*/ 6068644 w 6265354"/>
                  <a:gd name="connsiteY160" fmla="*/ 336663 h 2761678"/>
                  <a:gd name="connsiteX161" fmla="*/ 6101410 w 6265354"/>
                  <a:gd name="connsiteY161" fmla="*/ 335140 h 2761678"/>
                  <a:gd name="connsiteX162" fmla="*/ 6134175 w 6265354"/>
                  <a:gd name="connsiteY162" fmla="*/ 352284 h 2761678"/>
                  <a:gd name="connsiteX163" fmla="*/ 6167036 w 6265354"/>
                  <a:gd name="connsiteY163" fmla="*/ 372954 h 2761678"/>
                  <a:gd name="connsiteX164" fmla="*/ 6199802 w 6265354"/>
                  <a:gd name="connsiteY164" fmla="*/ 380002 h 2761678"/>
                  <a:gd name="connsiteX165" fmla="*/ 6232664 w 6265354"/>
                  <a:gd name="connsiteY165" fmla="*/ 388861 h 2761678"/>
                  <a:gd name="connsiteX166" fmla="*/ 6265430 w 6265354"/>
                  <a:gd name="connsiteY166" fmla="*/ 373811 h 2761678"/>
                  <a:gd name="connsiteX167" fmla="*/ 6265430 w 6265354"/>
                  <a:gd name="connsiteY167" fmla="*/ 1324215 h 2761678"/>
                  <a:gd name="connsiteX168" fmla="*/ 6232664 w 6265354"/>
                  <a:gd name="connsiteY168" fmla="*/ 1342408 h 2761678"/>
                  <a:gd name="connsiteX169" fmla="*/ 6199802 w 6265354"/>
                  <a:gd name="connsiteY169" fmla="*/ 1312214 h 2761678"/>
                  <a:gd name="connsiteX170" fmla="*/ 6167036 w 6265354"/>
                  <a:gd name="connsiteY170" fmla="*/ 1296593 h 2761678"/>
                  <a:gd name="connsiteX171" fmla="*/ 6134175 w 6265354"/>
                  <a:gd name="connsiteY171" fmla="*/ 1310309 h 2761678"/>
                  <a:gd name="connsiteX172" fmla="*/ 6068644 w 6265354"/>
                  <a:gd name="connsiteY172" fmla="*/ 1262398 h 2761678"/>
                  <a:gd name="connsiteX173" fmla="*/ 6035782 w 6265354"/>
                  <a:gd name="connsiteY173" fmla="*/ 1256874 h 2761678"/>
                  <a:gd name="connsiteX174" fmla="*/ 6003016 w 6265354"/>
                  <a:gd name="connsiteY174" fmla="*/ 1162672 h 2761678"/>
                  <a:gd name="connsiteX175" fmla="*/ 5970250 w 6265354"/>
                  <a:gd name="connsiteY175" fmla="*/ 1135239 h 2761678"/>
                  <a:gd name="connsiteX176" fmla="*/ 5937389 w 6265354"/>
                  <a:gd name="connsiteY176" fmla="*/ 1048467 h 2761678"/>
                  <a:gd name="connsiteX177" fmla="*/ 5904623 w 6265354"/>
                  <a:gd name="connsiteY177" fmla="*/ 987602 h 2761678"/>
                  <a:gd name="connsiteX178" fmla="*/ 5871761 w 6265354"/>
                  <a:gd name="connsiteY178" fmla="*/ 1183531 h 2761678"/>
                  <a:gd name="connsiteX179" fmla="*/ 5838995 w 6265354"/>
                  <a:gd name="connsiteY179" fmla="*/ 1207058 h 2761678"/>
                  <a:gd name="connsiteX180" fmla="*/ 5806229 w 6265354"/>
                  <a:gd name="connsiteY180" fmla="*/ 1174102 h 2761678"/>
                  <a:gd name="connsiteX181" fmla="*/ 5773369 w 6265354"/>
                  <a:gd name="connsiteY181" fmla="*/ 1272685 h 2761678"/>
                  <a:gd name="connsiteX182" fmla="*/ 5740602 w 6265354"/>
                  <a:gd name="connsiteY182" fmla="*/ 1283353 h 2761678"/>
                  <a:gd name="connsiteX183" fmla="*/ 5707741 w 6265354"/>
                  <a:gd name="connsiteY183" fmla="*/ 1237729 h 2761678"/>
                  <a:gd name="connsiteX184" fmla="*/ 5674975 w 6265354"/>
                  <a:gd name="connsiteY184" fmla="*/ 1167910 h 2761678"/>
                  <a:gd name="connsiteX185" fmla="*/ 5642209 w 6265354"/>
                  <a:gd name="connsiteY185" fmla="*/ 1158671 h 2761678"/>
                  <a:gd name="connsiteX186" fmla="*/ 5609348 w 6265354"/>
                  <a:gd name="connsiteY186" fmla="*/ 1075423 h 2761678"/>
                  <a:gd name="connsiteX187" fmla="*/ 5576582 w 6265354"/>
                  <a:gd name="connsiteY187" fmla="*/ 1038180 h 2761678"/>
                  <a:gd name="connsiteX188" fmla="*/ 5543720 w 6265354"/>
                  <a:gd name="connsiteY188" fmla="*/ 1078375 h 2761678"/>
                  <a:gd name="connsiteX189" fmla="*/ 5510954 w 6265354"/>
                  <a:gd name="connsiteY189" fmla="*/ 1297831 h 2761678"/>
                  <a:gd name="connsiteX190" fmla="*/ 5478188 w 6265354"/>
                  <a:gd name="connsiteY190" fmla="*/ 1332693 h 2761678"/>
                  <a:gd name="connsiteX191" fmla="*/ 5445327 w 6265354"/>
                  <a:gd name="connsiteY191" fmla="*/ 1352790 h 2761678"/>
                  <a:gd name="connsiteX192" fmla="*/ 5412561 w 6265354"/>
                  <a:gd name="connsiteY192" fmla="*/ 1430705 h 2761678"/>
                  <a:gd name="connsiteX193" fmla="*/ 5379795 w 6265354"/>
                  <a:gd name="connsiteY193" fmla="*/ 1540243 h 2761678"/>
                  <a:gd name="connsiteX194" fmla="*/ 5346934 w 6265354"/>
                  <a:gd name="connsiteY194" fmla="*/ 1696453 h 2761678"/>
                  <a:gd name="connsiteX195" fmla="*/ 5314168 w 6265354"/>
                  <a:gd name="connsiteY195" fmla="*/ 1761032 h 2761678"/>
                  <a:gd name="connsiteX196" fmla="*/ 5281307 w 6265354"/>
                  <a:gd name="connsiteY196" fmla="*/ 1859139 h 2761678"/>
                  <a:gd name="connsiteX197" fmla="*/ 5248541 w 6265354"/>
                  <a:gd name="connsiteY197" fmla="*/ 1989251 h 2761678"/>
                  <a:gd name="connsiteX198" fmla="*/ 5215775 w 6265354"/>
                  <a:gd name="connsiteY198" fmla="*/ 2158320 h 2761678"/>
                  <a:gd name="connsiteX199" fmla="*/ 5182913 w 6265354"/>
                  <a:gd name="connsiteY199" fmla="*/ 2223185 h 2761678"/>
                  <a:gd name="connsiteX200" fmla="*/ 5117286 w 6265354"/>
                  <a:gd name="connsiteY200" fmla="*/ 2651334 h 2761678"/>
                  <a:gd name="connsiteX201" fmla="*/ 5084520 w 6265354"/>
                  <a:gd name="connsiteY201" fmla="*/ 2456357 h 2761678"/>
                  <a:gd name="connsiteX202" fmla="*/ 5018893 w 6265354"/>
                  <a:gd name="connsiteY202" fmla="*/ 2509602 h 2761678"/>
                  <a:gd name="connsiteX203" fmla="*/ 4986127 w 6265354"/>
                  <a:gd name="connsiteY203" fmla="*/ 2582563 h 2761678"/>
                  <a:gd name="connsiteX204" fmla="*/ 4953266 w 6265354"/>
                  <a:gd name="connsiteY204" fmla="*/ 2626855 h 2761678"/>
                  <a:gd name="connsiteX205" fmla="*/ 4920500 w 6265354"/>
                  <a:gd name="connsiteY205" fmla="*/ 2584278 h 2761678"/>
                  <a:gd name="connsiteX206" fmla="*/ 4887734 w 6265354"/>
                  <a:gd name="connsiteY206" fmla="*/ 2629331 h 2761678"/>
                  <a:gd name="connsiteX207" fmla="*/ 4854872 w 6265354"/>
                  <a:gd name="connsiteY207" fmla="*/ 2633903 h 2761678"/>
                  <a:gd name="connsiteX208" fmla="*/ 4822106 w 6265354"/>
                  <a:gd name="connsiteY208" fmla="*/ 2745441 h 2761678"/>
                  <a:gd name="connsiteX209" fmla="*/ 4789341 w 6265354"/>
                  <a:gd name="connsiteY209" fmla="*/ 2652001 h 2761678"/>
                  <a:gd name="connsiteX210" fmla="*/ 4756479 w 6265354"/>
                  <a:gd name="connsiteY210" fmla="*/ 2581801 h 2761678"/>
                  <a:gd name="connsiteX211" fmla="*/ 4723713 w 6265354"/>
                  <a:gd name="connsiteY211" fmla="*/ 2557703 h 2761678"/>
                  <a:gd name="connsiteX212" fmla="*/ 4690852 w 6265354"/>
                  <a:gd name="connsiteY212" fmla="*/ 2761729 h 2761678"/>
                  <a:gd name="connsiteX213" fmla="*/ 4658086 w 6265354"/>
                  <a:gd name="connsiteY213" fmla="*/ 2730582 h 2761678"/>
                  <a:gd name="connsiteX214" fmla="*/ 4625320 w 6265354"/>
                  <a:gd name="connsiteY214" fmla="*/ 2636380 h 2761678"/>
                  <a:gd name="connsiteX215" fmla="*/ 4592459 w 6265354"/>
                  <a:gd name="connsiteY215" fmla="*/ 2552845 h 2761678"/>
                  <a:gd name="connsiteX216" fmla="*/ 4559693 w 6265354"/>
                  <a:gd name="connsiteY216" fmla="*/ 2416352 h 2761678"/>
                  <a:gd name="connsiteX217" fmla="*/ 4526832 w 6265354"/>
                  <a:gd name="connsiteY217" fmla="*/ 2381586 h 2761678"/>
                  <a:gd name="connsiteX218" fmla="*/ 4494065 w 6265354"/>
                  <a:gd name="connsiteY218" fmla="*/ 2374442 h 2761678"/>
                  <a:gd name="connsiteX219" fmla="*/ 4461299 w 6265354"/>
                  <a:gd name="connsiteY219" fmla="*/ 2369680 h 2761678"/>
                  <a:gd name="connsiteX220" fmla="*/ 4428438 w 6265354"/>
                  <a:gd name="connsiteY220" fmla="*/ 2294623 h 2761678"/>
                  <a:gd name="connsiteX221" fmla="*/ 4395672 w 6265354"/>
                  <a:gd name="connsiteY221" fmla="*/ 2257189 h 2761678"/>
                  <a:gd name="connsiteX222" fmla="*/ 4362906 w 6265354"/>
                  <a:gd name="connsiteY222" fmla="*/ 2164606 h 2761678"/>
                  <a:gd name="connsiteX223" fmla="*/ 4330045 w 6265354"/>
                  <a:gd name="connsiteY223" fmla="*/ 1971630 h 2761678"/>
                  <a:gd name="connsiteX224" fmla="*/ 4297279 w 6265354"/>
                  <a:gd name="connsiteY224" fmla="*/ 2385777 h 2761678"/>
                  <a:gd name="connsiteX225" fmla="*/ 4264418 w 6265354"/>
                  <a:gd name="connsiteY225" fmla="*/ 2356535 h 2761678"/>
                  <a:gd name="connsiteX226" fmla="*/ 4231652 w 6265354"/>
                  <a:gd name="connsiteY226" fmla="*/ 2223566 h 2761678"/>
                  <a:gd name="connsiteX227" fmla="*/ 4198886 w 6265354"/>
                  <a:gd name="connsiteY227" fmla="*/ 2114791 h 2761678"/>
                  <a:gd name="connsiteX228" fmla="*/ 4166024 w 6265354"/>
                  <a:gd name="connsiteY228" fmla="*/ 1945246 h 2761678"/>
                  <a:gd name="connsiteX229" fmla="*/ 4133258 w 6265354"/>
                  <a:gd name="connsiteY229" fmla="*/ 1928005 h 2761678"/>
                  <a:gd name="connsiteX230" fmla="*/ 4100397 w 6265354"/>
                  <a:gd name="connsiteY230" fmla="*/ 1851520 h 2761678"/>
                  <a:gd name="connsiteX231" fmla="*/ 4067631 w 6265354"/>
                  <a:gd name="connsiteY231" fmla="*/ 1789036 h 2761678"/>
                  <a:gd name="connsiteX232" fmla="*/ 4034865 w 6265354"/>
                  <a:gd name="connsiteY232" fmla="*/ 1745887 h 2761678"/>
                  <a:gd name="connsiteX233" fmla="*/ 4002004 w 6265354"/>
                  <a:gd name="connsiteY233" fmla="*/ 1645684 h 2761678"/>
                  <a:gd name="connsiteX234" fmla="*/ 3969238 w 6265354"/>
                  <a:gd name="connsiteY234" fmla="*/ 1580152 h 2761678"/>
                  <a:gd name="connsiteX235" fmla="*/ 3936377 w 6265354"/>
                  <a:gd name="connsiteY235" fmla="*/ 1471663 h 2761678"/>
                  <a:gd name="connsiteX236" fmla="*/ 3870845 w 6265354"/>
                  <a:gd name="connsiteY236" fmla="*/ 1441278 h 2761678"/>
                  <a:gd name="connsiteX237" fmla="*/ 3837983 w 6265354"/>
                  <a:gd name="connsiteY237" fmla="*/ 1448231 h 2761678"/>
                  <a:gd name="connsiteX238" fmla="*/ 3805217 w 6265354"/>
                  <a:gd name="connsiteY238" fmla="*/ 1360315 h 2761678"/>
                  <a:gd name="connsiteX239" fmla="*/ 3772451 w 6265354"/>
                  <a:gd name="connsiteY239" fmla="*/ 1282401 h 2761678"/>
                  <a:gd name="connsiteX240" fmla="*/ 3739590 w 6265354"/>
                  <a:gd name="connsiteY240" fmla="*/ 1365268 h 2761678"/>
                  <a:gd name="connsiteX241" fmla="*/ 3706824 w 6265354"/>
                  <a:gd name="connsiteY241" fmla="*/ 1361458 h 2761678"/>
                  <a:gd name="connsiteX242" fmla="*/ 3673963 w 6265354"/>
                  <a:gd name="connsiteY242" fmla="*/ 1407083 h 2761678"/>
                  <a:gd name="connsiteX243" fmla="*/ 3641197 w 6265354"/>
                  <a:gd name="connsiteY243" fmla="*/ 1342694 h 2761678"/>
                  <a:gd name="connsiteX244" fmla="*/ 3608431 w 6265354"/>
                  <a:gd name="connsiteY244" fmla="*/ 1363649 h 2761678"/>
                  <a:gd name="connsiteX245" fmla="*/ 3575570 w 6265354"/>
                  <a:gd name="connsiteY245" fmla="*/ 1380604 h 2761678"/>
                  <a:gd name="connsiteX246" fmla="*/ 3542804 w 6265354"/>
                  <a:gd name="connsiteY246" fmla="*/ 1369078 h 2761678"/>
                  <a:gd name="connsiteX247" fmla="*/ 3509942 w 6265354"/>
                  <a:gd name="connsiteY247" fmla="*/ 1391272 h 2761678"/>
                  <a:gd name="connsiteX248" fmla="*/ 3477176 w 6265354"/>
                  <a:gd name="connsiteY248" fmla="*/ 1399273 h 2761678"/>
                  <a:gd name="connsiteX249" fmla="*/ 3444410 w 6265354"/>
                  <a:gd name="connsiteY249" fmla="*/ 1390414 h 2761678"/>
                  <a:gd name="connsiteX250" fmla="*/ 3411549 w 6265354"/>
                  <a:gd name="connsiteY250" fmla="*/ 1347361 h 2761678"/>
                  <a:gd name="connsiteX251" fmla="*/ 3378783 w 6265354"/>
                  <a:gd name="connsiteY251" fmla="*/ 1374984 h 2761678"/>
                  <a:gd name="connsiteX252" fmla="*/ 3345922 w 6265354"/>
                  <a:gd name="connsiteY252" fmla="*/ 1372507 h 2761678"/>
                  <a:gd name="connsiteX253" fmla="*/ 3313156 w 6265354"/>
                  <a:gd name="connsiteY253" fmla="*/ 1306594 h 2761678"/>
                  <a:gd name="connsiteX254" fmla="*/ 3280390 w 6265354"/>
                  <a:gd name="connsiteY254" fmla="*/ 1340408 h 2761678"/>
                  <a:gd name="connsiteX255" fmla="*/ 3247529 w 6265354"/>
                  <a:gd name="connsiteY255" fmla="*/ 1330026 h 2761678"/>
                  <a:gd name="connsiteX256" fmla="*/ 3214763 w 6265354"/>
                  <a:gd name="connsiteY256" fmla="*/ 1327549 h 2761678"/>
                  <a:gd name="connsiteX257" fmla="*/ 3181997 w 6265354"/>
                  <a:gd name="connsiteY257" fmla="*/ 1219440 h 2761678"/>
                  <a:gd name="connsiteX258" fmla="*/ 3149135 w 6265354"/>
                  <a:gd name="connsiteY258" fmla="*/ 1142288 h 2761678"/>
                  <a:gd name="connsiteX259" fmla="*/ 3116370 w 6265354"/>
                  <a:gd name="connsiteY259" fmla="*/ 1350790 h 2761678"/>
                  <a:gd name="connsiteX260" fmla="*/ 3083508 w 6265354"/>
                  <a:gd name="connsiteY260" fmla="*/ 1326692 h 2761678"/>
                  <a:gd name="connsiteX261" fmla="*/ 3050742 w 6265354"/>
                  <a:gd name="connsiteY261" fmla="*/ 1337074 h 2761678"/>
                  <a:gd name="connsiteX262" fmla="*/ 3017976 w 6265354"/>
                  <a:gd name="connsiteY262" fmla="*/ 1358887 h 2761678"/>
                  <a:gd name="connsiteX263" fmla="*/ 2985115 w 6265354"/>
                  <a:gd name="connsiteY263" fmla="*/ 1352505 h 2761678"/>
                  <a:gd name="connsiteX264" fmla="*/ 2952349 w 6265354"/>
                  <a:gd name="connsiteY264" fmla="*/ 1384890 h 2761678"/>
                  <a:gd name="connsiteX265" fmla="*/ 2919488 w 6265354"/>
                  <a:gd name="connsiteY265" fmla="*/ 1371079 h 2761678"/>
                  <a:gd name="connsiteX266" fmla="*/ 2853956 w 6265354"/>
                  <a:gd name="connsiteY266" fmla="*/ 1298403 h 2761678"/>
                  <a:gd name="connsiteX267" fmla="*/ 2821095 w 6265354"/>
                  <a:gd name="connsiteY267" fmla="*/ 1357363 h 2761678"/>
                  <a:gd name="connsiteX268" fmla="*/ 2788328 w 6265354"/>
                  <a:gd name="connsiteY268" fmla="*/ 1321358 h 2761678"/>
                  <a:gd name="connsiteX269" fmla="*/ 2755562 w 6265354"/>
                  <a:gd name="connsiteY269" fmla="*/ 1142479 h 2761678"/>
                  <a:gd name="connsiteX270" fmla="*/ 2722701 w 6265354"/>
                  <a:gd name="connsiteY270" fmla="*/ 1249730 h 2761678"/>
                  <a:gd name="connsiteX271" fmla="*/ 2689935 w 6265354"/>
                  <a:gd name="connsiteY271" fmla="*/ 1273352 h 2761678"/>
                  <a:gd name="connsiteX272" fmla="*/ 2591542 w 6265354"/>
                  <a:gd name="connsiteY272" fmla="*/ 1392224 h 2761678"/>
                  <a:gd name="connsiteX273" fmla="*/ 2558681 w 6265354"/>
                  <a:gd name="connsiteY273" fmla="*/ 1409655 h 2761678"/>
                  <a:gd name="connsiteX274" fmla="*/ 2525915 w 6265354"/>
                  <a:gd name="connsiteY274" fmla="*/ 1403082 h 2761678"/>
                  <a:gd name="connsiteX275" fmla="*/ 2493053 w 6265354"/>
                  <a:gd name="connsiteY275" fmla="*/ 1396701 h 2761678"/>
                  <a:gd name="connsiteX276" fmla="*/ 2460287 w 6265354"/>
                  <a:gd name="connsiteY276" fmla="*/ 1426990 h 2761678"/>
                  <a:gd name="connsiteX277" fmla="*/ 2427521 w 6265354"/>
                  <a:gd name="connsiteY277" fmla="*/ 1433944 h 2761678"/>
                  <a:gd name="connsiteX278" fmla="*/ 2394660 w 6265354"/>
                  <a:gd name="connsiteY278" fmla="*/ 1483950 h 2761678"/>
                  <a:gd name="connsiteX279" fmla="*/ 2361894 w 6265354"/>
                  <a:gd name="connsiteY279" fmla="*/ 1667306 h 2761678"/>
                  <a:gd name="connsiteX280" fmla="*/ 2329033 w 6265354"/>
                  <a:gd name="connsiteY280" fmla="*/ 1312881 h 2761678"/>
                  <a:gd name="connsiteX281" fmla="*/ 2296267 w 6265354"/>
                  <a:gd name="connsiteY281" fmla="*/ 1316214 h 2761678"/>
                  <a:gd name="connsiteX282" fmla="*/ 2263501 w 6265354"/>
                  <a:gd name="connsiteY282" fmla="*/ 1365554 h 2761678"/>
                  <a:gd name="connsiteX283" fmla="*/ 2230640 w 6265354"/>
                  <a:gd name="connsiteY283" fmla="*/ 1440802 h 2761678"/>
                  <a:gd name="connsiteX284" fmla="*/ 2197874 w 6265354"/>
                  <a:gd name="connsiteY284" fmla="*/ 1572818 h 2761678"/>
                  <a:gd name="connsiteX285" fmla="*/ 2165108 w 6265354"/>
                  <a:gd name="connsiteY285" fmla="*/ 1616633 h 2761678"/>
                  <a:gd name="connsiteX286" fmla="*/ 2132246 w 6265354"/>
                  <a:gd name="connsiteY286" fmla="*/ 1711216 h 2761678"/>
                  <a:gd name="connsiteX287" fmla="*/ 2099480 w 6265354"/>
                  <a:gd name="connsiteY287" fmla="*/ 1807228 h 2761678"/>
                  <a:gd name="connsiteX288" fmla="*/ 2066619 w 6265354"/>
                  <a:gd name="connsiteY288" fmla="*/ 1947817 h 2761678"/>
                  <a:gd name="connsiteX289" fmla="*/ 2033853 w 6265354"/>
                  <a:gd name="connsiteY289" fmla="*/ 1978964 h 2761678"/>
                  <a:gd name="connsiteX290" fmla="*/ 2001087 w 6265354"/>
                  <a:gd name="connsiteY290" fmla="*/ 2075548 h 2761678"/>
                  <a:gd name="connsiteX291" fmla="*/ 1968226 w 6265354"/>
                  <a:gd name="connsiteY291" fmla="*/ 2173179 h 2761678"/>
                  <a:gd name="connsiteX292" fmla="*/ 1935460 w 6265354"/>
                  <a:gd name="connsiteY292" fmla="*/ 2229472 h 2761678"/>
                  <a:gd name="connsiteX293" fmla="*/ 1902599 w 6265354"/>
                  <a:gd name="connsiteY293" fmla="*/ 2216708 h 2761678"/>
                  <a:gd name="connsiteX294" fmla="*/ 1869833 w 6265354"/>
                  <a:gd name="connsiteY294" fmla="*/ 2283002 h 2761678"/>
                  <a:gd name="connsiteX295" fmla="*/ 1837067 w 6265354"/>
                  <a:gd name="connsiteY295" fmla="*/ 2306148 h 2761678"/>
                  <a:gd name="connsiteX296" fmla="*/ 1804205 w 6265354"/>
                  <a:gd name="connsiteY296" fmla="*/ 2373871 h 2761678"/>
                  <a:gd name="connsiteX297" fmla="*/ 1771439 w 6265354"/>
                  <a:gd name="connsiteY297" fmla="*/ 2374156 h 2761678"/>
                  <a:gd name="connsiteX298" fmla="*/ 1738578 w 6265354"/>
                  <a:gd name="connsiteY298" fmla="*/ 2440641 h 2761678"/>
                  <a:gd name="connsiteX299" fmla="*/ 1705812 w 6265354"/>
                  <a:gd name="connsiteY299" fmla="*/ 2491409 h 2761678"/>
                  <a:gd name="connsiteX300" fmla="*/ 1673046 w 6265354"/>
                  <a:gd name="connsiteY300" fmla="*/ 2619616 h 2761678"/>
                  <a:gd name="connsiteX301" fmla="*/ 1640185 w 6265354"/>
                  <a:gd name="connsiteY301" fmla="*/ 2551036 h 2761678"/>
                  <a:gd name="connsiteX302" fmla="*/ 1607419 w 6265354"/>
                  <a:gd name="connsiteY302" fmla="*/ 2557608 h 2761678"/>
                  <a:gd name="connsiteX303" fmla="*/ 1574653 w 6265354"/>
                  <a:gd name="connsiteY303" fmla="*/ 2660859 h 2761678"/>
                  <a:gd name="connsiteX304" fmla="*/ 1541792 w 6265354"/>
                  <a:gd name="connsiteY304" fmla="*/ 2669622 h 2761678"/>
                  <a:gd name="connsiteX305" fmla="*/ 1509026 w 6265354"/>
                  <a:gd name="connsiteY305" fmla="*/ 2613139 h 2761678"/>
                  <a:gd name="connsiteX306" fmla="*/ 1443398 w 6265354"/>
                  <a:gd name="connsiteY306" fmla="*/ 2456357 h 2761678"/>
                  <a:gd name="connsiteX307" fmla="*/ 1410632 w 6265354"/>
                  <a:gd name="connsiteY307" fmla="*/ 2314816 h 2761678"/>
                  <a:gd name="connsiteX308" fmla="*/ 1377771 w 6265354"/>
                  <a:gd name="connsiteY308" fmla="*/ 2350534 h 2761678"/>
                  <a:gd name="connsiteX309" fmla="*/ 1345005 w 6265354"/>
                  <a:gd name="connsiteY309" fmla="*/ 2297290 h 2761678"/>
                  <a:gd name="connsiteX310" fmla="*/ 1312144 w 6265354"/>
                  <a:gd name="connsiteY310" fmla="*/ 2327389 h 2761678"/>
                  <a:gd name="connsiteX311" fmla="*/ 1279378 w 6265354"/>
                  <a:gd name="connsiteY311" fmla="*/ 2350249 h 2761678"/>
                  <a:gd name="connsiteX312" fmla="*/ 1246612 w 6265354"/>
                  <a:gd name="connsiteY312" fmla="*/ 2293384 h 2761678"/>
                  <a:gd name="connsiteX313" fmla="*/ 1213751 w 6265354"/>
                  <a:gd name="connsiteY313" fmla="*/ 2257189 h 2761678"/>
                  <a:gd name="connsiteX314" fmla="*/ 1180985 w 6265354"/>
                  <a:gd name="connsiteY314" fmla="*/ 2133555 h 2761678"/>
                  <a:gd name="connsiteX315" fmla="*/ 1148219 w 6265354"/>
                  <a:gd name="connsiteY315" fmla="*/ 2234615 h 2761678"/>
                  <a:gd name="connsiteX316" fmla="*/ 1115357 w 6265354"/>
                  <a:gd name="connsiteY316" fmla="*/ 2222328 h 2761678"/>
                  <a:gd name="connsiteX317" fmla="*/ 1082591 w 6265354"/>
                  <a:gd name="connsiteY317" fmla="*/ 2140699 h 2761678"/>
                  <a:gd name="connsiteX318" fmla="*/ 1016964 w 6265354"/>
                  <a:gd name="connsiteY318" fmla="*/ 1835518 h 2761678"/>
                  <a:gd name="connsiteX319" fmla="*/ 984198 w 6265354"/>
                  <a:gd name="connsiteY319" fmla="*/ 1803609 h 2761678"/>
                  <a:gd name="connsiteX320" fmla="*/ 951337 w 6265354"/>
                  <a:gd name="connsiteY320" fmla="*/ 1707216 h 2761678"/>
                  <a:gd name="connsiteX321" fmla="*/ 918571 w 6265354"/>
                  <a:gd name="connsiteY321" fmla="*/ 1678736 h 2761678"/>
                  <a:gd name="connsiteX322" fmla="*/ 885710 w 6265354"/>
                  <a:gd name="connsiteY322" fmla="*/ 1638636 h 2761678"/>
                  <a:gd name="connsiteX323" fmla="*/ 852944 w 6265354"/>
                  <a:gd name="connsiteY323" fmla="*/ 1616252 h 2761678"/>
                  <a:gd name="connsiteX324" fmla="*/ 787316 w 6265354"/>
                  <a:gd name="connsiteY324" fmla="*/ 1464805 h 2761678"/>
                  <a:gd name="connsiteX325" fmla="*/ 754550 w 6265354"/>
                  <a:gd name="connsiteY325" fmla="*/ 1442897 h 2761678"/>
                  <a:gd name="connsiteX326" fmla="*/ 721689 w 6265354"/>
                  <a:gd name="connsiteY326" fmla="*/ 1397653 h 2761678"/>
                  <a:gd name="connsiteX327" fmla="*/ 688923 w 6265354"/>
                  <a:gd name="connsiteY327" fmla="*/ 1431562 h 2761678"/>
                  <a:gd name="connsiteX328" fmla="*/ 656157 w 6265354"/>
                  <a:gd name="connsiteY328" fmla="*/ 1372507 h 2761678"/>
                  <a:gd name="connsiteX329" fmla="*/ 623296 w 6265354"/>
                  <a:gd name="connsiteY329" fmla="*/ 1381270 h 2761678"/>
                  <a:gd name="connsiteX330" fmla="*/ 590530 w 6265354"/>
                  <a:gd name="connsiteY330" fmla="*/ 1419275 h 2761678"/>
                  <a:gd name="connsiteX331" fmla="*/ 557764 w 6265354"/>
                  <a:gd name="connsiteY331" fmla="*/ 1415656 h 2761678"/>
                  <a:gd name="connsiteX332" fmla="*/ 524903 w 6265354"/>
                  <a:gd name="connsiteY332" fmla="*/ 1448326 h 2761678"/>
                  <a:gd name="connsiteX333" fmla="*/ 492136 w 6265354"/>
                  <a:gd name="connsiteY333" fmla="*/ 1407750 h 2761678"/>
                  <a:gd name="connsiteX334" fmla="*/ 459275 w 6265354"/>
                  <a:gd name="connsiteY334" fmla="*/ 1450612 h 2761678"/>
                  <a:gd name="connsiteX335" fmla="*/ 426509 w 6265354"/>
                  <a:gd name="connsiteY335" fmla="*/ 1474996 h 2761678"/>
                  <a:gd name="connsiteX336" fmla="*/ 393743 w 6265354"/>
                  <a:gd name="connsiteY336" fmla="*/ 1471472 h 2761678"/>
                  <a:gd name="connsiteX337" fmla="*/ 360882 w 6265354"/>
                  <a:gd name="connsiteY337" fmla="*/ 1481188 h 2761678"/>
                  <a:gd name="connsiteX338" fmla="*/ 328116 w 6265354"/>
                  <a:gd name="connsiteY338" fmla="*/ 1419942 h 2761678"/>
                  <a:gd name="connsiteX339" fmla="*/ 295255 w 6265354"/>
                  <a:gd name="connsiteY339" fmla="*/ 1415370 h 2761678"/>
                  <a:gd name="connsiteX340" fmla="*/ 262489 w 6265354"/>
                  <a:gd name="connsiteY340" fmla="*/ 1423371 h 2761678"/>
                  <a:gd name="connsiteX341" fmla="*/ 229723 w 6265354"/>
                  <a:gd name="connsiteY341" fmla="*/ 1388414 h 2761678"/>
                  <a:gd name="connsiteX342" fmla="*/ 196862 w 6265354"/>
                  <a:gd name="connsiteY342" fmla="*/ 1388128 h 2761678"/>
                  <a:gd name="connsiteX343" fmla="*/ 164096 w 6265354"/>
                  <a:gd name="connsiteY343" fmla="*/ 1423656 h 2761678"/>
                  <a:gd name="connsiteX344" fmla="*/ 131234 w 6265354"/>
                  <a:gd name="connsiteY344" fmla="*/ 1407369 h 2761678"/>
                  <a:gd name="connsiteX345" fmla="*/ 98468 w 6265354"/>
                  <a:gd name="connsiteY345" fmla="*/ 1462614 h 2761678"/>
                  <a:gd name="connsiteX346" fmla="*/ 65702 w 6265354"/>
                  <a:gd name="connsiteY346" fmla="*/ 1455565 h 2761678"/>
                  <a:gd name="connsiteX347" fmla="*/ 32841 w 6265354"/>
                  <a:gd name="connsiteY347" fmla="*/ 1382794 h 2761678"/>
                  <a:gd name="connsiteX348" fmla="*/ 75 w 6265354"/>
                  <a:gd name="connsiteY348" fmla="*/ 1363173 h 27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</a:cxnLst>
                <a:rect l="l" t="t" r="r" b="b"/>
                <a:pathLst>
                  <a:path w="6265354" h="2761678">
                    <a:moveTo>
                      <a:pt x="75" y="453726"/>
                    </a:moveTo>
                    <a:lnTo>
                      <a:pt x="32841" y="439153"/>
                    </a:lnTo>
                    <a:lnTo>
                      <a:pt x="65702" y="473347"/>
                    </a:lnTo>
                    <a:lnTo>
                      <a:pt x="98468" y="502780"/>
                    </a:lnTo>
                    <a:lnTo>
                      <a:pt x="131234" y="506113"/>
                    </a:lnTo>
                    <a:lnTo>
                      <a:pt x="164096" y="424389"/>
                    </a:lnTo>
                    <a:lnTo>
                      <a:pt x="196862" y="450963"/>
                    </a:lnTo>
                    <a:lnTo>
                      <a:pt x="262489" y="493921"/>
                    </a:lnTo>
                    <a:lnTo>
                      <a:pt x="295255" y="489445"/>
                    </a:lnTo>
                    <a:lnTo>
                      <a:pt x="328116" y="506113"/>
                    </a:lnTo>
                    <a:lnTo>
                      <a:pt x="360882" y="490207"/>
                    </a:lnTo>
                    <a:lnTo>
                      <a:pt x="393743" y="565168"/>
                    </a:lnTo>
                    <a:lnTo>
                      <a:pt x="426509" y="522211"/>
                    </a:lnTo>
                    <a:lnTo>
                      <a:pt x="492136" y="478681"/>
                    </a:lnTo>
                    <a:lnTo>
                      <a:pt x="524903" y="483063"/>
                    </a:lnTo>
                    <a:lnTo>
                      <a:pt x="557764" y="512400"/>
                    </a:lnTo>
                    <a:lnTo>
                      <a:pt x="590530" y="455726"/>
                    </a:lnTo>
                    <a:lnTo>
                      <a:pt x="623296" y="381050"/>
                    </a:lnTo>
                    <a:lnTo>
                      <a:pt x="656157" y="448963"/>
                    </a:lnTo>
                    <a:lnTo>
                      <a:pt x="688923" y="496112"/>
                    </a:lnTo>
                    <a:lnTo>
                      <a:pt x="721689" y="507161"/>
                    </a:lnTo>
                    <a:lnTo>
                      <a:pt x="754550" y="456583"/>
                    </a:lnTo>
                    <a:lnTo>
                      <a:pt x="787316" y="499446"/>
                    </a:lnTo>
                    <a:lnTo>
                      <a:pt x="852944" y="658513"/>
                    </a:lnTo>
                    <a:lnTo>
                      <a:pt x="885710" y="669658"/>
                    </a:lnTo>
                    <a:lnTo>
                      <a:pt x="951337" y="785196"/>
                    </a:lnTo>
                    <a:lnTo>
                      <a:pt x="984198" y="815200"/>
                    </a:lnTo>
                    <a:lnTo>
                      <a:pt x="1049730" y="1024178"/>
                    </a:lnTo>
                    <a:lnTo>
                      <a:pt x="1082591" y="1158862"/>
                    </a:lnTo>
                    <a:lnTo>
                      <a:pt x="1115357" y="1292021"/>
                    </a:lnTo>
                    <a:lnTo>
                      <a:pt x="1148219" y="1268685"/>
                    </a:lnTo>
                    <a:lnTo>
                      <a:pt x="1180985" y="1218393"/>
                    </a:lnTo>
                    <a:lnTo>
                      <a:pt x="1213751" y="1276590"/>
                    </a:lnTo>
                    <a:lnTo>
                      <a:pt x="1246612" y="1306499"/>
                    </a:lnTo>
                    <a:lnTo>
                      <a:pt x="1279378" y="1373841"/>
                    </a:lnTo>
                    <a:lnTo>
                      <a:pt x="1345005" y="1360506"/>
                    </a:lnTo>
                    <a:lnTo>
                      <a:pt x="1377771" y="1398225"/>
                    </a:lnTo>
                    <a:lnTo>
                      <a:pt x="1410632" y="1391081"/>
                    </a:lnTo>
                    <a:lnTo>
                      <a:pt x="1443398" y="1500619"/>
                    </a:lnTo>
                    <a:lnTo>
                      <a:pt x="1509026" y="1650828"/>
                    </a:lnTo>
                    <a:lnTo>
                      <a:pt x="1541792" y="1732362"/>
                    </a:lnTo>
                    <a:lnTo>
                      <a:pt x="1607419" y="1626730"/>
                    </a:lnTo>
                    <a:lnTo>
                      <a:pt x="1640185" y="1599107"/>
                    </a:lnTo>
                    <a:lnTo>
                      <a:pt x="1673046" y="1657019"/>
                    </a:lnTo>
                    <a:lnTo>
                      <a:pt x="1705812" y="1570532"/>
                    </a:lnTo>
                    <a:lnTo>
                      <a:pt x="1738578" y="1489665"/>
                    </a:lnTo>
                    <a:lnTo>
                      <a:pt x="1771439" y="1451374"/>
                    </a:lnTo>
                    <a:lnTo>
                      <a:pt x="1804205" y="1447183"/>
                    </a:lnTo>
                    <a:lnTo>
                      <a:pt x="1837067" y="1365649"/>
                    </a:lnTo>
                    <a:lnTo>
                      <a:pt x="1869833" y="1342885"/>
                    </a:lnTo>
                    <a:lnTo>
                      <a:pt x="1902599" y="1285925"/>
                    </a:lnTo>
                    <a:lnTo>
                      <a:pt x="1935460" y="1222489"/>
                    </a:lnTo>
                    <a:lnTo>
                      <a:pt x="1968226" y="1231252"/>
                    </a:lnTo>
                    <a:lnTo>
                      <a:pt x="2033853" y="1026464"/>
                    </a:lnTo>
                    <a:lnTo>
                      <a:pt x="2066619" y="962742"/>
                    </a:lnTo>
                    <a:lnTo>
                      <a:pt x="2132246" y="788530"/>
                    </a:lnTo>
                    <a:lnTo>
                      <a:pt x="2165108" y="671563"/>
                    </a:lnTo>
                    <a:lnTo>
                      <a:pt x="2197874" y="617556"/>
                    </a:lnTo>
                    <a:lnTo>
                      <a:pt x="2230640" y="507066"/>
                    </a:lnTo>
                    <a:lnTo>
                      <a:pt x="2263501" y="454107"/>
                    </a:lnTo>
                    <a:lnTo>
                      <a:pt x="2296267" y="383812"/>
                    </a:lnTo>
                    <a:lnTo>
                      <a:pt x="2329033" y="303612"/>
                    </a:lnTo>
                    <a:lnTo>
                      <a:pt x="2361894" y="680802"/>
                    </a:lnTo>
                    <a:lnTo>
                      <a:pt x="2394660" y="542880"/>
                    </a:lnTo>
                    <a:lnTo>
                      <a:pt x="2427521" y="483253"/>
                    </a:lnTo>
                    <a:lnTo>
                      <a:pt x="2460287" y="500684"/>
                    </a:lnTo>
                    <a:lnTo>
                      <a:pt x="2493053" y="433057"/>
                    </a:lnTo>
                    <a:lnTo>
                      <a:pt x="2525915" y="480110"/>
                    </a:lnTo>
                    <a:lnTo>
                      <a:pt x="2558681" y="462203"/>
                    </a:lnTo>
                    <a:lnTo>
                      <a:pt x="2591542" y="486396"/>
                    </a:lnTo>
                    <a:lnTo>
                      <a:pt x="2624308" y="423627"/>
                    </a:lnTo>
                    <a:lnTo>
                      <a:pt x="2689935" y="315899"/>
                    </a:lnTo>
                    <a:lnTo>
                      <a:pt x="2722701" y="285895"/>
                    </a:lnTo>
                    <a:lnTo>
                      <a:pt x="2755562" y="257034"/>
                    </a:lnTo>
                    <a:lnTo>
                      <a:pt x="2788328" y="354190"/>
                    </a:lnTo>
                    <a:lnTo>
                      <a:pt x="2821095" y="421627"/>
                    </a:lnTo>
                    <a:lnTo>
                      <a:pt x="2853956" y="348475"/>
                    </a:lnTo>
                    <a:lnTo>
                      <a:pt x="2919488" y="477729"/>
                    </a:lnTo>
                    <a:lnTo>
                      <a:pt x="2952349" y="411530"/>
                    </a:lnTo>
                    <a:lnTo>
                      <a:pt x="2985115" y="462394"/>
                    </a:lnTo>
                    <a:lnTo>
                      <a:pt x="3017976" y="407625"/>
                    </a:lnTo>
                    <a:lnTo>
                      <a:pt x="3050742" y="416959"/>
                    </a:lnTo>
                    <a:lnTo>
                      <a:pt x="3083508" y="443153"/>
                    </a:lnTo>
                    <a:lnTo>
                      <a:pt x="3116370" y="423246"/>
                    </a:lnTo>
                    <a:lnTo>
                      <a:pt x="3149135" y="183978"/>
                    </a:lnTo>
                    <a:lnTo>
                      <a:pt x="3181997" y="277894"/>
                    </a:lnTo>
                    <a:lnTo>
                      <a:pt x="3214763" y="343998"/>
                    </a:lnTo>
                    <a:lnTo>
                      <a:pt x="3247529" y="406767"/>
                    </a:lnTo>
                    <a:lnTo>
                      <a:pt x="3280390" y="387717"/>
                    </a:lnTo>
                    <a:lnTo>
                      <a:pt x="3313156" y="351904"/>
                    </a:lnTo>
                    <a:lnTo>
                      <a:pt x="3345922" y="412483"/>
                    </a:lnTo>
                    <a:lnTo>
                      <a:pt x="3411549" y="434771"/>
                    </a:lnTo>
                    <a:lnTo>
                      <a:pt x="3444410" y="443725"/>
                    </a:lnTo>
                    <a:lnTo>
                      <a:pt x="3477176" y="484206"/>
                    </a:lnTo>
                    <a:lnTo>
                      <a:pt x="3509942" y="478396"/>
                    </a:lnTo>
                    <a:lnTo>
                      <a:pt x="3542804" y="389051"/>
                    </a:lnTo>
                    <a:lnTo>
                      <a:pt x="3575570" y="480586"/>
                    </a:lnTo>
                    <a:lnTo>
                      <a:pt x="3608431" y="436390"/>
                    </a:lnTo>
                    <a:lnTo>
                      <a:pt x="3641197" y="411816"/>
                    </a:lnTo>
                    <a:lnTo>
                      <a:pt x="3673963" y="455726"/>
                    </a:lnTo>
                    <a:lnTo>
                      <a:pt x="3706824" y="450011"/>
                    </a:lnTo>
                    <a:lnTo>
                      <a:pt x="3739590" y="430294"/>
                    </a:lnTo>
                    <a:lnTo>
                      <a:pt x="3772451" y="378574"/>
                    </a:lnTo>
                    <a:lnTo>
                      <a:pt x="3870845" y="482967"/>
                    </a:lnTo>
                    <a:lnTo>
                      <a:pt x="3903611" y="509923"/>
                    </a:lnTo>
                    <a:lnTo>
                      <a:pt x="3936377" y="538498"/>
                    </a:lnTo>
                    <a:lnTo>
                      <a:pt x="3969238" y="622985"/>
                    </a:lnTo>
                    <a:lnTo>
                      <a:pt x="4002004" y="708329"/>
                    </a:lnTo>
                    <a:lnTo>
                      <a:pt x="4034865" y="766717"/>
                    </a:lnTo>
                    <a:lnTo>
                      <a:pt x="4067631" y="819200"/>
                    </a:lnTo>
                    <a:lnTo>
                      <a:pt x="4100397" y="891876"/>
                    </a:lnTo>
                    <a:lnTo>
                      <a:pt x="4133258" y="986745"/>
                    </a:lnTo>
                    <a:lnTo>
                      <a:pt x="4166024" y="996175"/>
                    </a:lnTo>
                    <a:lnTo>
                      <a:pt x="4231652" y="1313643"/>
                    </a:lnTo>
                    <a:lnTo>
                      <a:pt x="4264418" y="1384318"/>
                    </a:lnTo>
                    <a:lnTo>
                      <a:pt x="4297279" y="1467567"/>
                    </a:lnTo>
                    <a:lnTo>
                      <a:pt x="4330045" y="1003509"/>
                    </a:lnTo>
                    <a:lnTo>
                      <a:pt x="4362906" y="1249444"/>
                    </a:lnTo>
                    <a:lnTo>
                      <a:pt x="4395672" y="1307547"/>
                    </a:lnTo>
                    <a:lnTo>
                      <a:pt x="4461299" y="1426323"/>
                    </a:lnTo>
                    <a:lnTo>
                      <a:pt x="4494065" y="1427181"/>
                    </a:lnTo>
                    <a:lnTo>
                      <a:pt x="4526832" y="1481950"/>
                    </a:lnTo>
                    <a:lnTo>
                      <a:pt x="4559693" y="1511096"/>
                    </a:lnTo>
                    <a:lnTo>
                      <a:pt x="4592459" y="1580057"/>
                    </a:lnTo>
                    <a:lnTo>
                      <a:pt x="4625320" y="1696643"/>
                    </a:lnTo>
                    <a:lnTo>
                      <a:pt x="4658086" y="1816753"/>
                    </a:lnTo>
                    <a:lnTo>
                      <a:pt x="4690852" y="1864378"/>
                    </a:lnTo>
                    <a:lnTo>
                      <a:pt x="4723713" y="1598821"/>
                    </a:lnTo>
                    <a:lnTo>
                      <a:pt x="4756479" y="1633969"/>
                    </a:lnTo>
                    <a:lnTo>
                      <a:pt x="4789341" y="1755031"/>
                    </a:lnTo>
                    <a:lnTo>
                      <a:pt x="4822106" y="1814086"/>
                    </a:lnTo>
                    <a:lnTo>
                      <a:pt x="4887734" y="1615109"/>
                    </a:lnTo>
                    <a:lnTo>
                      <a:pt x="4920500" y="1642160"/>
                    </a:lnTo>
                    <a:lnTo>
                      <a:pt x="4953266" y="1692738"/>
                    </a:lnTo>
                    <a:lnTo>
                      <a:pt x="4986127" y="1627015"/>
                    </a:lnTo>
                    <a:lnTo>
                      <a:pt x="5018893" y="1562531"/>
                    </a:lnTo>
                    <a:lnTo>
                      <a:pt x="5051754" y="1548244"/>
                    </a:lnTo>
                    <a:lnTo>
                      <a:pt x="5084520" y="1529289"/>
                    </a:lnTo>
                    <a:lnTo>
                      <a:pt x="5117286" y="1703311"/>
                    </a:lnTo>
                    <a:lnTo>
                      <a:pt x="5182913" y="1304785"/>
                    </a:lnTo>
                    <a:lnTo>
                      <a:pt x="5215775" y="1214678"/>
                    </a:lnTo>
                    <a:lnTo>
                      <a:pt x="5281307" y="949788"/>
                    </a:lnTo>
                    <a:lnTo>
                      <a:pt x="5314168" y="829963"/>
                    </a:lnTo>
                    <a:lnTo>
                      <a:pt x="5412561" y="509923"/>
                    </a:lnTo>
                    <a:lnTo>
                      <a:pt x="5445327" y="451440"/>
                    </a:lnTo>
                    <a:lnTo>
                      <a:pt x="5510954" y="298183"/>
                    </a:lnTo>
                    <a:lnTo>
                      <a:pt x="5543720" y="111969"/>
                    </a:lnTo>
                    <a:lnTo>
                      <a:pt x="5576582" y="107111"/>
                    </a:lnTo>
                    <a:lnTo>
                      <a:pt x="5609348" y="141306"/>
                    </a:lnTo>
                    <a:lnTo>
                      <a:pt x="5707741" y="320185"/>
                    </a:lnTo>
                    <a:lnTo>
                      <a:pt x="5740602" y="331711"/>
                    </a:lnTo>
                    <a:lnTo>
                      <a:pt x="5773369" y="345712"/>
                    </a:lnTo>
                    <a:lnTo>
                      <a:pt x="5806229" y="306946"/>
                    </a:lnTo>
                    <a:lnTo>
                      <a:pt x="5838995" y="263797"/>
                    </a:lnTo>
                    <a:lnTo>
                      <a:pt x="5871761" y="235699"/>
                    </a:lnTo>
                    <a:lnTo>
                      <a:pt x="5904623" y="50"/>
                    </a:lnTo>
                    <a:lnTo>
                      <a:pt x="5937389" y="122542"/>
                    </a:lnTo>
                    <a:lnTo>
                      <a:pt x="5970250" y="204742"/>
                    </a:lnTo>
                    <a:lnTo>
                      <a:pt x="6003016" y="203028"/>
                    </a:lnTo>
                    <a:lnTo>
                      <a:pt x="6035782" y="333330"/>
                    </a:lnTo>
                    <a:lnTo>
                      <a:pt x="6068644" y="336663"/>
                    </a:lnTo>
                    <a:lnTo>
                      <a:pt x="6101410" y="335140"/>
                    </a:lnTo>
                    <a:lnTo>
                      <a:pt x="6134175" y="352284"/>
                    </a:lnTo>
                    <a:lnTo>
                      <a:pt x="6167036" y="372954"/>
                    </a:lnTo>
                    <a:lnTo>
                      <a:pt x="6199802" y="380002"/>
                    </a:lnTo>
                    <a:lnTo>
                      <a:pt x="6232664" y="388861"/>
                    </a:lnTo>
                    <a:lnTo>
                      <a:pt x="6265430" y="373811"/>
                    </a:lnTo>
                    <a:lnTo>
                      <a:pt x="6265430" y="1324215"/>
                    </a:lnTo>
                    <a:lnTo>
                      <a:pt x="6232664" y="1342408"/>
                    </a:lnTo>
                    <a:lnTo>
                      <a:pt x="6199802" y="1312214"/>
                    </a:lnTo>
                    <a:lnTo>
                      <a:pt x="6167036" y="1296593"/>
                    </a:lnTo>
                    <a:lnTo>
                      <a:pt x="6134175" y="1310309"/>
                    </a:lnTo>
                    <a:lnTo>
                      <a:pt x="6068644" y="1262398"/>
                    </a:lnTo>
                    <a:lnTo>
                      <a:pt x="6035782" y="1256874"/>
                    </a:lnTo>
                    <a:lnTo>
                      <a:pt x="6003016" y="1162672"/>
                    </a:lnTo>
                    <a:lnTo>
                      <a:pt x="5970250" y="1135239"/>
                    </a:lnTo>
                    <a:lnTo>
                      <a:pt x="5937389" y="1048467"/>
                    </a:lnTo>
                    <a:lnTo>
                      <a:pt x="5904623" y="987602"/>
                    </a:lnTo>
                    <a:lnTo>
                      <a:pt x="5871761" y="1183531"/>
                    </a:lnTo>
                    <a:lnTo>
                      <a:pt x="5838995" y="1207058"/>
                    </a:lnTo>
                    <a:lnTo>
                      <a:pt x="5806229" y="1174102"/>
                    </a:lnTo>
                    <a:lnTo>
                      <a:pt x="5773369" y="1272685"/>
                    </a:lnTo>
                    <a:lnTo>
                      <a:pt x="5740602" y="1283353"/>
                    </a:lnTo>
                    <a:lnTo>
                      <a:pt x="5707741" y="1237729"/>
                    </a:lnTo>
                    <a:lnTo>
                      <a:pt x="5674975" y="1167910"/>
                    </a:lnTo>
                    <a:lnTo>
                      <a:pt x="5642209" y="1158671"/>
                    </a:lnTo>
                    <a:lnTo>
                      <a:pt x="5609348" y="1075423"/>
                    </a:lnTo>
                    <a:lnTo>
                      <a:pt x="5576582" y="1038180"/>
                    </a:lnTo>
                    <a:lnTo>
                      <a:pt x="5543720" y="1078375"/>
                    </a:lnTo>
                    <a:lnTo>
                      <a:pt x="5510954" y="1297831"/>
                    </a:lnTo>
                    <a:lnTo>
                      <a:pt x="5478188" y="1332693"/>
                    </a:lnTo>
                    <a:lnTo>
                      <a:pt x="5445327" y="1352790"/>
                    </a:lnTo>
                    <a:lnTo>
                      <a:pt x="5412561" y="1430705"/>
                    </a:lnTo>
                    <a:lnTo>
                      <a:pt x="5379795" y="1540243"/>
                    </a:lnTo>
                    <a:lnTo>
                      <a:pt x="5346934" y="1696453"/>
                    </a:lnTo>
                    <a:lnTo>
                      <a:pt x="5314168" y="1761032"/>
                    </a:lnTo>
                    <a:lnTo>
                      <a:pt x="5281307" y="1859139"/>
                    </a:lnTo>
                    <a:lnTo>
                      <a:pt x="5248541" y="1989251"/>
                    </a:lnTo>
                    <a:lnTo>
                      <a:pt x="5215775" y="2158320"/>
                    </a:lnTo>
                    <a:lnTo>
                      <a:pt x="5182913" y="2223185"/>
                    </a:lnTo>
                    <a:lnTo>
                      <a:pt x="5117286" y="2651334"/>
                    </a:lnTo>
                    <a:lnTo>
                      <a:pt x="5084520" y="2456357"/>
                    </a:lnTo>
                    <a:lnTo>
                      <a:pt x="5018893" y="2509602"/>
                    </a:lnTo>
                    <a:lnTo>
                      <a:pt x="4986127" y="2582563"/>
                    </a:lnTo>
                    <a:lnTo>
                      <a:pt x="4953266" y="2626855"/>
                    </a:lnTo>
                    <a:lnTo>
                      <a:pt x="4920500" y="2584278"/>
                    </a:lnTo>
                    <a:lnTo>
                      <a:pt x="4887734" y="2629331"/>
                    </a:lnTo>
                    <a:lnTo>
                      <a:pt x="4854872" y="2633903"/>
                    </a:lnTo>
                    <a:lnTo>
                      <a:pt x="4822106" y="2745441"/>
                    </a:lnTo>
                    <a:lnTo>
                      <a:pt x="4789341" y="2652001"/>
                    </a:lnTo>
                    <a:lnTo>
                      <a:pt x="4756479" y="2581801"/>
                    </a:lnTo>
                    <a:lnTo>
                      <a:pt x="4723713" y="2557703"/>
                    </a:lnTo>
                    <a:lnTo>
                      <a:pt x="4690852" y="2761729"/>
                    </a:lnTo>
                    <a:lnTo>
                      <a:pt x="4658086" y="2730582"/>
                    </a:lnTo>
                    <a:lnTo>
                      <a:pt x="4625320" y="2636380"/>
                    </a:lnTo>
                    <a:lnTo>
                      <a:pt x="4592459" y="2552845"/>
                    </a:lnTo>
                    <a:lnTo>
                      <a:pt x="4559693" y="2416352"/>
                    </a:lnTo>
                    <a:lnTo>
                      <a:pt x="4526832" y="2381586"/>
                    </a:lnTo>
                    <a:lnTo>
                      <a:pt x="4494065" y="2374442"/>
                    </a:lnTo>
                    <a:lnTo>
                      <a:pt x="4461299" y="2369680"/>
                    </a:lnTo>
                    <a:lnTo>
                      <a:pt x="4428438" y="2294623"/>
                    </a:lnTo>
                    <a:lnTo>
                      <a:pt x="4395672" y="2257189"/>
                    </a:lnTo>
                    <a:lnTo>
                      <a:pt x="4362906" y="2164606"/>
                    </a:lnTo>
                    <a:lnTo>
                      <a:pt x="4330045" y="1971630"/>
                    </a:lnTo>
                    <a:lnTo>
                      <a:pt x="4297279" y="2385777"/>
                    </a:lnTo>
                    <a:lnTo>
                      <a:pt x="4264418" y="2356535"/>
                    </a:lnTo>
                    <a:lnTo>
                      <a:pt x="4231652" y="2223566"/>
                    </a:lnTo>
                    <a:lnTo>
                      <a:pt x="4198886" y="2114791"/>
                    </a:lnTo>
                    <a:lnTo>
                      <a:pt x="4166024" y="1945246"/>
                    </a:lnTo>
                    <a:lnTo>
                      <a:pt x="4133258" y="1928005"/>
                    </a:lnTo>
                    <a:lnTo>
                      <a:pt x="4100397" y="1851520"/>
                    </a:lnTo>
                    <a:lnTo>
                      <a:pt x="4067631" y="1789036"/>
                    </a:lnTo>
                    <a:lnTo>
                      <a:pt x="4034865" y="1745887"/>
                    </a:lnTo>
                    <a:lnTo>
                      <a:pt x="4002004" y="1645684"/>
                    </a:lnTo>
                    <a:lnTo>
                      <a:pt x="3969238" y="1580152"/>
                    </a:lnTo>
                    <a:lnTo>
                      <a:pt x="3936377" y="1471663"/>
                    </a:lnTo>
                    <a:lnTo>
                      <a:pt x="3870845" y="1441278"/>
                    </a:lnTo>
                    <a:lnTo>
                      <a:pt x="3837983" y="1448231"/>
                    </a:lnTo>
                    <a:lnTo>
                      <a:pt x="3805217" y="1360315"/>
                    </a:lnTo>
                    <a:lnTo>
                      <a:pt x="3772451" y="1282401"/>
                    </a:lnTo>
                    <a:lnTo>
                      <a:pt x="3739590" y="1365268"/>
                    </a:lnTo>
                    <a:lnTo>
                      <a:pt x="3706824" y="1361458"/>
                    </a:lnTo>
                    <a:lnTo>
                      <a:pt x="3673963" y="1407083"/>
                    </a:lnTo>
                    <a:lnTo>
                      <a:pt x="3641197" y="1342694"/>
                    </a:lnTo>
                    <a:lnTo>
                      <a:pt x="3608431" y="1363649"/>
                    </a:lnTo>
                    <a:lnTo>
                      <a:pt x="3575570" y="1380604"/>
                    </a:lnTo>
                    <a:lnTo>
                      <a:pt x="3542804" y="1369078"/>
                    </a:lnTo>
                    <a:lnTo>
                      <a:pt x="3509942" y="1391272"/>
                    </a:lnTo>
                    <a:lnTo>
                      <a:pt x="3477176" y="1399273"/>
                    </a:lnTo>
                    <a:lnTo>
                      <a:pt x="3444410" y="1390414"/>
                    </a:lnTo>
                    <a:lnTo>
                      <a:pt x="3411549" y="1347361"/>
                    </a:lnTo>
                    <a:lnTo>
                      <a:pt x="3378783" y="1374984"/>
                    </a:lnTo>
                    <a:lnTo>
                      <a:pt x="3345922" y="1372507"/>
                    </a:lnTo>
                    <a:lnTo>
                      <a:pt x="3313156" y="1306594"/>
                    </a:lnTo>
                    <a:lnTo>
                      <a:pt x="3280390" y="1340408"/>
                    </a:lnTo>
                    <a:lnTo>
                      <a:pt x="3247529" y="1330026"/>
                    </a:lnTo>
                    <a:lnTo>
                      <a:pt x="3214763" y="1327549"/>
                    </a:lnTo>
                    <a:lnTo>
                      <a:pt x="3181997" y="1219440"/>
                    </a:lnTo>
                    <a:lnTo>
                      <a:pt x="3149135" y="1142288"/>
                    </a:lnTo>
                    <a:lnTo>
                      <a:pt x="3116370" y="1350790"/>
                    </a:lnTo>
                    <a:lnTo>
                      <a:pt x="3083508" y="1326692"/>
                    </a:lnTo>
                    <a:lnTo>
                      <a:pt x="3050742" y="1337074"/>
                    </a:lnTo>
                    <a:lnTo>
                      <a:pt x="3017976" y="1358887"/>
                    </a:lnTo>
                    <a:lnTo>
                      <a:pt x="2985115" y="1352505"/>
                    </a:lnTo>
                    <a:lnTo>
                      <a:pt x="2952349" y="1384890"/>
                    </a:lnTo>
                    <a:lnTo>
                      <a:pt x="2919488" y="1371079"/>
                    </a:lnTo>
                    <a:lnTo>
                      <a:pt x="2853956" y="1298403"/>
                    </a:lnTo>
                    <a:lnTo>
                      <a:pt x="2821095" y="1357363"/>
                    </a:lnTo>
                    <a:lnTo>
                      <a:pt x="2788328" y="1321358"/>
                    </a:lnTo>
                    <a:lnTo>
                      <a:pt x="2755562" y="1142479"/>
                    </a:lnTo>
                    <a:lnTo>
                      <a:pt x="2722701" y="1249730"/>
                    </a:lnTo>
                    <a:lnTo>
                      <a:pt x="2689935" y="1273352"/>
                    </a:lnTo>
                    <a:lnTo>
                      <a:pt x="2591542" y="1392224"/>
                    </a:lnTo>
                    <a:lnTo>
                      <a:pt x="2558681" y="1409655"/>
                    </a:lnTo>
                    <a:lnTo>
                      <a:pt x="2525915" y="1403082"/>
                    </a:lnTo>
                    <a:lnTo>
                      <a:pt x="2493053" y="1396701"/>
                    </a:lnTo>
                    <a:lnTo>
                      <a:pt x="2460287" y="1426990"/>
                    </a:lnTo>
                    <a:lnTo>
                      <a:pt x="2427521" y="1433944"/>
                    </a:lnTo>
                    <a:lnTo>
                      <a:pt x="2394660" y="1483950"/>
                    </a:lnTo>
                    <a:lnTo>
                      <a:pt x="2361894" y="1667306"/>
                    </a:lnTo>
                    <a:lnTo>
                      <a:pt x="2329033" y="1312881"/>
                    </a:lnTo>
                    <a:lnTo>
                      <a:pt x="2296267" y="1316214"/>
                    </a:lnTo>
                    <a:lnTo>
                      <a:pt x="2263501" y="1365554"/>
                    </a:lnTo>
                    <a:lnTo>
                      <a:pt x="2230640" y="1440802"/>
                    </a:lnTo>
                    <a:lnTo>
                      <a:pt x="2197874" y="1572818"/>
                    </a:lnTo>
                    <a:lnTo>
                      <a:pt x="2165108" y="1616633"/>
                    </a:lnTo>
                    <a:lnTo>
                      <a:pt x="2132246" y="1711216"/>
                    </a:lnTo>
                    <a:lnTo>
                      <a:pt x="2099480" y="1807228"/>
                    </a:lnTo>
                    <a:lnTo>
                      <a:pt x="2066619" y="1947817"/>
                    </a:lnTo>
                    <a:lnTo>
                      <a:pt x="2033853" y="1978964"/>
                    </a:lnTo>
                    <a:lnTo>
                      <a:pt x="2001087" y="2075548"/>
                    </a:lnTo>
                    <a:lnTo>
                      <a:pt x="1968226" y="2173179"/>
                    </a:lnTo>
                    <a:lnTo>
                      <a:pt x="1935460" y="2229472"/>
                    </a:lnTo>
                    <a:lnTo>
                      <a:pt x="1902599" y="2216708"/>
                    </a:lnTo>
                    <a:lnTo>
                      <a:pt x="1869833" y="2283002"/>
                    </a:lnTo>
                    <a:lnTo>
                      <a:pt x="1837067" y="2306148"/>
                    </a:lnTo>
                    <a:lnTo>
                      <a:pt x="1804205" y="2373871"/>
                    </a:lnTo>
                    <a:lnTo>
                      <a:pt x="1771439" y="2374156"/>
                    </a:lnTo>
                    <a:lnTo>
                      <a:pt x="1738578" y="2440641"/>
                    </a:lnTo>
                    <a:lnTo>
                      <a:pt x="1705812" y="2491409"/>
                    </a:lnTo>
                    <a:lnTo>
                      <a:pt x="1673046" y="2619616"/>
                    </a:lnTo>
                    <a:lnTo>
                      <a:pt x="1640185" y="2551036"/>
                    </a:lnTo>
                    <a:lnTo>
                      <a:pt x="1607419" y="2557608"/>
                    </a:lnTo>
                    <a:lnTo>
                      <a:pt x="1574653" y="2660859"/>
                    </a:lnTo>
                    <a:lnTo>
                      <a:pt x="1541792" y="2669622"/>
                    </a:lnTo>
                    <a:lnTo>
                      <a:pt x="1509026" y="2613139"/>
                    </a:lnTo>
                    <a:lnTo>
                      <a:pt x="1443398" y="2456357"/>
                    </a:lnTo>
                    <a:lnTo>
                      <a:pt x="1410632" y="2314816"/>
                    </a:lnTo>
                    <a:lnTo>
                      <a:pt x="1377771" y="2350534"/>
                    </a:lnTo>
                    <a:lnTo>
                      <a:pt x="1345005" y="2297290"/>
                    </a:lnTo>
                    <a:lnTo>
                      <a:pt x="1312144" y="2327389"/>
                    </a:lnTo>
                    <a:lnTo>
                      <a:pt x="1279378" y="2350249"/>
                    </a:lnTo>
                    <a:lnTo>
                      <a:pt x="1246612" y="2293384"/>
                    </a:lnTo>
                    <a:lnTo>
                      <a:pt x="1213751" y="2257189"/>
                    </a:lnTo>
                    <a:lnTo>
                      <a:pt x="1180985" y="2133555"/>
                    </a:lnTo>
                    <a:lnTo>
                      <a:pt x="1148219" y="2234615"/>
                    </a:lnTo>
                    <a:lnTo>
                      <a:pt x="1115357" y="2222328"/>
                    </a:lnTo>
                    <a:lnTo>
                      <a:pt x="1082591" y="2140699"/>
                    </a:lnTo>
                    <a:lnTo>
                      <a:pt x="1016964" y="1835518"/>
                    </a:lnTo>
                    <a:lnTo>
                      <a:pt x="984198" y="1803609"/>
                    </a:lnTo>
                    <a:lnTo>
                      <a:pt x="951337" y="1707216"/>
                    </a:lnTo>
                    <a:lnTo>
                      <a:pt x="918571" y="1678736"/>
                    </a:lnTo>
                    <a:lnTo>
                      <a:pt x="885710" y="1638636"/>
                    </a:lnTo>
                    <a:lnTo>
                      <a:pt x="852944" y="1616252"/>
                    </a:lnTo>
                    <a:lnTo>
                      <a:pt x="787316" y="1464805"/>
                    </a:lnTo>
                    <a:lnTo>
                      <a:pt x="754550" y="1442897"/>
                    </a:lnTo>
                    <a:lnTo>
                      <a:pt x="721689" y="1397653"/>
                    </a:lnTo>
                    <a:lnTo>
                      <a:pt x="688923" y="1431562"/>
                    </a:lnTo>
                    <a:lnTo>
                      <a:pt x="656157" y="1372507"/>
                    </a:lnTo>
                    <a:lnTo>
                      <a:pt x="623296" y="1381270"/>
                    </a:lnTo>
                    <a:lnTo>
                      <a:pt x="590530" y="1419275"/>
                    </a:lnTo>
                    <a:lnTo>
                      <a:pt x="557764" y="1415656"/>
                    </a:lnTo>
                    <a:lnTo>
                      <a:pt x="524903" y="1448326"/>
                    </a:lnTo>
                    <a:lnTo>
                      <a:pt x="492136" y="1407750"/>
                    </a:lnTo>
                    <a:lnTo>
                      <a:pt x="459275" y="1450612"/>
                    </a:lnTo>
                    <a:lnTo>
                      <a:pt x="426509" y="1474996"/>
                    </a:lnTo>
                    <a:lnTo>
                      <a:pt x="393743" y="1471472"/>
                    </a:lnTo>
                    <a:lnTo>
                      <a:pt x="360882" y="1481188"/>
                    </a:lnTo>
                    <a:lnTo>
                      <a:pt x="328116" y="1419942"/>
                    </a:lnTo>
                    <a:lnTo>
                      <a:pt x="295255" y="1415370"/>
                    </a:lnTo>
                    <a:lnTo>
                      <a:pt x="262489" y="1423371"/>
                    </a:lnTo>
                    <a:lnTo>
                      <a:pt x="229723" y="1388414"/>
                    </a:lnTo>
                    <a:lnTo>
                      <a:pt x="196862" y="1388128"/>
                    </a:lnTo>
                    <a:lnTo>
                      <a:pt x="164096" y="1423656"/>
                    </a:lnTo>
                    <a:lnTo>
                      <a:pt x="131234" y="1407369"/>
                    </a:lnTo>
                    <a:lnTo>
                      <a:pt x="98468" y="1462614"/>
                    </a:lnTo>
                    <a:lnTo>
                      <a:pt x="65702" y="1455565"/>
                    </a:lnTo>
                    <a:lnTo>
                      <a:pt x="32841" y="1382794"/>
                    </a:lnTo>
                    <a:lnTo>
                      <a:pt x="75" y="1363173"/>
                    </a:lnTo>
                    <a:close/>
                  </a:path>
                </a:pathLst>
              </a:custGeom>
              <a:solidFill>
                <a:srgbClr val="D62728">
                  <a:alpha val="2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A95C28A-6CEC-DF63-E88E-06448BF2A3A3}"/>
                  </a:ext>
                </a:extLst>
              </p:cNvPr>
              <p:cNvSpPr/>
              <p:nvPr/>
            </p:nvSpPr>
            <p:spPr>
              <a:xfrm>
                <a:off x="2915013" y="3334448"/>
                <a:ext cx="6265354" cy="1774126"/>
              </a:xfrm>
              <a:custGeom>
                <a:avLst/>
                <a:gdLst>
                  <a:gd name="connsiteX0" fmla="*/ 75 w 6265354"/>
                  <a:gd name="connsiteY0" fmla="*/ 375621 h 1774126"/>
                  <a:gd name="connsiteX1" fmla="*/ 32841 w 6265354"/>
                  <a:gd name="connsiteY1" fmla="*/ 395242 h 1774126"/>
                  <a:gd name="connsiteX2" fmla="*/ 65702 w 6265354"/>
                  <a:gd name="connsiteY2" fmla="*/ 468013 h 1774126"/>
                  <a:gd name="connsiteX3" fmla="*/ 98468 w 6265354"/>
                  <a:gd name="connsiteY3" fmla="*/ 475062 h 1774126"/>
                  <a:gd name="connsiteX4" fmla="*/ 131234 w 6265354"/>
                  <a:gd name="connsiteY4" fmla="*/ 419817 h 1774126"/>
                  <a:gd name="connsiteX5" fmla="*/ 164096 w 6265354"/>
                  <a:gd name="connsiteY5" fmla="*/ 436104 h 1774126"/>
                  <a:gd name="connsiteX6" fmla="*/ 196862 w 6265354"/>
                  <a:gd name="connsiteY6" fmla="*/ 400576 h 1774126"/>
                  <a:gd name="connsiteX7" fmla="*/ 229723 w 6265354"/>
                  <a:gd name="connsiteY7" fmla="*/ 400862 h 1774126"/>
                  <a:gd name="connsiteX8" fmla="*/ 262489 w 6265354"/>
                  <a:gd name="connsiteY8" fmla="*/ 435819 h 1774126"/>
                  <a:gd name="connsiteX9" fmla="*/ 295255 w 6265354"/>
                  <a:gd name="connsiteY9" fmla="*/ 427818 h 1774126"/>
                  <a:gd name="connsiteX10" fmla="*/ 328116 w 6265354"/>
                  <a:gd name="connsiteY10" fmla="*/ 432390 h 1774126"/>
                  <a:gd name="connsiteX11" fmla="*/ 360882 w 6265354"/>
                  <a:gd name="connsiteY11" fmla="*/ 493635 h 1774126"/>
                  <a:gd name="connsiteX12" fmla="*/ 393743 w 6265354"/>
                  <a:gd name="connsiteY12" fmla="*/ 483920 h 1774126"/>
                  <a:gd name="connsiteX13" fmla="*/ 426509 w 6265354"/>
                  <a:gd name="connsiteY13" fmla="*/ 487444 h 1774126"/>
                  <a:gd name="connsiteX14" fmla="*/ 459275 w 6265354"/>
                  <a:gd name="connsiteY14" fmla="*/ 463060 h 1774126"/>
                  <a:gd name="connsiteX15" fmla="*/ 492136 w 6265354"/>
                  <a:gd name="connsiteY15" fmla="*/ 420198 h 1774126"/>
                  <a:gd name="connsiteX16" fmla="*/ 524903 w 6265354"/>
                  <a:gd name="connsiteY16" fmla="*/ 460774 h 1774126"/>
                  <a:gd name="connsiteX17" fmla="*/ 557764 w 6265354"/>
                  <a:gd name="connsiteY17" fmla="*/ 428103 h 1774126"/>
                  <a:gd name="connsiteX18" fmla="*/ 590530 w 6265354"/>
                  <a:gd name="connsiteY18" fmla="*/ 431723 h 1774126"/>
                  <a:gd name="connsiteX19" fmla="*/ 623296 w 6265354"/>
                  <a:gd name="connsiteY19" fmla="*/ 393718 h 1774126"/>
                  <a:gd name="connsiteX20" fmla="*/ 656157 w 6265354"/>
                  <a:gd name="connsiteY20" fmla="*/ 384955 h 1774126"/>
                  <a:gd name="connsiteX21" fmla="*/ 688923 w 6265354"/>
                  <a:gd name="connsiteY21" fmla="*/ 444010 h 1774126"/>
                  <a:gd name="connsiteX22" fmla="*/ 721689 w 6265354"/>
                  <a:gd name="connsiteY22" fmla="*/ 410101 h 1774126"/>
                  <a:gd name="connsiteX23" fmla="*/ 754550 w 6265354"/>
                  <a:gd name="connsiteY23" fmla="*/ 455345 h 1774126"/>
                  <a:gd name="connsiteX24" fmla="*/ 787316 w 6265354"/>
                  <a:gd name="connsiteY24" fmla="*/ 477252 h 1774126"/>
                  <a:gd name="connsiteX25" fmla="*/ 852944 w 6265354"/>
                  <a:gd name="connsiteY25" fmla="*/ 628700 h 1774126"/>
                  <a:gd name="connsiteX26" fmla="*/ 885710 w 6265354"/>
                  <a:gd name="connsiteY26" fmla="*/ 651084 h 1774126"/>
                  <a:gd name="connsiteX27" fmla="*/ 918571 w 6265354"/>
                  <a:gd name="connsiteY27" fmla="*/ 691184 h 1774126"/>
                  <a:gd name="connsiteX28" fmla="*/ 951337 w 6265354"/>
                  <a:gd name="connsiteY28" fmla="*/ 719664 h 1774126"/>
                  <a:gd name="connsiteX29" fmla="*/ 984198 w 6265354"/>
                  <a:gd name="connsiteY29" fmla="*/ 816057 h 1774126"/>
                  <a:gd name="connsiteX30" fmla="*/ 1016964 w 6265354"/>
                  <a:gd name="connsiteY30" fmla="*/ 847966 h 1774126"/>
                  <a:gd name="connsiteX31" fmla="*/ 1082591 w 6265354"/>
                  <a:gd name="connsiteY31" fmla="*/ 1153146 h 1774126"/>
                  <a:gd name="connsiteX32" fmla="*/ 1115357 w 6265354"/>
                  <a:gd name="connsiteY32" fmla="*/ 1234776 h 1774126"/>
                  <a:gd name="connsiteX33" fmla="*/ 1148219 w 6265354"/>
                  <a:gd name="connsiteY33" fmla="*/ 1247063 h 1774126"/>
                  <a:gd name="connsiteX34" fmla="*/ 1180985 w 6265354"/>
                  <a:gd name="connsiteY34" fmla="*/ 1146003 h 1774126"/>
                  <a:gd name="connsiteX35" fmla="*/ 1213751 w 6265354"/>
                  <a:gd name="connsiteY35" fmla="*/ 1269637 h 1774126"/>
                  <a:gd name="connsiteX36" fmla="*/ 1246612 w 6265354"/>
                  <a:gd name="connsiteY36" fmla="*/ 1305832 h 1774126"/>
                  <a:gd name="connsiteX37" fmla="*/ 1279378 w 6265354"/>
                  <a:gd name="connsiteY37" fmla="*/ 1362696 h 1774126"/>
                  <a:gd name="connsiteX38" fmla="*/ 1312144 w 6265354"/>
                  <a:gd name="connsiteY38" fmla="*/ 1339836 h 1774126"/>
                  <a:gd name="connsiteX39" fmla="*/ 1345005 w 6265354"/>
                  <a:gd name="connsiteY39" fmla="*/ 1309737 h 1774126"/>
                  <a:gd name="connsiteX40" fmla="*/ 1377771 w 6265354"/>
                  <a:gd name="connsiteY40" fmla="*/ 1362982 h 1774126"/>
                  <a:gd name="connsiteX41" fmla="*/ 1410632 w 6265354"/>
                  <a:gd name="connsiteY41" fmla="*/ 1327263 h 1774126"/>
                  <a:gd name="connsiteX42" fmla="*/ 1443398 w 6265354"/>
                  <a:gd name="connsiteY42" fmla="*/ 1468805 h 1774126"/>
                  <a:gd name="connsiteX43" fmla="*/ 1509026 w 6265354"/>
                  <a:gd name="connsiteY43" fmla="*/ 1625586 h 1774126"/>
                  <a:gd name="connsiteX44" fmla="*/ 1541792 w 6265354"/>
                  <a:gd name="connsiteY44" fmla="*/ 1682070 h 1774126"/>
                  <a:gd name="connsiteX45" fmla="*/ 1574653 w 6265354"/>
                  <a:gd name="connsiteY45" fmla="*/ 1673307 h 1774126"/>
                  <a:gd name="connsiteX46" fmla="*/ 1607419 w 6265354"/>
                  <a:gd name="connsiteY46" fmla="*/ 1570056 h 1774126"/>
                  <a:gd name="connsiteX47" fmla="*/ 1640185 w 6265354"/>
                  <a:gd name="connsiteY47" fmla="*/ 1563484 h 1774126"/>
                  <a:gd name="connsiteX48" fmla="*/ 1673046 w 6265354"/>
                  <a:gd name="connsiteY48" fmla="*/ 1632063 h 1774126"/>
                  <a:gd name="connsiteX49" fmla="*/ 1705812 w 6265354"/>
                  <a:gd name="connsiteY49" fmla="*/ 1503857 h 1774126"/>
                  <a:gd name="connsiteX50" fmla="*/ 1738578 w 6265354"/>
                  <a:gd name="connsiteY50" fmla="*/ 1453089 h 1774126"/>
                  <a:gd name="connsiteX51" fmla="*/ 1771439 w 6265354"/>
                  <a:gd name="connsiteY51" fmla="*/ 1386604 h 1774126"/>
                  <a:gd name="connsiteX52" fmla="*/ 1804205 w 6265354"/>
                  <a:gd name="connsiteY52" fmla="*/ 1386318 h 1774126"/>
                  <a:gd name="connsiteX53" fmla="*/ 1837067 w 6265354"/>
                  <a:gd name="connsiteY53" fmla="*/ 1318596 h 1774126"/>
                  <a:gd name="connsiteX54" fmla="*/ 1869833 w 6265354"/>
                  <a:gd name="connsiteY54" fmla="*/ 1295450 h 1774126"/>
                  <a:gd name="connsiteX55" fmla="*/ 1902599 w 6265354"/>
                  <a:gd name="connsiteY55" fmla="*/ 1229156 h 1774126"/>
                  <a:gd name="connsiteX56" fmla="*/ 1935460 w 6265354"/>
                  <a:gd name="connsiteY56" fmla="*/ 1241919 h 1774126"/>
                  <a:gd name="connsiteX57" fmla="*/ 1968226 w 6265354"/>
                  <a:gd name="connsiteY57" fmla="*/ 1185627 h 1774126"/>
                  <a:gd name="connsiteX58" fmla="*/ 2001087 w 6265354"/>
                  <a:gd name="connsiteY58" fmla="*/ 1087995 h 1774126"/>
                  <a:gd name="connsiteX59" fmla="*/ 2033853 w 6265354"/>
                  <a:gd name="connsiteY59" fmla="*/ 991412 h 1774126"/>
                  <a:gd name="connsiteX60" fmla="*/ 2066619 w 6265354"/>
                  <a:gd name="connsiteY60" fmla="*/ 960265 h 1774126"/>
                  <a:gd name="connsiteX61" fmla="*/ 2099480 w 6265354"/>
                  <a:gd name="connsiteY61" fmla="*/ 819676 h 1774126"/>
                  <a:gd name="connsiteX62" fmla="*/ 2132246 w 6265354"/>
                  <a:gd name="connsiteY62" fmla="*/ 723664 h 1774126"/>
                  <a:gd name="connsiteX63" fmla="*/ 2165108 w 6265354"/>
                  <a:gd name="connsiteY63" fmla="*/ 629081 h 1774126"/>
                  <a:gd name="connsiteX64" fmla="*/ 2197874 w 6265354"/>
                  <a:gd name="connsiteY64" fmla="*/ 585266 h 1774126"/>
                  <a:gd name="connsiteX65" fmla="*/ 2230640 w 6265354"/>
                  <a:gd name="connsiteY65" fmla="*/ 453250 h 1774126"/>
                  <a:gd name="connsiteX66" fmla="*/ 2263501 w 6265354"/>
                  <a:gd name="connsiteY66" fmla="*/ 378002 h 1774126"/>
                  <a:gd name="connsiteX67" fmla="*/ 2296267 w 6265354"/>
                  <a:gd name="connsiteY67" fmla="*/ 328662 h 1774126"/>
                  <a:gd name="connsiteX68" fmla="*/ 2329033 w 6265354"/>
                  <a:gd name="connsiteY68" fmla="*/ 325329 h 1774126"/>
                  <a:gd name="connsiteX69" fmla="*/ 2361894 w 6265354"/>
                  <a:gd name="connsiteY69" fmla="*/ 679754 h 1774126"/>
                  <a:gd name="connsiteX70" fmla="*/ 2394660 w 6265354"/>
                  <a:gd name="connsiteY70" fmla="*/ 496398 h 1774126"/>
                  <a:gd name="connsiteX71" fmla="*/ 2427521 w 6265354"/>
                  <a:gd name="connsiteY71" fmla="*/ 446392 h 1774126"/>
                  <a:gd name="connsiteX72" fmla="*/ 2460287 w 6265354"/>
                  <a:gd name="connsiteY72" fmla="*/ 439438 h 1774126"/>
                  <a:gd name="connsiteX73" fmla="*/ 2493053 w 6265354"/>
                  <a:gd name="connsiteY73" fmla="*/ 409149 h 1774126"/>
                  <a:gd name="connsiteX74" fmla="*/ 2525915 w 6265354"/>
                  <a:gd name="connsiteY74" fmla="*/ 415530 h 1774126"/>
                  <a:gd name="connsiteX75" fmla="*/ 2558681 w 6265354"/>
                  <a:gd name="connsiteY75" fmla="*/ 422103 h 1774126"/>
                  <a:gd name="connsiteX76" fmla="*/ 2591542 w 6265354"/>
                  <a:gd name="connsiteY76" fmla="*/ 404672 h 1774126"/>
                  <a:gd name="connsiteX77" fmla="*/ 2689935 w 6265354"/>
                  <a:gd name="connsiteY77" fmla="*/ 285800 h 1774126"/>
                  <a:gd name="connsiteX78" fmla="*/ 2722701 w 6265354"/>
                  <a:gd name="connsiteY78" fmla="*/ 262178 h 1774126"/>
                  <a:gd name="connsiteX79" fmla="*/ 2755562 w 6265354"/>
                  <a:gd name="connsiteY79" fmla="*/ 154926 h 1774126"/>
                  <a:gd name="connsiteX80" fmla="*/ 2788328 w 6265354"/>
                  <a:gd name="connsiteY80" fmla="*/ 333806 h 1774126"/>
                  <a:gd name="connsiteX81" fmla="*/ 2821095 w 6265354"/>
                  <a:gd name="connsiteY81" fmla="*/ 369810 h 1774126"/>
                  <a:gd name="connsiteX82" fmla="*/ 2853956 w 6265354"/>
                  <a:gd name="connsiteY82" fmla="*/ 310851 h 1774126"/>
                  <a:gd name="connsiteX83" fmla="*/ 2919488 w 6265354"/>
                  <a:gd name="connsiteY83" fmla="*/ 383526 h 1774126"/>
                  <a:gd name="connsiteX84" fmla="*/ 2952349 w 6265354"/>
                  <a:gd name="connsiteY84" fmla="*/ 397338 h 1774126"/>
                  <a:gd name="connsiteX85" fmla="*/ 2985115 w 6265354"/>
                  <a:gd name="connsiteY85" fmla="*/ 364953 h 1774126"/>
                  <a:gd name="connsiteX86" fmla="*/ 3017976 w 6265354"/>
                  <a:gd name="connsiteY86" fmla="*/ 371334 h 1774126"/>
                  <a:gd name="connsiteX87" fmla="*/ 3050742 w 6265354"/>
                  <a:gd name="connsiteY87" fmla="*/ 349522 h 1774126"/>
                  <a:gd name="connsiteX88" fmla="*/ 3083508 w 6265354"/>
                  <a:gd name="connsiteY88" fmla="*/ 339140 h 1774126"/>
                  <a:gd name="connsiteX89" fmla="*/ 3116370 w 6265354"/>
                  <a:gd name="connsiteY89" fmla="*/ 363238 h 1774126"/>
                  <a:gd name="connsiteX90" fmla="*/ 3149135 w 6265354"/>
                  <a:gd name="connsiteY90" fmla="*/ 154736 h 1774126"/>
                  <a:gd name="connsiteX91" fmla="*/ 3181997 w 6265354"/>
                  <a:gd name="connsiteY91" fmla="*/ 231888 h 1774126"/>
                  <a:gd name="connsiteX92" fmla="*/ 3214763 w 6265354"/>
                  <a:gd name="connsiteY92" fmla="*/ 339997 h 1774126"/>
                  <a:gd name="connsiteX93" fmla="*/ 3247529 w 6265354"/>
                  <a:gd name="connsiteY93" fmla="*/ 342474 h 1774126"/>
                  <a:gd name="connsiteX94" fmla="*/ 3280390 w 6265354"/>
                  <a:gd name="connsiteY94" fmla="*/ 352856 h 1774126"/>
                  <a:gd name="connsiteX95" fmla="*/ 3313156 w 6265354"/>
                  <a:gd name="connsiteY95" fmla="*/ 319042 h 1774126"/>
                  <a:gd name="connsiteX96" fmla="*/ 3345922 w 6265354"/>
                  <a:gd name="connsiteY96" fmla="*/ 384955 h 1774126"/>
                  <a:gd name="connsiteX97" fmla="*/ 3378783 w 6265354"/>
                  <a:gd name="connsiteY97" fmla="*/ 387432 h 1774126"/>
                  <a:gd name="connsiteX98" fmla="*/ 3411549 w 6265354"/>
                  <a:gd name="connsiteY98" fmla="*/ 359809 h 1774126"/>
                  <a:gd name="connsiteX99" fmla="*/ 3444410 w 6265354"/>
                  <a:gd name="connsiteY99" fmla="*/ 402862 h 1774126"/>
                  <a:gd name="connsiteX100" fmla="*/ 3477176 w 6265354"/>
                  <a:gd name="connsiteY100" fmla="*/ 411720 h 1774126"/>
                  <a:gd name="connsiteX101" fmla="*/ 3509942 w 6265354"/>
                  <a:gd name="connsiteY101" fmla="*/ 403719 h 1774126"/>
                  <a:gd name="connsiteX102" fmla="*/ 3542804 w 6265354"/>
                  <a:gd name="connsiteY102" fmla="*/ 381526 h 1774126"/>
                  <a:gd name="connsiteX103" fmla="*/ 3575570 w 6265354"/>
                  <a:gd name="connsiteY103" fmla="*/ 393051 h 1774126"/>
                  <a:gd name="connsiteX104" fmla="*/ 3608431 w 6265354"/>
                  <a:gd name="connsiteY104" fmla="*/ 376097 h 1774126"/>
                  <a:gd name="connsiteX105" fmla="*/ 3641197 w 6265354"/>
                  <a:gd name="connsiteY105" fmla="*/ 355142 h 1774126"/>
                  <a:gd name="connsiteX106" fmla="*/ 3673963 w 6265354"/>
                  <a:gd name="connsiteY106" fmla="*/ 419531 h 1774126"/>
                  <a:gd name="connsiteX107" fmla="*/ 3706824 w 6265354"/>
                  <a:gd name="connsiteY107" fmla="*/ 373906 h 1774126"/>
                  <a:gd name="connsiteX108" fmla="*/ 3739590 w 6265354"/>
                  <a:gd name="connsiteY108" fmla="*/ 377716 h 1774126"/>
                  <a:gd name="connsiteX109" fmla="*/ 3772451 w 6265354"/>
                  <a:gd name="connsiteY109" fmla="*/ 294849 h 1774126"/>
                  <a:gd name="connsiteX110" fmla="*/ 3805217 w 6265354"/>
                  <a:gd name="connsiteY110" fmla="*/ 372763 h 1774126"/>
                  <a:gd name="connsiteX111" fmla="*/ 3837983 w 6265354"/>
                  <a:gd name="connsiteY111" fmla="*/ 460679 h 1774126"/>
                  <a:gd name="connsiteX112" fmla="*/ 3870845 w 6265354"/>
                  <a:gd name="connsiteY112" fmla="*/ 453726 h 1774126"/>
                  <a:gd name="connsiteX113" fmla="*/ 3936377 w 6265354"/>
                  <a:gd name="connsiteY113" fmla="*/ 484110 h 1774126"/>
                  <a:gd name="connsiteX114" fmla="*/ 3969238 w 6265354"/>
                  <a:gd name="connsiteY114" fmla="*/ 592600 h 1774126"/>
                  <a:gd name="connsiteX115" fmla="*/ 4002004 w 6265354"/>
                  <a:gd name="connsiteY115" fmla="*/ 658132 h 1774126"/>
                  <a:gd name="connsiteX116" fmla="*/ 4034865 w 6265354"/>
                  <a:gd name="connsiteY116" fmla="*/ 758335 h 1774126"/>
                  <a:gd name="connsiteX117" fmla="*/ 4067631 w 6265354"/>
                  <a:gd name="connsiteY117" fmla="*/ 801484 h 1774126"/>
                  <a:gd name="connsiteX118" fmla="*/ 4100397 w 6265354"/>
                  <a:gd name="connsiteY118" fmla="*/ 863968 h 1774126"/>
                  <a:gd name="connsiteX119" fmla="*/ 4133258 w 6265354"/>
                  <a:gd name="connsiteY119" fmla="*/ 940453 h 1774126"/>
                  <a:gd name="connsiteX120" fmla="*/ 4166024 w 6265354"/>
                  <a:gd name="connsiteY120" fmla="*/ 957693 h 1774126"/>
                  <a:gd name="connsiteX121" fmla="*/ 4198886 w 6265354"/>
                  <a:gd name="connsiteY121" fmla="*/ 1127238 h 1774126"/>
                  <a:gd name="connsiteX122" fmla="*/ 4231652 w 6265354"/>
                  <a:gd name="connsiteY122" fmla="*/ 1236014 h 1774126"/>
                  <a:gd name="connsiteX123" fmla="*/ 4264418 w 6265354"/>
                  <a:gd name="connsiteY123" fmla="*/ 1368983 h 1774126"/>
                  <a:gd name="connsiteX124" fmla="*/ 4297279 w 6265354"/>
                  <a:gd name="connsiteY124" fmla="*/ 1398225 h 1774126"/>
                  <a:gd name="connsiteX125" fmla="*/ 4330045 w 6265354"/>
                  <a:gd name="connsiteY125" fmla="*/ 984078 h 1774126"/>
                  <a:gd name="connsiteX126" fmla="*/ 4362906 w 6265354"/>
                  <a:gd name="connsiteY126" fmla="*/ 1177054 h 1774126"/>
                  <a:gd name="connsiteX127" fmla="*/ 4395672 w 6265354"/>
                  <a:gd name="connsiteY127" fmla="*/ 1269637 h 1774126"/>
                  <a:gd name="connsiteX128" fmla="*/ 4428438 w 6265354"/>
                  <a:gd name="connsiteY128" fmla="*/ 1307070 h 1774126"/>
                  <a:gd name="connsiteX129" fmla="*/ 4461299 w 6265354"/>
                  <a:gd name="connsiteY129" fmla="*/ 1382127 h 1774126"/>
                  <a:gd name="connsiteX130" fmla="*/ 4494065 w 6265354"/>
                  <a:gd name="connsiteY130" fmla="*/ 1386890 h 1774126"/>
                  <a:gd name="connsiteX131" fmla="*/ 4526832 w 6265354"/>
                  <a:gd name="connsiteY131" fmla="*/ 1394034 h 1774126"/>
                  <a:gd name="connsiteX132" fmla="*/ 4559693 w 6265354"/>
                  <a:gd name="connsiteY132" fmla="*/ 1428800 h 1774126"/>
                  <a:gd name="connsiteX133" fmla="*/ 4592459 w 6265354"/>
                  <a:gd name="connsiteY133" fmla="*/ 1565293 h 1774126"/>
                  <a:gd name="connsiteX134" fmla="*/ 4625320 w 6265354"/>
                  <a:gd name="connsiteY134" fmla="*/ 1648827 h 1774126"/>
                  <a:gd name="connsiteX135" fmla="*/ 4658086 w 6265354"/>
                  <a:gd name="connsiteY135" fmla="*/ 1743030 h 1774126"/>
                  <a:gd name="connsiteX136" fmla="*/ 4690852 w 6265354"/>
                  <a:gd name="connsiteY136" fmla="*/ 1774177 h 1774126"/>
                  <a:gd name="connsiteX137" fmla="*/ 4723713 w 6265354"/>
                  <a:gd name="connsiteY137" fmla="*/ 1570151 h 1774126"/>
                  <a:gd name="connsiteX138" fmla="*/ 4756479 w 6265354"/>
                  <a:gd name="connsiteY138" fmla="*/ 1594249 h 1774126"/>
                  <a:gd name="connsiteX139" fmla="*/ 4789341 w 6265354"/>
                  <a:gd name="connsiteY139" fmla="*/ 1664449 h 1774126"/>
                  <a:gd name="connsiteX140" fmla="*/ 4822106 w 6265354"/>
                  <a:gd name="connsiteY140" fmla="*/ 1757889 h 1774126"/>
                  <a:gd name="connsiteX141" fmla="*/ 4854872 w 6265354"/>
                  <a:gd name="connsiteY141" fmla="*/ 1646351 h 1774126"/>
                  <a:gd name="connsiteX142" fmla="*/ 4887734 w 6265354"/>
                  <a:gd name="connsiteY142" fmla="*/ 1641779 h 1774126"/>
                  <a:gd name="connsiteX143" fmla="*/ 4920500 w 6265354"/>
                  <a:gd name="connsiteY143" fmla="*/ 1596726 h 1774126"/>
                  <a:gd name="connsiteX144" fmla="*/ 4953266 w 6265354"/>
                  <a:gd name="connsiteY144" fmla="*/ 1639302 h 1774126"/>
                  <a:gd name="connsiteX145" fmla="*/ 4986127 w 6265354"/>
                  <a:gd name="connsiteY145" fmla="*/ 1595011 h 1774126"/>
                  <a:gd name="connsiteX146" fmla="*/ 5018893 w 6265354"/>
                  <a:gd name="connsiteY146" fmla="*/ 1522050 h 1774126"/>
                  <a:gd name="connsiteX147" fmla="*/ 5084520 w 6265354"/>
                  <a:gd name="connsiteY147" fmla="*/ 1468805 h 1774126"/>
                  <a:gd name="connsiteX148" fmla="*/ 5117286 w 6265354"/>
                  <a:gd name="connsiteY148" fmla="*/ 1663782 h 1774126"/>
                  <a:gd name="connsiteX149" fmla="*/ 5182913 w 6265354"/>
                  <a:gd name="connsiteY149" fmla="*/ 1235633 h 1774126"/>
                  <a:gd name="connsiteX150" fmla="*/ 5215775 w 6265354"/>
                  <a:gd name="connsiteY150" fmla="*/ 1170768 h 1774126"/>
                  <a:gd name="connsiteX151" fmla="*/ 5248541 w 6265354"/>
                  <a:gd name="connsiteY151" fmla="*/ 1001699 h 1774126"/>
                  <a:gd name="connsiteX152" fmla="*/ 5281307 w 6265354"/>
                  <a:gd name="connsiteY152" fmla="*/ 871587 h 1774126"/>
                  <a:gd name="connsiteX153" fmla="*/ 5314168 w 6265354"/>
                  <a:gd name="connsiteY153" fmla="*/ 773480 h 1774126"/>
                  <a:gd name="connsiteX154" fmla="*/ 5346934 w 6265354"/>
                  <a:gd name="connsiteY154" fmla="*/ 708901 h 1774126"/>
                  <a:gd name="connsiteX155" fmla="*/ 5379795 w 6265354"/>
                  <a:gd name="connsiteY155" fmla="*/ 552691 h 1774126"/>
                  <a:gd name="connsiteX156" fmla="*/ 5412561 w 6265354"/>
                  <a:gd name="connsiteY156" fmla="*/ 443153 h 1774126"/>
                  <a:gd name="connsiteX157" fmla="*/ 5445327 w 6265354"/>
                  <a:gd name="connsiteY157" fmla="*/ 365238 h 1774126"/>
                  <a:gd name="connsiteX158" fmla="*/ 5478188 w 6265354"/>
                  <a:gd name="connsiteY158" fmla="*/ 345141 h 1774126"/>
                  <a:gd name="connsiteX159" fmla="*/ 5510954 w 6265354"/>
                  <a:gd name="connsiteY159" fmla="*/ 310279 h 1774126"/>
                  <a:gd name="connsiteX160" fmla="*/ 5543720 w 6265354"/>
                  <a:gd name="connsiteY160" fmla="*/ 90823 h 1774126"/>
                  <a:gd name="connsiteX161" fmla="*/ 5576582 w 6265354"/>
                  <a:gd name="connsiteY161" fmla="*/ 50628 h 1774126"/>
                  <a:gd name="connsiteX162" fmla="*/ 5609348 w 6265354"/>
                  <a:gd name="connsiteY162" fmla="*/ 87870 h 1774126"/>
                  <a:gd name="connsiteX163" fmla="*/ 5642209 w 6265354"/>
                  <a:gd name="connsiteY163" fmla="*/ 171119 h 1774126"/>
                  <a:gd name="connsiteX164" fmla="*/ 5674975 w 6265354"/>
                  <a:gd name="connsiteY164" fmla="*/ 180358 h 1774126"/>
                  <a:gd name="connsiteX165" fmla="*/ 5707741 w 6265354"/>
                  <a:gd name="connsiteY165" fmla="*/ 250176 h 1774126"/>
                  <a:gd name="connsiteX166" fmla="*/ 5740602 w 6265354"/>
                  <a:gd name="connsiteY166" fmla="*/ 295801 h 1774126"/>
                  <a:gd name="connsiteX167" fmla="*/ 5773369 w 6265354"/>
                  <a:gd name="connsiteY167" fmla="*/ 285133 h 1774126"/>
                  <a:gd name="connsiteX168" fmla="*/ 5806229 w 6265354"/>
                  <a:gd name="connsiteY168" fmla="*/ 186550 h 1774126"/>
                  <a:gd name="connsiteX169" fmla="*/ 5838995 w 6265354"/>
                  <a:gd name="connsiteY169" fmla="*/ 219506 h 1774126"/>
                  <a:gd name="connsiteX170" fmla="*/ 5871761 w 6265354"/>
                  <a:gd name="connsiteY170" fmla="*/ 195979 h 1774126"/>
                  <a:gd name="connsiteX171" fmla="*/ 5904623 w 6265354"/>
                  <a:gd name="connsiteY171" fmla="*/ 50 h 1774126"/>
                  <a:gd name="connsiteX172" fmla="*/ 5937389 w 6265354"/>
                  <a:gd name="connsiteY172" fmla="*/ 60915 h 1774126"/>
                  <a:gd name="connsiteX173" fmla="*/ 5970250 w 6265354"/>
                  <a:gd name="connsiteY173" fmla="*/ 147687 h 1774126"/>
                  <a:gd name="connsiteX174" fmla="*/ 6003016 w 6265354"/>
                  <a:gd name="connsiteY174" fmla="*/ 175119 h 1774126"/>
                  <a:gd name="connsiteX175" fmla="*/ 6035782 w 6265354"/>
                  <a:gd name="connsiteY175" fmla="*/ 269322 h 1774126"/>
                  <a:gd name="connsiteX176" fmla="*/ 6068644 w 6265354"/>
                  <a:gd name="connsiteY176" fmla="*/ 274846 h 1774126"/>
                  <a:gd name="connsiteX177" fmla="*/ 6134175 w 6265354"/>
                  <a:gd name="connsiteY177" fmla="*/ 322757 h 1774126"/>
                  <a:gd name="connsiteX178" fmla="*/ 6167036 w 6265354"/>
                  <a:gd name="connsiteY178" fmla="*/ 309041 h 1774126"/>
                  <a:gd name="connsiteX179" fmla="*/ 6199802 w 6265354"/>
                  <a:gd name="connsiteY179" fmla="*/ 324662 h 1774126"/>
                  <a:gd name="connsiteX180" fmla="*/ 6232664 w 6265354"/>
                  <a:gd name="connsiteY180" fmla="*/ 354856 h 1774126"/>
                  <a:gd name="connsiteX181" fmla="*/ 6265430 w 6265354"/>
                  <a:gd name="connsiteY181" fmla="*/ 336663 h 177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6265354" h="1774126">
                    <a:moveTo>
                      <a:pt x="75" y="375621"/>
                    </a:moveTo>
                    <a:lnTo>
                      <a:pt x="32841" y="395242"/>
                    </a:lnTo>
                    <a:lnTo>
                      <a:pt x="65702" y="468013"/>
                    </a:lnTo>
                    <a:lnTo>
                      <a:pt x="98468" y="475062"/>
                    </a:lnTo>
                    <a:lnTo>
                      <a:pt x="131234" y="419817"/>
                    </a:lnTo>
                    <a:lnTo>
                      <a:pt x="164096" y="436104"/>
                    </a:lnTo>
                    <a:lnTo>
                      <a:pt x="196862" y="400576"/>
                    </a:lnTo>
                    <a:lnTo>
                      <a:pt x="229723" y="400862"/>
                    </a:lnTo>
                    <a:lnTo>
                      <a:pt x="262489" y="435819"/>
                    </a:lnTo>
                    <a:lnTo>
                      <a:pt x="295255" y="427818"/>
                    </a:lnTo>
                    <a:lnTo>
                      <a:pt x="328116" y="432390"/>
                    </a:lnTo>
                    <a:lnTo>
                      <a:pt x="360882" y="493635"/>
                    </a:lnTo>
                    <a:lnTo>
                      <a:pt x="393743" y="483920"/>
                    </a:lnTo>
                    <a:lnTo>
                      <a:pt x="426509" y="487444"/>
                    </a:lnTo>
                    <a:lnTo>
                      <a:pt x="459275" y="463060"/>
                    </a:lnTo>
                    <a:lnTo>
                      <a:pt x="492136" y="420198"/>
                    </a:lnTo>
                    <a:lnTo>
                      <a:pt x="524903" y="460774"/>
                    </a:lnTo>
                    <a:lnTo>
                      <a:pt x="557764" y="428103"/>
                    </a:lnTo>
                    <a:lnTo>
                      <a:pt x="590530" y="431723"/>
                    </a:lnTo>
                    <a:lnTo>
                      <a:pt x="623296" y="393718"/>
                    </a:lnTo>
                    <a:lnTo>
                      <a:pt x="656157" y="384955"/>
                    </a:lnTo>
                    <a:lnTo>
                      <a:pt x="688923" y="444010"/>
                    </a:lnTo>
                    <a:lnTo>
                      <a:pt x="721689" y="410101"/>
                    </a:lnTo>
                    <a:lnTo>
                      <a:pt x="754550" y="455345"/>
                    </a:lnTo>
                    <a:lnTo>
                      <a:pt x="787316" y="477252"/>
                    </a:lnTo>
                    <a:lnTo>
                      <a:pt x="852944" y="628700"/>
                    </a:lnTo>
                    <a:lnTo>
                      <a:pt x="885710" y="651084"/>
                    </a:lnTo>
                    <a:lnTo>
                      <a:pt x="918571" y="691184"/>
                    </a:lnTo>
                    <a:lnTo>
                      <a:pt x="951337" y="719664"/>
                    </a:lnTo>
                    <a:lnTo>
                      <a:pt x="984198" y="816057"/>
                    </a:lnTo>
                    <a:lnTo>
                      <a:pt x="1016964" y="847966"/>
                    </a:lnTo>
                    <a:lnTo>
                      <a:pt x="1082591" y="1153146"/>
                    </a:lnTo>
                    <a:lnTo>
                      <a:pt x="1115357" y="1234776"/>
                    </a:lnTo>
                    <a:lnTo>
                      <a:pt x="1148219" y="1247063"/>
                    </a:lnTo>
                    <a:lnTo>
                      <a:pt x="1180985" y="1146003"/>
                    </a:lnTo>
                    <a:lnTo>
                      <a:pt x="1213751" y="1269637"/>
                    </a:lnTo>
                    <a:lnTo>
                      <a:pt x="1246612" y="1305832"/>
                    </a:lnTo>
                    <a:lnTo>
                      <a:pt x="1279378" y="1362696"/>
                    </a:lnTo>
                    <a:lnTo>
                      <a:pt x="1312144" y="1339836"/>
                    </a:lnTo>
                    <a:lnTo>
                      <a:pt x="1345005" y="1309737"/>
                    </a:lnTo>
                    <a:lnTo>
                      <a:pt x="1377771" y="1362982"/>
                    </a:lnTo>
                    <a:lnTo>
                      <a:pt x="1410632" y="1327263"/>
                    </a:lnTo>
                    <a:lnTo>
                      <a:pt x="1443398" y="1468805"/>
                    </a:lnTo>
                    <a:lnTo>
                      <a:pt x="1509026" y="1625586"/>
                    </a:lnTo>
                    <a:lnTo>
                      <a:pt x="1541792" y="1682070"/>
                    </a:lnTo>
                    <a:lnTo>
                      <a:pt x="1574653" y="1673307"/>
                    </a:lnTo>
                    <a:lnTo>
                      <a:pt x="1607419" y="1570056"/>
                    </a:lnTo>
                    <a:lnTo>
                      <a:pt x="1640185" y="1563484"/>
                    </a:lnTo>
                    <a:lnTo>
                      <a:pt x="1673046" y="1632063"/>
                    </a:lnTo>
                    <a:lnTo>
                      <a:pt x="1705812" y="1503857"/>
                    </a:lnTo>
                    <a:lnTo>
                      <a:pt x="1738578" y="1453089"/>
                    </a:lnTo>
                    <a:lnTo>
                      <a:pt x="1771439" y="1386604"/>
                    </a:lnTo>
                    <a:lnTo>
                      <a:pt x="1804205" y="1386318"/>
                    </a:lnTo>
                    <a:lnTo>
                      <a:pt x="1837067" y="1318596"/>
                    </a:lnTo>
                    <a:lnTo>
                      <a:pt x="1869833" y="1295450"/>
                    </a:lnTo>
                    <a:lnTo>
                      <a:pt x="1902599" y="1229156"/>
                    </a:lnTo>
                    <a:lnTo>
                      <a:pt x="1935460" y="1241919"/>
                    </a:lnTo>
                    <a:lnTo>
                      <a:pt x="1968226" y="1185627"/>
                    </a:lnTo>
                    <a:lnTo>
                      <a:pt x="2001087" y="1087995"/>
                    </a:lnTo>
                    <a:lnTo>
                      <a:pt x="2033853" y="991412"/>
                    </a:lnTo>
                    <a:lnTo>
                      <a:pt x="2066619" y="960265"/>
                    </a:lnTo>
                    <a:lnTo>
                      <a:pt x="2099480" y="819676"/>
                    </a:lnTo>
                    <a:lnTo>
                      <a:pt x="2132246" y="723664"/>
                    </a:lnTo>
                    <a:lnTo>
                      <a:pt x="2165108" y="629081"/>
                    </a:lnTo>
                    <a:lnTo>
                      <a:pt x="2197874" y="585266"/>
                    </a:lnTo>
                    <a:lnTo>
                      <a:pt x="2230640" y="453250"/>
                    </a:lnTo>
                    <a:lnTo>
                      <a:pt x="2263501" y="378002"/>
                    </a:lnTo>
                    <a:lnTo>
                      <a:pt x="2296267" y="328662"/>
                    </a:lnTo>
                    <a:lnTo>
                      <a:pt x="2329033" y="325329"/>
                    </a:lnTo>
                    <a:lnTo>
                      <a:pt x="2361894" y="679754"/>
                    </a:lnTo>
                    <a:lnTo>
                      <a:pt x="2394660" y="496398"/>
                    </a:lnTo>
                    <a:lnTo>
                      <a:pt x="2427521" y="446392"/>
                    </a:lnTo>
                    <a:lnTo>
                      <a:pt x="2460287" y="439438"/>
                    </a:lnTo>
                    <a:lnTo>
                      <a:pt x="2493053" y="409149"/>
                    </a:lnTo>
                    <a:lnTo>
                      <a:pt x="2525915" y="415530"/>
                    </a:lnTo>
                    <a:lnTo>
                      <a:pt x="2558681" y="422103"/>
                    </a:lnTo>
                    <a:lnTo>
                      <a:pt x="2591542" y="404672"/>
                    </a:lnTo>
                    <a:lnTo>
                      <a:pt x="2689935" y="285800"/>
                    </a:lnTo>
                    <a:lnTo>
                      <a:pt x="2722701" y="262178"/>
                    </a:lnTo>
                    <a:lnTo>
                      <a:pt x="2755562" y="154926"/>
                    </a:lnTo>
                    <a:lnTo>
                      <a:pt x="2788328" y="333806"/>
                    </a:lnTo>
                    <a:lnTo>
                      <a:pt x="2821095" y="369810"/>
                    </a:lnTo>
                    <a:lnTo>
                      <a:pt x="2853956" y="310851"/>
                    </a:lnTo>
                    <a:lnTo>
                      <a:pt x="2919488" y="383526"/>
                    </a:lnTo>
                    <a:lnTo>
                      <a:pt x="2952349" y="397338"/>
                    </a:lnTo>
                    <a:lnTo>
                      <a:pt x="2985115" y="364953"/>
                    </a:lnTo>
                    <a:lnTo>
                      <a:pt x="3017976" y="371334"/>
                    </a:lnTo>
                    <a:lnTo>
                      <a:pt x="3050742" y="349522"/>
                    </a:lnTo>
                    <a:lnTo>
                      <a:pt x="3083508" y="339140"/>
                    </a:lnTo>
                    <a:lnTo>
                      <a:pt x="3116370" y="363238"/>
                    </a:lnTo>
                    <a:lnTo>
                      <a:pt x="3149135" y="154736"/>
                    </a:lnTo>
                    <a:lnTo>
                      <a:pt x="3181997" y="231888"/>
                    </a:lnTo>
                    <a:lnTo>
                      <a:pt x="3214763" y="339997"/>
                    </a:lnTo>
                    <a:lnTo>
                      <a:pt x="3247529" y="342474"/>
                    </a:lnTo>
                    <a:lnTo>
                      <a:pt x="3280390" y="352856"/>
                    </a:lnTo>
                    <a:lnTo>
                      <a:pt x="3313156" y="319042"/>
                    </a:lnTo>
                    <a:lnTo>
                      <a:pt x="3345922" y="384955"/>
                    </a:lnTo>
                    <a:lnTo>
                      <a:pt x="3378783" y="387432"/>
                    </a:lnTo>
                    <a:lnTo>
                      <a:pt x="3411549" y="359809"/>
                    </a:lnTo>
                    <a:lnTo>
                      <a:pt x="3444410" y="402862"/>
                    </a:lnTo>
                    <a:lnTo>
                      <a:pt x="3477176" y="411720"/>
                    </a:lnTo>
                    <a:lnTo>
                      <a:pt x="3509942" y="403719"/>
                    </a:lnTo>
                    <a:lnTo>
                      <a:pt x="3542804" y="381526"/>
                    </a:lnTo>
                    <a:lnTo>
                      <a:pt x="3575570" y="393051"/>
                    </a:lnTo>
                    <a:lnTo>
                      <a:pt x="3608431" y="376097"/>
                    </a:lnTo>
                    <a:lnTo>
                      <a:pt x="3641197" y="355142"/>
                    </a:lnTo>
                    <a:lnTo>
                      <a:pt x="3673963" y="419531"/>
                    </a:lnTo>
                    <a:lnTo>
                      <a:pt x="3706824" y="373906"/>
                    </a:lnTo>
                    <a:lnTo>
                      <a:pt x="3739590" y="377716"/>
                    </a:lnTo>
                    <a:lnTo>
                      <a:pt x="3772451" y="294849"/>
                    </a:lnTo>
                    <a:lnTo>
                      <a:pt x="3805217" y="372763"/>
                    </a:lnTo>
                    <a:lnTo>
                      <a:pt x="3837983" y="460679"/>
                    </a:lnTo>
                    <a:lnTo>
                      <a:pt x="3870845" y="453726"/>
                    </a:lnTo>
                    <a:lnTo>
                      <a:pt x="3936377" y="484110"/>
                    </a:lnTo>
                    <a:lnTo>
                      <a:pt x="3969238" y="592600"/>
                    </a:lnTo>
                    <a:lnTo>
                      <a:pt x="4002004" y="658132"/>
                    </a:lnTo>
                    <a:lnTo>
                      <a:pt x="4034865" y="758335"/>
                    </a:lnTo>
                    <a:lnTo>
                      <a:pt x="4067631" y="801484"/>
                    </a:lnTo>
                    <a:lnTo>
                      <a:pt x="4100397" y="863968"/>
                    </a:lnTo>
                    <a:lnTo>
                      <a:pt x="4133258" y="940453"/>
                    </a:lnTo>
                    <a:lnTo>
                      <a:pt x="4166024" y="957693"/>
                    </a:lnTo>
                    <a:lnTo>
                      <a:pt x="4198886" y="1127238"/>
                    </a:lnTo>
                    <a:lnTo>
                      <a:pt x="4231652" y="1236014"/>
                    </a:lnTo>
                    <a:lnTo>
                      <a:pt x="4264418" y="1368983"/>
                    </a:lnTo>
                    <a:lnTo>
                      <a:pt x="4297279" y="1398225"/>
                    </a:lnTo>
                    <a:lnTo>
                      <a:pt x="4330045" y="984078"/>
                    </a:lnTo>
                    <a:lnTo>
                      <a:pt x="4362906" y="1177054"/>
                    </a:lnTo>
                    <a:lnTo>
                      <a:pt x="4395672" y="1269637"/>
                    </a:lnTo>
                    <a:lnTo>
                      <a:pt x="4428438" y="1307070"/>
                    </a:lnTo>
                    <a:lnTo>
                      <a:pt x="4461299" y="1382127"/>
                    </a:lnTo>
                    <a:lnTo>
                      <a:pt x="4494065" y="1386890"/>
                    </a:lnTo>
                    <a:lnTo>
                      <a:pt x="4526832" y="1394034"/>
                    </a:lnTo>
                    <a:lnTo>
                      <a:pt x="4559693" y="1428800"/>
                    </a:lnTo>
                    <a:lnTo>
                      <a:pt x="4592459" y="1565293"/>
                    </a:lnTo>
                    <a:lnTo>
                      <a:pt x="4625320" y="1648827"/>
                    </a:lnTo>
                    <a:lnTo>
                      <a:pt x="4658086" y="1743030"/>
                    </a:lnTo>
                    <a:lnTo>
                      <a:pt x="4690852" y="1774177"/>
                    </a:lnTo>
                    <a:lnTo>
                      <a:pt x="4723713" y="1570151"/>
                    </a:lnTo>
                    <a:lnTo>
                      <a:pt x="4756479" y="1594249"/>
                    </a:lnTo>
                    <a:lnTo>
                      <a:pt x="4789341" y="1664449"/>
                    </a:lnTo>
                    <a:lnTo>
                      <a:pt x="4822106" y="1757889"/>
                    </a:lnTo>
                    <a:lnTo>
                      <a:pt x="4854872" y="1646351"/>
                    </a:lnTo>
                    <a:lnTo>
                      <a:pt x="4887734" y="1641779"/>
                    </a:lnTo>
                    <a:lnTo>
                      <a:pt x="4920500" y="1596726"/>
                    </a:lnTo>
                    <a:lnTo>
                      <a:pt x="4953266" y="1639302"/>
                    </a:lnTo>
                    <a:lnTo>
                      <a:pt x="4986127" y="1595011"/>
                    </a:lnTo>
                    <a:lnTo>
                      <a:pt x="5018893" y="1522050"/>
                    </a:lnTo>
                    <a:lnTo>
                      <a:pt x="5084520" y="1468805"/>
                    </a:lnTo>
                    <a:lnTo>
                      <a:pt x="5117286" y="1663782"/>
                    </a:lnTo>
                    <a:lnTo>
                      <a:pt x="5182913" y="1235633"/>
                    </a:lnTo>
                    <a:lnTo>
                      <a:pt x="5215775" y="1170768"/>
                    </a:lnTo>
                    <a:lnTo>
                      <a:pt x="5248541" y="1001699"/>
                    </a:lnTo>
                    <a:lnTo>
                      <a:pt x="5281307" y="871587"/>
                    </a:lnTo>
                    <a:lnTo>
                      <a:pt x="5314168" y="773480"/>
                    </a:lnTo>
                    <a:lnTo>
                      <a:pt x="5346934" y="708901"/>
                    </a:lnTo>
                    <a:lnTo>
                      <a:pt x="5379795" y="552691"/>
                    </a:lnTo>
                    <a:lnTo>
                      <a:pt x="5412561" y="443153"/>
                    </a:lnTo>
                    <a:lnTo>
                      <a:pt x="5445327" y="365238"/>
                    </a:lnTo>
                    <a:lnTo>
                      <a:pt x="5478188" y="345141"/>
                    </a:lnTo>
                    <a:lnTo>
                      <a:pt x="5510954" y="310279"/>
                    </a:lnTo>
                    <a:lnTo>
                      <a:pt x="5543720" y="90823"/>
                    </a:lnTo>
                    <a:lnTo>
                      <a:pt x="5576582" y="50628"/>
                    </a:lnTo>
                    <a:lnTo>
                      <a:pt x="5609348" y="87870"/>
                    </a:lnTo>
                    <a:lnTo>
                      <a:pt x="5642209" y="171119"/>
                    </a:lnTo>
                    <a:lnTo>
                      <a:pt x="5674975" y="180358"/>
                    </a:lnTo>
                    <a:lnTo>
                      <a:pt x="5707741" y="250176"/>
                    </a:lnTo>
                    <a:lnTo>
                      <a:pt x="5740602" y="295801"/>
                    </a:lnTo>
                    <a:lnTo>
                      <a:pt x="5773369" y="285133"/>
                    </a:lnTo>
                    <a:lnTo>
                      <a:pt x="5806229" y="186550"/>
                    </a:lnTo>
                    <a:lnTo>
                      <a:pt x="5838995" y="219506"/>
                    </a:lnTo>
                    <a:lnTo>
                      <a:pt x="5871761" y="195979"/>
                    </a:lnTo>
                    <a:lnTo>
                      <a:pt x="5904623" y="50"/>
                    </a:lnTo>
                    <a:lnTo>
                      <a:pt x="5937389" y="60915"/>
                    </a:lnTo>
                    <a:lnTo>
                      <a:pt x="5970250" y="147687"/>
                    </a:lnTo>
                    <a:lnTo>
                      <a:pt x="6003016" y="175119"/>
                    </a:lnTo>
                    <a:lnTo>
                      <a:pt x="6035782" y="269322"/>
                    </a:lnTo>
                    <a:lnTo>
                      <a:pt x="6068644" y="274846"/>
                    </a:lnTo>
                    <a:lnTo>
                      <a:pt x="6134175" y="322757"/>
                    </a:lnTo>
                    <a:lnTo>
                      <a:pt x="6167036" y="309041"/>
                    </a:lnTo>
                    <a:lnTo>
                      <a:pt x="6199802" y="324662"/>
                    </a:lnTo>
                    <a:lnTo>
                      <a:pt x="6232664" y="354856"/>
                    </a:lnTo>
                    <a:lnTo>
                      <a:pt x="6265430" y="336663"/>
                    </a:lnTo>
                  </a:path>
                </a:pathLst>
              </a:custGeom>
              <a:noFill/>
              <a:ln w="28575" cap="flat">
                <a:solidFill>
                  <a:srgbClr val="D62728">
                    <a:alpha val="5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02C8A7-C4FE-0506-B275-EF43F9341530}"/>
                </a:ext>
              </a:extLst>
            </p:cNvPr>
            <p:cNvSpPr/>
            <p:nvPr/>
          </p:nvSpPr>
          <p:spPr>
            <a:xfrm>
              <a:off x="2915013" y="2346896"/>
              <a:ext cx="6265354" cy="1864328"/>
            </a:xfrm>
            <a:custGeom>
              <a:avLst/>
              <a:gdLst>
                <a:gd name="connsiteX0" fmla="*/ 75 w 6265354"/>
                <a:gd name="connsiteY0" fmla="*/ 453726 h 1864328"/>
                <a:gd name="connsiteX1" fmla="*/ 32841 w 6265354"/>
                <a:gd name="connsiteY1" fmla="*/ 439153 h 1864328"/>
                <a:gd name="connsiteX2" fmla="*/ 65702 w 6265354"/>
                <a:gd name="connsiteY2" fmla="*/ 473347 h 1864328"/>
                <a:gd name="connsiteX3" fmla="*/ 98468 w 6265354"/>
                <a:gd name="connsiteY3" fmla="*/ 502780 h 1864328"/>
                <a:gd name="connsiteX4" fmla="*/ 131234 w 6265354"/>
                <a:gd name="connsiteY4" fmla="*/ 506113 h 1864328"/>
                <a:gd name="connsiteX5" fmla="*/ 164096 w 6265354"/>
                <a:gd name="connsiteY5" fmla="*/ 424389 h 1864328"/>
                <a:gd name="connsiteX6" fmla="*/ 196862 w 6265354"/>
                <a:gd name="connsiteY6" fmla="*/ 450963 h 1864328"/>
                <a:gd name="connsiteX7" fmla="*/ 262489 w 6265354"/>
                <a:gd name="connsiteY7" fmla="*/ 493921 h 1864328"/>
                <a:gd name="connsiteX8" fmla="*/ 295255 w 6265354"/>
                <a:gd name="connsiteY8" fmla="*/ 489445 h 1864328"/>
                <a:gd name="connsiteX9" fmla="*/ 328116 w 6265354"/>
                <a:gd name="connsiteY9" fmla="*/ 506113 h 1864328"/>
                <a:gd name="connsiteX10" fmla="*/ 360882 w 6265354"/>
                <a:gd name="connsiteY10" fmla="*/ 490207 h 1864328"/>
                <a:gd name="connsiteX11" fmla="*/ 393743 w 6265354"/>
                <a:gd name="connsiteY11" fmla="*/ 565168 h 1864328"/>
                <a:gd name="connsiteX12" fmla="*/ 426509 w 6265354"/>
                <a:gd name="connsiteY12" fmla="*/ 522211 h 1864328"/>
                <a:gd name="connsiteX13" fmla="*/ 492136 w 6265354"/>
                <a:gd name="connsiteY13" fmla="*/ 478681 h 1864328"/>
                <a:gd name="connsiteX14" fmla="*/ 524903 w 6265354"/>
                <a:gd name="connsiteY14" fmla="*/ 483063 h 1864328"/>
                <a:gd name="connsiteX15" fmla="*/ 557764 w 6265354"/>
                <a:gd name="connsiteY15" fmla="*/ 512400 h 1864328"/>
                <a:gd name="connsiteX16" fmla="*/ 590530 w 6265354"/>
                <a:gd name="connsiteY16" fmla="*/ 455726 h 1864328"/>
                <a:gd name="connsiteX17" fmla="*/ 623296 w 6265354"/>
                <a:gd name="connsiteY17" fmla="*/ 381050 h 1864328"/>
                <a:gd name="connsiteX18" fmla="*/ 656157 w 6265354"/>
                <a:gd name="connsiteY18" fmla="*/ 448963 h 1864328"/>
                <a:gd name="connsiteX19" fmla="*/ 688923 w 6265354"/>
                <a:gd name="connsiteY19" fmla="*/ 496112 h 1864328"/>
                <a:gd name="connsiteX20" fmla="*/ 721689 w 6265354"/>
                <a:gd name="connsiteY20" fmla="*/ 507161 h 1864328"/>
                <a:gd name="connsiteX21" fmla="*/ 754550 w 6265354"/>
                <a:gd name="connsiteY21" fmla="*/ 456583 h 1864328"/>
                <a:gd name="connsiteX22" fmla="*/ 787316 w 6265354"/>
                <a:gd name="connsiteY22" fmla="*/ 499446 h 1864328"/>
                <a:gd name="connsiteX23" fmla="*/ 852944 w 6265354"/>
                <a:gd name="connsiteY23" fmla="*/ 658513 h 1864328"/>
                <a:gd name="connsiteX24" fmla="*/ 885710 w 6265354"/>
                <a:gd name="connsiteY24" fmla="*/ 669658 h 1864328"/>
                <a:gd name="connsiteX25" fmla="*/ 951337 w 6265354"/>
                <a:gd name="connsiteY25" fmla="*/ 785196 h 1864328"/>
                <a:gd name="connsiteX26" fmla="*/ 984198 w 6265354"/>
                <a:gd name="connsiteY26" fmla="*/ 815200 h 1864328"/>
                <a:gd name="connsiteX27" fmla="*/ 1049730 w 6265354"/>
                <a:gd name="connsiteY27" fmla="*/ 1024178 h 1864328"/>
                <a:gd name="connsiteX28" fmla="*/ 1082591 w 6265354"/>
                <a:gd name="connsiteY28" fmla="*/ 1158862 h 1864328"/>
                <a:gd name="connsiteX29" fmla="*/ 1115357 w 6265354"/>
                <a:gd name="connsiteY29" fmla="*/ 1292021 h 1864328"/>
                <a:gd name="connsiteX30" fmla="*/ 1148219 w 6265354"/>
                <a:gd name="connsiteY30" fmla="*/ 1268685 h 1864328"/>
                <a:gd name="connsiteX31" fmla="*/ 1180985 w 6265354"/>
                <a:gd name="connsiteY31" fmla="*/ 1218393 h 1864328"/>
                <a:gd name="connsiteX32" fmla="*/ 1213751 w 6265354"/>
                <a:gd name="connsiteY32" fmla="*/ 1276590 h 1864328"/>
                <a:gd name="connsiteX33" fmla="*/ 1246612 w 6265354"/>
                <a:gd name="connsiteY33" fmla="*/ 1306499 h 1864328"/>
                <a:gd name="connsiteX34" fmla="*/ 1279378 w 6265354"/>
                <a:gd name="connsiteY34" fmla="*/ 1373841 h 1864328"/>
                <a:gd name="connsiteX35" fmla="*/ 1345005 w 6265354"/>
                <a:gd name="connsiteY35" fmla="*/ 1360506 h 1864328"/>
                <a:gd name="connsiteX36" fmla="*/ 1377771 w 6265354"/>
                <a:gd name="connsiteY36" fmla="*/ 1398225 h 1864328"/>
                <a:gd name="connsiteX37" fmla="*/ 1410632 w 6265354"/>
                <a:gd name="connsiteY37" fmla="*/ 1391081 h 1864328"/>
                <a:gd name="connsiteX38" fmla="*/ 1443398 w 6265354"/>
                <a:gd name="connsiteY38" fmla="*/ 1500619 h 1864328"/>
                <a:gd name="connsiteX39" fmla="*/ 1509026 w 6265354"/>
                <a:gd name="connsiteY39" fmla="*/ 1650828 h 1864328"/>
                <a:gd name="connsiteX40" fmla="*/ 1541792 w 6265354"/>
                <a:gd name="connsiteY40" fmla="*/ 1732362 h 1864328"/>
                <a:gd name="connsiteX41" fmla="*/ 1607419 w 6265354"/>
                <a:gd name="connsiteY41" fmla="*/ 1626730 h 1864328"/>
                <a:gd name="connsiteX42" fmla="*/ 1640185 w 6265354"/>
                <a:gd name="connsiteY42" fmla="*/ 1599107 h 1864328"/>
                <a:gd name="connsiteX43" fmla="*/ 1673046 w 6265354"/>
                <a:gd name="connsiteY43" fmla="*/ 1657019 h 1864328"/>
                <a:gd name="connsiteX44" fmla="*/ 1705812 w 6265354"/>
                <a:gd name="connsiteY44" fmla="*/ 1570532 h 1864328"/>
                <a:gd name="connsiteX45" fmla="*/ 1738578 w 6265354"/>
                <a:gd name="connsiteY45" fmla="*/ 1489665 h 1864328"/>
                <a:gd name="connsiteX46" fmla="*/ 1771439 w 6265354"/>
                <a:gd name="connsiteY46" fmla="*/ 1451374 h 1864328"/>
                <a:gd name="connsiteX47" fmla="*/ 1804205 w 6265354"/>
                <a:gd name="connsiteY47" fmla="*/ 1447183 h 1864328"/>
                <a:gd name="connsiteX48" fmla="*/ 1837067 w 6265354"/>
                <a:gd name="connsiteY48" fmla="*/ 1365649 h 1864328"/>
                <a:gd name="connsiteX49" fmla="*/ 1869833 w 6265354"/>
                <a:gd name="connsiteY49" fmla="*/ 1342885 h 1864328"/>
                <a:gd name="connsiteX50" fmla="*/ 1902599 w 6265354"/>
                <a:gd name="connsiteY50" fmla="*/ 1285925 h 1864328"/>
                <a:gd name="connsiteX51" fmla="*/ 1935460 w 6265354"/>
                <a:gd name="connsiteY51" fmla="*/ 1222489 h 1864328"/>
                <a:gd name="connsiteX52" fmla="*/ 1968226 w 6265354"/>
                <a:gd name="connsiteY52" fmla="*/ 1231252 h 1864328"/>
                <a:gd name="connsiteX53" fmla="*/ 2033853 w 6265354"/>
                <a:gd name="connsiteY53" fmla="*/ 1026464 h 1864328"/>
                <a:gd name="connsiteX54" fmla="*/ 2066619 w 6265354"/>
                <a:gd name="connsiteY54" fmla="*/ 962742 h 1864328"/>
                <a:gd name="connsiteX55" fmla="*/ 2132246 w 6265354"/>
                <a:gd name="connsiteY55" fmla="*/ 788530 h 1864328"/>
                <a:gd name="connsiteX56" fmla="*/ 2165108 w 6265354"/>
                <a:gd name="connsiteY56" fmla="*/ 671563 h 1864328"/>
                <a:gd name="connsiteX57" fmla="*/ 2197874 w 6265354"/>
                <a:gd name="connsiteY57" fmla="*/ 617556 h 1864328"/>
                <a:gd name="connsiteX58" fmla="*/ 2230640 w 6265354"/>
                <a:gd name="connsiteY58" fmla="*/ 507066 h 1864328"/>
                <a:gd name="connsiteX59" fmla="*/ 2263501 w 6265354"/>
                <a:gd name="connsiteY59" fmla="*/ 454107 h 1864328"/>
                <a:gd name="connsiteX60" fmla="*/ 2296267 w 6265354"/>
                <a:gd name="connsiteY60" fmla="*/ 383812 h 1864328"/>
                <a:gd name="connsiteX61" fmla="*/ 2329033 w 6265354"/>
                <a:gd name="connsiteY61" fmla="*/ 303612 h 1864328"/>
                <a:gd name="connsiteX62" fmla="*/ 2361894 w 6265354"/>
                <a:gd name="connsiteY62" fmla="*/ 680802 h 1864328"/>
                <a:gd name="connsiteX63" fmla="*/ 2394660 w 6265354"/>
                <a:gd name="connsiteY63" fmla="*/ 542880 h 1864328"/>
                <a:gd name="connsiteX64" fmla="*/ 2427521 w 6265354"/>
                <a:gd name="connsiteY64" fmla="*/ 483253 h 1864328"/>
                <a:gd name="connsiteX65" fmla="*/ 2460287 w 6265354"/>
                <a:gd name="connsiteY65" fmla="*/ 500684 h 1864328"/>
                <a:gd name="connsiteX66" fmla="*/ 2493053 w 6265354"/>
                <a:gd name="connsiteY66" fmla="*/ 433057 h 1864328"/>
                <a:gd name="connsiteX67" fmla="*/ 2525915 w 6265354"/>
                <a:gd name="connsiteY67" fmla="*/ 480110 h 1864328"/>
                <a:gd name="connsiteX68" fmla="*/ 2558681 w 6265354"/>
                <a:gd name="connsiteY68" fmla="*/ 462203 h 1864328"/>
                <a:gd name="connsiteX69" fmla="*/ 2591542 w 6265354"/>
                <a:gd name="connsiteY69" fmla="*/ 486396 h 1864328"/>
                <a:gd name="connsiteX70" fmla="*/ 2624308 w 6265354"/>
                <a:gd name="connsiteY70" fmla="*/ 423627 h 1864328"/>
                <a:gd name="connsiteX71" fmla="*/ 2689935 w 6265354"/>
                <a:gd name="connsiteY71" fmla="*/ 315899 h 1864328"/>
                <a:gd name="connsiteX72" fmla="*/ 2722701 w 6265354"/>
                <a:gd name="connsiteY72" fmla="*/ 285895 h 1864328"/>
                <a:gd name="connsiteX73" fmla="*/ 2755562 w 6265354"/>
                <a:gd name="connsiteY73" fmla="*/ 257034 h 1864328"/>
                <a:gd name="connsiteX74" fmla="*/ 2788328 w 6265354"/>
                <a:gd name="connsiteY74" fmla="*/ 354190 h 1864328"/>
                <a:gd name="connsiteX75" fmla="*/ 2821095 w 6265354"/>
                <a:gd name="connsiteY75" fmla="*/ 421627 h 1864328"/>
                <a:gd name="connsiteX76" fmla="*/ 2853956 w 6265354"/>
                <a:gd name="connsiteY76" fmla="*/ 348475 h 1864328"/>
                <a:gd name="connsiteX77" fmla="*/ 2919488 w 6265354"/>
                <a:gd name="connsiteY77" fmla="*/ 477729 h 1864328"/>
                <a:gd name="connsiteX78" fmla="*/ 2952349 w 6265354"/>
                <a:gd name="connsiteY78" fmla="*/ 411530 h 1864328"/>
                <a:gd name="connsiteX79" fmla="*/ 2985115 w 6265354"/>
                <a:gd name="connsiteY79" fmla="*/ 462394 h 1864328"/>
                <a:gd name="connsiteX80" fmla="*/ 3017976 w 6265354"/>
                <a:gd name="connsiteY80" fmla="*/ 407625 h 1864328"/>
                <a:gd name="connsiteX81" fmla="*/ 3050742 w 6265354"/>
                <a:gd name="connsiteY81" fmla="*/ 416959 h 1864328"/>
                <a:gd name="connsiteX82" fmla="*/ 3083508 w 6265354"/>
                <a:gd name="connsiteY82" fmla="*/ 443153 h 1864328"/>
                <a:gd name="connsiteX83" fmla="*/ 3116370 w 6265354"/>
                <a:gd name="connsiteY83" fmla="*/ 423246 h 1864328"/>
                <a:gd name="connsiteX84" fmla="*/ 3149135 w 6265354"/>
                <a:gd name="connsiteY84" fmla="*/ 183978 h 1864328"/>
                <a:gd name="connsiteX85" fmla="*/ 3181997 w 6265354"/>
                <a:gd name="connsiteY85" fmla="*/ 277894 h 1864328"/>
                <a:gd name="connsiteX86" fmla="*/ 3214763 w 6265354"/>
                <a:gd name="connsiteY86" fmla="*/ 343998 h 1864328"/>
                <a:gd name="connsiteX87" fmla="*/ 3247529 w 6265354"/>
                <a:gd name="connsiteY87" fmla="*/ 406767 h 1864328"/>
                <a:gd name="connsiteX88" fmla="*/ 3280390 w 6265354"/>
                <a:gd name="connsiteY88" fmla="*/ 387717 h 1864328"/>
                <a:gd name="connsiteX89" fmla="*/ 3313156 w 6265354"/>
                <a:gd name="connsiteY89" fmla="*/ 351904 h 1864328"/>
                <a:gd name="connsiteX90" fmla="*/ 3345922 w 6265354"/>
                <a:gd name="connsiteY90" fmla="*/ 412483 h 1864328"/>
                <a:gd name="connsiteX91" fmla="*/ 3411549 w 6265354"/>
                <a:gd name="connsiteY91" fmla="*/ 434771 h 1864328"/>
                <a:gd name="connsiteX92" fmla="*/ 3444410 w 6265354"/>
                <a:gd name="connsiteY92" fmla="*/ 443725 h 1864328"/>
                <a:gd name="connsiteX93" fmla="*/ 3477176 w 6265354"/>
                <a:gd name="connsiteY93" fmla="*/ 484206 h 1864328"/>
                <a:gd name="connsiteX94" fmla="*/ 3509942 w 6265354"/>
                <a:gd name="connsiteY94" fmla="*/ 478396 h 1864328"/>
                <a:gd name="connsiteX95" fmla="*/ 3542804 w 6265354"/>
                <a:gd name="connsiteY95" fmla="*/ 389051 h 1864328"/>
                <a:gd name="connsiteX96" fmla="*/ 3575570 w 6265354"/>
                <a:gd name="connsiteY96" fmla="*/ 480586 h 1864328"/>
                <a:gd name="connsiteX97" fmla="*/ 3608431 w 6265354"/>
                <a:gd name="connsiteY97" fmla="*/ 436390 h 1864328"/>
                <a:gd name="connsiteX98" fmla="*/ 3641197 w 6265354"/>
                <a:gd name="connsiteY98" fmla="*/ 411816 h 1864328"/>
                <a:gd name="connsiteX99" fmla="*/ 3673963 w 6265354"/>
                <a:gd name="connsiteY99" fmla="*/ 455726 h 1864328"/>
                <a:gd name="connsiteX100" fmla="*/ 3706824 w 6265354"/>
                <a:gd name="connsiteY100" fmla="*/ 450011 h 1864328"/>
                <a:gd name="connsiteX101" fmla="*/ 3739590 w 6265354"/>
                <a:gd name="connsiteY101" fmla="*/ 430294 h 1864328"/>
                <a:gd name="connsiteX102" fmla="*/ 3772451 w 6265354"/>
                <a:gd name="connsiteY102" fmla="*/ 378574 h 1864328"/>
                <a:gd name="connsiteX103" fmla="*/ 3870845 w 6265354"/>
                <a:gd name="connsiteY103" fmla="*/ 482967 h 1864328"/>
                <a:gd name="connsiteX104" fmla="*/ 3903611 w 6265354"/>
                <a:gd name="connsiteY104" fmla="*/ 509923 h 1864328"/>
                <a:gd name="connsiteX105" fmla="*/ 3936377 w 6265354"/>
                <a:gd name="connsiteY105" fmla="*/ 538498 h 1864328"/>
                <a:gd name="connsiteX106" fmla="*/ 3969238 w 6265354"/>
                <a:gd name="connsiteY106" fmla="*/ 622985 h 1864328"/>
                <a:gd name="connsiteX107" fmla="*/ 4002004 w 6265354"/>
                <a:gd name="connsiteY107" fmla="*/ 708329 h 1864328"/>
                <a:gd name="connsiteX108" fmla="*/ 4034865 w 6265354"/>
                <a:gd name="connsiteY108" fmla="*/ 766717 h 1864328"/>
                <a:gd name="connsiteX109" fmla="*/ 4067631 w 6265354"/>
                <a:gd name="connsiteY109" fmla="*/ 819200 h 1864328"/>
                <a:gd name="connsiteX110" fmla="*/ 4100397 w 6265354"/>
                <a:gd name="connsiteY110" fmla="*/ 891876 h 1864328"/>
                <a:gd name="connsiteX111" fmla="*/ 4133258 w 6265354"/>
                <a:gd name="connsiteY111" fmla="*/ 986745 h 1864328"/>
                <a:gd name="connsiteX112" fmla="*/ 4166024 w 6265354"/>
                <a:gd name="connsiteY112" fmla="*/ 996175 h 1864328"/>
                <a:gd name="connsiteX113" fmla="*/ 4231652 w 6265354"/>
                <a:gd name="connsiteY113" fmla="*/ 1313643 h 1864328"/>
                <a:gd name="connsiteX114" fmla="*/ 4264418 w 6265354"/>
                <a:gd name="connsiteY114" fmla="*/ 1384318 h 1864328"/>
                <a:gd name="connsiteX115" fmla="*/ 4297279 w 6265354"/>
                <a:gd name="connsiteY115" fmla="*/ 1467567 h 1864328"/>
                <a:gd name="connsiteX116" fmla="*/ 4330045 w 6265354"/>
                <a:gd name="connsiteY116" fmla="*/ 1003509 h 1864328"/>
                <a:gd name="connsiteX117" fmla="*/ 4362906 w 6265354"/>
                <a:gd name="connsiteY117" fmla="*/ 1249444 h 1864328"/>
                <a:gd name="connsiteX118" fmla="*/ 4395672 w 6265354"/>
                <a:gd name="connsiteY118" fmla="*/ 1307547 h 1864328"/>
                <a:gd name="connsiteX119" fmla="*/ 4461299 w 6265354"/>
                <a:gd name="connsiteY119" fmla="*/ 1426323 h 1864328"/>
                <a:gd name="connsiteX120" fmla="*/ 4494065 w 6265354"/>
                <a:gd name="connsiteY120" fmla="*/ 1427181 h 1864328"/>
                <a:gd name="connsiteX121" fmla="*/ 4526832 w 6265354"/>
                <a:gd name="connsiteY121" fmla="*/ 1481950 h 1864328"/>
                <a:gd name="connsiteX122" fmla="*/ 4559693 w 6265354"/>
                <a:gd name="connsiteY122" fmla="*/ 1511096 h 1864328"/>
                <a:gd name="connsiteX123" fmla="*/ 4592459 w 6265354"/>
                <a:gd name="connsiteY123" fmla="*/ 1580057 h 1864328"/>
                <a:gd name="connsiteX124" fmla="*/ 4625320 w 6265354"/>
                <a:gd name="connsiteY124" fmla="*/ 1696643 h 1864328"/>
                <a:gd name="connsiteX125" fmla="*/ 4658086 w 6265354"/>
                <a:gd name="connsiteY125" fmla="*/ 1816753 h 1864328"/>
                <a:gd name="connsiteX126" fmla="*/ 4690852 w 6265354"/>
                <a:gd name="connsiteY126" fmla="*/ 1864378 h 1864328"/>
                <a:gd name="connsiteX127" fmla="*/ 4723713 w 6265354"/>
                <a:gd name="connsiteY127" fmla="*/ 1598821 h 1864328"/>
                <a:gd name="connsiteX128" fmla="*/ 4756479 w 6265354"/>
                <a:gd name="connsiteY128" fmla="*/ 1633969 h 1864328"/>
                <a:gd name="connsiteX129" fmla="*/ 4789341 w 6265354"/>
                <a:gd name="connsiteY129" fmla="*/ 1755031 h 1864328"/>
                <a:gd name="connsiteX130" fmla="*/ 4822106 w 6265354"/>
                <a:gd name="connsiteY130" fmla="*/ 1814086 h 1864328"/>
                <a:gd name="connsiteX131" fmla="*/ 4887734 w 6265354"/>
                <a:gd name="connsiteY131" fmla="*/ 1615109 h 1864328"/>
                <a:gd name="connsiteX132" fmla="*/ 4920500 w 6265354"/>
                <a:gd name="connsiteY132" fmla="*/ 1642160 h 1864328"/>
                <a:gd name="connsiteX133" fmla="*/ 4953266 w 6265354"/>
                <a:gd name="connsiteY133" fmla="*/ 1692738 h 1864328"/>
                <a:gd name="connsiteX134" fmla="*/ 4986127 w 6265354"/>
                <a:gd name="connsiteY134" fmla="*/ 1627015 h 1864328"/>
                <a:gd name="connsiteX135" fmla="*/ 5018893 w 6265354"/>
                <a:gd name="connsiteY135" fmla="*/ 1562531 h 1864328"/>
                <a:gd name="connsiteX136" fmla="*/ 5051754 w 6265354"/>
                <a:gd name="connsiteY136" fmla="*/ 1548244 h 1864328"/>
                <a:gd name="connsiteX137" fmla="*/ 5084520 w 6265354"/>
                <a:gd name="connsiteY137" fmla="*/ 1529289 h 1864328"/>
                <a:gd name="connsiteX138" fmla="*/ 5117286 w 6265354"/>
                <a:gd name="connsiteY138" fmla="*/ 1703311 h 1864328"/>
                <a:gd name="connsiteX139" fmla="*/ 5182913 w 6265354"/>
                <a:gd name="connsiteY139" fmla="*/ 1304785 h 1864328"/>
                <a:gd name="connsiteX140" fmla="*/ 5215775 w 6265354"/>
                <a:gd name="connsiteY140" fmla="*/ 1214678 h 1864328"/>
                <a:gd name="connsiteX141" fmla="*/ 5281307 w 6265354"/>
                <a:gd name="connsiteY141" fmla="*/ 949788 h 1864328"/>
                <a:gd name="connsiteX142" fmla="*/ 5314168 w 6265354"/>
                <a:gd name="connsiteY142" fmla="*/ 829963 h 1864328"/>
                <a:gd name="connsiteX143" fmla="*/ 5412561 w 6265354"/>
                <a:gd name="connsiteY143" fmla="*/ 509923 h 1864328"/>
                <a:gd name="connsiteX144" fmla="*/ 5445327 w 6265354"/>
                <a:gd name="connsiteY144" fmla="*/ 451440 h 1864328"/>
                <a:gd name="connsiteX145" fmla="*/ 5510954 w 6265354"/>
                <a:gd name="connsiteY145" fmla="*/ 298183 h 1864328"/>
                <a:gd name="connsiteX146" fmla="*/ 5543720 w 6265354"/>
                <a:gd name="connsiteY146" fmla="*/ 111969 h 1864328"/>
                <a:gd name="connsiteX147" fmla="*/ 5576582 w 6265354"/>
                <a:gd name="connsiteY147" fmla="*/ 107111 h 1864328"/>
                <a:gd name="connsiteX148" fmla="*/ 5609348 w 6265354"/>
                <a:gd name="connsiteY148" fmla="*/ 141306 h 1864328"/>
                <a:gd name="connsiteX149" fmla="*/ 5707741 w 6265354"/>
                <a:gd name="connsiteY149" fmla="*/ 320185 h 1864328"/>
                <a:gd name="connsiteX150" fmla="*/ 5740602 w 6265354"/>
                <a:gd name="connsiteY150" fmla="*/ 331711 h 1864328"/>
                <a:gd name="connsiteX151" fmla="*/ 5773369 w 6265354"/>
                <a:gd name="connsiteY151" fmla="*/ 345712 h 1864328"/>
                <a:gd name="connsiteX152" fmla="*/ 5806229 w 6265354"/>
                <a:gd name="connsiteY152" fmla="*/ 306946 h 1864328"/>
                <a:gd name="connsiteX153" fmla="*/ 5838995 w 6265354"/>
                <a:gd name="connsiteY153" fmla="*/ 263797 h 1864328"/>
                <a:gd name="connsiteX154" fmla="*/ 5871761 w 6265354"/>
                <a:gd name="connsiteY154" fmla="*/ 235699 h 1864328"/>
                <a:gd name="connsiteX155" fmla="*/ 5904623 w 6265354"/>
                <a:gd name="connsiteY155" fmla="*/ 50 h 1864328"/>
                <a:gd name="connsiteX156" fmla="*/ 5937389 w 6265354"/>
                <a:gd name="connsiteY156" fmla="*/ 122542 h 1864328"/>
                <a:gd name="connsiteX157" fmla="*/ 5970250 w 6265354"/>
                <a:gd name="connsiteY157" fmla="*/ 204742 h 1864328"/>
                <a:gd name="connsiteX158" fmla="*/ 6003016 w 6265354"/>
                <a:gd name="connsiteY158" fmla="*/ 203028 h 1864328"/>
                <a:gd name="connsiteX159" fmla="*/ 6035782 w 6265354"/>
                <a:gd name="connsiteY159" fmla="*/ 333330 h 1864328"/>
                <a:gd name="connsiteX160" fmla="*/ 6068644 w 6265354"/>
                <a:gd name="connsiteY160" fmla="*/ 336663 h 1864328"/>
                <a:gd name="connsiteX161" fmla="*/ 6101410 w 6265354"/>
                <a:gd name="connsiteY161" fmla="*/ 335140 h 1864328"/>
                <a:gd name="connsiteX162" fmla="*/ 6134175 w 6265354"/>
                <a:gd name="connsiteY162" fmla="*/ 352284 h 1864328"/>
                <a:gd name="connsiteX163" fmla="*/ 6167036 w 6265354"/>
                <a:gd name="connsiteY163" fmla="*/ 372954 h 1864328"/>
                <a:gd name="connsiteX164" fmla="*/ 6199802 w 6265354"/>
                <a:gd name="connsiteY164" fmla="*/ 380002 h 1864328"/>
                <a:gd name="connsiteX165" fmla="*/ 6232664 w 6265354"/>
                <a:gd name="connsiteY165" fmla="*/ 388861 h 1864328"/>
                <a:gd name="connsiteX166" fmla="*/ 6265430 w 6265354"/>
                <a:gd name="connsiteY166" fmla="*/ 373811 h 186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6265354" h="1864328">
                  <a:moveTo>
                    <a:pt x="75" y="453726"/>
                  </a:moveTo>
                  <a:lnTo>
                    <a:pt x="32841" y="439153"/>
                  </a:lnTo>
                  <a:lnTo>
                    <a:pt x="65702" y="473347"/>
                  </a:lnTo>
                  <a:lnTo>
                    <a:pt x="98468" y="502780"/>
                  </a:lnTo>
                  <a:lnTo>
                    <a:pt x="131234" y="506113"/>
                  </a:lnTo>
                  <a:lnTo>
                    <a:pt x="164096" y="424389"/>
                  </a:lnTo>
                  <a:lnTo>
                    <a:pt x="196862" y="450963"/>
                  </a:lnTo>
                  <a:lnTo>
                    <a:pt x="262489" y="493921"/>
                  </a:lnTo>
                  <a:lnTo>
                    <a:pt x="295255" y="489445"/>
                  </a:lnTo>
                  <a:lnTo>
                    <a:pt x="328116" y="506113"/>
                  </a:lnTo>
                  <a:lnTo>
                    <a:pt x="360882" y="490207"/>
                  </a:lnTo>
                  <a:lnTo>
                    <a:pt x="393743" y="565168"/>
                  </a:lnTo>
                  <a:lnTo>
                    <a:pt x="426509" y="522211"/>
                  </a:lnTo>
                  <a:lnTo>
                    <a:pt x="492136" y="478681"/>
                  </a:lnTo>
                  <a:lnTo>
                    <a:pt x="524903" y="483063"/>
                  </a:lnTo>
                  <a:lnTo>
                    <a:pt x="557764" y="512400"/>
                  </a:lnTo>
                  <a:lnTo>
                    <a:pt x="590530" y="455726"/>
                  </a:lnTo>
                  <a:lnTo>
                    <a:pt x="623296" y="381050"/>
                  </a:lnTo>
                  <a:lnTo>
                    <a:pt x="656157" y="448963"/>
                  </a:lnTo>
                  <a:lnTo>
                    <a:pt x="688923" y="496112"/>
                  </a:lnTo>
                  <a:lnTo>
                    <a:pt x="721689" y="507161"/>
                  </a:lnTo>
                  <a:lnTo>
                    <a:pt x="754550" y="456583"/>
                  </a:lnTo>
                  <a:lnTo>
                    <a:pt x="787316" y="499446"/>
                  </a:lnTo>
                  <a:lnTo>
                    <a:pt x="852944" y="658513"/>
                  </a:lnTo>
                  <a:lnTo>
                    <a:pt x="885710" y="669658"/>
                  </a:lnTo>
                  <a:lnTo>
                    <a:pt x="951337" y="785196"/>
                  </a:lnTo>
                  <a:lnTo>
                    <a:pt x="984198" y="815200"/>
                  </a:lnTo>
                  <a:lnTo>
                    <a:pt x="1049730" y="1024178"/>
                  </a:lnTo>
                  <a:lnTo>
                    <a:pt x="1082591" y="1158862"/>
                  </a:lnTo>
                  <a:lnTo>
                    <a:pt x="1115357" y="1292021"/>
                  </a:lnTo>
                  <a:lnTo>
                    <a:pt x="1148219" y="1268685"/>
                  </a:lnTo>
                  <a:lnTo>
                    <a:pt x="1180985" y="1218393"/>
                  </a:lnTo>
                  <a:lnTo>
                    <a:pt x="1213751" y="1276590"/>
                  </a:lnTo>
                  <a:lnTo>
                    <a:pt x="1246612" y="1306499"/>
                  </a:lnTo>
                  <a:lnTo>
                    <a:pt x="1279378" y="1373841"/>
                  </a:lnTo>
                  <a:lnTo>
                    <a:pt x="1345005" y="1360506"/>
                  </a:lnTo>
                  <a:lnTo>
                    <a:pt x="1377771" y="1398225"/>
                  </a:lnTo>
                  <a:lnTo>
                    <a:pt x="1410632" y="1391081"/>
                  </a:lnTo>
                  <a:lnTo>
                    <a:pt x="1443398" y="1500619"/>
                  </a:lnTo>
                  <a:lnTo>
                    <a:pt x="1509026" y="1650828"/>
                  </a:lnTo>
                  <a:lnTo>
                    <a:pt x="1541792" y="1732362"/>
                  </a:lnTo>
                  <a:lnTo>
                    <a:pt x="1607419" y="1626730"/>
                  </a:lnTo>
                  <a:lnTo>
                    <a:pt x="1640185" y="1599107"/>
                  </a:lnTo>
                  <a:lnTo>
                    <a:pt x="1673046" y="1657019"/>
                  </a:lnTo>
                  <a:lnTo>
                    <a:pt x="1705812" y="1570532"/>
                  </a:lnTo>
                  <a:lnTo>
                    <a:pt x="1738578" y="1489665"/>
                  </a:lnTo>
                  <a:lnTo>
                    <a:pt x="1771439" y="1451374"/>
                  </a:lnTo>
                  <a:lnTo>
                    <a:pt x="1804205" y="1447183"/>
                  </a:lnTo>
                  <a:lnTo>
                    <a:pt x="1837067" y="1365649"/>
                  </a:lnTo>
                  <a:lnTo>
                    <a:pt x="1869833" y="1342885"/>
                  </a:lnTo>
                  <a:lnTo>
                    <a:pt x="1902599" y="1285925"/>
                  </a:lnTo>
                  <a:lnTo>
                    <a:pt x="1935460" y="1222489"/>
                  </a:lnTo>
                  <a:lnTo>
                    <a:pt x="1968226" y="1231252"/>
                  </a:lnTo>
                  <a:lnTo>
                    <a:pt x="2033853" y="1026464"/>
                  </a:lnTo>
                  <a:lnTo>
                    <a:pt x="2066619" y="962742"/>
                  </a:lnTo>
                  <a:lnTo>
                    <a:pt x="2132246" y="788530"/>
                  </a:lnTo>
                  <a:lnTo>
                    <a:pt x="2165108" y="671563"/>
                  </a:lnTo>
                  <a:lnTo>
                    <a:pt x="2197874" y="617556"/>
                  </a:lnTo>
                  <a:lnTo>
                    <a:pt x="2230640" y="507066"/>
                  </a:lnTo>
                  <a:lnTo>
                    <a:pt x="2263501" y="454107"/>
                  </a:lnTo>
                  <a:lnTo>
                    <a:pt x="2296267" y="383812"/>
                  </a:lnTo>
                  <a:lnTo>
                    <a:pt x="2329033" y="303612"/>
                  </a:lnTo>
                  <a:lnTo>
                    <a:pt x="2361894" y="680802"/>
                  </a:lnTo>
                  <a:lnTo>
                    <a:pt x="2394660" y="542880"/>
                  </a:lnTo>
                  <a:lnTo>
                    <a:pt x="2427521" y="483253"/>
                  </a:lnTo>
                  <a:lnTo>
                    <a:pt x="2460287" y="500684"/>
                  </a:lnTo>
                  <a:lnTo>
                    <a:pt x="2493053" y="433057"/>
                  </a:lnTo>
                  <a:lnTo>
                    <a:pt x="2525915" y="480110"/>
                  </a:lnTo>
                  <a:lnTo>
                    <a:pt x="2558681" y="462203"/>
                  </a:lnTo>
                  <a:lnTo>
                    <a:pt x="2591542" y="486396"/>
                  </a:lnTo>
                  <a:lnTo>
                    <a:pt x="2624308" y="423627"/>
                  </a:lnTo>
                  <a:lnTo>
                    <a:pt x="2689935" y="315899"/>
                  </a:lnTo>
                  <a:lnTo>
                    <a:pt x="2722701" y="285895"/>
                  </a:lnTo>
                  <a:lnTo>
                    <a:pt x="2755562" y="257034"/>
                  </a:lnTo>
                  <a:lnTo>
                    <a:pt x="2788328" y="354190"/>
                  </a:lnTo>
                  <a:lnTo>
                    <a:pt x="2821095" y="421627"/>
                  </a:lnTo>
                  <a:lnTo>
                    <a:pt x="2853956" y="348475"/>
                  </a:lnTo>
                  <a:lnTo>
                    <a:pt x="2919488" y="477729"/>
                  </a:lnTo>
                  <a:lnTo>
                    <a:pt x="2952349" y="411530"/>
                  </a:lnTo>
                  <a:lnTo>
                    <a:pt x="2985115" y="462394"/>
                  </a:lnTo>
                  <a:lnTo>
                    <a:pt x="3017976" y="407625"/>
                  </a:lnTo>
                  <a:lnTo>
                    <a:pt x="3050742" y="416959"/>
                  </a:lnTo>
                  <a:lnTo>
                    <a:pt x="3083508" y="443153"/>
                  </a:lnTo>
                  <a:lnTo>
                    <a:pt x="3116370" y="423246"/>
                  </a:lnTo>
                  <a:lnTo>
                    <a:pt x="3149135" y="183978"/>
                  </a:lnTo>
                  <a:lnTo>
                    <a:pt x="3181997" y="277894"/>
                  </a:lnTo>
                  <a:lnTo>
                    <a:pt x="3214763" y="343998"/>
                  </a:lnTo>
                  <a:lnTo>
                    <a:pt x="3247529" y="406767"/>
                  </a:lnTo>
                  <a:lnTo>
                    <a:pt x="3280390" y="387717"/>
                  </a:lnTo>
                  <a:lnTo>
                    <a:pt x="3313156" y="351904"/>
                  </a:lnTo>
                  <a:lnTo>
                    <a:pt x="3345922" y="412483"/>
                  </a:lnTo>
                  <a:lnTo>
                    <a:pt x="3411549" y="434771"/>
                  </a:lnTo>
                  <a:lnTo>
                    <a:pt x="3444410" y="443725"/>
                  </a:lnTo>
                  <a:lnTo>
                    <a:pt x="3477176" y="484206"/>
                  </a:lnTo>
                  <a:lnTo>
                    <a:pt x="3509942" y="478396"/>
                  </a:lnTo>
                  <a:lnTo>
                    <a:pt x="3542804" y="389051"/>
                  </a:lnTo>
                  <a:lnTo>
                    <a:pt x="3575570" y="480586"/>
                  </a:lnTo>
                  <a:lnTo>
                    <a:pt x="3608431" y="436390"/>
                  </a:lnTo>
                  <a:lnTo>
                    <a:pt x="3641197" y="411816"/>
                  </a:lnTo>
                  <a:lnTo>
                    <a:pt x="3673963" y="455726"/>
                  </a:lnTo>
                  <a:lnTo>
                    <a:pt x="3706824" y="450011"/>
                  </a:lnTo>
                  <a:lnTo>
                    <a:pt x="3739590" y="430294"/>
                  </a:lnTo>
                  <a:lnTo>
                    <a:pt x="3772451" y="378574"/>
                  </a:lnTo>
                  <a:lnTo>
                    <a:pt x="3870845" y="482967"/>
                  </a:lnTo>
                  <a:lnTo>
                    <a:pt x="3903611" y="509923"/>
                  </a:lnTo>
                  <a:lnTo>
                    <a:pt x="3936377" y="538498"/>
                  </a:lnTo>
                  <a:lnTo>
                    <a:pt x="3969238" y="622985"/>
                  </a:lnTo>
                  <a:lnTo>
                    <a:pt x="4002004" y="708329"/>
                  </a:lnTo>
                  <a:lnTo>
                    <a:pt x="4034865" y="766717"/>
                  </a:lnTo>
                  <a:lnTo>
                    <a:pt x="4067631" y="819200"/>
                  </a:lnTo>
                  <a:lnTo>
                    <a:pt x="4100397" y="891876"/>
                  </a:lnTo>
                  <a:lnTo>
                    <a:pt x="4133258" y="986745"/>
                  </a:lnTo>
                  <a:lnTo>
                    <a:pt x="4166024" y="996175"/>
                  </a:lnTo>
                  <a:lnTo>
                    <a:pt x="4231652" y="1313643"/>
                  </a:lnTo>
                  <a:lnTo>
                    <a:pt x="4264418" y="1384318"/>
                  </a:lnTo>
                  <a:lnTo>
                    <a:pt x="4297279" y="1467567"/>
                  </a:lnTo>
                  <a:lnTo>
                    <a:pt x="4330045" y="1003509"/>
                  </a:lnTo>
                  <a:lnTo>
                    <a:pt x="4362906" y="1249444"/>
                  </a:lnTo>
                  <a:lnTo>
                    <a:pt x="4395672" y="1307547"/>
                  </a:lnTo>
                  <a:lnTo>
                    <a:pt x="4461299" y="1426323"/>
                  </a:lnTo>
                  <a:lnTo>
                    <a:pt x="4494065" y="1427181"/>
                  </a:lnTo>
                  <a:lnTo>
                    <a:pt x="4526832" y="1481950"/>
                  </a:lnTo>
                  <a:lnTo>
                    <a:pt x="4559693" y="1511096"/>
                  </a:lnTo>
                  <a:lnTo>
                    <a:pt x="4592459" y="1580057"/>
                  </a:lnTo>
                  <a:lnTo>
                    <a:pt x="4625320" y="1696643"/>
                  </a:lnTo>
                  <a:lnTo>
                    <a:pt x="4658086" y="1816753"/>
                  </a:lnTo>
                  <a:lnTo>
                    <a:pt x="4690852" y="1864378"/>
                  </a:lnTo>
                  <a:lnTo>
                    <a:pt x="4723713" y="1598821"/>
                  </a:lnTo>
                  <a:lnTo>
                    <a:pt x="4756479" y="1633969"/>
                  </a:lnTo>
                  <a:lnTo>
                    <a:pt x="4789341" y="1755031"/>
                  </a:lnTo>
                  <a:lnTo>
                    <a:pt x="4822106" y="1814086"/>
                  </a:lnTo>
                  <a:lnTo>
                    <a:pt x="4887734" y="1615109"/>
                  </a:lnTo>
                  <a:lnTo>
                    <a:pt x="4920500" y="1642160"/>
                  </a:lnTo>
                  <a:lnTo>
                    <a:pt x="4953266" y="1692738"/>
                  </a:lnTo>
                  <a:lnTo>
                    <a:pt x="4986127" y="1627015"/>
                  </a:lnTo>
                  <a:lnTo>
                    <a:pt x="5018893" y="1562531"/>
                  </a:lnTo>
                  <a:lnTo>
                    <a:pt x="5051754" y="1548244"/>
                  </a:lnTo>
                  <a:lnTo>
                    <a:pt x="5084520" y="1529289"/>
                  </a:lnTo>
                  <a:lnTo>
                    <a:pt x="5117286" y="1703311"/>
                  </a:lnTo>
                  <a:lnTo>
                    <a:pt x="5182913" y="1304785"/>
                  </a:lnTo>
                  <a:lnTo>
                    <a:pt x="5215775" y="1214678"/>
                  </a:lnTo>
                  <a:lnTo>
                    <a:pt x="5281307" y="949788"/>
                  </a:lnTo>
                  <a:lnTo>
                    <a:pt x="5314168" y="829963"/>
                  </a:lnTo>
                  <a:lnTo>
                    <a:pt x="5412561" y="509923"/>
                  </a:lnTo>
                  <a:lnTo>
                    <a:pt x="5445327" y="451440"/>
                  </a:lnTo>
                  <a:lnTo>
                    <a:pt x="5510954" y="298183"/>
                  </a:lnTo>
                  <a:lnTo>
                    <a:pt x="5543720" y="111969"/>
                  </a:lnTo>
                  <a:lnTo>
                    <a:pt x="5576582" y="107111"/>
                  </a:lnTo>
                  <a:lnTo>
                    <a:pt x="5609348" y="141306"/>
                  </a:lnTo>
                  <a:lnTo>
                    <a:pt x="5707741" y="320185"/>
                  </a:lnTo>
                  <a:lnTo>
                    <a:pt x="5740602" y="331711"/>
                  </a:lnTo>
                  <a:lnTo>
                    <a:pt x="5773369" y="345712"/>
                  </a:lnTo>
                  <a:lnTo>
                    <a:pt x="5806229" y="306946"/>
                  </a:lnTo>
                  <a:lnTo>
                    <a:pt x="5838995" y="263797"/>
                  </a:lnTo>
                  <a:lnTo>
                    <a:pt x="5871761" y="235699"/>
                  </a:lnTo>
                  <a:lnTo>
                    <a:pt x="5904623" y="50"/>
                  </a:lnTo>
                  <a:lnTo>
                    <a:pt x="5937389" y="122542"/>
                  </a:lnTo>
                  <a:lnTo>
                    <a:pt x="5970250" y="204742"/>
                  </a:lnTo>
                  <a:lnTo>
                    <a:pt x="6003016" y="203028"/>
                  </a:lnTo>
                  <a:lnTo>
                    <a:pt x="6035782" y="333330"/>
                  </a:lnTo>
                  <a:lnTo>
                    <a:pt x="6068644" y="336663"/>
                  </a:lnTo>
                  <a:lnTo>
                    <a:pt x="6101410" y="335140"/>
                  </a:lnTo>
                  <a:lnTo>
                    <a:pt x="6134175" y="352284"/>
                  </a:lnTo>
                  <a:lnTo>
                    <a:pt x="6167036" y="372954"/>
                  </a:lnTo>
                  <a:lnTo>
                    <a:pt x="6199802" y="380002"/>
                  </a:lnTo>
                  <a:lnTo>
                    <a:pt x="6232664" y="388861"/>
                  </a:lnTo>
                  <a:lnTo>
                    <a:pt x="6265430" y="373811"/>
                  </a:lnTo>
                </a:path>
              </a:pathLst>
            </a:custGeom>
            <a:noFill/>
            <a:ln w="28575" cap="flat">
              <a:solidFill>
                <a:srgbClr val="D62728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190376-1A12-46AD-A709-4C7DDE185AE0}"/>
                </a:ext>
              </a:extLst>
            </p:cNvPr>
            <p:cNvSpPr/>
            <p:nvPr/>
          </p:nvSpPr>
          <p:spPr>
            <a:xfrm>
              <a:off x="2915013" y="2863818"/>
              <a:ext cx="6265354" cy="1819274"/>
            </a:xfrm>
            <a:custGeom>
              <a:avLst/>
              <a:gdLst>
                <a:gd name="connsiteX0" fmla="*/ 75 w 6265354"/>
                <a:gd name="connsiteY0" fmla="*/ 379621 h 1819274"/>
                <a:gd name="connsiteX1" fmla="*/ 32841 w 6265354"/>
                <a:gd name="connsiteY1" fmla="*/ 399147 h 1819274"/>
                <a:gd name="connsiteX2" fmla="*/ 65702 w 6265354"/>
                <a:gd name="connsiteY2" fmla="*/ 434676 h 1819274"/>
                <a:gd name="connsiteX3" fmla="*/ 98468 w 6265354"/>
                <a:gd name="connsiteY3" fmla="*/ 463346 h 1819274"/>
                <a:gd name="connsiteX4" fmla="*/ 131234 w 6265354"/>
                <a:gd name="connsiteY4" fmla="*/ 416197 h 1819274"/>
                <a:gd name="connsiteX5" fmla="*/ 164096 w 6265354"/>
                <a:gd name="connsiteY5" fmla="*/ 399624 h 1819274"/>
                <a:gd name="connsiteX6" fmla="*/ 196862 w 6265354"/>
                <a:gd name="connsiteY6" fmla="*/ 417626 h 1819274"/>
                <a:gd name="connsiteX7" fmla="*/ 229723 w 6265354"/>
                <a:gd name="connsiteY7" fmla="*/ 449059 h 1819274"/>
                <a:gd name="connsiteX8" fmla="*/ 262489 w 6265354"/>
                <a:gd name="connsiteY8" fmla="*/ 438676 h 1819274"/>
                <a:gd name="connsiteX9" fmla="*/ 328116 w 6265354"/>
                <a:gd name="connsiteY9" fmla="*/ 440962 h 1819274"/>
                <a:gd name="connsiteX10" fmla="*/ 360882 w 6265354"/>
                <a:gd name="connsiteY10" fmla="*/ 447058 h 1819274"/>
                <a:gd name="connsiteX11" fmla="*/ 393743 w 6265354"/>
                <a:gd name="connsiteY11" fmla="*/ 503351 h 1819274"/>
                <a:gd name="connsiteX12" fmla="*/ 426509 w 6265354"/>
                <a:gd name="connsiteY12" fmla="*/ 487254 h 1819274"/>
                <a:gd name="connsiteX13" fmla="*/ 459275 w 6265354"/>
                <a:gd name="connsiteY13" fmla="*/ 447249 h 1819274"/>
                <a:gd name="connsiteX14" fmla="*/ 492136 w 6265354"/>
                <a:gd name="connsiteY14" fmla="*/ 432295 h 1819274"/>
                <a:gd name="connsiteX15" fmla="*/ 524903 w 6265354"/>
                <a:gd name="connsiteY15" fmla="*/ 444963 h 1819274"/>
                <a:gd name="connsiteX16" fmla="*/ 557764 w 6265354"/>
                <a:gd name="connsiteY16" fmla="*/ 434295 h 1819274"/>
                <a:gd name="connsiteX17" fmla="*/ 623296 w 6265354"/>
                <a:gd name="connsiteY17" fmla="*/ 360952 h 1819274"/>
                <a:gd name="connsiteX18" fmla="*/ 656157 w 6265354"/>
                <a:gd name="connsiteY18" fmla="*/ 410196 h 1819274"/>
                <a:gd name="connsiteX19" fmla="*/ 688923 w 6265354"/>
                <a:gd name="connsiteY19" fmla="*/ 438581 h 1819274"/>
                <a:gd name="connsiteX20" fmla="*/ 721689 w 6265354"/>
                <a:gd name="connsiteY20" fmla="*/ 437629 h 1819274"/>
                <a:gd name="connsiteX21" fmla="*/ 754550 w 6265354"/>
                <a:gd name="connsiteY21" fmla="*/ 426960 h 1819274"/>
                <a:gd name="connsiteX22" fmla="*/ 787316 w 6265354"/>
                <a:gd name="connsiteY22" fmla="*/ 466299 h 1819274"/>
                <a:gd name="connsiteX23" fmla="*/ 852944 w 6265354"/>
                <a:gd name="connsiteY23" fmla="*/ 586314 h 1819274"/>
                <a:gd name="connsiteX24" fmla="*/ 885710 w 6265354"/>
                <a:gd name="connsiteY24" fmla="*/ 624604 h 1819274"/>
                <a:gd name="connsiteX25" fmla="*/ 984198 w 6265354"/>
                <a:gd name="connsiteY25" fmla="*/ 790244 h 1819274"/>
                <a:gd name="connsiteX26" fmla="*/ 1016964 w 6265354"/>
                <a:gd name="connsiteY26" fmla="*/ 830440 h 1819274"/>
                <a:gd name="connsiteX27" fmla="*/ 1082591 w 6265354"/>
                <a:gd name="connsiteY27" fmla="*/ 1122381 h 1819274"/>
                <a:gd name="connsiteX28" fmla="*/ 1115357 w 6265354"/>
                <a:gd name="connsiteY28" fmla="*/ 1199248 h 1819274"/>
                <a:gd name="connsiteX29" fmla="*/ 1148219 w 6265354"/>
                <a:gd name="connsiteY29" fmla="*/ 1249920 h 1819274"/>
                <a:gd name="connsiteX30" fmla="*/ 1180985 w 6265354"/>
                <a:gd name="connsiteY30" fmla="*/ 1175530 h 1819274"/>
                <a:gd name="connsiteX31" fmla="*/ 1246612 w 6265354"/>
                <a:gd name="connsiteY31" fmla="*/ 1295164 h 1819274"/>
                <a:gd name="connsiteX32" fmla="*/ 1279378 w 6265354"/>
                <a:gd name="connsiteY32" fmla="*/ 1335074 h 1819274"/>
                <a:gd name="connsiteX33" fmla="*/ 1410632 w 6265354"/>
                <a:gd name="connsiteY33" fmla="*/ 1349552 h 1819274"/>
                <a:gd name="connsiteX34" fmla="*/ 1443398 w 6265354"/>
                <a:gd name="connsiteY34" fmla="*/ 1457280 h 1819274"/>
                <a:gd name="connsiteX35" fmla="*/ 1509026 w 6265354"/>
                <a:gd name="connsiteY35" fmla="*/ 1613871 h 1819274"/>
                <a:gd name="connsiteX36" fmla="*/ 1541792 w 6265354"/>
                <a:gd name="connsiteY36" fmla="*/ 1673783 h 1819274"/>
                <a:gd name="connsiteX37" fmla="*/ 1574653 w 6265354"/>
                <a:gd name="connsiteY37" fmla="*/ 1659115 h 1819274"/>
                <a:gd name="connsiteX38" fmla="*/ 1607419 w 6265354"/>
                <a:gd name="connsiteY38" fmla="*/ 1585105 h 1819274"/>
                <a:gd name="connsiteX39" fmla="*/ 1640185 w 6265354"/>
                <a:gd name="connsiteY39" fmla="*/ 1568436 h 1819274"/>
                <a:gd name="connsiteX40" fmla="*/ 1673046 w 6265354"/>
                <a:gd name="connsiteY40" fmla="*/ 1613490 h 1819274"/>
                <a:gd name="connsiteX41" fmla="*/ 1738578 w 6265354"/>
                <a:gd name="connsiteY41" fmla="*/ 1426800 h 1819274"/>
                <a:gd name="connsiteX42" fmla="*/ 1771439 w 6265354"/>
                <a:gd name="connsiteY42" fmla="*/ 1392224 h 1819274"/>
                <a:gd name="connsiteX43" fmla="*/ 1804205 w 6265354"/>
                <a:gd name="connsiteY43" fmla="*/ 1381556 h 1819274"/>
                <a:gd name="connsiteX44" fmla="*/ 1837067 w 6265354"/>
                <a:gd name="connsiteY44" fmla="*/ 1322977 h 1819274"/>
                <a:gd name="connsiteX45" fmla="*/ 1902599 w 6265354"/>
                <a:gd name="connsiteY45" fmla="*/ 1252683 h 1819274"/>
                <a:gd name="connsiteX46" fmla="*/ 1935460 w 6265354"/>
                <a:gd name="connsiteY46" fmla="*/ 1236490 h 1819274"/>
                <a:gd name="connsiteX47" fmla="*/ 1968226 w 6265354"/>
                <a:gd name="connsiteY47" fmla="*/ 1205058 h 1819274"/>
                <a:gd name="connsiteX48" fmla="*/ 2001087 w 6265354"/>
                <a:gd name="connsiteY48" fmla="*/ 1075994 h 1819274"/>
                <a:gd name="connsiteX49" fmla="*/ 2033853 w 6265354"/>
                <a:gd name="connsiteY49" fmla="*/ 983887 h 1819274"/>
                <a:gd name="connsiteX50" fmla="*/ 2066619 w 6265354"/>
                <a:gd name="connsiteY50" fmla="*/ 928928 h 1819274"/>
                <a:gd name="connsiteX51" fmla="*/ 2165108 w 6265354"/>
                <a:gd name="connsiteY51" fmla="*/ 642702 h 1819274"/>
                <a:gd name="connsiteX52" fmla="*/ 2197874 w 6265354"/>
                <a:gd name="connsiteY52" fmla="*/ 577551 h 1819274"/>
                <a:gd name="connsiteX53" fmla="*/ 2263501 w 6265354"/>
                <a:gd name="connsiteY53" fmla="*/ 394861 h 1819274"/>
                <a:gd name="connsiteX54" fmla="*/ 2296267 w 6265354"/>
                <a:gd name="connsiteY54" fmla="*/ 339521 h 1819274"/>
                <a:gd name="connsiteX55" fmla="*/ 2329033 w 6265354"/>
                <a:gd name="connsiteY55" fmla="*/ 301897 h 1819274"/>
                <a:gd name="connsiteX56" fmla="*/ 2361894 w 6265354"/>
                <a:gd name="connsiteY56" fmla="*/ 642607 h 1819274"/>
                <a:gd name="connsiteX57" fmla="*/ 2394660 w 6265354"/>
                <a:gd name="connsiteY57" fmla="*/ 511162 h 1819274"/>
                <a:gd name="connsiteX58" fmla="*/ 2427521 w 6265354"/>
                <a:gd name="connsiteY58" fmla="*/ 443248 h 1819274"/>
                <a:gd name="connsiteX59" fmla="*/ 2460287 w 6265354"/>
                <a:gd name="connsiteY59" fmla="*/ 413149 h 1819274"/>
                <a:gd name="connsiteX60" fmla="*/ 2493053 w 6265354"/>
                <a:gd name="connsiteY60" fmla="*/ 408577 h 1819274"/>
                <a:gd name="connsiteX61" fmla="*/ 2558681 w 6265354"/>
                <a:gd name="connsiteY61" fmla="*/ 420007 h 1819274"/>
                <a:gd name="connsiteX62" fmla="*/ 2591542 w 6265354"/>
                <a:gd name="connsiteY62" fmla="*/ 431056 h 1819274"/>
                <a:gd name="connsiteX63" fmla="*/ 2657074 w 6265354"/>
                <a:gd name="connsiteY63" fmla="*/ 318280 h 1819274"/>
                <a:gd name="connsiteX64" fmla="*/ 2689935 w 6265354"/>
                <a:gd name="connsiteY64" fmla="*/ 279609 h 1819274"/>
                <a:gd name="connsiteX65" fmla="*/ 2755562 w 6265354"/>
                <a:gd name="connsiteY65" fmla="*/ 195217 h 1819274"/>
                <a:gd name="connsiteX66" fmla="*/ 2788328 w 6265354"/>
                <a:gd name="connsiteY66" fmla="*/ 327710 h 1819274"/>
                <a:gd name="connsiteX67" fmla="*/ 2821095 w 6265354"/>
                <a:gd name="connsiteY67" fmla="*/ 352475 h 1819274"/>
                <a:gd name="connsiteX68" fmla="*/ 2853956 w 6265354"/>
                <a:gd name="connsiteY68" fmla="*/ 301707 h 1819274"/>
                <a:gd name="connsiteX69" fmla="*/ 2919488 w 6265354"/>
                <a:gd name="connsiteY69" fmla="*/ 386860 h 1819274"/>
                <a:gd name="connsiteX70" fmla="*/ 2952349 w 6265354"/>
                <a:gd name="connsiteY70" fmla="*/ 384384 h 1819274"/>
                <a:gd name="connsiteX71" fmla="*/ 2985115 w 6265354"/>
                <a:gd name="connsiteY71" fmla="*/ 362476 h 1819274"/>
                <a:gd name="connsiteX72" fmla="*/ 3017976 w 6265354"/>
                <a:gd name="connsiteY72" fmla="*/ 359238 h 1819274"/>
                <a:gd name="connsiteX73" fmla="*/ 3116370 w 6265354"/>
                <a:gd name="connsiteY73" fmla="*/ 357523 h 1819274"/>
                <a:gd name="connsiteX74" fmla="*/ 3149135 w 6265354"/>
                <a:gd name="connsiteY74" fmla="*/ 143020 h 1819274"/>
                <a:gd name="connsiteX75" fmla="*/ 3214763 w 6265354"/>
                <a:gd name="connsiteY75" fmla="*/ 319995 h 1819274"/>
                <a:gd name="connsiteX76" fmla="*/ 3247529 w 6265354"/>
                <a:gd name="connsiteY76" fmla="*/ 357809 h 1819274"/>
                <a:gd name="connsiteX77" fmla="*/ 3280390 w 6265354"/>
                <a:gd name="connsiteY77" fmla="*/ 325234 h 1819274"/>
                <a:gd name="connsiteX78" fmla="*/ 3313156 w 6265354"/>
                <a:gd name="connsiteY78" fmla="*/ 325900 h 1819274"/>
                <a:gd name="connsiteX79" fmla="*/ 3378783 w 6265354"/>
                <a:gd name="connsiteY79" fmla="*/ 397338 h 1819274"/>
                <a:gd name="connsiteX80" fmla="*/ 3411549 w 6265354"/>
                <a:gd name="connsiteY80" fmla="*/ 393242 h 1819274"/>
                <a:gd name="connsiteX81" fmla="*/ 3477176 w 6265354"/>
                <a:gd name="connsiteY81" fmla="*/ 404577 h 1819274"/>
                <a:gd name="connsiteX82" fmla="*/ 3509942 w 6265354"/>
                <a:gd name="connsiteY82" fmla="*/ 413530 h 1819274"/>
                <a:gd name="connsiteX83" fmla="*/ 3542804 w 6265354"/>
                <a:gd name="connsiteY83" fmla="*/ 359809 h 1819274"/>
                <a:gd name="connsiteX84" fmla="*/ 3575570 w 6265354"/>
                <a:gd name="connsiteY84" fmla="*/ 391337 h 1819274"/>
                <a:gd name="connsiteX85" fmla="*/ 3608431 w 6265354"/>
                <a:gd name="connsiteY85" fmla="*/ 396385 h 1819274"/>
                <a:gd name="connsiteX86" fmla="*/ 3641197 w 6265354"/>
                <a:gd name="connsiteY86" fmla="*/ 385146 h 1819274"/>
                <a:gd name="connsiteX87" fmla="*/ 3673963 w 6265354"/>
                <a:gd name="connsiteY87" fmla="*/ 394575 h 1819274"/>
                <a:gd name="connsiteX88" fmla="*/ 3706824 w 6265354"/>
                <a:gd name="connsiteY88" fmla="*/ 387241 h 1819274"/>
                <a:gd name="connsiteX89" fmla="*/ 3772451 w 6265354"/>
                <a:gd name="connsiteY89" fmla="*/ 330758 h 1819274"/>
                <a:gd name="connsiteX90" fmla="*/ 3805217 w 6265354"/>
                <a:gd name="connsiteY90" fmla="*/ 390575 h 1819274"/>
                <a:gd name="connsiteX91" fmla="*/ 3837983 w 6265354"/>
                <a:gd name="connsiteY91" fmla="*/ 431913 h 1819274"/>
                <a:gd name="connsiteX92" fmla="*/ 3870845 w 6265354"/>
                <a:gd name="connsiteY92" fmla="*/ 447058 h 1819274"/>
                <a:gd name="connsiteX93" fmla="*/ 3936377 w 6265354"/>
                <a:gd name="connsiteY93" fmla="*/ 475729 h 1819274"/>
                <a:gd name="connsiteX94" fmla="*/ 3969238 w 6265354"/>
                <a:gd name="connsiteY94" fmla="*/ 583361 h 1819274"/>
                <a:gd name="connsiteX95" fmla="*/ 4100397 w 6265354"/>
                <a:gd name="connsiteY95" fmla="*/ 871683 h 1819274"/>
                <a:gd name="connsiteX96" fmla="*/ 4133258 w 6265354"/>
                <a:gd name="connsiteY96" fmla="*/ 928071 h 1819274"/>
                <a:gd name="connsiteX97" fmla="*/ 4166024 w 6265354"/>
                <a:gd name="connsiteY97" fmla="*/ 973981 h 1819274"/>
                <a:gd name="connsiteX98" fmla="*/ 4198886 w 6265354"/>
                <a:gd name="connsiteY98" fmla="*/ 1139431 h 1819274"/>
                <a:gd name="connsiteX99" fmla="*/ 4231652 w 6265354"/>
                <a:gd name="connsiteY99" fmla="*/ 1267542 h 1819274"/>
                <a:gd name="connsiteX100" fmla="*/ 4264418 w 6265354"/>
                <a:gd name="connsiteY100" fmla="*/ 1344313 h 1819274"/>
                <a:gd name="connsiteX101" fmla="*/ 4297279 w 6265354"/>
                <a:gd name="connsiteY101" fmla="*/ 1394415 h 1819274"/>
                <a:gd name="connsiteX102" fmla="*/ 4330045 w 6265354"/>
                <a:gd name="connsiteY102" fmla="*/ 968552 h 1819274"/>
                <a:gd name="connsiteX103" fmla="*/ 4362906 w 6265354"/>
                <a:gd name="connsiteY103" fmla="*/ 1158576 h 1819274"/>
                <a:gd name="connsiteX104" fmla="*/ 4395672 w 6265354"/>
                <a:gd name="connsiteY104" fmla="*/ 1262112 h 1819274"/>
                <a:gd name="connsiteX105" fmla="*/ 4428438 w 6265354"/>
                <a:gd name="connsiteY105" fmla="*/ 1322025 h 1819274"/>
                <a:gd name="connsiteX106" fmla="*/ 4461299 w 6265354"/>
                <a:gd name="connsiteY106" fmla="*/ 1352600 h 1819274"/>
                <a:gd name="connsiteX107" fmla="*/ 4559693 w 6265354"/>
                <a:gd name="connsiteY107" fmla="*/ 1436992 h 1819274"/>
                <a:gd name="connsiteX108" fmla="*/ 4592459 w 6265354"/>
                <a:gd name="connsiteY108" fmla="*/ 1561674 h 1819274"/>
                <a:gd name="connsiteX109" fmla="*/ 4658086 w 6265354"/>
                <a:gd name="connsiteY109" fmla="*/ 1746364 h 1819274"/>
                <a:gd name="connsiteX110" fmla="*/ 4690852 w 6265354"/>
                <a:gd name="connsiteY110" fmla="*/ 1819325 h 1819274"/>
                <a:gd name="connsiteX111" fmla="*/ 4723713 w 6265354"/>
                <a:gd name="connsiteY111" fmla="*/ 1540433 h 1819274"/>
                <a:gd name="connsiteX112" fmla="*/ 4756479 w 6265354"/>
                <a:gd name="connsiteY112" fmla="*/ 1613014 h 1819274"/>
                <a:gd name="connsiteX113" fmla="*/ 4822106 w 6265354"/>
                <a:gd name="connsiteY113" fmla="*/ 1757317 h 1819274"/>
                <a:gd name="connsiteX114" fmla="*/ 4854872 w 6265354"/>
                <a:gd name="connsiteY114" fmla="*/ 1669020 h 1819274"/>
                <a:gd name="connsiteX115" fmla="*/ 4887734 w 6265354"/>
                <a:gd name="connsiteY115" fmla="*/ 1617967 h 1819274"/>
                <a:gd name="connsiteX116" fmla="*/ 4920500 w 6265354"/>
                <a:gd name="connsiteY116" fmla="*/ 1615300 h 1819274"/>
                <a:gd name="connsiteX117" fmla="*/ 4953266 w 6265354"/>
                <a:gd name="connsiteY117" fmla="*/ 1627968 h 1819274"/>
                <a:gd name="connsiteX118" fmla="*/ 4986127 w 6265354"/>
                <a:gd name="connsiteY118" fmla="*/ 1581962 h 1819274"/>
                <a:gd name="connsiteX119" fmla="*/ 5051754 w 6265354"/>
                <a:gd name="connsiteY119" fmla="*/ 1511382 h 1819274"/>
                <a:gd name="connsiteX120" fmla="*/ 5084520 w 6265354"/>
                <a:gd name="connsiteY120" fmla="*/ 1482045 h 1819274"/>
                <a:gd name="connsiteX121" fmla="*/ 5117286 w 6265354"/>
                <a:gd name="connsiteY121" fmla="*/ 1664925 h 1819274"/>
                <a:gd name="connsiteX122" fmla="*/ 5150147 w 6265354"/>
                <a:gd name="connsiteY122" fmla="*/ 1435563 h 1819274"/>
                <a:gd name="connsiteX123" fmla="*/ 5182913 w 6265354"/>
                <a:gd name="connsiteY123" fmla="*/ 1271733 h 1819274"/>
                <a:gd name="connsiteX124" fmla="*/ 5215775 w 6265354"/>
                <a:gd name="connsiteY124" fmla="*/ 1173530 h 1819274"/>
                <a:gd name="connsiteX125" fmla="*/ 5314168 w 6265354"/>
                <a:gd name="connsiteY125" fmla="*/ 767289 h 1819274"/>
                <a:gd name="connsiteX126" fmla="*/ 5346934 w 6265354"/>
                <a:gd name="connsiteY126" fmla="*/ 673849 h 1819274"/>
                <a:gd name="connsiteX127" fmla="*/ 5412561 w 6265354"/>
                <a:gd name="connsiteY127" fmla="*/ 453821 h 1819274"/>
                <a:gd name="connsiteX128" fmla="*/ 5445327 w 6265354"/>
                <a:gd name="connsiteY128" fmla="*/ 384955 h 1819274"/>
                <a:gd name="connsiteX129" fmla="*/ 5510954 w 6265354"/>
                <a:gd name="connsiteY129" fmla="*/ 286657 h 1819274"/>
                <a:gd name="connsiteX130" fmla="*/ 5543720 w 6265354"/>
                <a:gd name="connsiteY130" fmla="*/ 91300 h 1819274"/>
                <a:gd name="connsiteX131" fmla="*/ 5576582 w 6265354"/>
                <a:gd name="connsiteY131" fmla="*/ 34340 h 1819274"/>
                <a:gd name="connsiteX132" fmla="*/ 5609348 w 6265354"/>
                <a:gd name="connsiteY132" fmla="*/ 102729 h 1819274"/>
                <a:gd name="connsiteX133" fmla="*/ 5674975 w 6265354"/>
                <a:gd name="connsiteY133" fmla="*/ 226078 h 1819274"/>
                <a:gd name="connsiteX134" fmla="*/ 5707741 w 6265354"/>
                <a:gd name="connsiteY134" fmla="*/ 264559 h 1819274"/>
                <a:gd name="connsiteX135" fmla="*/ 5740602 w 6265354"/>
                <a:gd name="connsiteY135" fmla="*/ 303897 h 1819274"/>
                <a:gd name="connsiteX136" fmla="*/ 5773369 w 6265354"/>
                <a:gd name="connsiteY136" fmla="*/ 268846 h 1819274"/>
                <a:gd name="connsiteX137" fmla="*/ 5871761 w 6265354"/>
                <a:gd name="connsiteY137" fmla="*/ 188645 h 1819274"/>
                <a:gd name="connsiteX138" fmla="*/ 5904623 w 6265354"/>
                <a:gd name="connsiteY138" fmla="*/ 50 h 1819274"/>
                <a:gd name="connsiteX139" fmla="*/ 5937389 w 6265354"/>
                <a:gd name="connsiteY139" fmla="*/ 54914 h 1819274"/>
                <a:gd name="connsiteX140" fmla="*/ 5970250 w 6265354"/>
                <a:gd name="connsiteY140" fmla="*/ 144830 h 1819274"/>
                <a:gd name="connsiteX141" fmla="*/ 6003016 w 6265354"/>
                <a:gd name="connsiteY141" fmla="*/ 170357 h 1819274"/>
                <a:gd name="connsiteX142" fmla="*/ 6035782 w 6265354"/>
                <a:gd name="connsiteY142" fmla="*/ 254749 h 1819274"/>
                <a:gd name="connsiteX143" fmla="*/ 6068644 w 6265354"/>
                <a:gd name="connsiteY143" fmla="*/ 303993 h 1819274"/>
                <a:gd name="connsiteX144" fmla="*/ 6101410 w 6265354"/>
                <a:gd name="connsiteY144" fmla="*/ 317423 h 1819274"/>
                <a:gd name="connsiteX145" fmla="*/ 6134175 w 6265354"/>
                <a:gd name="connsiteY145" fmla="*/ 312946 h 1819274"/>
                <a:gd name="connsiteX146" fmla="*/ 6167036 w 6265354"/>
                <a:gd name="connsiteY146" fmla="*/ 324281 h 1819274"/>
                <a:gd name="connsiteX147" fmla="*/ 6265430 w 6265354"/>
                <a:gd name="connsiteY147" fmla="*/ 349903 h 18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265354" h="1819274">
                  <a:moveTo>
                    <a:pt x="75" y="379621"/>
                  </a:moveTo>
                  <a:lnTo>
                    <a:pt x="32841" y="399147"/>
                  </a:lnTo>
                  <a:lnTo>
                    <a:pt x="65702" y="434676"/>
                  </a:lnTo>
                  <a:lnTo>
                    <a:pt x="98468" y="463346"/>
                  </a:lnTo>
                  <a:lnTo>
                    <a:pt x="131234" y="416197"/>
                  </a:lnTo>
                  <a:lnTo>
                    <a:pt x="164096" y="399624"/>
                  </a:lnTo>
                  <a:lnTo>
                    <a:pt x="196862" y="417626"/>
                  </a:lnTo>
                  <a:lnTo>
                    <a:pt x="229723" y="449059"/>
                  </a:lnTo>
                  <a:lnTo>
                    <a:pt x="262489" y="438676"/>
                  </a:lnTo>
                  <a:lnTo>
                    <a:pt x="328116" y="440962"/>
                  </a:lnTo>
                  <a:lnTo>
                    <a:pt x="360882" y="447058"/>
                  </a:lnTo>
                  <a:lnTo>
                    <a:pt x="393743" y="503351"/>
                  </a:lnTo>
                  <a:lnTo>
                    <a:pt x="426509" y="487254"/>
                  </a:lnTo>
                  <a:lnTo>
                    <a:pt x="459275" y="447249"/>
                  </a:lnTo>
                  <a:lnTo>
                    <a:pt x="492136" y="432295"/>
                  </a:lnTo>
                  <a:lnTo>
                    <a:pt x="524903" y="444963"/>
                  </a:lnTo>
                  <a:lnTo>
                    <a:pt x="557764" y="434295"/>
                  </a:lnTo>
                  <a:lnTo>
                    <a:pt x="623296" y="360952"/>
                  </a:lnTo>
                  <a:lnTo>
                    <a:pt x="656157" y="410196"/>
                  </a:lnTo>
                  <a:lnTo>
                    <a:pt x="688923" y="438581"/>
                  </a:lnTo>
                  <a:lnTo>
                    <a:pt x="721689" y="437629"/>
                  </a:lnTo>
                  <a:lnTo>
                    <a:pt x="754550" y="426960"/>
                  </a:lnTo>
                  <a:lnTo>
                    <a:pt x="787316" y="466299"/>
                  </a:lnTo>
                  <a:lnTo>
                    <a:pt x="852944" y="586314"/>
                  </a:lnTo>
                  <a:lnTo>
                    <a:pt x="885710" y="624604"/>
                  </a:lnTo>
                  <a:lnTo>
                    <a:pt x="984198" y="790244"/>
                  </a:lnTo>
                  <a:lnTo>
                    <a:pt x="1016964" y="830440"/>
                  </a:lnTo>
                  <a:lnTo>
                    <a:pt x="1082591" y="1122381"/>
                  </a:lnTo>
                  <a:lnTo>
                    <a:pt x="1115357" y="1199248"/>
                  </a:lnTo>
                  <a:lnTo>
                    <a:pt x="1148219" y="1249920"/>
                  </a:lnTo>
                  <a:lnTo>
                    <a:pt x="1180985" y="1175530"/>
                  </a:lnTo>
                  <a:lnTo>
                    <a:pt x="1246612" y="1295164"/>
                  </a:lnTo>
                  <a:lnTo>
                    <a:pt x="1279378" y="1335074"/>
                  </a:lnTo>
                  <a:lnTo>
                    <a:pt x="1410632" y="1349552"/>
                  </a:lnTo>
                  <a:lnTo>
                    <a:pt x="1443398" y="1457280"/>
                  </a:lnTo>
                  <a:lnTo>
                    <a:pt x="1509026" y="1613871"/>
                  </a:lnTo>
                  <a:lnTo>
                    <a:pt x="1541792" y="1673783"/>
                  </a:lnTo>
                  <a:lnTo>
                    <a:pt x="1574653" y="1659115"/>
                  </a:lnTo>
                  <a:lnTo>
                    <a:pt x="1607419" y="1585105"/>
                  </a:lnTo>
                  <a:lnTo>
                    <a:pt x="1640185" y="1568436"/>
                  </a:lnTo>
                  <a:lnTo>
                    <a:pt x="1673046" y="1613490"/>
                  </a:lnTo>
                  <a:lnTo>
                    <a:pt x="1738578" y="1426800"/>
                  </a:lnTo>
                  <a:lnTo>
                    <a:pt x="1771439" y="1392224"/>
                  </a:lnTo>
                  <a:lnTo>
                    <a:pt x="1804205" y="1381556"/>
                  </a:lnTo>
                  <a:lnTo>
                    <a:pt x="1837067" y="1322977"/>
                  </a:lnTo>
                  <a:lnTo>
                    <a:pt x="1902599" y="1252683"/>
                  </a:lnTo>
                  <a:lnTo>
                    <a:pt x="1935460" y="1236490"/>
                  </a:lnTo>
                  <a:lnTo>
                    <a:pt x="1968226" y="1205058"/>
                  </a:lnTo>
                  <a:lnTo>
                    <a:pt x="2001087" y="1075994"/>
                  </a:lnTo>
                  <a:lnTo>
                    <a:pt x="2033853" y="983887"/>
                  </a:lnTo>
                  <a:lnTo>
                    <a:pt x="2066619" y="928928"/>
                  </a:lnTo>
                  <a:lnTo>
                    <a:pt x="2165108" y="642702"/>
                  </a:lnTo>
                  <a:lnTo>
                    <a:pt x="2197874" y="577551"/>
                  </a:lnTo>
                  <a:lnTo>
                    <a:pt x="2263501" y="394861"/>
                  </a:lnTo>
                  <a:lnTo>
                    <a:pt x="2296267" y="339521"/>
                  </a:lnTo>
                  <a:lnTo>
                    <a:pt x="2329033" y="301897"/>
                  </a:lnTo>
                  <a:lnTo>
                    <a:pt x="2361894" y="642607"/>
                  </a:lnTo>
                  <a:lnTo>
                    <a:pt x="2394660" y="511162"/>
                  </a:lnTo>
                  <a:lnTo>
                    <a:pt x="2427521" y="443248"/>
                  </a:lnTo>
                  <a:lnTo>
                    <a:pt x="2460287" y="413149"/>
                  </a:lnTo>
                  <a:lnTo>
                    <a:pt x="2493053" y="408577"/>
                  </a:lnTo>
                  <a:lnTo>
                    <a:pt x="2558681" y="420007"/>
                  </a:lnTo>
                  <a:lnTo>
                    <a:pt x="2591542" y="431056"/>
                  </a:lnTo>
                  <a:lnTo>
                    <a:pt x="2657074" y="318280"/>
                  </a:lnTo>
                  <a:lnTo>
                    <a:pt x="2689935" y="279609"/>
                  </a:lnTo>
                  <a:lnTo>
                    <a:pt x="2755562" y="195217"/>
                  </a:lnTo>
                  <a:lnTo>
                    <a:pt x="2788328" y="327710"/>
                  </a:lnTo>
                  <a:lnTo>
                    <a:pt x="2821095" y="352475"/>
                  </a:lnTo>
                  <a:lnTo>
                    <a:pt x="2853956" y="301707"/>
                  </a:lnTo>
                  <a:lnTo>
                    <a:pt x="2919488" y="386860"/>
                  </a:lnTo>
                  <a:lnTo>
                    <a:pt x="2952349" y="384384"/>
                  </a:lnTo>
                  <a:lnTo>
                    <a:pt x="2985115" y="362476"/>
                  </a:lnTo>
                  <a:lnTo>
                    <a:pt x="3017976" y="359238"/>
                  </a:lnTo>
                  <a:lnTo>
                    <a:pt x="3116370" y="357523"/>
                  </a:lnTo>
                  <a:lnTo>
                    <a:pt x="3149135" y="143020"/>
                  </a:lnTo>
                  <a:lnTo>
                    <a:pt x="3214763" y="319995"/>
                  </a:lnTo>
                  <a:lnTo>
                    <a:pt x="3247529" y="357809"/>
                  </a:lnTo>
                  <a:lnTo>
                    <a:pt x="3280390" y="325234"/>
                  </a:lnTo>
                  <a:lnTo>
                    <a:pt x="3313156" y="325900"/>
                  </a:lnTo>
                  <a:lnTo>
                    <a:pt x="3378783" y="397338"/>
                  </a:lnTo>
                  <a:lnTo>
                    <a:pt x="3411549" y="393242"/>
                  </a:lnTo>
                  <a:lnTo>
                    <a:pt x="3477176" y="404577"/>
                  </a:lnTo>
                  <a:lnTo>
                    <a:pt x="3509942" y="413530"/>
                  </a:lnTo>
                  <a:lnTo>
                    <a:pt x="3542804" y="359809"/>
                  </a:lnTo>
                  <a:lnTo>
                    <a:pt x="3575570" y="391337"/>
                  </a:lnTo>
                  <a:lnTo>
                    <a:pt x="3608431" y="396385"/>
                  </a:lnTo>
                  <a:lnTo>
                    <a:pt x="3641197" y="385146"/>
                  </a:lnTo>
                  <a:lnTo>
                    <a:pt x="3673963" y="394575"/>
                  </a:lnTo>
                  <a:lnTo>
                    <a:pt x="3706824" y="387241"/>
                  </a:lnTo>
                  <a:lnTo>
                    <a:pt x="3772451" y="330758"/>
                  </a:lnTo>
                  <a:lnTo>
                    <a:pt x="3805217" y="390575"/>
                  </a:lnTo>
                  <a:lnTo>
                    <a:pt x="3837983" y="431913"/>
                  </a:lnTo>
                  <a:lnTo>
                    <a:pt x="3870845" y="447058"/>
                  </a:lnTo>
                  <a:lnTo>
                    <a:pt x="3936377" y="475729"/>
                  </a:lnTo>
                  <a:lnTo>
                    <a:pt x="3969238" y="583361"/>
                  </a:lnTo>
                  <a:lnTo>
                    <a:pt x="4100397" y="871683"/>
                  </a:lnTo>
                  <a:lnTo>
                    <a:pt x="4133258" y="928071"/>
                  </a:lnTo>
                  <a:lnTo>
                    <a:pt x="4166024" y="973981"/>
                  </a:lnTo>
                  <a:lnTo>
                    <a:pt x="4198886" y="1139431"/>
                  </a:lnTo>
                  <a:lnTo>
                    <a:pt x="4231652" y="1267542"/>
                  </a:lnTo>
                  <a:lnTo>
                    <a:pt x="4264418" y="1344313"/>
                  </a:lnTo>
                  <a:lnTo>
                    <a:pt x="4297279" y="1394415"/>
                  </a:lnTo>
                  <a:lnTo>
                    <a:pt x="4330045" y="968552"/>
                  </a:lnTo>
                  <a:lnTo>
                    <a:pt x="4362906" y="1158576"/>
                  </a:lnTo>
                  <a:lnTo>
                    <a:pt x="4395672" y="1262112"/>
                  </a:lnTo>
                  <a:lnTo>
                    <a:pt x="4428438" y="1322025"/>
                  </a:lnTo>
                  <a:lnTo>
                    <a:pt x="4461299" y="1352600"/>
                  </a:lnTo>
                  <a:lnTo>
                    <a:pt x="4559693" y="1436992"/>
                  </a:lnTo>
                  <a:lnTo>
                    <a:pt x="4592459" y="1561674"/>
                  </a:lnTo>
                  <a:lnTo>
                    <a:pt x="4658086" y="1746364"/>
                  </a:lnTo>
                  <a:lnTo>
                    <a:pt x="4690852" y="1819325"/>
                  </a:lnTo>
                  <a:lnTo>
                    <a:pt x="4723713" y="1540433"/>
                  </a:lnTo>
                  <a:lnTo>
                    <a:pt x="4756479" y="1613014"/>
                  </a:lnTo>
                  <a:lnTo>
                    <a:pt x="4822106" y="1757317"/>
                  </a:lnTo>
                  <a:lnTo>
                    <a:pt x="4854872" y="1669020"/>
                  </a:lnTo>
                  <a:lnTo>
                    <a:pt x="4887734" y="1617967"/>
                  </a:lnTo>
                  <a:lnTo>
                    <a:pt x="4920500" y="1615300"/>
                  </a:lnTo>
                  <a:lnTo>
                    <a:pt x="4953266" y="1627968"/>
                  </a:lnTo>
                  <a:lnTo>
                    <a:pt x="4986127" y="1581962"/>
                  </a:lnTo>
                  <a:lnTo>
                    <a:pt x="5051754" y="1511382"/>
                  </a:lnTo>
                  <a:lnTo>
                    <a:pt x="5084520" y="1482045"/>
                  </a:lnTo>
                  <a:lnTo>
                    <a:pt x="5117286" y="1664925"/>
                  </a:lnTo>
                  <a:lnTo>
                    <a:pt x="5150147" y="1435563"/>
                  </a:lnTo>
                  <a:lnTo>
                    <a:pt x="5182913" y="1271733"/>
                  </a:lnTo>
                  <a:lnTo>
                    <a:pt x="5215775" y="1173530"/>
                  </a:lnTo>
                  <a:lnTo>
                    <a:pt x="5314168" y="767289"/>
                  </a:lnTo>
                  <a:lnTo>
                    <a:pt x="5346934" y="673849"/>
                  </a:lnTo>
                  <a:lnTo>
                    <a:pt x="5412561" y="453821"/>
                  </a:lnTo>
                  <a:lnTo>
                    <a:pt x="5445327" y="384955"/>
                  </a:lnTo>
                  <a:lnTo>
                    <a:pt x="5510954" y="286657"/>
                  </a:lnTo>
                  <a:lnTo>
                    <a:pt x="5543720" y="91300"/>
                  </a:lnTo>
                  <a:lnTo>
                    <a:pt x="5576582" y="34340"/>
                  </a:lnTo>
                  <a:lnTo>
                    <a:pt x="5609348" y="102729"/>
                  </a:lnTo>
                  <a:lnTo>
                    <a:pt x="5674975" y="226078"/>
                  </a:lnTo>
                  <a:lnTo>
                    <a:pt x="5707741" y="264559"/>
                  </a:lnTo>
                  <a:lnTo>
                    <a:pt x="5740602" y="303897"/>
                  </a:lnTo>
                  <a:lnTo>
                    <a:pt x="5773369" y="268846"/>
                  </a:lnTo>
                  <a:lnTo>
                    <a:pt x="5871761" y="188645"/>
                  </a:lnTo>
                  <a:lnTo>
                    <a:pt x="5904623" y="50"/>
                  </a:lnTo>
                  <a:lnTo>
                    <a:pt x="5937389" y="54914"/>
                  </a:lnTo>
                  <a:lnTo>
                    <a:pt x="5970250" y="144830"/>
                  </a:lnTo>
                  <a:lnTo>
                    <a:pt x="6003016" y="170357"/>
                  </a:lnTo>
                  <a:lnTo>
                    <a:pt x="6035782" y="254749"/>
                  </a:lnTo>
                  <a:lnTo>
                    <a:pt x="6068644" y="303993"/>
                  </a:lnTo>
                  <a:lnTo>
                    <a:pt x="6101410" y="317423"/>
                  </a:lnTo>
                  <a:lnTo>
                    <a:pt x="6134175" y="312946"/>
                  </a:lnTo>
                  <a:lnTo>
                    <a:pt x="6167036" y="324281"/>
                  </a:lnTo>
                  <a:lnTo>
                    <a:pt x="6265430" y="349903"/>
                  </a:lnTo>
                </a:path>
              </a:pathLst>
            </a:custGeom>
            <a:noFill/>
            <a:ln w="47625" cap="flat">
              <a:solidFill>
                <a:srgbClr val="FF7F0E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B7EE60EF-95A4-F69C-08D5-4EBF6B39C9A4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DEFDD6-FAAB-F822-5F6C-F2684DE800F3}"/>
              </a:ext>
            </a:extLst>
          </p:cNvPr>
          <p:cNvSpPr/>
          <p:nvPr/>
        </p:nvSpPr>
        <p:spPr>
          <a:xfrm>
            <a:off x="2741468" y="9461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B4A8FFAB-CDA8-AFE6-D5D3-CE318FF8262A}"/>
              </a:ext>
            </a:extLst>
          </p:cNvPr>
          <p:cNvGrpSpPr/>
          <p:nvPr/>
        </p:nvGrpSpPr>
        <p:grpSpPr>
          <a:xfrm>
            <a:off x="2294936" y="5281930"/>
            <a:ext cx="6462103" cy="574357"/>
            <a:chOff x="2294936" y="5281930"/>
            <a:chExt cx="646210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A6481A-71F0-C83F-1FDC-E09FA2F8B911}"/>
                </a:ext>
              </a:extLst>
            </p:cNvPr>
            <p:cNvSpPr txBox="1"/>
            <p:nvPr/>
          </p:nvSpPr>
          <p:spPr>
            <a:xfrm>
              <a:off x="259021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36CA5-FE1F-3006-29A5-D12D80DB6BD0}"/>
                </a:ext>
              </a:extLst>
            </p:cNvPr>
            <p:cNvSpPr txBox="1"/>
            <p:nvPr/>
          </p:nvSpPr>
          <p:spPr>
            <a:xfrm>
              <a:off x="229493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4D4FE4-4A8C-FB84-AA14-D53935CDE496}"/>
                </a:ext>
              </a:extLst>
            </p:cNvPr>
            <p:cNvSpPr txBox="1"/>
            <p:nvPr/>
          </p:nvSpPr>
          <p:spPr>
            <a:xfrm>
              <a:off x="337745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15F72-2235-74CC-2254-8694F87D6C63}"/>
                </a:ext>
              </a:extLst>
            </p:cNvPr>
            <p:cNvSpPr txBox="1"/>
            <p:nvPr/>
          </p:nvSpPr>
          <p:spPr>
            <a:xfrm>
              <a:off x="4164788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EB826B-DECD-F829-CD88-522467054B28}"/>
                </a:ext>
              </a:extLst>
            </p:cNvPr>
            <p:cNvSpPr txBox="1"/>
            <p:nvPr/>
          </p:nvSpPr>
          <p:spPr>
            <a:xfrm>
              <a:off x="495203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8A8CC6-3B0A-14FE-54EB-C00901A58436}"/>
                </a:ext>
              </a:extLst>
            </p:cNvPr>
            <p:cNvSpPr txBox="1"/>
            <p:nvPr/>
          </p:nvSpPr>
          <p:spPr>
            <a:xfrm>
              <a:off x="573927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BBCA3-C3B4-BA8B-3C81-480E5E489533}"/>
                </a:ext>
              </a:extLst>
            </p:cNvPr>
            <p:cNvSpPr txBox="1"/>
            <p:nvPr/>
          </p:nvSpPr>
          <p:spPr>
            <a:xfrm>
              <a:off x="544399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31407B-FD4E-3CC9-11B9-D50212EA4431}"/>
                </a:ext>
              </a:extLst>
            </p:cNvPr>
            <p:cNvSpPr txBox="1"/>
            <p:nvPr/>
          </p:nvSpPr>
          <p:spPr>
            <a:xfrm>
              <a:off x="652651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361D95-2CFB-66D8-CF55-339CFB37C8D6}"/>
                </a:ext>
              </a:extLst>
            </p:cNvPr>
            <p:cNvSpPr txBox="1"/>
            <p:nvPr/>
          </p:nvSpPr>
          <p:spPr>
            <a:xfrm>
              <a:off x="7313849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4ECF54-3482-2949-63A2-2468AB135FA9}"/>
                </a:ext>
              </a:extLst>
            </p:cNvPr>
            <p:cNvSpPr txBox="1"/>
            <p:nvPr/>
          </p:nvSpPr>
          <p:spPr>
            <a:xfrm>
              <a:off x="810109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9BDD5E61-4498-C562-0F14-573A8B8752D2}"/>
              </a:ext>
            </a:extLst>
          </p:cNvPr>
          <p:cNvGrpSpPr/>
          <p:nvPr/>
        </p:nvGrpSpPr>
        <p:grpSpPr>
          <a:xfrm>
            <a:off x="2385522" y="834326"/>
            <a:ext cx="393637" cy="4457259"/>
            <a:chOff x="2394758" y="834326"/>
            <a:chExt cx="393637" cy="4457259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ABF88E-FA6D-EC4B-9E39-5FD5531465EF}"/>
                </a:ext>
              </a:extLst>
            </p:cNvPr>
            <p:cNvSpPr txBox="1"/>
            <p:nvPr/>
          </p:nvSpPr>
          <p:spPr>
            <a:xfrm>
              <a:off x="2394758" y="4953031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46644-6569-3FC3-80D0-B8A2518AD24E}"/>
                </a:ext>
              </a:extLst>
            </p:cNvPr>
            <p:cNvSpPr txBox="1"/>
            <p:nvPr/>
          </p:nvSpPr>
          <p:spPr>
            <a:xfrm>
              <a:off x="2394758" y="436467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D4061E-56B0-E164-DC56-326ABF567A25}"/>
                </a:ext>
              </a:extLst>
            </p:cNvPr>
            <p:cNvSpPr txBox="1"/>
            <p:nvPr/>
          </p:nvSpPr>
          <p:spPr>
            <a:xfrm>
              <a:off x="2499533" y="37762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B22C64-755E-71BF-F06F-509406FDC568}"/>
                </a:ext>
              </a:extLst>
            </p:cNvPr>
            <p:cNvSpPr txBox="1"/>
            <p:nvPr/>
          </p:nvSpPr>
          <p:spPr>
            <a:xfrm>
              <a:off x="2499533" y="31878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03764E-9909-9185-5C2A-ECB1D17B21A3}"/>
                </a:ext>
              </a:extLst>
            </p:cNvPr>
            <p:cNvSpPr txBox="1"/>
            <p:nvPr/>
          </p:nvSpPr>
          <p:spPr>
            <a:xfrm>
              <a:off x="2499533" y="2599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4F9CB0-E2B3-6A10-1C74-FC657EAECC73}"/>
                </a:ext>
              </a:extLst>
            </p:cNvPr>
            <p:cNvSpPr txBox="1"/>
            <p:nvPr/>
          </p:nvSpPr>
          <p:spPr>
            <a:xfrm>
              <a:off x="2499533" y="20111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35D5F-63C3-B5B2-7246-1D144E71FB09}"/>
                </a:ext>
              </a:extLst>
            </p:cNvPr>
            <p:cNvSpPr txBox="1"/>
            <p:nvPr/>
          </p:nvSpPr>
          <p:spPr>
            <a:xfrm>
              <a:off x="2499533" y="1422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8CDD31-9CD7-8544-354A-3B08F772CEAF}"/>
                </a:ext>
              </a:extLst>
            </p:cNvPr>
            <p:cNvSpPr txBox="1"/>
            <p:nvPr/>
          </p:nvSpPr>
          <p:spPr>
            <a:xfrm>
              <a:off x="2499533" y="8343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8C065E8-F909-52A4-3289-EB69FAD1CD18}"/>
              </a:ext>
            </a:extLst>
          </p:cNvPr>
          <p:cNvSpPr txBox="1"/>
          <p:nvPr/>
        </p:nvSpPr>
        <p:spPr>
          <a:xfrm rot="16200000">
            <a:off x="1467880" y="2932082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AD680-2C56-5571-F661-8268CC4317A7}"/>
              </a:ext>
            </a:extLst>
          </p:cNvPr>
          <p:cNvSpPr txBox="1"/>
          <p:nvPr/>
        </p:nvSpPr>
        <p:spPr>
          <a:xfrm>
            <a:off x="7847531" y="555958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1B7C99-6066-C8D3-5C63-01AE742BC802}"/>
              </a:ext>
            </a:extLst>
          </p:cNvPr>
          <p:cNvCxnSpPr>
            <a:cxnSpLocks/>
          </p:cNvCxnSpPr>
          <p:nvPr/>
        </p:nvCxnSpPr>
        <p:spPr>
          <a:xfrm>
            <a:off x="8667802" y="888452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64A489-C0C2-267B-1CF8-4AC78F645536}"/>
              </a:ext>
            </a:extLst>
          </p:cNvPr>
          <p:cNvSpPr txBox="1"/>
          <p:nvPr/>
        </p:nvSpPr>
        <p:spPr>
          <a:xfrm>
            <a:off x="5061228" y="1672590"/>
            <a:ext cx="20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DB1F9-C480-C9D9-7229-844F3A596A07}"/>
              </a:ext>
            </a:extLst>
          </p:cNvPr>
          <p:cNvCxnSpPr>
            <a:cxnSpLocks/>
          </p:cNvCxnSpPr>
          <p:nvPr/>
        </p:nvCxnSpPr>
        <p:spPr>
          <a:xfrm>
            <a:off x="5474122" y="2062842"/>
            <a:ext cx="0" cy="11250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71E154-F224-B1B8-106B-50EF3E27298D}"/>
              </a:ext>
            </a:extLst>
          </p:cNvPr>
          <p:cNvSpPr txBox="1"/>
          <p:nvPr/>
        </p:nvSpPr>
        <p:spPr>
          <a:xfrm>
            <a:off x="2834107" y="1659007"/>
            <a:ext cx="16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9A9C"/>
                </a:solidFill>
              </a:rPr>
              <a:t>Incertitude intervals 80%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28EABA-1C35-307A-850C-C4A5D7A77A89}"/>
              </a:ext>
            </a:extLst>
          </p:cNvPr>
          <p:cNvCxnSpPr>
            <a:cxnSpLocks/>
          </p:cNvCxnSpPr>
          <p:nvPr/>
        </p:nvCxnSpPr>
        <p:spPr>
          <a:xfrm>
            <a:off x="3246160" y="2277630"/>
            <a:ext cx="0" cy="476326"/>
          </a:xfrm>
          <a:prstGeom prst="straightConnector1">
            <a:avLst/>
          </a:prstGeom>
          <a:ln w="19050">
            <a:solidFill>
              <a:srgbClr val="E99A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65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EBD1EF7A-89BB-7D30-4785-5F20BF938DE0}"/>
              </a:ext>
            </a:extLst>
          </p:cNvPr>
          <p:cNvGrpSpPr/>
          <p:nvPr/>
        </p:nvGrpSpPr>
        <p:grpSpPr>
          <a:xfrm>
            <a:off x="755650" y="1524000"/>
            <a:ext cx="10001250" cy="3481387"/>
            <a:chOff x="755650" y="1524000"/>
            <a:chExt cx="10001250" cy="3481387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90285E-67B6-F844-5B1F-08965A8CC6FB}"/>
                </a:ext>
              </a:extLst>
            </p:cNvPr>
            <p:cNvGrpSpPr/>
            <p:nvPr/>
          </p:nvGrpSpPr>
          <p:grpSpPr>
            <a:xfrm>
              <a:off x="1584325" y="2000250"/>
              <a:ext cx="9172575" cy="2476500"/>
              <a:chOff x="1584325" y="2000250"/>
              <a:chExt cx="9172575" cy="2476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DDBD8BD7-EC5E-7C24-B628-1EEA0B541B34}"/>
                  </a:ext>
                </a:extLst>
              </p:cNvPr>
              <p:cNvGrpSpPr/>
              <p:nvPr/>
            </p:nvGrpSpPr>
            <p:grpSpPr>
              <a:xfrm>
                <a:off x="2759805" y="2000250"/>
                <a:ext cx="6928866" cy="2476500"/>
                <a:chOff x="2759805" y="2000250"/>
                <a:chExt cx="6928866" cy="2476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385A01F6-CD91-1D3F-5D07-BFD41B7B78EC}"/>
                    </a:ext>
                  </a:extLst>
                </p:cNvPr>
                <p:cNvSpPr/>
                <p:nvPr/>
              </p:nvSpPr>
              <p:spPr>
                <a:xfrm>
                  <a:off x="2759805" y="2000250"/>
                  <a:ext cx="9525" cy="2476500"/>
                </a:xfrm>
                <a:custGeom>
                  <a:avLst/>
                  <a:gdLst>
                    <a:gd name="connsiteX0" fmla="*/ 210 w 9525"/>
                    <a:gd name="connsiteY0" fmla="*/ 0 h 2476500"/>
                    <a:gd name="connsiteX1" fmla="*/ 210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10" y="0"/>
                      </a:moveTo>
                      <a:lnTo>
                        <a:pt x="210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43EF854-8F18-0FB9-D486-8468CD114337}"/>
                    </a:ext>
                  </a:extLst>
                </p:cNvPr>
                <p:cNvSpPr/>
                <p:nvPr/>
              </p:nvSpPr>
              <p:spPr>
                <a:xfrm>
                  <a:off x="4492021" y="2000250"/>
                  <a:ext cx="9525" cy="2476500"/>
                </a:xfrm>
                <a:custGeom>
                  <a:avLst/>
                  <a:gdLst>
                    <a:gd name="connsiteX0" fmla="*/ 392 w 9525"/>
                    <a:gd name="connsiteY0" fmla="*/ 0 h 2476500"/>
                    <a:gd name="connsiteX1" fmla="*/ 39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92" y="0"/>
                      </a:moveTo>
                      <a:lnTo>
                        <a:pt x="39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F856BF11-A19A-D6BE-3949-2532C5B9EF15}"/>
                    </a:ext>
                  </a:extLst>
                </p:cNvPr>
                <p:cNvSpPr/>
                <p:nvPr/>
              </p:nvSpPr>
              <p:spPr>
                <a:xfrm>
                  <a:off x="6224238" y="2000250"/>
                  <a:ext cx="9525" cy="2476500"/>
                </a:xfrm>
                <a:custGeom>
                  <a:avLst/>
                  <a:gdLst>
                    <a:gd name="connsiteX0" fmla="*/ 574 w 9525"/>
                    <a:gd name="connsiteY0" fmla="*/ 0 h 2476500"/>
                    <a:gd name="connsiteX1" fmla="*/ 574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74" y="0"/>
                      </a:moveTo>
                      <a:lnTo>
                        <a:pt x="574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43B38D01-7ACC-3F4C-3D7C-ADE23FD37D8E}"/>
                    </a:ext>
                  </a:extLst>
                </p:cNvPr>
                <p:cNvSpPr/>
                <p:nvPr/>
              </p:nvSpPr>
              <p:spPr>
                <a:xfrm>
                  <a:off x="7956454" y="2000250"/>
                  <a:ext cx="9525" cy="2476500"/>
                </a:xfrm>
                <a:custGeom>
                  <a:avLst/>
                  <a:gdLst>
                    <a:gd name="connsiteX0" fmla="*/ 756 w 9525"/>
                    <a:gd name="connsiteY0" fmla="*/ 0 h 2476500"/>
                    <a:gd name="connsiteX1" fmla="*/ 756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56" y="0"/>
                      </a:moveTo>
                      <a:lnTo>
                        <a:pt x="756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87410A76-FF1F-8118-3671-07985EFA56DE}"/>
                    </a:ext>
                  </a:extLst>
                </p:cNvPr>
                <p:cNvSpPr/>
                <p:nvPr/>
              </p:nvSpPr>
              <p:spPr>
                <a:xfrm>
                  <a:off x="9688671" y="2000250"/>
                  <a:ext cx="9525" cy="2476500"/>
                </a:xfrm>
                <a:custGeom>
                  <a:avLst/>
                  <a:gdLst>
                    <a:gd name="connsiteX0" fmla="*/ 938 w 9525"/>
                    <a:gd name="connsiteY0" fmla="*/ 0 h 2476500"/>
                    <a:gd name="connsiteX1" fmla="*/ 93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38" y="0"/>
                      </a:moveTo>
                      <a:lnTo>
                        <a:pt x="93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3ECA72D1-33B0-359D-638B-87A414CD5AD0}"/>
                  </a:ext>
                </a:extLst>
              </p:cNvPr>
              <p:cNvGrpSpPr/>
              <p:nvPr/>
            </p:nvGrpSpPr>
            <p:grpSpPr>
              <a:xfrm>
                <a:off x="1584325" y="2431161"/>
                <a:ext cx="9172575" cy="1762220"/>
                <a:chOff x="1584325" y="2431161"/>
                <a:chExt cx="9172575" cy="1762220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4C283C09-01A1-E573-222E-203104A27946}"/>
                    </a:ext>
                  </a:extLst>
                </p:cNvPr>
                <p:cNvSpPr/>
                <p:nvPr/>
              </p:nvSpPr>
              <p:spPr>
                <a:xfrm>
                  <a:off x="1584325" y="419338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80 h 9525"/>
                    <a:gd name="connsiteX1" fmla="*/ 9172575 w 9172575"/>
                    <a:gd name="connsiteY1" fmla="*/ 28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80"/>
                      </a:moveTo>
                      <a:lnTo>
                        <a:pt x="9172575" y="28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15BF2C5-B538-D2CD-3D0D-32CC23066CDB}"/>
                    </a:ext>
                  </a:extLst>
                </p:cNvPr>
                <p:cNvSpPr/>
                <p:nvPr/>
              </p:nvSpPr>
              <p:spPr>
                <a:xfrm>
                  <a:off x="1584325" y="3752850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34 h 9525"/>
                    <a:gd name="connsiteX1" fmla="*/ 9172575 w 9172575"/>
                    <a:gd name="connsiteY1" fmla="*/ 23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34"/>
                      </a:moveTo>
                      <a:lnTo>
                        <a:pt x="9172575" y="23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B4AF313-A177-C538-5793-8A0B3E0772D5}"/>
                    </a:ext>
                  </a:extLst>
                </p:cNvPr>
                <p:cNvSpPr/>
                <p:nvPr/>
              </p:nvSpPr>
              <p:spPr>
                <a:xfrm>
                  <a:off x="1584325" y="2871692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141 h 9525"/>
                    <a:gd name="connsiteX1" fmla="*/ 9172575 w 9172575"/>
                    <a:gd name="connsiteY1" fmla="*/ 1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141"/>
                      </a:moveTo>
                      <a:lnTo>
                        <a:pt x="9172575" y="14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A92E589-0CEA-2FE1-E920-3E7CFCB0E103}"/>
                    </a:ext>
                  </a:extLst>
                </p:cNvPr>
                <p:cNvSpPr/>
                <p:nvPr/>
              </p:nvSpPr>
              <p:spPr>
                <a:xfrm>
                  <a:off x="1584325" y="243116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95 h 9525"/>
                    <a:gd name="connsiteX1" fmla="*/ 9172575 w 91725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95"/>
                      </a:moveTo>
                      <a:lnTo>
                        <a:pt x="91725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D070F6-D7F4-E727-4C75-1597E8CACE59}"/>
                </a:ext>
              </a:extLst>
            </p:cNvPr>
            <p:cNvSpPr/>
            <p:nvPr/>
          </p:nvSpPr>
          <p:spPr>
            <a:xfrm>
              <a:off x="1584325" y="3312223"/>
              <a:ext cx="9172575" cy="9525"/>
            </a:xfrm>
            <a:custGeom>
              <a:avLst/>
              <a:gdLst>
                <a:gd name="connsiteX0" fmla="*/ 0 w 9172575"/>
                <a:gd name="connsiteY0" fmla="*/ 188 h 9525"/>
                <a:gd name="connsiteX1" fmla="*/ 9172575 w 9172575"/>
                <a:gd name="connsiteY1" fmla="*/ 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2575" h="9525">
                  <a:moveTo>
                    <a:pt x="0" y="188"/>
                  </a:moveTo>
                  <a:lnTo>
                    <a:pt x="9172575" y="18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ACCED4-AD33-9B89-DB0A-E7A12E4F6FB8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3EB1BE-C0C7-4348-167C-F8E4699E6545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387FA6-EFC6-0375-3DBC-5A138802C1DB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26DF4-D4D0-AF1E-D3E7-F408108A5F3D}"/>
                </a:ext>
              </a:extLst>
            </p:cNvPr>
            <p:cNvSpPr/>
            <p:nvPr/>
          </p:nvSpPr>
          <p:spPr>
            <a:xfrm>
              <a:off x="15748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194219B8-7B63-DED4-80C4-7ED1E5F68776}"/>
                </a:ext>
              </a:extLst>
            </p:cNvPr>
            <p:cNvGrpSpPr/>
            <p:nvPr/>
          </p:nvGrpSpPr>
          <p:grpSpPr>
            <a:xfrm>
              <a:off x="2415952" y="4431030"/>
              <a:ext cx="7587603" cy="574357"/>
              <a:chOff x="2415952" y="4431030"/>
              <a:chExt cx="7587603" cy="574357"/>
            </a:xfrm>
            <a:solidFill>
              <a:srgbClr val="2A3F5F"/>
            </a:solidFill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B1C8-5933-347F-AE12-167A32A29306}"/>
                  </a:ext>
                </a:extLst>
              </p:cNvPr>
              <p:cNvSpPr txBox="1"/>
              <p:nvPr/>
            </p:nvSpPr>
            <p:spPr>
              <a:xfrm>
                <a:off x="2415952" y="4431030"/>
                <a:ext cx="697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53E8-85DA-5EE3-D4C2-DB6BA85C6493}"/>
                  </a:ext>
                </a:extLst>
              </p:cNvPr>
              <p:cNvSpPr txBox="1"/>
              <p:nvPr/>
            </p:nvSpPr>
            <p:spPr>
              <a:xfrm>
                <a:off x="2463577" y="4666833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4642CF-D609-F194-81C4-78E4207A3112}"/>
                  </a:ext>
                </a:extLst>
              </p:cNvPr>
              <p:cNvSpPr txBox="1"/>
              <p:nvPr/>
            </p:nvSpPr>
            <p:spPr>
              <a:xfrm>
                <a:off x="4095781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D27DEE-D0D1-BAF0-51DF-24EDB390FF84}"/>
                  </a:ext>
                </a:extLst>
              </p:cNvPr>
              <p:cNvSpPr txBox="1"/>
              <p:nvPr/>
            </p:nvSpPr>
            <p:spPr>
              <a:xfrm>
                <a:off x="5827998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19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B507D1-537C-DB02-26F8-6DE17076C564}"/>
                  </a:ext>
                </a:extLst>
              </p:cNvPr>
              <p:cNvSpPr txBox="1"/>
              <p:nvPr/>
            </p:nvSpPr>
            <p:spPr>
              <a:xfrm>
                <a:off x="7560214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26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73200-A497-8E52-611B-9F90FE814C8A}"/>
                  </a:ext>
                </a:extLst>
              </p:cNvPr>
              <p:cNvSpPr txBox="1"/>
              <p:nvPr/>
            </p:nvSpPr>
            <p:spPr>
              <a:xfrm>
                <a:off x="9387681" y="443103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</p:grp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7F5A163B-0857-842E-EF1B-B8D9E5AF141A}"/>
                </a:ext>
              </a:extLst>
            </p:cNvPr>
            <p:cNvGrpSpPr/>
            <p:nvPr/>
          </p:nvGrpSpPr>
          <p:grpSpPr>
            <a:xfrm>
              <a:off x="1123315" y="2258282"/>
              <a:ext cx="498411" cy="2100774"/>
              <a:chOff x="1123315" y="2258282"/>
              <a:chExt cx="498411" cy="2100774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18643-F8A6-7E3F-22A4-25366A1A72E5}"/>
                  </a:ext>
                </a:extLst>
              </p:cNvPr>
              <p:cNvSpPr txBox="1"/>
              <p:nvPr/>
            </p:nvSpPr>
            <p:spPr>
              <a:xfrm>
                <a:off x="1123315" y="4020502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0E29BE-6D72-51F6-DDA6-A4D22060843D}"/>
                  </a:ext>
                </a:extLst>
              </p:cNvPr>
              <p:cNvSpPr txBox="1"/>
              <p:nvPr/>
            </p:nvSpPr>
            <p:spPr>
              <a:xfrm>
                <a:off x="1228090" y="3579971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1982F6-13B6-4D6F-0476-65EC3BC0072F}"/>
                  </a:ext>
                </a:extLst>
              </p:cNvPr>
              <p:cNvSpPr txBox="1"/>
              <p:nvPr/>
            </p:nvSpPr>
            <p:spPr>
              <a:xfrm>
                <a:off x="1332864" y="31393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4F1D60-192C-7453-7532-A16E4F28ACAE}"/>
                  </a:ext>
                </a:extLst>
              </p:cNvPr>
              <p:cNvSpPr txBox="1"/>
              <p:nvPr/>
            </p:nvSpPr>
            <p:spPr>
              <a:xfrm>
                <a:off x="1332864" y="269881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B5E4B-9B3E-693B-4FAE-D62A36E5B3D6}"/>
                  </a:ext>
                </a:extLst>
              </p:cNvPr>
              <p:cNvSpPr txBox="1"/>
              <p:nvPr/>
            </p:nvSpPr>
            <p:spPr>
              <a:xfrm>
                <a:off x="1228090" y="225828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70B5BEE-0176-12F3-5662-BBF85A7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t="13500" r="4546" b="22500"/>
          <a:stretch/>
        </p:blipFill>
        <p:spPr>
          <a:xfrm>
            <a:off x="1540331" y="2038346"/>
            <a:ext cx="9216568" cy="2438403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8FADE13D-1F45-E6AD-42DD-97B609ADBE63}"/>
              </a:ext>
            </a:extLst>
          </p:cNvPr>
          <p:cNvSpPr/>
          <p:nvPr/>
        </p:nvSpPr>
        <p:spPr>
          <a:xfrm>
            <a:off x="9008204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7E3CD45-84EE-7A5F-0724-69C5940895F3}"/>
              </a:ext>
            </a:extLst>
          </p:cNvPr>
          <p:cNvSpPr/>
          <p:nvPr/>
        </p:nvSpPr>
        <p:spPr>
          <a:xfrm>
            <a:off x="10737850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FD40C-567D-D3AC-1A09-7DA68239C0D2}"/>
              </a:ext>
            </a:extLst>
          </p:cNvPr>
          <p:cNvSpPr txBox="1"/>
          <p:nvPr/>
        </p:nvSpPr>
        <p:spPr>
          <a:xfrm rot="16200000">
            <a:off x="264346" y="305383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68550-96CA-717C-9785-C69B9A8A42E8}"/>
              </a:ext>
            </a:extLst>
          </p:cNvPr>
          <p:cNvSpPr/>
          <p:nvPr/>
        </p:nvSpPr>
        <p:spPr>
          <a:xfrm>
            <a:off x="9031077" y="2166842"/>
            <a:ext cx="1678197" cy="2264188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77D-7F34-C198-9CF0-1685F28992F2}"/>
              </a:ext>
            </a:extLst>
          </p:cNvPr>
          <p:cNvSpPr txBox="1"/>
          <p:nvPr/>
        </p:nvSpPr>
        <p:spPr>
          <a:xfrm>
            <a:off x="8896199" y="1807036"/>
            <a:ext cx="20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4C4E4-B136-C639-A5CD-9F12FAC38001}"/>
              </a:ext>
            </a:extLst>
          </p:cNvPr>
          <p:cNvSpPr txBox="1"/>
          <p:nvPr/>
        </p:nvSpPr>
        <p:spPr>
          <a:xfrm>
            <a:off x="4540857" y="1834632"/>
            <a:ext cx="220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</p:spTree>
    <p:extLst>
      <p:ext uri="{BB962C8B-B14F-4D97-AF65-F5344CB8AC3E}">
        <p14:creationId xmlns:p14="http://schemas.microsoft.com/office/powerpoint/2010/main" val="3230445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E424B94F-5074-4397-7ADA-FE490506296D}"/>
              </a:ext>
            </a:extLst>
          </p:cNvPr>
          <p:cNvGrpSpPr/>
          <p:nvPr/>
        </p:nvGrpSpPr>
        <p:grpSpPr>
          <a:xfrm>
            <a:off x="2524125" y="2000250"/>
            <a:ext cx="7381875" cy="2476500"/>
            <a:chOff x="2524125" y="2000250"/>
            <a:chExt cx="73818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96C3957-CE2F-578A-907E-2C662AB9DF35}"/>
                </a:ext>
              </a:extLst>
            </p:cNvPr>
            <p:cNvGrpSpPr/>
            <p:nvPr/>
          </p:nvGrpSpPr>
          <p:grpSpPr>
            <a:xfrm>
              <a:off x="3315081" y="2000250"/>
              <a:ext cx="6327267" cy="2476500"/>
              <a:chOff x="3315081" y="2000250"/>
              <a:chExt cx="6327267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3B4355F-41AE-EEF2-6AEA-711250D6A8C6}"/>
                  </a:ext>
                </a:extLst>
              </p:cNvPr>
              <p:cNvSpPr/>
              <p:nvPr/>
            </p:nvSpPr>
            <p:spPr>
              <a:xfrm>
                <a:off x="3315081" y="2000250"/>
                <a:ext cx="9525" cy="2476500"/>
              </a:xfrm>
              <a:custGeom>
                <a:avLst/>
                <a:gdLst>
                  <a:gd name="connsiteX0" fmla="*/ 158 w 9525"/>
                  <a:gd name="connsiteY0" fmla="*/ 0 h 2476500"/>
                  <a:gd name="connsiteX1" fmla="*/ 15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58" y="0"/>
                    </a:moveTo>
                    <a:lnTo>
                      <a:pt x="15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0D7B03D-98BE-268A-0B75-971DE2EBF0D2}"/>
                  </a:ext>
                </a:extLst>
              </p:cNvPr>
              <p:cNvSpPr/>
              <p:nvPr/>
            </p:nvSpPr>
            <p:spPr>
              <a:xfrm>
                <a:off x="4369593" y="2000250"/>
                <a:ext cx="9525" cy="2476500"/>
              </a:xfrm>
              <a:custGeom>
                <a:avLst/>
                <a:gdLst>
                  <a:gd name="connsiteX0" fmla="*/ 269 w 9525"/>
                  <a:gd name="connsiteY0" fmla="*/ 0 h 2476500"/>
                  <a:gd name="connsiteX1" fmla="*/ 26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9" y="0"/>
                    </a:moveTo>
                    <a:lnTo>
                      <a:pt x="26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6EEAB3-D721-562B-153C-D8D8E3D4AAE5}"/>
                  </a:ext>
                </a:extLst>
              </p:cNvPr>
              <p:cNvSpPr/>
              <p:nvPr/>
            </p:nvSpPr>
            <p:spPr>
              <a:xfrm>
                <a:off x="5424106" y="2000250"/>
                <a:ext cx="9525" cy="2476500"/>
              </a:xfrm>
              <a:custGeom>
                <a:avLst/>
                <a:gdLst>
                  <a:gd name="connsiteX0" fmla="*/ 379 w 9525"/>
                  <a:gd name="connsiteY0" fmla="*/ 0 h 2476500"/>
                  <a:gd name="connsiteX1" fmla="*/ 37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79" y="0"/>
                    </a:moveTo>
                    <a:lnTo>
                      <a:pt x="37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9D7C29D-BE8B-2E4C-21A1-097035AAAB99}"/>
                  </a:ext>
                </a:extLst>
              </p:cNvPr>
              <p:cNvSpPr/>
              <p:nvPr/>
            </p:nvSpPr>
            <p:spPr>
              <a:xfrm>
                <a:off x="6478714" y="2000250"/>
                <a:ext cx="9525" cy="2476500"/>
              </a:xfrm>
              <a:custGeom>
                <a:avLst/>
                <a:gdLst>
                  <a:gd name="connsiteX0" fmla="*/ 490 w 9525"/>
                  <a:gd name="connsiteY0" fmla="*/ 0 h 2476500"/>
                  <a:gd name="connsiteX1" fmla="*/ 49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90" y="0"/>
                    </a:moveTo>
                    <a:lnTo>
                      <a:pt x="49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9822EF1-0309-4282-3C67-171E7C8EDC5A}"/>
                  </a:ext>
                </a:extLst>
              </p:cNvPr>
              <p:cNvSpPr/>
              <p:nvPr/>
            </p:nvSpPr>
            <p:spPr>
              <a:xfrm>
                <a:off x="7533227" y="2000250"/>
                <a:ext cx="9525" cy="2476500"/>
              </a:xfrm>
              <a:custGeom>
                <a:avLst/>
                <a:gdLst>
                  <a:gd name="connsiteX0" fmla="*/ 601 w 9525"/>
                  <a:gd name="connsiteY0" fmla="*/ 0 h 2476500"/>
                  <a:gd name="connsiteX1" fmla="*/ 60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01" y="0"/>
                    </a:moveTo>
                    <a:lnTo>
                      <a:pt x="60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2CE99F-47B3-63CD-61C1-46E0FDB4E084}"/>
                  </a:ext>
                </a:extLst>
              </p:cNvPr>
              <p:cNvSpPr/>
              <p:nvPr/>
            </p:nvSpPr>
            <p:spPr>
              <a:xfrm>
                <a:off x="8587835" y="2000250"/>
                <a:ext cx="9525" cy="2476500"/>
              </a:xfrm>
              <a:custGeom>
                <a:avLst/>
                <a:gdLst>
                  <a:gd name="connsiteX0" fmla="*/ 712 w 9525"/>
                  <a:gd name="connsiteY0" fmla="*/ 0 h 2476500"/>
                  <a:gd name="connsiteX1" fmla="*/ 71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12" y="0"/>
                    </a:moveTo>
                    <a:lnTo>
                      <a:pt x="71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220BC68-ED0B-0E8B-EFC4-F43285300130}"/>
                  </a:ext>
                </a:extLst>
              </p:cNvPr>
              <p:cNvSpPr/>
              <p:nvPr/>
            </p:nvSpPr>
            <p:spPr>
              <a:xfrm>
                <a:off x="9642348" y="2000250"/>
                <a:ext cx="9525" cy="2476500"/>
              </a:xfrm>
              <a:custGeom>
                <a:avLst/>
                <a:gdLst>
                  <a:gd name="connsiteX0" fmla="*/ 822 w 9525"/>
                  <a:gd name="connsiteY0" fmla="*/ 0 h 2476500"/>
                  <a:gd name="connsiteX1" fmla="*/ 8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822" y="0"/>
                    </a:moveTo>
                    <a:lnTo>
                      <a:pt x="8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275918C-38BF-CF01-F52C-DDA159311B39}"/>
                </a:ext>
              </a:extLst>
            </p:cNvPr>
            <p:cNvGrpSpPr/>
            <p:nvPr/>
          </p:nvGrpSpPr>
          <p:grpSpPr>
            <a:xfrm>
              <a:off x="2524125" y="2226945"/>
              <a:ext cx="7381875" cy="1944528"/>
              <a:chOff x="2524125" y="2226945"/>
              <a:chExt cx="7381875" cy="1944528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7669C5-DA2A-72FC-D6CE-3220FDD7525F}"/>
                  </a:ext>
                </a:extLst>
              </p:cNvPr>
              <p:cNvSpPr/>
              <p:nvPr/>
            </p:nvSpPr>
            <p:spPr>
              <a:xfrm>
                <a:off x="2524125" y="4171473"/>
                <a:ext cx="7381875" cy="9525"/>
              </a:xfrm>
              <a:custGeom>
                <a:avLst/>
                <a:gdLst>
                  <a:gd name="connsiteX0" fmla="*/ 0 w 7381875"/>
                  <a:gd name="connsiteY0" fmla="*/ 278 h 9525"/>
                  <a:gd name="connsiteX1" fmla="*/ 7381875 w 7381875"/>
                  <a:gd name="connsiteY1" fmla="*/ 2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78"/>
                    </a:moveTo>
                    <a:lnTo>
                      <a:pt x="7381875" y="2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0A1E031-516B-B591-68AA-33696EA63ACB}"/>
                  </a:ext>
                </a:extLst>
              </p:cNvPr>
              <p:cNvSpPr/>
              <p:nvPr/>
            </p:nvSpPr>
            <p:spPr>
              <a:xfrm>
                <a:off x="2524125" y="3685317"/>
                <a:ext cx="7381875" cy="9525"/>
              </a:xfrm>
              <a:custGeom>
                <a:avLst/>
                <a:gdLst>
                  <a:gd name="connsiteX0" fmla="*/ 0 w 7381875"/>
                  <a:gd name="connsiteY0" fmla="*/ 227 h 9525"/>
                  <a:gd name="connsiteX1" fmla="*/ 7381875 w 7381875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27"/>
                    </a:moveTo>
                    <a:lnTo>
                      <a:pt x="7381875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29A34F-422A-ABA7-FAF2-5B3F5F06CA38}"/>
                  </a:ext>
                </a:extLst>
              </p:cNvPr>
              <p:cNvSpPr/>
              <p:nvPr/>
            </p:nvSpPr>
            <p:spPr>
              <a:xfrm>
                <a:off x="2524125" y="2713101"/>
                <a:ext cx="7381875" cy="9525"/>
              </a:xfrm>
              <a:custGeom>
                <a:avLst/>
                <a:gdLst>
                  <a:gd name="connsiteX0" fmla="*/ 0 w 7381875"/>
                  <a:gd name="connsiteY0" fmla="*/ 125 h 9525"/>
                  <a:gd name="connsiteX1" fmla="*/ 7381875 w 7381875"/>
                  <a:gd name="connsiteY1" fmla="*/ 1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125"/>
                    </a:moveTo>
                    <a:lnTo>
                      <a:pt x="7381875" y="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2D3231E-DFD8-8CFB-DF73-0799493BBE93}"/>
                  </a:ext>
                </a:extLst>
              </p:cNvPr>
              <p:cNvSpPr/>
              <p:nvPr/>
            </p:nvSpPr>
            <p:spPr>
              <a:xfrm>
                <a:off x="2524125" y="2226945"/>
                <a:ext cx="7381875" cy="9525"/>
              </a:xfrm>
              <a:custGeom>
                <a:avLst/>
                <a:gdLst>
                  <a:gd name="connsiteX0" fmla="*/ 0 w 7381875"/>
                  <a:gd name="connsiteY0" fmla="*/ 74 h 9525"/>
                  <a:gd name="connsiteX1" fmla="*/ 7381875 w 73818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74"/>
                    </a:moveTo>
                    <a:lnTo>
                      <a:pt x="73818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AD28495D-8F1C-9808-680D-BEDD205EB60A}"/>
              </a:ext>
            </a:extLst>
          </p:cNvPr>
          <p:cNvSpPr/>
          <p:nvPr/>
        </p:nvSpPr>
        <p:spPr>
          <a:xfrm>
            <a:off x="2524125" y="3199257"/>
            <a:ext cx="7381875" cy="9525"/>
          </a:xfrm>
          <a:custGeom>
            <a:avLst/>
            <a:gdLst>
              <a:gd name="connsiteX0" fmla="*/ 0 w 7381875"/>
              <a:gd name="connsiteY0" fmla="*/ 176 h 9525"/>
              <a:gd name="connsiteX1" fmla="*/ 7381875 w 7381875"/>
              <a:gd name="connsiteY1" fmla="*/ 1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875" h="9525">
                <a:moveTo>
                  <a:pt x="0" y="176"/>
                </a:moveTo>
                <a:lnTo>
                  <a:pt x="7381875" y="17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92C592-9B75-AF39-2449-FEC4C473CCAA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A620EAE-925F-E5D4-533E-69E94EEF97B7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6B522E07-CEC1-8A57-DC36-25D7F7E87D02}"/>
              </a:ext>
            </a:extLst>
          </p:cNvPr>
          <p:cNvGrpSpPr/>
          <p:nvPr/>
        </p:nvGrpSpPr>
        <p:grpSpPr>
          <a:xfrm>
            <a:off x="2524125" y="2124075"/>
            <a:ext cx="7381875" cy="2228850"/>
            <a:chOff x="2524125" y="2124075"/>
            <a:chExt cx="7381875" cy="22288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782397-688A-14AD-6B75-CFA42FBD141F}"/>
                </a:ext>
              </a:extLst>
            </p:cNvPr>
            <p:cNvSpPr/>
            <p:nvPr/>
          </p:nvSpPr>
          <p:spPr>
            <a:xfrm>
              <a:off x="2524125" y="2124075"/>
              <a:ext cx="7381875" cy="2228850"/>
            </a:xfrm>
            <a:custGeom>
              <a:avLst/>
              <a:gdLst>
                <a:gd name="connsiteX0" fmla="*/ 75 w 7381875"/>
                <a:gd name="connsiteY0" fmla="*/ 1245253 h 2228850"/>
                <a:gd name="connsiteX1" fmla="*/ 22078 w 7381875"/>
                <a:gd name="connsiteY1" fmla="*/ 1409750 h 2228850"/>
                <a:gd name="connsiteX2" fmla="*/ 33032 w 7381875"/>
                <a:gd name="connsiteY2" fmla="*/ 1437849 h 2228850"/>
                <a:gd name="connsiteX3" fmla="*/ 65988 w 7381875"/>
                <a:gd name="connsiteY3" fmla="*/ 1699786 h 2228850"/>
                <a:gd name="connsiteX4" fmla="*/ 76942 w 7381875"/>
                <a:gd name="connsiteY4" fmla="*/ 1753698 h 2228850"/>
                <a:gd name="connsiteX5" fmla="*/ 98945 w 7381875"/>
                <a:gd name="connsiteY5" fmla="*/ 1901526 h 2228850"/>
                <a:gd name="connsiteX6" fmla="*/ 109898 w 7381875"/>
                <a:gd name="connsiteY6" fmla="*/ 1864759 h 2228850"/>
                <a:gd name="connsiteX7" fmla="*/ 120947 w 7381875"/>
                <a:gd name="connsiteY7" fmla="*/ 1955723 h 2228850"/>
                <a:gd name="connsiteX8" fmla="*/ 131901 w 7381875"/>
                <a:gd name="connsiteY8" fmla="*/ 1869046 h 2228850"/>
                <a:gd name="connsiteX9" fmla="*/ 142855 w 7381875"/>
                <a:gd name="connsiteY9" fmla="*/ 1712550 h 2228850"/>
                <a:gd name="connsiteX10" fmla="*/ 153904 w 7381875"/>
                <a:gd name="connsiteY10" fmla="*/ 2055069 h 2228850"/>
                <a:gd name="connsiteX11" fmla="*/ 175811 w 7381875"/>
                <a:gd name="connsiteY11" fmla="*/ 2141842 h 2228850"/>
                <a:gd name="connsiteX12" fmla="*/ 186860 w 7381875"/>
                <a:gd name="connsiteY12" fmla="*/ 2148223 h 2228850"/>
                <a:gd name="connsiteX13" fmla="*/ 208768 w 7381875"/>
                <a:gd name="connsiteY13" fmla="*/ 2054688 h 2228850"/>
                <a:gd name="connsiteX14" fmla="*/ 219817 w 7381875"/>
                <a:gd name="connsiteY14" fmla="*/ 1745125 h 2228850"/>
                <a:gd name="connsiteX15" fmla="*/ 230771 w 7381875"/>
                <a:gd name="connsiteY15" fmla="*/ 2183752 h 2228850"/>
                <a:gd name="connsiteX16" fmla="*/ 241724 w 7381875"/>
                <a:gd name="connsiteY16" fmla="*/ 2228900 h 2228850"/>
                <a:gd name="connsiteX17" fmla="*/ 252773 w 7381875"/>
                <a:gd name="connsiteY17" fmla="*/ 2188133 h 2228850"/>
                <a:gd name="connsiteX18" fmla="*/ 263727 w 7381875"/>
                <a:gd name="connsiteY18" fmla="*/ 2064308 h 2228850"/>
                <a:gd name="connsiteX19" fmla="*/ 274681 w 7381875"/>
                <a:gd name="connsiteY19" fmla="*/ 2047163 h 2228850"/>
                <a:gd name="connsiteX20" fmla="*/ 285730 w 7381875"/>
                <a:gd name="connsiteY20" fmla="*/ 2164225 h 2228850"/>
                <a:gd name="connsiteX21" fmla="*/ 307637 w 7381875"/>
                <a:gd name="connsiteY21" fmla="*/ 2022684 h 2228850"/>
                <a:gd name="connsiteX22" fmla="*/ 318591 w 7381875"/>
                <a:gd name="connsiteY22" fmla="*/ 2058212 h 2228850"/>
                <a:gd name="connsiteX23" fmla="*/ 329640 w 7381875"/>
                <a:gd name="connsiteY23" fmla="*/ 1673402 h 2228850"/>
                <a:gd name="connsiteX24" fmla="*/ 340594 w 7381875"/>
                <a:gd name="connsiteY24" fmla="*/ 1845328 h 2228850"/>
                <a:gd name="connsiteX25" fmla="*/ 351548 w 7381875"/>
                <a:gd name="connsiteY25" fmla="*/ 1859330 h 2228850"/>
                <a:gd name="connsiteX26" fmla="*/ 362597 w 7381875"/>
                <a:gd name="connsiteY26" fmla="*/ 1715026 h 2228850"/>
                <a:gd name="connsiteX27" fmla="*/ 384504 w 7381875"/>
                <a:gd name="connsiteY27" fmla="*/ 1541100 h 2228850"/>
                <a:gd name="connsiteX28" fmla="*/ 395553 w 7381875"/>
                <a:gd name="connsiteY28" fmla="*/ 1443278 h 2228850"/>
                <a:gd name="connsiteX29" fmla="*/ 406507 w 7381875"/>
                <a:gd name="connsiteY29" fmla="*/ 1310118 h 2228850"/>
                <a:gd name="connsiteX30" fmla="*/ 417461 w 7381875"/>
                <a:gd name="connsiteY30" fmla="*/ 1340503 h 2228850"/>
                <a:gd name="connsiteX31" fmla="*/ 461466 w 7381875"/>
                <a:gd name="connsiteY31" fmla="*/ 824820 h 2228850"/>
                <a:gd name="connsiteX32" fmla="*/ 472420 w 7381875"/>
                <a:gd name="connsiteY32" fmla="*/ 914736 h 2228850"/>
                <a:gd name="connsiteX33" fmla="*/ 483374 w 7381875"/>
                <a:gd name="connsiteY33" fmla="*/ 866920 h 2228850"/>
                <a:gd name="connsiteX34" fmla="*/ 494423 w 7381875"/>
                <a:gd name="connsiteY34" fmla="*/ 857205 h 2228850"/>
                <a:gd name="connsiteX35" fmla="*/ 516330 w 7381875"/>
                <a:gd name="connsiteY35" fmla="*/ 977887 h 2228850"/>
                <a:gd name="connsiteX36" fmla="*/ 527379 w 7381875"/>
                <a:gd name="connsiteY36" fmla="*/ 861967 h 2228850"/>
                <a:gd name="connsiteX37" fmla="*/ 538333 w 7381875"/>
                <a:gd name="connsiteY37" fmla="*/ 747667 h 2228850"/>
                <a:gd name="connsiteX38" fmla="*/ 549287 w 7381875"/>
                <a:gd name="connsiteY38" fmla="*/ 842536 h 2228850"/>
                <a:gd name="connsiteX39" fmla="*/ 560336 w 7381875"/>
                <a:gd name="connsiteY39" fmla="*/ 944454 h 2228850"/>
                <a:gd name="connsiteX40" fmla="*/ 571289 w 7381875"/>
                <a:gd name="connsiteY40" fmla="*/ 853300 h 2228850"/>
                <a:gd name="connsiteX41" fmla="*/ 582243 w 7381875"/>
                <a:gd name="connsiteY41" fmla="*/ 863206 h 2228850"/>
                <a:gd name="connsiteX42" fmla="*/ 593292 w 7381875"/>
                <a:gd name="connsiteY42" fmla="*/ 751668 h 2228850"/>
                <a:gd name="connsiteX43" fmla="*/ 604246 w 7381875"/>
                <a:gd name="connsiteY43" fmla="*/ 495921 h 2228850"/>
                <a:gd name="connsiteX44" fmla="*/ 615200 w 7381875"/>
                <a:gd name="connsiteY44" fmla="*/ 664133 h 2228850"/>
                <a:gd name="connsiteX45" fmla="*/ 637202 w 7381875"/>
                <a:gd name="connsiteY45" fmla="*/ 755573 h 2228850"/>
                <a:gd name="connsiteX46" fmla="*/ 648156 w 7381875"/>
                <a:gd name="connsiteY46" fmla="*/ 996651 h 2228850"/>
                <a:gd name="connsiteX47" fmla="*/ 659205 w 7381875"/>
                <a:gd name="connsiteY47" fmla="*/ 991603 h 2228850"/>
                <a:gd name="connsiteX48" fmla="*/ 670159 w 7381875"/>
                <a:gd name="connsiteY48" fmla="*/ 1032751 h 2228850"/>
                <a:gd name="connsiteX49" fmla="*/ 681113 w 7381875"/>
                <a:gd name="connsiteY49" fmla="*/ 969409 h 2228850"/>
                <a:gd name="connsiteX50" fmla="*/ 692162 w 7381875"/>
                <a:gd name="connsiteY50" fmla="*/ 779481 h 2228850"/>
                <a:gd name="connsiteX51" fmla="*/ 703115 w 7381875"/>
                <a:gd name="connsiteY51" fmla="*/ 912736 h 2228850"/>
                <a:gd name="connsiteX52" fmla="*/ 714069 w 7381875"/>
                <a:gd name="connsiteY52" fmla="*/ 592886 h 2228850"/>
                <a:gd name="connsiteX53" fmla="*/ 736072 w 7381875"/>
                <a:gd name="connsiteY53" fmla="*/ 968647 h 2228850"/>
                <a:gd name="connsiteX54" fmla="*/ 747026 w 7381875"/>
                <a:gd name="connsiteY54" fmla="*/ 995508 h 2228850"/>
                <a:gd name="connsiteX55" fmla="*/ 758075 w 7381875"/>
                <a:gd name="connsiteY55" fmla="*/ 963409 h 2228850"/>
                <a:gd name="connsiteX56" fmla="*/ 769028 w 7381875"/>
                <a:gd name="connsiteY56" fmla="*/ 906640 h 2228850"/>
                <a:gd name="connsiteX57" fmla="*/ 779982 w 7381875"/>
                <a:gd name="connsiteY57" fmla="*/ 969600 h 2228850"/>
                <a:gd name="connsiteX58" fmla="*/ 791031 w 7381875"/>
                <a:gd name="connsiteY58" fmla="*/ 932071 h 2228850"/>
                <a:gd name="connsiteX59" fmla="*/ 801985 w 7381875"/>
                <a:gd name="connsiteY59" fmla="*/ 907402 h 2228850"/>
                <a:gd name="connsiteX60" fmla="*/ 812938 w 7381875"/>
                <a:gd name="connsiteY60" fmla="*/ 951502 h 2228850"/>
                <a:gd name="connsiteX61" fmla="*/ 823988 w 7381875"/>
                <a:gd name="connsiteY61" fmla="*/ 904354 h 2228850"/>
                <a:gd name="connsiteX62" fmla="*/ 834941 w 7381875"/>
                <a:gd name="connsiteY62" fmla="*/ 965790 h 2228850"/>
                <a:gd name="connsiteX63" fmla="*/ 845895 w 7381875"/>
                <a:gd name="connsiteY63" fmla="*/ 1051705 h 2228850"/>
                <a:gd name="connsiteX64" fmla="*/ 856944 w 7381875"/>
                <a:gd name="connsiteY64" fmla="*/ 1055325 h 2228850"/>
                <a:gd name="connsiteX65" fmla="*/ 867898 w 7381875"/>
                <a:gd name="connsiteY65" fmla="*/ 1057325 h 2228850"/>
                <a:gd name="connsiteX66" fmla="*/ 878852 w 7381875"/>
                <a:gd name="connsiteY66" fmla="*/ 1028560 h 2228850"/>
                <a:gd name="connsiteX67" fmla="*/ 889901 w 7381875"/>
                <a:gd name="connsiteY67" fmla="*/ 932833 h 2228850"/>
                <a:gd name="connsiteX68" fmla="*/ 900854 w 7381875"/>
                <a:gd name="connsiteY68" fmla="*/ 941501 h 2228850"/>
                <a:gd name="connsiteX69" fmla="*/ 911808 w 7381875"/>
                <a:gd name="connsiteY69" fmla="*/ 997603 h 2228850"/>
                <a:gd name="connsiteX70" fmla="*/ 922857 w 7381875"/>
                <a:gd name="connsiteY70" fmla="*/ 925690 h 2228850"/>
                <a:gd name="connsiteX71" fmla="*/ 933811 w 7381875"/>
                <a:gd name="connsiteY71" fmla="*/ 923404 h 2228850"/>
                <a:gd name="connsiteX72" fmla="*/ 944765 w 7381875"/>
                <a:gd name="connsiteY72" fmla="*/ 953693 h 2228850"/>
                <a:gd name="connsiteX73" fmla="*/ 977721 w 7381875"/>
                <a:gd name="connsiteY73" fmla="*/ 1062659 h 2228850"/>
                <a:gd name="connsiteX74" fmla="*/ 988675 w 7381875"/>
                <a:gd name="connsiteY74" fmla="*/ 1003128 h 2228850"/>
                <a:gd name="connsiteX75" fmla="*/ 999724 w 7381875"/>
                <a:gd name="connsiteY75" fmla="*/ 1008367 h 2228850"/>
                <a:gd name="connsiteX76" fmla="*/ 1010678 w 7381875"/>
                <a:gd name="connsiteY76" fmla="*/ 966647 h 2228850"/>
                <a:gd name="connsiteX77" fmla="*/ 1021631 w 7381875"/>
                <a:gd name="connsiteY77" fmla="*/ 968838 h 2228850"/>
                <a:gd name="connsiteX78" fmla="*/ 1032680 w 7381875"/>
                <a:gd name="connsiteY78" fmla="*/ 1008081 h 2228850"/>
                <a:gd name="connsiteX79" fmla="*/ 1043634 w 7381875"/>
                <a:gd name="connsiteY79" fmla="*/ 1099807 h 2228850"/>
                <a:gd name="connsiteX80" fmla="*/ 1054588 w 7381875"/>
                <a:gd name="connsiteY80" fmla="*/ 1082281 h 2228850"/>
                <a:gd name="connsiteX81" fmla="*/ 1076591 w 7381875"/>
                <a:gd name="connsiteY81" fmla="*/ 1300784 h 2228850"/>
                <a:gd name="connsiteX82" fmla="*/ 1087544 w 7381875"/>
                <a:gd name="connsiteY82" fmla="*/ 1318501 h 2228850"/>
                <a:gd name="connsiteX83" fmla="*/ 1098593 w 7381875"/>
                <a:gd name="connsiteY83" fmla="*/ 1444802 h 2228850"/>
                <a:gd name="connsiteX84" fmla="*/ 1109547 w 7381875"/>
                <a:gd name="connsiteY84" fmla="*/ 1438420 h 2228850"/>
                <a:gd name="connsiteX85" fmla="*/ 1120501 w 7381875"/>
                <a:gd name="connsiteY85" fmla="*/ 1573009 h 2228850"/>
                <a:gd name="connsiteX86" fmla="*/ 1131550 w 7381875"/>
                <a:gd name="connsiteY86" fmla="*/ 1615300 h 2228850"/>
                <a:gd name="connsiteX87" fmla="*/ 1153457 w 7381875"/>
                <a:gd name="connsiteY87" fmla="*/ 1790941 h 2228850"/>
                <a:gd name="connsiteX88" fmla="*/ 1164506 w 7381875"/>
                <a:gd name="connsiteY88" fmla="*/ 1873046 h 2228850"/>
                <a:gd name="connsiteX89" fmla="*/ 1175460 w 7381875"/>
                <a:gd name="connsiteY89" fmla="*/ 1733886 h 2228850"/>
                <a:gd name="connsiteX90" fmla="*/ 1186414 w 7381875"/>
                <a:gd name="connsiteY90" fmla="*/ 1847710 h 2228850"/>
                <a:gd name="connsiteX91" fmla="*/ 1197463 w 7381875"/>
                <a:gd name="connsiteY91" fmla="*/ 1866474 h 2228850"/>
                <a:gd name="connsiteX92" fmla="*/ 1208417 w 7381875"/>
                <a:gd name="connsiteY92" fmla="*/ 1926291 h 2228850"/>
                <a:gd name="connsiteX93" fmla="*/ 1219370 w 7381875"/>
                <a:gd name="connsiteY93" fmla="*/ 1993442 h 2228850"/>
                <a:gd name="connsiteX94" fmla="*/ 1230419 w 7381875"/>
                <a:gd name="connsiteY94" fmla="*/ 2127935 h 2228850"/>
                <a:gd name="connsiteX95" fmla="*/ 1274330 w 7381875"/>
                <a:gd name="connsiteY95" fmla="*/ 1542433 h 2228850"/>
                <a:gd name="connsiteX96" fmla="*/ 1285283 w 7381875"/>
                <a:gd name="connsiteY96" fmla="*/ 1634635 h 2228850"/>
                <a:gd name="connsiteX97" fmla="*/ 1296332 w 7381875"/>
                <a:gd name="connsiteY97" fmla="*/ 1647685 h 2228850"/>
                <a:gd name="connsiteX98" fmla="*/ 1307286 w 7381875"/>
                <a:gd name="connsiteY98" fmla="*/ 2126411 h 2228850"/>
                <a:gd name="connsiteX99" fmla="*/ 1318240 w 7381875"/>
                <a:gd name="connsiteY99" fmla="*/ 2090121 h 2228850"/>
                <a:gd name="connsiteX100" fmla="*/ 1329289 w 7381875"/>
                <a:gd name="connsiteY100" fmla="*/ 2088978 h 2228850"/>
                <a:gd name="connsiteX101" fmla="*/ 1351196 w 7381875"/>
                <a:gd name="connsiteY101" fmla="*/ 1760270 h 2228850"/>
                <a:gd name="connsiteX102" fmla="*/ 1362245 w 7381875"/>
                <a:gd name="connsiteY102" fmla="*/ 1747126 h 2228850"/>
                <a:gd name="connsiteX103" fmla="*/ 1373199 w 7381875"/>
                <a:gd name="connsiteY103" fmla="*/ 1862378 h 2228850"/>
                <a:gd name="connsiteX104" fmla="*/ 1384153 w 7381875"/>
                <a:gd name="connsiteY104" fmla="*/ 1851043 h 2228850"/>
                <a:gd name="connsiteX105" fmla="*/ 1406156 w 7381875"/>
                <a:gd name="connsiteY105" fmla="*/ 1774462 h 2228850"/>
                <a:gd name="connsiteX106" fmla="*/ 1417109 w 7381875"/>
                <a:gd name="connsiteY106" fmla="*/ 1609870 h 2228850"/>
                <a:gd name="connsiteX107" fmla="*/ 1428158 w 7381875"/>
                <a:gd name="connsiteY107" fmla="*/ 1564912 h 2228850"/>
                <a:gd name="connsiteX108" fmla="*/ 1439112 w 7381875"/>
                <a:gd name="connsiteY108" fmla="*/ 1656352 h 2228850"/>
                <a:gd name="connsiteX109" fmla="*/ 1450066 w 7381875"/>
                <a:gd name="connsiteY109" fmla="*/ 1672450 h 2228850"/>
                <a:gd name="connsiteX110" fmla="*/ 1461115 w 7381875"/>
                <a:gd name="connsiteY110" fmla="*/ 1602441 h 2228850"/>
                <a:gd name="connsiteX111" fmla="*/ 1472068 w 7381875"/>
                <a:gd name="connsiteY111" fmla="*/ 1406035 h 2228850"/>
                <a:gd name="connsiteX112" fmla="*/ 1483022 w 7381875"/>
                <a:gd name="connsiteY112" fmla="*/ 1339551 h 2228850"/>
                <a:gd name="connsiteX113" fmla="*/ 1494071 w 7381875"/>
                <a:gd name="connsiteY113" fmla="*/ 1136954 h 2228850"/>
                <a:gd name="connsiteX114" fmla="*/ 1505025 w 7381875"/>
                <a:gd name="connsiteY114" fmla="*/ 1105998 h 2228850"/>
                <a:gd name="connsiteX115" fmla="*/ 1515979 w 7381875"/>
                <a:gd name="connsiteY115" fmla="*/ 1068946 h 2228850"/>
                <a:gd name="connsiteX116" fmla="*/ 1527028 w 7381875"/>
                <a:gd name="connsiteY116" fmla="*/ 778909 h 2228850"/>
                <a:gd name="connsiteX117" fmla="*/ 1537982 w 7381875"/>
                <a:gd name="connsiteY117" fmla="*/ 801960 h 2228850"/>
                <a:gd name="connsiteX118" fmla="*/ 1548935 w 7381875"/>
                <a:gd name="connsiteY118" fmla="*/ 908830 h 2228850"/>
                <a:gd name="connsiteX119" fmla="*/ 1559889 w 7381875"/>
                <a:gd name="connsiteY119" fmla="*/ 936834 h 2228850"/>
                <a:gd name="connsiteX120" fmla="*/ 1570938 w 7381875"/>
                <a:gd name="connsiteY120" fmla="*/ 1098473 h 2228850"/>
                <a:gd name="connsiteX121" fmla="*/ 1592846 w 7381875"/>
                <a:gd name="connsiteY121" fmla="*/ 722807 h 2228850"/>
                <a:gd name="connsiteX122" fmla="*/ 1603895 w 7381875"/>
                <a:gd name="connsiteY122" fmla="*/ 789958 h 2228850"/>
                <a:gd name="connsiteX123" fmla="*/ 1614848 w 7381875"/>
                <a:gd name="connsiteY123" fmla="*/ 818057 h 2228850"/>
                <a:gd name="connsiteX124" fmla="*/ 1625802 w 7381875"/>
                <a:gd name="connsiteY124" fmla="*/ 944168 h 2228850"/>
                <a:gd name="connsiteX125" fmla="*/ 1647805 w 7381875"/>
                <a:gd name="connsiteY125" fmla="*/ 767575 h 2228850"/>
                <a:gd name="connsiteX126" fmla="*/ 1658759 w 7381875"/>
                <a:gd name="connsiteY126" fmla="*/ 723760 h 2228850"/>
                <a:gd name="connsiteX127" fmla="*/ 1669808 w 7381875"/>
                <a:gd name="connsiteY127" fmla="*/ 719854 h 2228850"/>
                <a:gd name="connsiteX128" fmla="*/ 1680761 w 7381875"/>
                <a:gd name="connsiteY128" fmla="*/ 903782 h 2228850"/>
                <a:gd name="connsiteX129" fmla="*/ 1691715 w 7381875"/>
                <a:gd name="connsiteY129" fmla="*/ 583361 h 2228850"/>
                <a:gd name="connsiteX130" fmla="*/ 1702764 w 7381875"/>
                <a:gd name="connsiteY130" fmla="*/ 795864 h 2228850"/>
                <a:gd name="connsiteX131" fmla="*/ 1713718 w 7381875"/>
                <a:gd name="connsiteY131" fmla="*/ 989793 h 2228850"/>
                <a:gd name="connsiteX132" fmla="*/ 1724672 w 7381875"/>
                <a:gd name="connsiteY132" fmla="*/ 929404 h 2228850"/>
                <a:gd name="connsiteX133" fmla="*/ 1746674 w 7381875"/>
                <a:gd name="connsiteY133" fmla="*/ 719092 h 2228850"/>
                <a:gd name="connsiteX134" fmla="*/ 1757628 w 7381875"/>
                <a:gd name="connsiteY134" fmla="*/ 928738 h 2228850"/>
                <a:gd name="connsiteX135" fmla="*/ 1779631 w 7381875"/>
                <a:gd name="connsiteY135" fmla="*/ 712139 h 2228850"/>
                <a:gd name="connsiteX136" fmla="*/ 1790585 w 7381875"/>
                <a:gd name="connsiteY136" fmla="*/ 789958 h 2228850"/>
                <a:gd name="connsiteX137" fmla="*/ 1801634 w 7381875"/>
                <a:gd name="connsiteY137" fmla="*/ 895686 h 2228850"/>
                <a:gd name="connsiteX138" fmla="*/ 1812587 w 7381875"/>
                <a:gd name="connsiteY138" fmla="*/ 666514 h 2228850"/>
                <a:gd name="connsiteX139" fmla="*/ 1834590 w 7381875"/>
                <a:gd name="connsiteY139" fmla="*/ 996270 h 2228850"/>
                <a:gd name="connsiteX140" fmla="*/ 1845544 w 7381875"/>
                <a:gd name="connsiteY140" fmla="*/ 840346 h 2228850"/>
                <a:gd name="connsiteX141" fmla="*/ 1856498 w 7381875"/>
                <a:gd name="connsiteY141" fmla="*/ 869492 h 2228850"/>
                <a:gd name="connsiteX142" fmla="*/ 1867547 w 7381875"/>
                <a:gd name="connsiteY142" fmla="*/ 867587 h 2228850"/>
                <a:gd name="connsiteX143" fmla="*/ 1878500 w 7381875"/>
                <a:gd name="connsiteY143" fmla="*/ 967219 h 2228850"/>
                <a:gd name="connsiteX144" fmla="*/ 1889454 w 7381875"/>
                <a:gd name="connsiteY144" fmla="*/ 998842 h 2228850"/>
                <a:gd name="connsiteX145" fmla="*/ 1900503 w 7381875"/>
                <a:gd name="connsiteY145" fmla="*/ 957503 h 2228850"/>
                <a:gd name="connsiteX146" fmla="*/ 1911457 w 7381875"/>
                <a:gd name="connsiteY146" fmla="*/ 847680 h 2228850"/>
                <a:gd name="connsiteX147" fmla="*/ 1922411 w 7381875"/>
                <a:gd name="connsiteY147" fmla="*/ 975886 h 2228850"/>
                <a:gd name="connsiteX148" fmla="*/ 1933460 w 7381875"/>
                <a:gd name="connsiteY148" fmla="*/ 1016558 h 2228850"/>
                <a:gd name="connsiteX149" fmla="*/ 1944413 w 7381875"/>
                <a:gd name="connsiteY149" fmla="*/ 999223 h 2228850"/>
                <a:gd name="connsiteX150" fmla="*/ 1955367 w 7381875"/>
                <a:gd name="connsiteY150" fmla="*/ 1031417 h 2228850"/>
                <a:gd name="connsiteX151" fmla="*/ 1966416 w 7381875"/>
                <a:gd name="connsiteY151" fmla="*/ 977601 h 2228850"/>
                <a:gd name="connsiteX152" fmla="*/ 1977370 w 7381875"/>
                <a:gd name="connsiteY152" fmla="*/ 994174 h 2228850"/>
                <a:gd name="connsiteX153" fmla="*/ 1999373 w 7381875"/>
                <a:gd name="connsiteY153" fmla="*/ 1035037 h 2228850"/>
                <a:gd name="connsiteX154" fmla="*/ 2010326 w 7381875"/>
                <a:gd name="connsiteY154" fmla="*/ 994936 h 2228850"/>
                <a:gd name="connsiteX155" fmla="*/ 2021280 w 7381875"/>
                <a:gd name="connsiteY155" fmla="*/ 976267 h 2228850"/>
                <a:gd name="connsiteX156" fmla="*/ 2032329 w 7381875"/>
                <a:gd name="connsiteY156" fmla="*/ 1065802 h 2228850"/>
                <a:gd name="connsiteX157" fmla="*/ 2054237 w 7381875"/>
                <a:gd name="connsiteY157" fmla="*/ 984840 h 2228850"/>
                <a:gd name="connsiteX158" fmla="*/ 2065286 w 7381875"/>
                <a:gd name="connsiteY158" fmla="*/ 1083805 h 2228850"/>
                <a:gd name="connsiteX159" fmla="*/ 2076239 w 7381875"/>
                <a:gd name="connsiteY159" fmla="*/ 1123810 h 2228850"/>
                <a:gd name="connsiteX160" fmla="*/ 2087193 w 7381875"/>
                <a:gd name="connsiteY160" fmla="*/ 1037989 h 2228850"/>
                <a:gd name="connsiteX161" fmla="*/ 2120150 w 7381875"/>
                <a:gd name="connsiteY161" fmla="*/ 1297355 h 2228850"/>
                <a:gd name="connsiteX162" fmla="*/ 2131199 w 7381875"/>
                <a:gd name="connsiteY162" fmla="*/ 1382413 h 2228850"/>
                <a:gd name="connsiteX163" fmla="*/ 2142152 w 7381875"/>
                <a:gd name="connsiteY163" fmla="*/ 1393081 h 2228850"/>
                <a:gd name="connsiteX164" fmla="*/ 2153106 w 7381875"/>
                <a:gd name="connsiteY164" fmla="*/ 1526527 h 2228850"/>
                <a:gd name="connsiteX165" fmla="*/ 2164060 w 7381875"/>
                <a:gd name="connsiteY165" fmla="*/ 1554721 h 2228850"/>
                <a:gd name="connsiteX166" fmla="*/ 2175109 w 7381875"/>
                <a:gd name="connsiteY166" fmla="*/ 1558626 h 2228850"/>
                <a:gd name="connsiteX167" fmla="*/ 2186063 w 7381875"/>
                <a:gd name="connsiteY167" fmla="*/ 1688452 h 2228850"/>
                <a:gd name="connsiteX168" fmla="*/ 2197016 w 7381875"/>
                <a:gd name="connsiteY168" fmla="*/ 1673878 h 2228850"/>
                <a:gd name="connsiteX169" fmla="*/ 2219019 w 7381875"/>
                <a:gd name="connsiteY169" fmla="*/ 1863902 h 2228850"/>
                <a:gd name="connsiteX170" fmla="*/ 2229973 w 7381875"/>
                <a:gd name="connsiteY170" fmla="*/ 1847043 h 2228850"/>
                <a:gd name="connsiteX171" fmla="*/ 2241022 w 7381875"/>
                <a:gd name="connsiteY171" fmla="*/ 1889239 h 2228850"/>
                <a:gd name="connsiteX172" fmla="*/ 2251976 w 7381875"/>
                <a:gd name="connsiteY172" fmla="*/ 1693309 h 2228850"/>
                <a:gd name="connsiteX173" fmla="*/ 2273978 w 7381875"/>
                <a:gd name="connsiteY173" fmla="*/ 1777510 h 2228850"/>
                <a:gd name="connsiteX174" fmla="*/ 2284932 w 7381875"/>
                <a:gd name="connsiteY174" fmla="*/ 2003253 h 2228850"/>
                <a:gd name="connsiteX175" fmla="*/ 2295886 w 7381875"/>
                <a:gd name="connsiteY175" fmla="*/ 2058593 h 2228850"/>
                <a:gd name="connsiteX176" fmla="*/ 2306935 w 7381875"/>
                <a:gd name="connsiteY176" fmla="*/ 1921147 h 2228850"/>
                <a:gd name="connsiteX177" fmla="*/ 2317889 w 7381875"/>
                <a:gd name="connsiteY177" fmla="*/ 2090883 h 2228850"/>
                <a:gd name="connsiteX178" fmla="*/ 2328842 w 7381875"/>
                <a:gd name="connsiteY178" fmla="*/ 1715122 h 2228850"/>
                <a:gd name="connsiteX179" fmla="*/ 2339891 w 7381875"/>
                <a:gd name="connsiteY179" fmla="*/ 1702644 h 2228850"/>
                <a:gd name="connsiteX180" fmla="*/ 2350845 w 7381875"/>
                <a:gd name="connsiteY180" fmla="*/ 1749983 h 2228850"/>
                <a:gd name="connsiteX181" fmla="*/ 2361799 w 7381875"/>
                <a:gd name="connsiteY181" fmla="*/ 1482235 h 2228850"/>
                <a:gd name="connsiteX182" fmla="*/ 2372848 w 7381875"/>
                <a:gd name="connsiteY182" fmla="*/ 687088 h 2228850"/>
                <a:gd name="connsiteX183" fmla="*/ 2394755 w 7381875"/>
                <a:gd name="connsiteY183" fmla="*/ 1712836 h 2228850"/>
                <a:gd name="connsiteX184" fmla="*/ 2405804 w 7381875"/>
                <a:gd name="connsiteY184" fmla="*/ 1727599 h 2228850"/>
                <a:gd name="connsiteX185" fmla="*/ 2416758 w 7381875"/>
                <a:gd name="connsiteY185" fmla="*/ 1840375 h 2228850"/>
                <a:gd name="connsiteX186" fmla="*/ 2427712 w 7381875"/>
                <a:gd name="connsiteY186" fmla="*/ 1635397 h 2228850"/>
                <a:gd name="connsiteX187" fmla="*/ 2438761 w 7381875"/>
                <a:gd name="connsiteY187" fmla="*/ 1580914 h 2228850"/>
                <a:gd name="connsiteX188" fmla="*/ 2449715 w 7381875"/>
                <a:gd name="connsiteY188" fmla="*/ 1677879 h 2228850"/>
                <a:gd name="connsiteX189" fmla="*/ 2460668 w 7381875"/>
                <a:gd name="connsiteY189" fmla="*/ 1766557 h 2228850"/>
                <a:gd name="connsiteX190" fmla="*/ 2471717 w 7381875"/>
                <a:gd name="connsiteY190" fmla="*/ 1756841 h 2228850"/>
                <a:gd name="connsiteX191" fmla="*/ 2482671 w 7381875"/>
                <a:gd name="connsiteY191" fmla="*/ 1724361 h 2228850"/>
                <a:gd name="connsiteX192" fmla="*/ 2493625 w 7381875"/>
                <a:gd name="connsiteY192" fmla="*/ 1719979 h 2228850"/>
                <a:gd name="connsiteX193" fmla="*/ 2504674 w 7381875"/>
                <a:gd name="connsiteY193" fmla="*/ 1703692 h 2228850"/>
                <a:gd name="connsiteX194" fmla="*/ 2515628 w 7381875"/>
                <a:gd name="connsiteY194" fmla="*/ 1657591 h 2228850"/>
                <a:gd name="connsiteX195" fmla="*/ 2537630 w 7381875"/>
                <a:gd name="connsiteY195" fmla="*/ 1468424 h 2228850"/>
                <a:gd name="connsiteX196" fmla="*/ 2548584 w 7381875"/>
                <a:gd name="connsiteY196" fmla="*/ 1206296 h 2228850"/>
                <a:gd name="connsiteX197" fmla="*/ 2559538 w 7381875"/>
                <a:gd name="connsiteY197" fmla="*/ 1047800 h 2228850"/>
                <a:gd name="connsiteX198" fmla="*/ 2570587 w 7381875"/>
                <a:gd name="connsiteY198" fmla="*/ 1059706 h 2228850"/>
                <a:gd name="connsiteX199" fmla="*/ 2581541 w 7381875"/>
                <a:gd name="connsiteY199" fmla="*/ 808437 h 2228850"/>
                <a:gd name="connsiteX200" fmla="*/ 2592495 w 7381875"/>
                <a:gd name="connsiteY200" fmla="*/ 845489 h 2228850"/>
                <a:gd name="connsiteX201" fmla="*/ 2603543 w 7381875"/>
                <a:gd name="connsiteY201" fmla="*/ 1095139 h 2228850"/>
                <a:gd name="connsiteX202" fmla="*/ 2614497 w 7381875"/>
                <a:gd name="connsiteY202" fmla="*/ 553643 h 2228850"/>
                <a:gd name="connsiteX203" fmla="*/ 2625451 w 7381875"/>
                <a:gd name="connsiteY203" fmla="*/ 776433 h 2228850"/>
                <a:gd name="connsiteX204" fmla="*/ 2636500 w 7381875"/>
                <a:gd name="connsiteY204" fmla="*/ 817295 h 2228850"/>
                <a:gd name="connsiteX205" fmla="*/ 2647454 w 7381875"/>
                <a:gd name="connsiteY205" fmla="*/ 873969 h 2228850"/>
                <a:gd name="connsiteX206" fmla="*/ 2658407 w 7381875"/>
                <a:gd name="connsiteY206" fmla="*/ 855681 h 2228850"/>
                <a:gd name="connsiteX207" fmla="*/ 2680410 w 7381875"/>
                <a:gd name="connsiteY207" fmla="*/ 1024369 h 2228850"/>
                <a:gd name="connsiteX208" fmla="*/ 2691364 w 7381875"/>
                <a:gd name="connsiteY208" fmla="*/ 961313 h 2228850"/>
                <a:gd name="connsiteX209" fmla="*/ 2702413 w 7381875"/>
                <a:gd name="connsiteY209" fmla="*/ 1039513 h 2228850"/>
                <a:gd name="connsiteX210" fmla="*/ 2713366 w 7381875"/>
                <a:gd name="connsiteY210" fmla="*/ 841298 h 2228850"/>
                <a:gd name="connsiteX211" fmla="*/ 2724320 w 7381875"/>
                <a:gd name="connsiteY211" fmla="*/ 360381 h 2228850"/>
                <a:gd name="connsiteX212" fmla="*/ 2735370 w 7381875"/>
                <a:gd name="connsiteY212" fmla="*/ 244747 h 2228850"/>
                <a:gd name="connsiteX213" fmla="*/ 2746323 w 7381875"/>
                <a:gd name="connsiteY213" fmla="*/ 50 h 2228850"/>
                <a:gd name="connsiteX214" fmla="*/ 2757277 w 7381875"/>
                <a:gd name="connsiteY214" fmla="*/ 432009 h 2228850"/>
                <a:gd name="connsiteX215" fmla="*/ 2768326 w 7381875"/>
                <a:gd name="connsiteY215" fmla="*/ 759478 h 2228850"/>
                <a:gd name="connsiteX216" fmla="*/ 2779280 w 7381875"/>
                <a:gd name="connsiteY216" fmla="*/ 322757 h 2228850"/>
                <a:gd name="connsiteX217" fmla="*/ 2790233 w 7381875"/>
                <a:gd name="connsiteY217" fmla="*/ 97777 h 2228850"/>
                <a:gd name="connsiteX218" fmla="*/ 2801187 w 7381875"/>
                <a:gd name="connsiteY218" fmla="*/ 400957 h 2228850"/>
                <a:gd name="connsiteX219" fmla="*/ 2812236 w 7381875"/>
                <a:gd name="connsiteY219" fmla="*/ 655084 h 2228850"/>
                <a:gd name="connsiteX220" fmla="*/ 2823190 w 7381875"/>
                <a:gd name="connsiteY220" fmla="*/ 711568 h 2228850"/>
                <a:gd name="connsiteX221" fmla="*/ 2834144 w 7381875"/>
                <a:gd name="connsiteY221" fmla="*/ 578599 h 2228850"/>
                <a:gd name="connsiteX222" fmla="*/ 2845193 w 7381875"/>
                <a:gd name="connsiteY222" fmla="*/ 680326 h 2228850"/>
                <a:gd name="connsiteX223" fmla="*/ 2856146 w 7381875"/>
                <a:gd name="connsiteY223" fmla="*/ 934357 h 2228850"/>
                <a:gd name="connsiteX224" fmla="*/ 2867100 w 7381875"/>
                <a:gd name="connsiteY224" fmla="*/ 878636 h 2228850"/>
                <a:gd name="connsiteX225" fmla="*/ 2878149 w 7381875"/>
                <a:gd name="connsiteY225" fmla="*/ 835869 h 2228850"/>
                <a:gd name="connsiteX226" fmla="*/ 2889103 w 7381875"/>
                <a:gd name="connsiteY226" fmla="*/ 937596 h 2228850"/>
                <a:gd name="connsiteX227" fmla="*/ 2911106 w 7381875"/>
                <a:gd name="connsiteY227" fmla="*/ 669943 h 2228850"/>
                <a:gd name="connsiteX228" fmla="*/ 2922059 w 7381875"/>
                <a:gd name="connsiteY228" fmla="*/ 784148 h 2228850"/>
                <a:gd name="connsiteX229" fmla="*/ 2933013 w 7381875"/>
                <a:gd name="connsiteY229" fmla="*/ 824915 h 2228850"/>
                <a:gd name="connsiteX230" fmla="*/ 2944062 w 7381875"/>
                <a:gd name="connsiteY230" fmla="*/ 998461 h 2228850"/>
                <a:gd name="connsiteX231" fmla="*/ 2955016 w 7381875"/>
                <a:gd name="connsiteY231" fmla="*/ 841870 h 2228850"/>
                <a:gd name="connsiteX232" fmla="*/ 2965970 w 7381875"/>
                <a:gd name="connsiteY232" fmla="*/ 1025131 h 2228850"/>
                <a:gd name="connsiteX233" fmla="*/ 2977019 w 7381875"/>
                <a:gd name="connsiteY233" fmla="*/ 847108 h 2228850"/>
                <a:gd name="connsiteX234" fmla="*/ 2987972 w 7381875"/>
                <a:gd name="connsiteY234" fmla="*/ 942263 h 2228850"/>
                <a:gd name="connsiteX235" fmla="*/ 2998926 w 7381875"/>
                <a:gd name="connsiteY235" fmla="*/ 895400 h 2228850"/>
                <a:gd name="connsiteX236" fmla="*/ 3009975 w 7381875"/>
                <a:gd name="connsiteY236" fmla="*/ 964075 h 2228850"/>
                <a:gd name="connsiteX237" fmla="*/ 3020929 w 7381875"/>
                <a:gd name="connsiteY237" fmla="*/ 944073 h 2228850"/>
                <a:gd name="connsiteX238" fmla="*/ 3031883 w 7381875"/>
                <a:gd name="connsiteY238" fmla="*/ 706805 h 2228850"/>
                <a:gd name="connsiteX239" fmla="*/ 3042932 w 7381875"/>
                <a:gd name="connsiteY239" fmla="*/ 966457 h 2228850"/>
                <a:gd name="connsiteX240" fmla="*/ 3053885 w 7381875"/>
                <a:gd name="connsiteY240" fmla="*/ 998746 h 2228850"/>
                <a:gd name="connsiteX241" fmla="*/ 3064839 w 7381875"/>
                <a:gd name="connsiteY241" fmla="*/ 1010938 h 2228850"/>
                <a:gd name="connsiteX242" fmla="*/ 3075888 w 7381875"/>
                <a:gd name="connsiteY242" fmla="*/ 989317 h 2228850"/>
                <a:gd name="connsiteX243" fmla="*/ 3086842 w 7381875"/>
                <a:gd name="connsiteY243" fmla="*/ 1016939 h 2228850"/>
                <a:gd name="connsiteX244" fmla="*/ 3097796 w 7381875"/>
                <a:gd name="connsiteY244" fmla="*/ 1075708 h 2228850"/>
                <a:gd name="connsiteX245" fmla="*/ 3119798 w 7381875"/>
                <a:gd name="connsiteY245" fmla="*/ 1034656 h 2228850"/>
                <a:gd name="connsiteX246" fmla="*/ 3130752 w 7381875"/>
                <a:gd name="connsiteY246" fmla="*/ 1058468 h 2228850"/>
                <a:gd name="connsiteX247" fmla="*/ 3152755 w 7381875"/>
                <a:gd name="connsiteY247" fmla="*/ 1134478 h 2228850"/>
                <a:gd name="connsiteX248" fmla="*/ 3163709 w 7381875"/>
                <a:gd name="connsiteY248" fmla="*/ 1207344 h 2228850"/>
                <a:gd name="connsiteX249" fmla="*/ 3207714 w 7381875"/>
                <a:gd name="connsiteY249" fmla="*/ 1467853 h 2228850"/>
                <a:gd name="connsiteX250" fmla="*/ 3218668 w 7381875"/>
                <a:gd name="connsiteY250" fmla="*/ 1448422 h 2228850"/>
                <a:gd name="connsiteX251" fmla="*/ 3229622 w 7381875"/>
                <a:gd name="connsiteY251" fmla="*/ 1407369 h 2228850"/>
                <a:gd name="connsiteX252" fmla="*/ 3240671 w 7381875"/>
                <a:gd name="connsiteY252" fmla="*/ 1577200 h 2228850"/>
                <a:gd name="connsiteX253" fmla="*/ 3251624 w 7381875"/>
                <a:gd name="connsiteY253" fmla="*/ 1558816 h 2228850"/>
                <a:gd name="connsiteX254" fmla="*/ 3262578 w 7381875"/>
                <a:gd name="connsiteY254" fmla="*/ 1637302 h 2228850"/>
                <a:gd name="connsiteX255" fmla="*/ 3273627 w 7381875"/>
                <a:gd name="connsiteY255" fmla="*/ 1670354 h 2228850"/>
                <a:gd name="connsiteX256" fmla="*/ 3284581 w 7381875"/>
                <a:gd name="connsiteY256" fmla="*/ 1535099 h 2228850"/>
                <a:gd name="connsiteX257" fmla="*/ 3306584 w 7381875"/>
                <a:gd name="connsiteY257" fmla="*/ 1663782 h 2228850"/>
                <a:gd name="connsiteX258" fmla="*/ 3317537 w 7381875"/>
                <a:gd name="connsiteY258" fmla="*/ 1574152 h 2228850"/>
                <a:gd name="connsiteX259" fmla="*/ 3328491 w 7381875"/>
                <a:gd name="connsiteY259" fmla="*/ 1650733 h 2228850"/>
                <a:gd name="connsiteX260" fmla="*/ 3339540 w 7381875"/>
                <a:gd name="connsiteY260" fmla="*/ 1373460 h 2228850"/>
                <a:gd name="connsiteX261" fmla="*/ 3383450 w 7381875"/>
                <a:gd name="connsiteY261" fmla="*/ 2137746 h 2228850"/>
                <a:gd name="connsiteX262" fmla="*/ 3394404 w 7381875"/>
                <a:gd name="connsiteY262" fmla="*/ 1845995 h 2228850"/>
                <a:gd name="connsiteX263" fmla="*/ 3405358 w 7381875"/>
                <a:gd name="connsiteY263" fmla="*/ 1078280 h 2228850"/>
                <a:gd name="connsiteX264" fmla="*/ 3416407 w 7381875"/>
                <a:gd name="connsiteY264" fmla="*/ 1893811 h 2228850"/>
                <a:gd name="connsiteX265" fmla="*/ 3427361 w 7381875"/>
                <a:gd name="connsiteY265" fmla="*/ 1813420 h 2228850"/>
                <a:gd name="connsiteX266" fmla="*/ 3438314 w 7381875"/>
                <a:gd name="connsiteY266" fmla="*/ 1961914 h 2228850"/>
                <a:gd name="connsiteX267" fmla="*/ 3460317 w 7381875"/>
                <a:gd name="connsiteY267" fmla="*/ 1611680 h 2228850"/>
                <a:gd name="connsiteX268" fmla="*/ 3471271 w 7381875"/>
                <a:gd name="connsiteY268" fmla="*/ 1638636 h 2228850"/>
                <a:gd name="connsiteX269" fmla="*/ 3482320 w 7381875"/>
                <a:gd name="connsiteY269" fmla="*/ 1393367 h 2228850"/>
                <a:gd name="connsiteX270" fmla="*/ 3493274 w 7381875"/>
                <a:gd name="connsiteY270" fmla="*/ 1408702 h 2228850"/>
                <a:gd name="connsiteX271" fmla="*/ 3504228 w 7381875"/>
                <a:gd name="connsiteY271" fmla="*/ 1395748 h 2228850"/>
                <a:gd name="connsiteX272" fmla="*/ 3515276 w 7381875"/>
                <a:gd name="connsiteY272" fmla="*/ 1329931 h 2228850"/>
                <a:gd name="connsiteX273" fmla="*/ 3526230 w 7381875"/>
                <a:gd name="connsiteY273" fmla="*/ 729665 h 2228850"/>
                <a:gd name="connsiteX274" fmla="*/ 3537184 w 7381875"/>
                <a:gd name="connsiteY274" fmla="*/ 1438611 h 2228850"/>
                <a:gd name="connsiteX275" fmla="*/ 3548233 w 7381875"/>
                <a:gd name="connsiteY275" fmla="*/ 1484712 h 2228850"/>
                <a:gd name="connsiteX276" fmla="*/ 3559187 w 7381875"/>
                <a:gd name="connsiteY276" fmla="*/ 1294021 h 2228850"/>
                <a:gd name="connsiteX277" fmla="*/ 3570140 w 7381875"/>
                <a:gd name="connsiteY277" fmla="*/ 1435753 h 2228850"/>
                <a:gd name="connsiteX278" fmla="*/ 3581189 w 7381875"/>
                <a:gd name="connsiteY278" fmla="*/ 1173339 h 2228850"/>
                <a:gd name="connsiteX279" fmla="*/ 3592143 w 7381875"/>
                <a:gd name="connsiteY279" fmla="*/ 1266304 h 2228850"/>
                <a:gd name="connsiteX280" fmla="*/ 3603097 w 7381875"/>
                <a:gd name="connsiteY280" fmla="*/ 1106379 h 2228850"/>
                <a:gd name="connsiteX281" fmla="*/ 3614146 w 7381875"/>
                <a:gd name="connsiteY281" fmla="*/ 1242872 h 2228850"/>
                <a:gd name="connsiteX282" fmla="*/ 3625099 w 7381875"/>
                <a:gd name="connsiteY282" fmla="*/ 1249825 h 2228850"/>
                <a:gd name="connsiteX283" fmla="*/ 3636053 w 7381875"/>
                <a:gd name="connsiteY283" fmla="*/ 1194104 h 2228850"/>
                <a:gd name="connsiteX284" fmla="*/ 3647103 w 7381875"/>
                <a:gd name="connsiteY284" fmla="*/ 1055801 h 2228850"/>
                <a:gd name="connsiteX285" fmla="*/ 3658056 w 7381875"/>
                <a:gd name="connsiteY285" fmla="*/ 956836 h 2228850"/>
                <a:gd name="connsiteX286" fmla="*/ 3669010 w 7381875"/>
                <a:gd name="connsiteY286" fmla="*/ 930547 h 2228850"/>
                <a:gd name="connsiteX287" fmla="*/ 3680059 w 7381875"/>
                <a:gd name="connsiteY287" fmla="*/ 1015987 h 2228850"/>
                <a:gd name="connsiteX288" fmla="*/ 3691013 w 7381875"/>
                <a:gd name="connsiteY288" fmla="*/ 1031512 h 2228850"/>
                <a:gd name="connsiteX289" fmla="*/ 3701966 w 7381875"/>
                <a:gd name="connsiteY289" fmla="*/ 1065326 h 2228850"/>
                <a:gd name="connsiteX290" fmla="*/ 3713015 w 7381875"/>
                <a:gd name="connsiteY290" fmla="*/ 1035037 h 2228850"/>
                <a:gd name="connsiteX291" fmla="*/ 3723969 w 7381875"/>
                <a:gd name="connsiteY291" fmla="*/ 910164 h 2228850"/>
                <a:gd name="connsiteX292" fmla="*/ 3734923 w 7381875"/>
                <a:gd name="connsiteY292" fmla="*/ 919689 h 2228850"/>
                <a:gd name="connsiteX293" fmla="*/ 3745972 w 7381875"/>
                <a:gd name="connsiteY293" fmla="*/ 903020 h 2228850"/>
                <a:gd name="connsiteX294" fmla="*/ 3756926 w 7381875"/>
                <a:gd name="connsiteY294" fmla="*/ 920546 h 2228850"/>
                <a:gd name="connsiteX295" fmla="*/ 3767879 w 7381875"/>
                <a:gd name="connsiteY295" fmla="*/ 899591 h 2228850"/>
                <a:gd name="connsiteX296" fmla="*/ 3778928 w 7381875"/>
                <a:gd name="connsiteY296" fmla="*/ 699852 h 2228850"/>
                <a:gd name="connsiteX297" fmla="*/ 3789882 w 7381875"/>
                <a:gd name="connsiteY297" fmla="*/ 777385 h 2228850"/>
                <a:gd name="connsiteX298" fmla="*/ 3800836 w 7381875"/>
                <a:gd name="connsiteY298" fmla="*/ 645655 h 2228850"/>
                <a:gd name="connsiteX299" fmla="*/ 3811885 w 7381875"/>
                <a:gd name="connsiteY299" fmla="*/ 975505 h 2228850"/>
                <a:gd name="connsiteX300" fmla="*/ 3822839 w 7381875"/>
                <a:gd name="connsiteY300" fmla="*/ 944835 h 2228850"/>
                <a:gd name="connsiteX301" fmla="*/ 3833792 w 7381875"/>
                <a:gd name="connsiteY301" fmla="*/ 747477 h 2228850"/>
                <a:gd name="connsiteX302" fmla="*/ 3844841 w 7381875"/>
                <a:gd name="connsiteY302" fmla="*/ 871969 h 2228850"/>
                <a:gd name="connsiteX303" fmla="*/ 3855795 w 7381875"/>
                <a:gd name="connsiteY303" fmla="*/ 674801 h 2228850"/>
                <a:gd name="connsiteX304" fmla="*/ 3866749 w 7381875"/>
                <a:gd name="connsiteY304" fmla="*/ 929785 h 2228850"/>
                <a:gd name="connsiteX305" fmla="*/ 3877798 w 7381875"/>
                <a:gd name="connsiteY305" fmla="*/ 705472 h 2228850"/>
                <a:gd name="connsiteX306" fmla="*/ 3888752 w 7381875"/>
                <a:gd name="connsiteY306" fmla="*/ 942549 h 2228850"/>
                <a:gd name="connsiteX307" fmla="*/ 3899705 w 7381875"/>
                <a:gd name="connsiteY307" fmla="*/ 842060 h 2228850"/>
                <a:gd name="connsiteX308" fmla="*/ 3910754 w 7381875"/>
                <a:gd name="connsiteY308" fmla="*/ 923118 h 2228850"/>
                <a:gd name="connsiteX309" fmla="*/ 3921708 w 7381875"/>
                <a:gd name="connsiteY309" fmla="*/ 1021702 h 2228850"/>
                <a:gd name="connsiteX310" fmla="*/ 3932662 w 7381875"/>
                <a:gd name="connsiteY310" fmla="*/ 937977 h 2228850"/>
                <a:gd name="connsiteX311" fmla="*/ 3943711 w 7381875"/>
                <a:gd name="connsiteY311" fmla="*/ 931500 h 2228850"/>
                <a:gd name="connsiteX312" fmla="*/ 3954665 w 7381875"/>
                <a:gd name="connsiteY312" fmla="*/ 1014748 h 2228850"/>
                <a:gd name="connsiteX313" fmla="*/ 3965618 w 7381875"/>
                <a:gd name="connsiteY313" fmla="*/ 761002 h 2228850"/>
                <a:gd name="connsiteX314" fmla="*/ 3976667 w 7381875"/>
                <a:gd name="connsiteY314" fmla="*/ 949788 h 2228850"/>
                <a:gd name="connsiteX315" fmla="*/ 3987621 w 7381875"/>
                <a:gd name="connsiteY315" fmla="*/ 1005795 h 2228850"/>
                <a:gd name="connsiteX316" fmla="*/ 3998575 w 7381875"/>
                <a:gd name="connsiteY316" fmla="*/ 1014082 h 2228850"/>
                <a:gd name="connsiteX317" fmla="*/ 4009529 w 7381875"/>
                <a:gd name="connsiteY317" fmla="*/ 904544 h 2228850"/>
                <a:gd name="connsiteX318" fmla="*/ 4020578 w 7381875"/>
                <a:gd name="connsiteY318" fmla="*/ 910926 h 2228850"/>
                <a:gd name="connsiteX319" fmla="*/ 4031531 w 7381875"/>
                <a:gd name="connsiteY319" fmla="*/ 929500 h 2228850"/>
                <a:gd name="connsiteX320" fmla="*/ 4042485 w 7381875"/>
                <a:gd name="connsiteY320" fmla="*/ 987507 h 2228850"/>
                <a:gd name="connsiteX321" fmla="*/ 4053534 w 7381875"/>
                <a:gd name="connsiteY321" fmla="*/ 982649 h 2228850"/>
                <a:gd name="connsiteX322" fmla="*/ 4064488 w 7381875"/>
                <a:gd name="connsiteY322" fmla="*/ 869683 h 2228850"/>
                <a:gd name="connsiteX323" fmla="*/ 4075441 w 7381875"/>
                <a:gd name="connsiteY323" fmla="*/ 1002556 h 2228850"/>
                <a:gd name="connsiteX324" fmla="*/ 4086491 w 7381875"/>
                <a:gd name="connsiteY324" fmla="*/ 942358 h 2228850"/>
                <a:gd name="connsiteX325" fmla="*/ 4097445 w 7381875"/>
                <a:gd name="connsiteY325" fmla="*/ 1004557 h 2228850"/>
                <a:gd name="connsiteX326" fmla="*/ 4108398 w 7381875"/>
                <a:gd name="connsiteY326" fmla="*/ 1020654 h 2228850"/>
                <a:gd name="connsiteX327" fmla="*/ 4119447 w 7381875"/>
                <a:gd name="connsiteY327" fmla="*/ 1056468 h 2228850"/>
                <a:gd name="connsiteX328" fmla="*/ 4130401 w 7381875"/>
                <a:gd name="connsiteY328" fmla="*/ 1055801 h 2228850"/>
                <a:gd name="connsiteX329" fmla="*/ 4152404 w 7381875"/>
                <a:gd name="connsiteY329" fmla="*/ 1096854 h 2228850"/>
                <a:gd name="connsiteX330" fmla="*/ 4163357 w 7381875"/>
                <a:gd name="connsiteY330" fmla="*/ 1089805 h 2228850"/>
                <a:gd name="connsiteX331" fmla="*/ 4174311 w 7381875"/>
                <a:gd name="connsiteY331" fmla="*/ 1099140 h 2228850"/>
                <a:gd name="connsiteX332" fmla="*/ 4185360 w 7381875"/>
                <a:gd name="connsiteY332" fmla="*/ 1097139 h 2228850"/>
                <a:gd name="connsiteX333" fmla="*/ 4207268 w 7381875"/>
                <a:gd name="connsiteY333" fmla="*/ 1216964 h 2228850"/>
                <a:gd name="connsiteX334" fmla="*/ 4218317 w 7381875"/>
                <a:gd name="connsiteY334" fmla="*/ 1248301 h 2228850"/>
                <a:gd name="connsiteX335" fmla="*/ 4229271 w 7381875"/>
                <a:gd name="connsiteY335" fmla="*/ 1296117 h 2228850"/>
                <a:gd name="connsiteX336" fmla="*/ 4240224 w 7381875"/>
                <a:gd name="connsiteY336" fmla="*/ 1248301 h 2228850"/>
                <a:gd name="connsiteX337" fmla="*/ 4273181 w 7381875"/>
                <a:gd name="connsiteY337" fmla="*/ 1533194 h 2228850"/>
                <a:gd name="connsiteX338" fmla="*/ 4284230 w 7381875"/>
                <a:gd name="connsiteY338" fmla="*/ 1584724 h 2228850"/>
                <a:gd name="connsiteX339" fmla="*/ 4295183 w 7381875"/>
                <a:gd name="connsiteY339" fmla="*/ 1624539 h 2228850"/>
                <a:gd name="connsiteX340" fmla="*/ 4306137 w 7381875"/>
                <a:gd name="connsiteY340" fmla="*/ 1775891 h 2228850"/>
                <a:gd name="connsiteX341" fmla="*/ 4317186 w 7381875"/>
                <a:gd name="connsiteY341" fmla="*/ 1743220 h 2228850"/>
                <a:gd name="connsiteX342" fmla="*/ 4328140 w 7381875"/>
                <a:gd name="connsiteY342" fmla="*/ 1912765 h 2228850"/>
                <a:gd name="connsiteX343" fmla="*/ 4339094 w 7381875"/>
                <a:gd name="connsiteY343" fmla="*/ 1853615 h 2228850"/>
                <a:gd name="connsiteX344" fmla="*/ 4350143 w 7381875"/>
                <a:gd name="connsiteY344" fmla="*/ 1909622 h 2228850"/>
                <a:gd name="connsiteX345" fmla="*/ 4361097 w 7381875"/>
                <a:gd name="connsiteY345" fmla="*/ 1896668 h 2228850"/>
                <a:gd name="connsiteX346" fmla="*/ 4372050 w 7381875"/>
                <a:gd name="connsiteY346" fmla="*/ 1592249 h 2228850"/>
                <a:gd name="connsiteX347" fmla="*/ 4394053 w 7381875"/>
                <a:gd name="connsiteY347" fmla="*/ 1849805 h 2228850"/>
                <a:gd name="connsiteX348" fmla="*/ 4405007 w 7381875"/>
                <a:gd name="connsiteY348" fmla="*/ 1771510 h 2228850"/>
                <a:gd name="connsiteX349" fmla="*/ 4416056 w 7381875"/>
                <a:gd name="connsiteY349" fmla="*/ 1861426 h 2228850"/>
                <a:gd name="connsiteX350" fmla="*/ 4427009 w 7381875"/>
                <a:gd name="connsiteY350" fmla="*/ 2023446 h 2228850"/>
                <a:gd name="connsiteX351" fmla="*/ 4437963 w 7381875"/>
                <a:gd name="connsiteY351" fmla="*/ 2077643 h 2228850"/>
                <a:gd name="connsiteX352" fmla="*/ 4449012 w 7381875"/>
                <a:gd name="connsiteY352" fmla="*/ 1943341 h 2228850"/>
                <a:gd name="connsiteX353" fmla="*/ 4459966 w 7381875"/>
                <a:gd name="connsiteY353" fmla="*/ 1693405 h 2228850"/>
                <a:gd name="connsiteX354" fmla="*/ 4470920 w 7381875"/>
                <a:gd name="connsiteY354" fmla="*/ 2024208 h 2228850"/>
                <a:gd name="connsiteX355" fmla="*/ 4481969 w 7381875"/>
                <a:gd name="connsiteY355" fmla="*/ 1947055 h 2228850"/>
                <a:gd name="connsiteX356" fmla="*/ 4492923 w 7381875"/>
                <a:gd name="connsiteY356" fmla="*/ 1980869 h 2228850"/>
                <a:gd name="connsiteX357" fmla="*/ 4503876 w 7381875"/>
                <a:gd name="connsiteY357" fmla="*/ 2002110 h 2228850"/>
                <a:gd name="connsiteX358" fmla="*/ 4514925 w 7381875"/>
                <a:gd name="connsiteY358" fmla="*/ 2052021 h 2228850"/>
                <a:gd name="connsiteX359" fmla="*/ 4525879 w 7381875"/>
                <a:gd name="connsiteY359" fmla="*/ 1780177 h 2228850"/>
                <a:gd name="connsiteX360" fmla="*/ 4536833 w 7381875"/>
                <a:gd name="connsiteY360" fmla="*/ 1872284 h 2228850"/>
                <a:gd name="connsiteX361" fmla="*/ 4547882 w 7381875"/>
                <a:gd name="connsiteY361" fmla="*/ 1910575 h 2228850"/>
                <a:gd name="connsiteX362" fmla="*/ 4558835 w 7381875"/>
                <a:gd name="connsiteY362" fmla="*/ 1911622 h 2228850"/>
                <a:gd name="connsiteX363" fmla="*/ 4591792 w 7381875"/>
                <a:gd name="connsiteY363" fmla="*/ 1339075 h 2228850"/>
                <a:gd name="connsiteX364" fmla="*/ 4602746 w 7381875"/>
                <a:gd name="connsiteY364" fmla="*/ 1499190 h 2228850"/>
                <a:gd name="connsiteX365" fmla="*/ 4613795 w 7381875"/>
                <a:gd name="connsiteY365" fmla="*/ 1429086 h 2228850"/>
                <a:gd name="connsiteX366" fmla="*/ 4624748 w 7381875"/>
                <a:gd name="connsiteY366" fmla="*/ 1166386 h 2228850"/>
                <a:gd name="connsiteX367" fmla="*/ 4646656 w 7381875"/>
                <a:gd name="connsiteY367" fmla="*/ 576027 h 2228850"/>
                <a:gd name="connsiteX368" fmla="*/ 4657705 w 7381875"/>
                <a:gd name="connsiteY368" fmla="*/ 507352 h 2228850"/>
                <a:gd name="connsiteX369" fmla="*/ 4668659 w 7381875"/>
                <a:gd name="connsiteY369" fmla="*/ 867873 h 2228850"/>
                <a:gd name="connsiteX370" fmla="*/ 4679613 w 7381875"/>
                <a:gd name="connsiteY370" fmla="*/ 244366 h 2228850"/>
                <a:gd name="connsiteX371" fmla="*/ 4690662 w 7381875"/>
                <a:gd name="connsiteY371" fmla="*/ 811485 h 2228850"/>
                <a:gd name="connsiteX372" fmla="*/ 4701615 w 7381875"/>
                <a:gd name="connsiteY372" fmla="*/ 858919 h 2228850"/>
                <a:gd name="connsiteX373" fmla="*/ 4712569 w 7381875"/>
                <a:gd name="connsiteY373" fmla="*/ 911307 h 2228850"/>
                <a:gd name="connsiteX374" fmla="*/ 4723618 w 7381875"/>
                <a:gd name="connsiteY374" fmla="*/ 1044276 h 2228850"/>
                <a:gd name="connsiteX375" fmla="*/ 4745525 w 7381875"/>
                <a:gd name="connsiteY375" fmla="*/ 748429 h 2228850"/>
                <a:gd name="connsiteX376" fmla="*/ 4756574 w 7381875"/>
                <a:gd name="connsiteY376" fmla="*/ 812247 h 2228850"/>
                <a:gd name="connsiteX377" fmla="*/ 4767528 w 7381875"/>
                <a:gd name="connsiteY377" fmla="*/ 901115 h 2228850"/>
                <a:gd name="connsiteX378" fmla="*/ 4778482 w 7381875"/>
                <a:gd name="connsiteY378" fmla="*/ 548023 h 2228850"/>
                <a:gd name="connsiteX379" fmla="*/ 4789531 w 7381875"/>
                <a:gd name="connsiteY379" fmla="*/ 385336 h 2228850"/>
                <a:gd name="connsiteX380" fmla="*/ 4800485 w 7381875"/>
                <a:gd name="connsiteY380" fmla="*/ 375240 h 2228850"/>
                <a:gd name="connsiteX381" fmla="*/ 4811439 w 7381875"/>
                <a:gd name="connsiteY381" fmla="*/ 604792 h 2228850"/>
                <a:gd name="connsiteX382" fmla="*/ 4822488 w 7381875"/>
                <a:gd name="connsiteY382" fmla="*/ 447058 h 2228850"/>
                <a:gd name="connsiteX383" fmla="*/ 4833441 w 7381875"/>
                <a:gd name="connsiteY383" fmla="*/ 491635 h 2228850"/>
                <a:gd name="connsiteX384" fmla="*/ 4844395 w 7381875"/>
                <a:gd name="connsiteY384" fmla="*/ 682421 h 2228850"/>
                <a:gd name="connsiteX385" fmla="*/ 4855444 w 7381875"/>
                <a:gd name="connsiteY385" fmla="*/ 438486 h 2228850"/>
                <a:gd name="connsiteX386" fmla="*/ 4866398 w 7381875"/>
                <a:gd name="connsiteY386" fmla="*/ 600315 h 2228850"/>
                <a:gd name="connsiteX387" fmla="*/ 4877351 w 7381875"/>
                <a:gd name="connsiteY387" fmla="*/ 629843 h 2228850"/>
                <a:gd name="connsiteX388" fmla="*/ 4888401 w 7381875"/>
                <a:gd name="connsiteY388" fmla="*/ 858062 h 2228850"/>
                <a:gd name="connsiteX389" fmla="*/ 4899354 w 7381875"/>
                <a:gd name="connsiteY389" fmla="*/ 961694 h 2228850"/>
                <a:gd name="connsiteX390" fmla="*/ 4910308 w 7381875"/>
                <a:gd name="connsiteY390" fmla="*/ 889780 h 2228850"/>
                <a:gd name="connsiteX391" fmla="*/ 4921357 w 7381875"/>
                <a:gd name="connsiteY391" fmla="*/ 987031 h 2228850"/>
                <a:gd name="connsiteX392" fmla="*/ 4932311 w 7381875"/>
                <a:gd name="connsiteY392" fmla="*/ 617175 h 2228850"/>
                <a:gd name="connsiteX393" fmla="*/ 4943264 w 7381875"/>
                <a:gd name="connsiteY393" fmla="*/ 709663 h 2228850"/>
                <a:gd name="connsiteX394" fmla="*/ 4954314 w 7381875"/>
                <a:gd name="connsiteY394" fmla="*/ 989221 h 2228850"/>
                <a:gd name="connsiteX395" fmla="*/ 4976221 w 7381875"/>
                <a:gd name="connsiteY395" fmla="*/ 1019797 h 2228850"/>
                <a:gd name="connsiteX396" fmla="*/ 4987270 w 7381875"/>
                <a:gd name="connsiteY396" fmla="*/ 900639 h 2228850"/>
                <a:gd name="connsiteX397" fmla="*/ 4998224 w 7381875"/>
                <a:gd name="connsiteY397" fmla="*/ 815009 h 2228850"/>
                <a:gd name="connsiteX398" fmla="*/ 5009178 w 7381875"/>
                <a:gd name="connsiteY398" fmla="*/ 947311 h 2228850"/>
                <a:gd name="connsiteX399" fmla="*/ 5031180 w 7381875"/>
                <a:gd name="connsiteY399" fmla="*/ 1047990 h 2228850"/>
                <a:gd name="connsiteX400" fmla="*/ 5042134 w 7381875"/>
                <a:gd name="connsiteY400" fmla="*/ 1055515 h 2228850"/>
                <a:gd name="connsiteX401" fmla="*/ 5053183 w 7381875"/>
                <a:gd name="connsiteY401" fmla="*/ 1021511 h 2228850"/>
                <a:gd name="connsiteX402" fmla="*/ 5064136 w 7381875"/>
                <a:gd name="connsiteY402" fmla="*/ 1058182 h 2228850"/>
                <a:gd name="connsiteX403" fmla="*/ 5075090 w 7381875"/>
                <a:gd name="connsiteY403" fmla="*/ 1065707 h 2228850"/>
                <a:gd name="connsiteX404" fmla="*/ 5086139 w 7381875"/>
                <a:gd name="connsiteY404" fmla="*/ 1051039 h 2228850"/>
                <a:gd name="connsiteX405" fmla="*/ 5108047 w 7381875"/>
                <a:gd name="connsiteY405" fmla="*/ 1034179 h 2228850"/>
                <a:gd name="connsiteX406" fmla="*/ 5119096 w 7381875"/>
                <a:gd name="connsiteY406" fmla="*/ 1002366 h 2228850"/>
                <a:gd name="connsiteX407" fmla="*/ 5130050 w 7381875"/>
                <a:gd name="connsiteY407" fmla="*/ 1060849 h 2228850"/>
                <a:gd name="connsiteX408" fmla="*/ 5141003 w 7381875"/>
                <a:gd name="connsiteY408" fmla="*/ 1021606 h 2228850"/>
                <a:gd name="connsiteX409" fmla="*/ 5152053 w 7381875"/>
                <a:gd name="connsiteY409" fmla="*/ 1018654 h 2228850"/>
                <a:gd name="connsiteX410" fmla="*/ 5163006 w 7381875"/>
                <a:gd name="connsiteY410" fmla="*/ 842155 h 2228850"/>
                <a:gd name="connsiteX411" fmla="*/ 5173960 w 7381875"/>
                <a:gd name="connsiteY411" fmla="*/ 851776 h 2228850"/>
                <a:gd name="connsiteX412" fmla="*/ 5185009 w 7381875"/>
                <a:gd name="connsiteY412" fmla="*/ 949883 h 2228850"/>
                <a:gd name="connsiteX413" fmla="*/ 5195963 w 7381875"/>
                <a:gd name="connsiteY413" fmla="*/ 933119 h 2228850"/>
                <a:gd name="connsiteX414" fmla="*/ 5206917 w 7381875"/>
                <a:gd name="connsiteY414" fmla="*/ 899115 h 2228850"/>
                <a:gd name="connsiteX415" fmla="*/ 5217965 w 7381875"/>
                <a:gd name="connsiteY415" fmla="*/ 945978 h 2228850"/>
                <a:gd name="connsiteX416" fmla="*/ 5228919 w 7381875"/>
                <a:gd name="connsiteY416" fmla="*/ 959313 h 2228850"/>
                <a:gd name="connsiteX417" fmla="*/ 5239873 w 7381875"/>
                <a:gd name="connsiteY417" fmla="*/ 895210 h 2228850"/>
                <a:gd name="connsiteX418" fmla="*/ 5250827 w 7381875"/>
                <a:gd name="connsiteY418" fmla="*/ 1013415 h 2228850"/>
                <a:gd name="connsiteX419" fmla="*/ 5261876 w 7381875"/>
                <a:gd name="connsiteY419" fmla="*/ 904925 h 2228850"/>
                <a:gd name="connsiteX420" fmla="*/ 5272830 w 7381875"/>
                <a:gd name="connsiteY420" fmla="*/ 913117 h 2228850"/>
                <a:gd name="connsiteX421" fmla="*/ 5283783 w 7381875"/>
                <a:gd name="connsiteY421" fmla="*/ 885685 h 2228850"/>
                <a:gd name="connsiteX422" fmla="*/ 5294832 w 7381875"/>
                <a:gd name="connsiteY422" fmla="*/ 926737 h 2228850"/>
                <a:gd name="connsiteX423" fmla="*/ 5316740 w 7381875"/>
                <a:gd name="connsiteY423" fmla="*/ 965218 h 2228850"/>
                <a:gd name="connsiteX424" fmla="*/ 5327789 w 7381875"/>
                <a:gd name="connsiteY424" fmla="*/ 952360 h 2228850"/>
                <a:gd name="connsiteX425" fmla="*/ 5338742 w 7381875"/>
                <a:gd name="connsiteY425" fmla="*/ 784910 h 2228850"/>
                <a:gd name="connsiteX426" fmla="*/ 5349696 w 7381875"/>
                <a:gd name="connsiteY426" fmla="*/ 990460 h 2228850"/>
                <a:gd name="connsiteX427" fmla="*/ 5382653 w 7381875"/>
                <a:gd name="connsiteY427" fmla="*/ 1096187 h 2228850"/>
                <a:gd name="connsiteX428" fmla="*/ 5393702 w 7381875"/>
                <a:gd name="connsiteY428" fmla="*/ 1048848 h 2228850"/>
                <a:gd name="connsiteX429" fmla="*/ 5404655 w 7381875"/>
                <a:gd name="connsiteY429" fmla="*/ 1055039 h 2228850"/>
                <a:gd name="connsiteX430" fmla="*/ 5415609 w 7381875"/>
                <a:gd name="connsiteY430" fmla="*/ 1027702 h 2228850"/>
                <a:gd name="connsiteX431" fmla="*/ 5426658 w 7381875"/>
                <a:gd name="connsiteY431" fmla="*/ 1005700 h 2228850"/>
                <a:gd name="connsiteX432" fmla="*/ 5437612 w 7381875"/>
                <a:gd name="connsiteY432" fmla="*/ 1222965 h 2228850"/>
                <a:gd name="connsiteX433" fmla="*/ 5448566 w 7381875"/>
                <a:gd name="connsiteY433" fmla="*/ 1027321 h 2228850"/>
                <a:gd name="connsiteX434" fmla="*/ 5459615 w 7381875"/>
                <a:gd name="connsiteY434" fmla="*/ 1006557 h 2228850"/>
                <a:gd name="connsiteX435" fmla="*/ 5470569 w 7381875"/>
                <a:gd name="connsiteY435" fmla="*/ 867301 h 2228850"/>
                <a:gd name="connsiteX436" fmla="*/ 5481522 w 7381875"/>
                <a:gd name="connsiteY436" fmla="*/ 945216 h 2228850"/>
                <a:gd name="connsiteX437" fmla="*/ 5492571 w 7381875"/>
                <a:gd name="connsiteY437" fmla="*/ 888352 h 2228850"/>
                <a:gd name="connsiteX438" fmla="*/ 5503525 w 7381875"/>
                <a:gd name="connsiteY438" fmla="*/ 648703 h 2228850"/>
                <a:gd name="connsiteX439" fmla="*/ 5514479 w 7381875"/>
                <a:gd name="connsiteY439" fmla="*/ 760621 h 2228850"/>
                <a:gd name="connsiteX440" fmla="*/ 5525528 w 7381875"/>
                <a:gd name="connsiteY440" fmla="*/ 41007 h 2228850"/>
                <a:gd name="connsiteX441" fmla="*/ 5547435 w 7381875"/>
                <a:gd name="connsiteY441" fmla="*/ 914545 h 2228850"/>
                <a:gd name="connsiteX442" fmla="*/ 5558484 w 7381875"/>
                <a:gd name="connsiteY442" fmla="*/ 597172 h 2228850"/>
                <a:gd name="connsiteX443" fmla="*/ 5569438 w 7381875"/>
                <a:gd name="connsiteY443" fmla="*/ 1113999 h 2228850"/>
                <a:gd name="connsiteX444" fmla="*/ 5580392 w 7381875"/>
                <a:gd name="connsiteY444" fmla="*/ 962742 h 2228850"/>
                <a:gd name="connsiteX445" fmla="*/ 5591441 w 7381875"/>
                <a:gd name="connsiteY445" fmla="*/ 972172 h 2228850"/>
                <a:gd name="connsiteX446" fmla="*/ 5602394 w 7381875"/>
                <a:gd name="connsiteY446" fmla="*/ 841393 h 2228850"/>
                <a:gd name="connsiteX447" fmla="*/ 5613348 w 7381875"/>
                <a:gd name="connsiteY447" fmla="*/ 1067231 h 2228850"/>
                <a:gd name="connsiteX448" fmla="*/ 5624397 w 7381875"/>
                <a:gd name="connsiteY448" fmla="*/ 1115237 h 2228850"/>
                <a:gd name="connsiteX449" fmla="*/ 5635351 w 7381875"/>
                <a:gd name="connsiteY449" fmla="*/ 1107046 h 2228850"/>
                <a:gd name="connsiteX450" fmla="*/ 5646305 w 7381875"/>
                <a:gd name="connsiteY450" fmla="*/ 1133049 h 2228850"/>
                <a:gd name="connsiteX451" fmla="*/ 5657354 w 7381875"/>
                <a:gd name="connsiteY451" fmla="*/ 1186579 h 2228850"/>
                <a:gd name="connsiteX452" fmla="*/ 5668308 w 7381875"/>
                <a:gd name="connsiteY452" fmla="*/ 1160100 h 2228850"/>
                <a:gd name="connsiteX453" fmla="*/ 5679261 w 7381875"/>
                <a:gd name="connsiteY453" fmla="*/ 935786 h 2228850"/>
                <a:gd name="connsiteX454" fmla="*/ 5690310 w 7381875"/>
                <a:gd name="connsiteY454" fmla="*/ 1036180 h 2228850"/>
                <a:gd name="connsiteX455" fmla="*/ 5701264 w 7381875"/>
                <a:gd name="connsiteY455" fmla="*/ 932548 h 2228850"/>
                <a:gd name="connsiteX456" fmla="*/ 5712218 w 7381875"/>
                <a:gd name="connsiteY456" fmla="*/ 909307 h 2228850"/>
                <a:gd name="connsiteX457" fmla="*/ 5723267 w 7381875"/>
                <a:gd name="connsiteY457" fmla="*/ 1068469 h 2228850"/>
                <a:gd name="connsiteX458" fmla="*/ 5734221 w 7381875"/>
                <a:gd name="connsiteY458" fmla="*/ 827392 h 2228850"/>
                <a:gd name="connsiteX459" fmla="*/ 5756223 w 7381875"/>
                <a:gd name="connsiteY459" fmla="*/ 973029 h 2228850"/>
                <a:gd name="connsiteX460" fmla="*/ 5767177 w 7381875"/>
                <a:gd name="connsiteY460" fmla="*/ 689851 h 2228850"/>
                <a:gd name="connsiteX461" fmla="*/ 5778131 w 7381875"/>
                <a:gd name="connsiteY461" fmla="*/ 930262 h 2228850"/>
                <a:gd name="connsiteX462" fmla="*/ 5789180 w 7381875"/>
                <a:gd name="connsiteY462" fmla="*/ 867015 h 2228850"/>
                <a:gd name="connsiteX463" fmla="*/ 5800133 w 7381875"/>
                <a:gd name="connsiteY463" fmla="*/ 958932 h 2228850"/>
                <a:gd name="connsiteX464" fmla="*/ 5811087 w 7381875"/>
                <a:gd name="connsiteY464" fmla="*/ 820915 h 2228850"/>
                <a:gd name="connsiteX465" fmla="*/ 5833090 w 7381875"/>
                <a:gd name="connsiteY465" fmla="*/ 482301 h 2228850"/>
                <a:gd name="connsiteX466" fmla="*/ 5844044 w 7381875"/>
                <a:gd name="connsiteY466" fmla="*/ 640225 h 2228850"/>
                <a:gd name="connsiteX467" fmla="*/ 5854998 w 7381875"/>
                <a:gd name="connsiteY467" fmla="*/ 737380 h 2228850"/>
                <a:gd name="connsiteX468" fmla="*/ 5866046 w 7381875"/>
                <a:gd name="connsiteY468" fmla="*/ 511447 h 2228850"/>
                <a:gd name="connsiteX469" fmla="*/ 5877000 w 7381875"/>
                <a:gd name="connsiteY469" fmla="*/ 286657 h 2228850"/>
                <a:gd name="connsiteX470" fmla="*/ 5887954 w 7381875"/>
                <a:gd name="connsiteY470" fmla="*/ 703948 h 2228850"/>
                <a:gd name="connsiteX471" fmla="*/ 5899003 w 7381875"/>
                <a:gd name="connsiteY471" fmla="*/ 912069 h 2228850"/>
                <a:gd name="connsiteX472" fmla="*/ 5909957 w 7381875"/>
                <a:gd name="connsiteY472" fmla="*/ 967885 h 2228850"/>
                <a:gd name="connsiteX473" fmla="*/ 5920910 w 7381875"/>
                <a:gd name="connsiteY473" fmla="*/ 1028560 h 2228850"/>
                <a:gd name="connsiteX474" fmla="*/ 5931960 w 7381875"/>
                <a:gd name="connsiteY474" fmla="*/ 498017 h 2228850"/>
                <a:gd name="connsiteX475" fmla="*/ 5942913 w 7381875"/>
                <a:gd name="connsiteY475" fmla="*/ 738047 h 2228850"/>
                <a:gd name="connsiteX476" fmla="*/ 5953867 w 7381875"/>
                <a:gd name="connsiteY476" fmla="*/ 755954 h 2228850"/>
                <a:gd name="connsiteX477" fmla="*/ 5964916 w 7381875"/>
                <a:gd name="connsiteY477" fmla="*/ 565549 h 2228850"/>
                <a:gd name="connsiteX478" fmla="*/ 5975870 w 7381875"/>
                <a:gd name="connsiteY478" fmla="*/ 947407 h 2228850"/>
                <a:gd name="connsiteX479" fmla="*/ 5997873 w 7381875"/>
                <a:gd name="connsiteY479" fmla="*/ 493826 h 2228850"/>
                <a:gd name="connsiteX480" fmla="*/ 6008827 w 7381875"/>
                <a:gd name="connsiteY480" fmla="*/ 503827 h 2228850"/>
                <a:gd name="connsiteX481" fmla="*/ 6019780 w 7381875"/>
                <a:gd name="connsiteY481" fmla="*/ 798912 h 2228850"/>
                <a:gd name="connsiteX482" fmla="*/ 6030829 w 7381875"/>
                <a:gd name="connsiteY482" fmla="*/ 806341 h 2228850"/>
                <a:gd name="connsiteX483" fmla="*/ 6041783 w 7381875"/>
                <a:gd name="connsiteY483" fmla="*/ 681564 h 2228850"/>
                <a:gd name="connsiteX484" fmla="*/ 6052737 w 7381875"/>
                <a:gd name="connsiteY484" fmla="*/ 658799 h 2228850"/>
                <a:gd name="connsiteX485" fmla="*/ 6063785 w 7381875"/>
                <a:gd name="connsiteY485" fmla="*/ 917022 h 2228850"/>
                <a:gd name="connsiteX486" fmla="*/ 6074739 w 7381875"/>
                <a:gd name="connsiteY486" fmla="*/ 747286 h 2228850"/>
                <a:gd name="connsiteX487" fmla="*/ 6085693 w 7381875"/>
                <a:gd name="connsiteY487" fmla="*/ 969790 h 2228850"/>
                <a:gd name="connsiteX488" fmla="*/ 6096742 w 7381875"/>
                <a:gd name="connsiteY488" fmla="*/ 989888 h 2228850"/>
                <a:gd name="connsiteX489" fmla="*/ 6107695 w 7381875"/>
                <a:gd name="connsiteY489" fmla="*/ 937024 h 2228850"/>
                <a:gd name="connsiteX490" fmla="*/ 6118649 w 7381875"/>
                <a:gd name="connsiteY490" fmla="*/ 944930 h 2228850"/>
                <a:gd name="connsiteX491" fmla="*/ 6129699 w 7381875"/>
                <a:gd name="connsiteY491" fmla="*/ 935596 h 2228850"/>
                <a:gd name="connsiteX492" fmla="*/ 6140652 w 7381875"/>
                <a:gd name="connsiteY492" fmla="*/ 975696 h 2228850"/>
                <a:gd name="connsiteX493" fmla="*/ 6151606 w 7381875"/>
                <a:gd name="connsiteY493" fmla="*/ 981697 h 2228850"/>
                <a:gd name="connsiteX494" fmla="*/ 6162655 w 7381875"/>
                <a:gd name="connsiteY494" fmla="*/ 1047990 h 2228850"/>
                <a:gd name="connsiteX495" fmla="*/ 6173609 w 7381875"/>
                <a:gd name="connsiteY495" fmla="*/ 967123 h 2228850"/>
                <a:gd name="connsiteX496" fmla="*/ 6184562 w 7381875"/>
                <a:gd name="connsiteY496" fmla="*/ 1020940 h 2228850"/>
                <a:gd name="connsiteX497" fmla="*/ 6195612 w 7381875"/>
                <a:gd name="connsiteY497" fmla="*/ 1014653 h 2228850"/>
                <a:gd name="connsiteX498" fmla="*/ 6206565 w 7381875"/>
                <a:gd name="connsiteY498" fmla="*/ 1052848 h 2228850"/>
                <a:gd name="connsiteX499" fmla="*/ 6217519 w 7381875"/>
                <a:gd name="connsiteY499" fmla="*/ 1056563 h 2228850"/>
                <a:gd name="connsiteX500" fmla="*/ 6228568 w 7381875"/>
                <a:gd name="connsiteY500" fmla="*/ 1040942 h 2228850"/>
                <a:gd name="connsiteX501" fmla="*/ 6239522 w 7381875"/>
                <a:gd name="connsiteY501" fmla="*/ 997222 h 2228850"/>
                <a:gd name="connsiteX502" fmla="*/ 6250476 w 7381875"/>
                <a:gd name="connsiteY502" fmla="*/ 1026369 h 2228850"/>
                <a:gd name="connsiteX503" fmla="*/ 6261524 w 7381875"/>
                <a:gd name="connsiteY503" fmla="*/ 983792 h 2228850"/>
                <a:gd name="connsiteX504" fmla="*/ 6272478 w 7381875"/>
                <a:gd name="connsiteY504" fmla="*/ 1045133 h 2228850"/>
                <a:gd name="connsiteX505" fmla="*/ 6283432 w 7381875"/>
                <a:gd name="connsiteY505" fmla="*/ 934548 h 2228850"/>
                <a:gd name="connsiteX506" fmla="*/ 6294481 w 7381875"/>
                <a:gd name="connsiteY506" fmla="*/ 971314 h 2228850"/>
                <a:gd name="connsiteX507" fmla="*/ 6305435 w 7381875"/>
                <a:gd name="connsiteY507" fmla="*/ 987697 h 2228850"/>
                <a:gd name="connsiteX508" fmla="*/ 6316389 w 7381875"/>
                <a:gd name="connsiteY508" fmla="*/ 1044085 h 2228850"/>
                <a:gd name="connsiteX509" fmla="*/ 6327437 w 7381875"/>
                <a:gd name="connsiteY509" fmla="*/ 971600 h 2228850"/>
                <a:gd name="connsiteX510" fmla="*/ 6338391 w 7381875"/>
                <a:gd name="connsiteY510" fmla="*/ 587076 h 2228850"/>
                <a:gd name="connsiteX511" fmla="*/ 6349345 w 7381875"/>
                <a:gd name="connsiteY511" fmla="*/ 933500 h 2228850"/>
                <a:gd name="connsiteX512" fmla="*/ 6360394 w 7381875"/>
                <a:gd name="connsiteY512" fmla="*/ 931690 h 2228850"/>
                <a:gd name="connsiteX513" fmla="*/ 6382301 w 7381875"/>
                <a:gd name="connsiteY513" fmla="*/ 1368221 h 2228850"/>
                <a:gd name="connsiteX514" fmla="*/ 6393351 w 7381875"/>
                <a:gd name="connsiteY514" fmla="*/ 1354314 h 2228850"/>
                <a:gd name="connsiteX515" fmla="*/ 6415258 w 7381875"/>
                <a:gd name="connsiteY515" fmla="*/ 1674164 h 2228850"/>
                <a:gd name="connsiteX516" fmla="*/ 6426307 w 7381875"/>
                <a:gd name="connsiteY516" fmla="*/ 1649209 h 2228850"/>
                <a:gd name="connsiteX517" fmla="*/ 6437261 w 7381875"/>
                <a:gd name="connsiteY517" fmla="*/ 1647494 h 2228850"/>
                <a:gd name="connsiteX518" fmla="*/ 6448214 w 7381875"/>
                <a:gd name="connsiteY518" fmla="*/ 1696072 h 2228850"/>
                <a:gd name="connsiteX519" fmla="*/ 6459264 w 7381875"/>
                <a:gd name="connsiteY519" fmla="*/ 1831327 h 2228850"/>
                <a:gd name="connsiteX520" fmla="*/ 6470218 w 7381875"/>
                <a:gd name="connsiteY520" fmla="*/ 1716550 h 2228850"/>
                <a:gd name="connsiteX521" fmla="*/ 6481171 w 7381875"/>
                <a:gd name="connsiteY521" fmla="*/ 1893239 h 2228850"/>
                <a:gd name="connsiteX522" fmla="*/ 6492125 w 7381875"/>
                <a:gd name="connsiteY522" fmla="*/ 1921338 h 2228850"/>
                <a:gd name="connsiteX523" fmla="*/ 6503174 w 7381875"/>
                <a:gd name="connsiteY523" fmla="*/ 1759603 h 2228850"/>
                <a:gd name="connsiteX524" fmla="*/ 6514128 w 7381875"/>
                <a:gd name="connsiteY524" fmla="*/ 1926386 h 2228850"/>
                <a:gd name="connsiteX525" fmla="*/ 6525081 w 7381875"/>
                <a:gd name="connsiteY525" fmla="*/ 1901431 h 2228850"/>
                <a:gd name="connsiteX526" fmla="*/ 6536130 w 7381875"/>
                <a:gd name="connsiteY526" fmla="*/ 1457089 h 2228850"/>
                <a:gd name="connsiteX527" fmla="*/ 6547084 w 7381875"/>
                <a:gd name="connsiteY527" fmla="*/ 1791036 h 2228850"/>
                <a:gd name="connsiteX528" fmla="*/ 6558038 w 7381875"/>
                <a:gd name="connsiteY528" fmla="*/ 1559102 h 2228850"/>
                <a:gd name="connsiteX529" fmla="*/ 6569086 w 7381875"/>
                <a:gd name="connsiteY529" fmla="*/ 1637779 h 2228850"/>
                <a:gd name="connsiteX530" fmla="*/ 6580040 w 7381875"/>
                <a:gd name="connsiteY530" fmla="*/ 1901621 h 2228850"/>
                <a:gd name="connsiteX531" fmla="*/ 6590994 w 7381875"/>
                <a:gd name="connsiteY531" fmla="*/ 1977535 h 2228850"/>
                <a:gd name="connsiteX532" fmla="*/ 6602043 w 7381875"/>
                <a:gd name="connsiteY532" fmla="*/ 1160195 h 2228850"/>
                <a:gd name="connsiteX533" fmla="*/ 6623951 w 7381875"/>
                <a:gd name="connsiteY533" fmla="*/ 1860949 h 2228850"/>
                <a:gd name="connsiteX534" fmla="*/ 6635000 w 7381875"/>
                <a:gd name="connsiteY534" fmla="*/ 1661686 h 2228850"/>
                <a:gd name="connsiteX535" fmla="*/ 6645953 w 7381875"/>
                <a:gd name="connsiteY535" fmla="*/ 1603012 h 2228850"/>
                <a:gd name="connsiteX536" fmla="*/ 6656907 w 7381875"/>
                <a:gd name="connsiteY536" fmla="*/ 1399558 h 2228850"/>
                <a:gd name="connsiteX537" fmla="*/ 6667956 w 7381875"/>
                <a:gd name="connsiteY537" fmla="*/ 1500714 h 2228850"/>
                <a:gd name="connsiteX538" fmla="*/ 6678910 w 7381875"/>
                <a:gd name="connsiteY538" fmla="*/ 1388128 h 2228850"/>
                <a:gd name="connsiteX539" fmla="*/ 6689864 w 7381875"/>
                <a:gd name="connsiteY539" fmla="*/ 1344980 h 2228850"/>
                <a:gd name="connsiteX540" fmla="*/ 6700913 w 7381875"/>
                <a:gd name="connsiteY540" fmla="*/ 1376127 h 2228850"/>
                <a:gd name="connsiteX541" fmla="*/ 6711867 w 7381875"/>
                <a:gd name="connsiteY541" fmla="*/ 1616062 h 2228850"/>
                <a:gd name="connsiteX542" fmla="*/ 6722820 w 7381875"/>
                <a:gd name="connsiteY542" fmla="*/ 1535956 h 2228850"/>
                <a:gd name="connsiteX543" fmla="*/ 6733869 w 7381875"/>
                <a:gd name="connsiteY543" fmla="*/ 1448612 h 2228850"/>
                <a:gd name="connsiteX544" fmla="*/ 6744823 w 7381875"/>
                <a:gd name="connsiteY544" fmla="*/ 1276686 h 2228850"/>
                <a:gd name="connsiteX545" fmla="*/ 6755777 w 7381875"/>
                <a:gd name="connsiteY545" fmla="*/ 1121905 h 2228850"/>
                <a:gd name="connsiteX546" fmla="*/ 6766826 w 7381875"/>
                <a:gd name="connsiteY546" fmla="*/ 1275829 h 2228850"/>
                <a:gd name="connsiteX547" fmla="*/ 6788733 w 7381875"/>
                <a:gd name="connsiteY547" fmla="*/ 1174483 h 2228850"/>
                <a:gd name="connsiteX548" fmla="*/ 6799782 w 7381875"/>
                <a:gd name="connsiteY548" fmla="*/ 934357 h 2228850"/>
                <a:gd name="connsiteX549" fmla="*/ 6810736 w 7381875"/>
                <a:gd name="connsiteY549" fmla="*/ 1037608 h 2228850"/>
                <a:gd name="connsiteX550" fmla="*/ 6821690 w 7381875"/>
                <a:gd name="connsiteY550" fmla="*/ 1012558 h 2228850"/>
                <a:gd name="connsiteX551" fmla="*/ 6832739 w 7381875"/>
                <a:gd name="connsiteY551" fmla="*/ 1107712 h 2228850"/>
                <a:gd name="connsiteX552" fmla="*/ 6843692 w 7381875"/>
                <a:gd name="connsiteY552" fmla="*/ 684231 h 2228850"/>
                <a:gd name="connsiteX553" fmla="*/ 6854646 w 7381875"/>
                <a:gd name="connsiteY553" fmla="*/ 744143 h 2228850"/>
                <a:gd name="connsiteX554" fmla="*/ 6865695 w 7381875"/>
                <a:gd name="connsiteY554" fmla="*/ 20719 h 2228850"/>
                <a:gd name="connsiteX555" fmla="*/ 6887603 w 7381875"/>
                <a:gd name="connsiteY555" fmla="*/ 677373 h 2228850"/>
                <a:gd name="connsiteX556" fmla="*/ 6898652 w 7381875"/>
                <a:gd name="connsiteY556" fmla="*/ 779005 h 2228850"/>
                <a:gd name="connsiteX557" fmla="*/ 6909605 w 7381875"/>
                <a:gd name="connsiteY557" fmla="*/ 802817 h 2228850"/>
                <a:gd name="connsiteX558" fmla="*/ 6920559 w 7381875"/>
                <a:gd name="connsiteY558" fmla="*/ 111874 h 2228850"/>
                <a:gd name="connsiteX559" fmla="*/ 6931608 w 7381875"/>
                <a:gd name="connsiteY559" fmla="*/ 840822 h 2228850"/>
                <a:gd name="connsiteX560" fmla="*/ 6942562 w 7381875"/>
                <a:gd name="connsiteY560" fmla="*/ 638892 h 2228850"/>
                <a:gd name="connsiteX561" fmla="*/ 6953516 w 7381875"/>
                <a:gd name="connsiteY561" fmla="*/ 769765 h 2228850"/>
                <a:gd name="connsiteX562" fmla="*/ 6964565 w 7381875"/>
                <a:gd name="connsiteY562" fmla="*/ 588981 h 2228850"/>
                <a:gd name="connsiteX563" fmla="*/ 6975519 w 7381875"/>
                <a:gd name="connsiteY563" fmla="*/ 853490 h 2228850"/>
                <a:gd name="connsiteX564" fmla="*/ 6986472 w 7381875"/>
                <a:gd name="connsiteY564" fmla="*/ 497160 h 2228850"/>
                <a:gd name="connsiteX565" fmla="*/ 6997521 w 7381875"/>
                <a:gd name="connsiteY565" fmla="*/ 629653 h 2228850"/>
                <a:gd name="connsiteX566" fmla="*/ 7008475 w 7381875"/>
                <a:gd name="connsiteY566" fmla="*/ 535355 h 2228850"/>
                <a:gd name="connsiteX567" fmla="*/ 7019429 w 7381875"/>
                <a:gd name="connsiteY567" fmla="*/ 638892 h 2228850"/>
                <a:gd name="connsiteX568" fmla="*/ 7030478 w 7381875"/>
                <a:gd name="connsiteY568" fmla="*/ 412483 h 2228850"/>
                <a:gd name="connsiteX569" fmla="*/ 7052385 w 7381875"/>
                <a:gd name="connsiteY569" fmla="*/ 897019 h 2228850"/>
                <a:gd name="connsiteX570" fmla="*/ 7063434 w 7381875"/>
                <a:gd name="connsiteY570" fmla="*/ 984840 h 2228850"/>
                <a:gd name="connsiteX571" fmla="*/ 7074388 w 7381875"/>
                <a:gd name="connsiteY571" fmla="*/ 984935 h 2228850"/>
                <a:gd name="connsiteX572" fmla="*/ 7085342 w 7381875"/>
                <a:gd name="connsiteY572" fmla="*/ 930928 h 2228850"/>
                <a:gd name="connsiteX573" fmla="*/ 7107344 w 7381875"/>
                <a:gd name="connsiteY573" fmla="*/ 1049610 h 2228850"/>
                <a:gd name="connsiteX574" fmla="*/ 7118298 w 7381875"/>
                <a:gd name="connsiteY574" fmla="*/ 1056849 h 2228850"/>
                <a:gd name="connsiteX575" fmla="*/ 7129252 w 7381875"/>
                <a:gd name="connsiteY575" fmla="*/ 1041990 h 2228850"/>
                <a:gd name="connsiteX576" fmla="*/ 7140301 w 7381875"/>
                <a:gd name="connsiteY576" fmla="*/ 954169 h 2228850"/>
                <a:gd name="connsiteX577" fmla="*/ 7151255 w 7381875"/>
                <a:gd name="connsiteY577" fmla="*/ 988555 h 2228850"/>
                <a:gd name="connsiteX578" fmla="*/ 7162208 w 7381875"/>
                <a:gd name="connsiteY578" fmla="*/ 920070 h 2228850"/>
                <a:gd name="connsiteX579" fmla="*/ 7173258 w 7381875"/>
                <a:gd name="connsiteY579" fmla="*/ 999223 h 2228850"/>
                <a:gd name="connsiteX580" fmla="*/ 7184211 w 7381875"/>
                <a:gd name="connsiteY580" fmla="*/ 856919 h 2228850"/>
                <a:gd name="connsiteX581" fmla="*/ 7206214 w 7381875"/>
                <a:gd name="connsiteY581" fmla="*/ 945597 h 2228850"/>
                <a:gd name="connsiteX582" fmla="*/ 7217168 w 7381875"/>
                <a:gd name="connsiteY582" fmla="*/ 967981 h 2228850"/>
                <a:gd name="connsiteX583" fmla="*/ 7228121 w 7381875"/>
                <a:gd name="connsiteY583" fmla="*/ 846823 h 2228850"/>
                <a:gd name="connsiteX584" fmla="*/ 7239171 w 7381875"/>
                <a:gd name="connsiteY584" fmla="*/ 888066 h 2228850"/>
                <a:gd name="connsiteX585" fmla="*/ 7261078 w 7381875"/>
                <a:gd name="connsiteY585" fmla="*/ 968076 h 2228850"/>
                <a:gd name="connsiteX586" fmla="*/ 7272127 w 7381875"/>
                <a:gd name="connsiteY586" fmla="*/ 920737 h 2228850"/>
                <a:gd name="connsiteX587" fmla="*/ 7283081 w 7381875"/>
                <a:gd name="connsiteY587" fmla="*/ 1045228 h 2228850"/>
                <a:gd name="connsiteX588" fmla="*/ 7294035 w 7381875"/>
                <a:gd name="connsiteY588" fmla="*/ 1017034 h 2228850"/>
                <a:gd name="connsiteX589" fmla="*/ 7305083 w 7381875"/>
                <a:gd name="connsiteY589" fmla="*/ 1041037 h 2228850"/>
                <a:gd name="connsiteX590" fmla="*/ 7316037 w 7381875"/>
                <a:gd name="connsiteY590" fmla="*/ 956741 h 2228850"/>
                <a:gd name="connsiteX591" fmla="*/ 7326991 w 7381875"/>
                <a:gd name="connsiteY591" fmla="*/ 925213 h 2228850"/>
                <a:gd name="connsiteX592" fmla="*/ 7338040 w 7381875"/>
                <a:gd name="connsiteY592" fmla="*/ 1009795 h 2228850"/>
                <a:gd name="connsiteX593" fmla="*/ 7348994 w 7381875"/>
                <a:gd name="connsiteY593" fmla="*/ 1035227 h 2228850"/>
                <a:gd name="connsiteX594" fmla="*/ 7359948 w 7381875"/>
                <a:gd name="connsiteY594" fmla="*/ 851871 h 2228850"/>
                <a:gd name="connsiteX595" fmla="*/ 7370996 w 7381875"/>
                <a:gd name="connsiteY595" fmla="*/ 1068850 h 2228850"/>
                <a:gd name="connsiteX596" fmla="*/ 7381950 w 7381875"/>
                <a:gd name="connsiteY596" fmla="*/ 1127239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</a:cxnLst>
              <a:rect l="l" t="t" r="r" b="b"/>
              <a:pathLst>
                <a:path w="7381875" h="2228850">
                  <a:moveTo>
                    <a:pt x="75" y="1245253"/>
                  </a:moveTo>
                  <a:lnTo>
                    <a:pt x="22078" y="1409750"/>
                  </a:lnTo>
                  <a:lnTo>
                    <a:pt x="33032" y="1437849"/>
                  </a:lnTo>
                  <a:lnTo>
                    <a:pt x="65988" y="1699786"/>
                  </a:lnTo>
                  <a:lnTo>
                    <a:pt x="76942" y="1753698"/>
                  </a:lnTo>
                  <a:lnTo>
                    <a:pt x="98945" y="1901526"/>
                  </a:lnTo>
                  <a:lnTo>
                    <a:pt x="109898" y="1864759"/>
                  </a:lnTo>
                  <a:lnTo>
                    <a:pt x="120947" y="1955723"/>
                  </a:lnTo>
                  <a:lnTo>
                    <a:pt x="131901" y="1869046"/>
                  </a:lnTo>
                  <a:lnTo>
                    <a:pt x="142855" y="1712550"/>
                  </a:lnTo>
                  <a:lnTo>
                    <a:pt x="153904" y="2055069"/>
                  </a:lnTo>
                  <a:lnTo>
                    <a:pt x="175811" y="2141842"/>
                  </a:lnTo>
                  <a:lnTo>
                    <a:pt x="186860" y="2148223"/>
                  </a:lnTo>
                  <a:lnTo>
                    <a:pt x="208768" y="2054688"/>
                  </a:lnTo>
                  <a:lnTo>
                    <a:pt x="219817" y="1745125"/>
                  </a:lnTo>
                  <a:lnTo>
                    <a:pt x="230771" y="2183752"/>
                  </a:lnTo>
                  <a:lnTo>
                    <a:pt x="241724" y="2228900"/>
                  </a:lnTo>
                  <a:lnTo>
                    <a:pt x="252773" y="2188133"/>
                  </a:lnTo>
                  <a:lnTo>
                    <a:pt x="263727" y="2064308"/>
                  </a:lnTo>
                  <a:lnTo>
                    <a:pt x="274681" y="2047163"/>
                  </a:lnTo>
                  <a:lnTo>
                    <a:pt x="285730" y="2164225"/>
                  </a:lnTo>
                  <a:lnTo>
                    <a:pt x="307637" y="2022684"/>
                  </a:lnTo>
                  <a:lnTo>
                    <a:pt x="318591" y="2058212"/>
                  </a:lnTo>
                  <a:lnTo>
                    <a:pt x="329640" y="1673402"/>
                  </a:lnTo>
                  <a:lnTo>
                    <a:pt x="340594" y="1845328"/>
                  </a:lnTo>
                  <a:lnTo>
                    <a:pt x="351548" y="1859330"/>
                  </a:lnTo>
                  <a:lnTo>
                    <a:pt x="362597" y="1715026"/>
                  </a:lnTo>
                  <a:lnTo>
                    <a:pt x="384504" y="1541100"/>
                  </a:lnTo>
                  <a:lnTo>
                    <a:pt x="395553" y="1443278"/>
                  </a:lnTo>
                  <a:lnTo>
                    <a:pt x="406507" y="1310118"/>
                  </a:lnTo>
                  <a:lnTo>
                    <a:pt x="417461" y="1340503"/>
                  </a:lnTo>
                  <a:lnTo>
                    <a:pt x="461466" y="824820"/>
                  </a:lnTo>
                  <a:lnTo>
                    <a:pt x="472420" y="914736"/>
                  </a:lnTo>
                  <a:lnTo>
                    <a:pt x="483374" y="866920"/>
                  </a:lnTo>
                  <a:lnTo>
                    <a:pt x="494423" y="857205"/>
                  </a:lnTo>
                  <a:lnTo>
                    <a:pt x="516330" y="977887"/>
                  </a:lnTo>
                  <a:lnTo>
                    <a:pt x="527379" y="861967"/>
                  </a:lnTo>
                  <a:lnTo>
                    <a:pt x="538333" y="747667"/>
                  </a:lnTo>
                  <a:lnTo>
                    <a:pt x="549287" y="842536"/>
                  </a:lnTo>
                  <a:lnTo>
                    <a:pt x="560336" y="944454"/>
                  </a:lnTo>
                  <a:lnTo>
                    <a:pt x="571289" y="853300"/>
                  </a:lnTo>
                  <a:lnTo>
                    <a:pt x="582243" y="863206"/>
                  </a:lnTo>
                  <a:lnTo>
                    <a:pt x="593292" y="751668"/>
                  </a:lnTo>
                  <a:lnTo>
                    <a:pt x="604246" y="495921"/>
                  </a:lnTo>
                  <a:lnTo>
                    <a:pt x="615200" y="664133"/>
                  </a:lnTo>
                  <a:lnTo>
                    <a:pt x="637202" y="755573"/>
                  </a:lnTo>
                  <a:lnTo>
                    <a:pt x="648156" y="996651"/>
                  </a:lnTo>
                  <a:lnTo>
                    <a:pt x="659205" y="991603"/>
                  </a:lnTo>
                  <a:lnTo>
                    <a:pt x="670159" y="1032751"/>
                  </a:lnTo>
                  <a:lnTo>
                    <a:pt x="681113" y="969409"/>
                  </a:lnTo>
                  <a:lnTo>
                    <a:pt x="692162" y="779481"/>
                  </a:lnTo>
                  <a:lnTo>
                    <a:pt x="703115" y="912736"/>
                  </a:lnTo>
                  <a:lnTo>
                    <a:pt x="714069" y="592886"/>
                  </a:lnTo>
                  <a:lnTo>
                    <a:pt x="736072" y="968647"/>
                  </a:lnTo>
                  <a:lnTo>
                    <a:pt x="747026" y="995508"/>
                  </a:lnTo>
                  <a:lnTo>
                    <a:pt x="758075" y="963409"/>
                  </a:lnTo>
                  <a:lnTo>
                    <a:pt x="769028" y="906640"/>
                  </a:lnTo>
                  <a:lnTo>
                    <a:pt x="779982" y="969600"/>
                  </a:lnTo>
                  <a:lnTo>
                    <a:pt x="791031" y="932071"/>
                  </a:lnTo>
                  <a:lnTo>
                    <a:pt x="801985" y="907402"/>
                  </a:lnTo>
                  <a:lnTo>
                    <a:pt x="812938" y="951502"/>
                  </a:lnTo>
                  <a:lnTo>
                    <a:pt x="823988" y="904354"/>
                  </a:lnTo>
                  <a:lnTo>
                    <a:pt x="834941" y="965790"/>
                  </a:lnTo>
                  <a:lnTo>
                    <a:pt x="845895" y="1051705"/>
                  </a:lnTo>
                  <a:lnTo>
                    <a:pt x="856944" y="1055325"/>
                  </a:lnTo>
                  <a:lnTo>
                    <a:pt x="867898" y="1057325"/>
                  </a:lnTo>
                  <a:lnTo>
                    <a:pt x="878852" y="1028560"/>
                  </a:lnTo>
                  <a:lnTo>
                    <a:pt x="889901" y="932833"/>
                  </a:lnTo>
                  <a:lnTo>
                    <a:pt x="900854" y="941501"/>
                  </a:lnTo>
                  <a:lnTo>
                    <a:pt x="911808" y="997603"/>
                  </a:lnTo>
                  <a:lnTo>
                    <a:pt x="922857" y="925690"/>
                  </a:lnTo>
                  <a:lnTo>
                    <a:pt x="933811" y="923404"/>
                  </a:lnTo>
                  <a:lnTo>
                    <a:pt x="944765" y="953693"/>
                  </a:lnTo>
                  <a:lnTo>
                    <a:pt x="977721" y="1062659"/>
                  </a:lnTo>
                  <a:lnTo>
                    <a:pt x="988675" y="1003128"/>
                  </a:lnTo>
                  <a:lnTo>
                    <a:pt x="999724" y="1008367"/>
                  </a:lnTo>
                  <a:lnTo>
                    <a:pt x="1010678" y="966647"/>
                  </a:lnTo>
                  <a:lnTo>
                    <a:pt x="1021631" y="968838"/>
                  </a:lnTo>
                  <a:lnTo>
                    <a:pt x="1032680" y="1008081"/>
                  </a:lnTo>
                  <a:lnTo>
                    <a:pt x="1043634" y="1099807"/>
                  </a:lnTo>
                  <a:lnTo>
                    <a:pt x="1054588" y="1082281"/>
                  </a:lnTo>
                  <a:lnTo>
                    <a:pt x="1076591" y="1300784"/>
                  </a:lnTo>
                  <a:lnTo>
                    <a:pt x="1087544" y="1318501"/>
                  </a:lnTo>
                  <a:lnTo>
                    <a:pt x="1098593" y="1444802"/>
                  </a:lnTo>
                  <a:lnTo>
                    <a:pt x="1109547" y="1438420"/>
                  </a:lnTo>
                  <a:lnTo>
                    <a:pt x="1120501" y="1573009"/>
                  </a:lnTo>
                  <a:lnTo>
                    <a:pt x="1131550" y="1615300"/>
                  </a:lnTo>
                  <a:lnTo>
                    <a:pt x="1153457" y="1790941"/>
                  </a:lnTo>
                  <a:lnTo>
                    <a:pt x="1164506" y="1873046"/>
                  </a:lnTo>
                  <a:lnTo>
                    <a:pt x="1175460" y="1733886"/>
                  </a:lnTo>
                  <a:lnTo>
                    <a:pt x="1186414" y="1847710"/>
                  </a:lnTo>
                  <a:lnTo>
                    <a:pt x="1197463" y="1866474"/>
                  </a:lnTo>
                  <a:lnTo>
                    <a:pt x="1208417" y="1926291"/>
                  </a:lnTo>
                  <a:lnTo>
                    <a:pt x="1219370" y="1993442"/>
                  </a:lnTo>
                  <a:lnTo>
                    <a:pt x="1230419" y="2127935"/>
                  </a:lnTo>
                  <a:lnTo>
                    <a:pt x="1274330" y="1542433"/>
                  </a:lnTo>
                  <a:lnTo>
                    <a:pt x="1285283" y="1634635"/>
                  </a:lnTo>
                  <a:lnTo>
                    <a:pt x="1296332" y="1647685"/>
                  </a:lnTo>
                  <a:lnTo>
                    <a:pt x="1307286" y="2126411"/>
                  </a:lnTo>
                  <a:lnTo>
                    <a:pt x="1318240" y="2090121"/>
                  </a:lnTo>
                  <a:lnTo>
                    <a:pt x="1329289" y="2088978"/>
                  </a:lnTo>
                  <a:lnTo>
                    <a:pt x="1351196" y="1760270"/>
                  </a:lnTo>
                  <a:lnTo>
                    <a:pt x="1362245" y="1747126"/>
                  </a:lnTo>
                  <a:lnTo>
                    <a:pt x="1373199" y="1862378"/>
                  </a:lnTo>
                  <a:lnTo>
                    <a:pt x="1384153" y="1851043"/>
                  </a:lnTo>
                  <a:lnTo>
                    <a:pt x="1406156" y="1774462"/>
                  </a:lnTo>
                  <a:lnTo>
                    <a:pt x="1417109" y="1609870"/>
                  </a:lnTo>
                  <a:lnTo>
                    <a:pt x="1428158" y="1564912"/>
                  </a:lnTo>
                  <a:lnTo>
                    <a:pt x="1439112" y="1656352"/>
                  </a:lnTo>
                  <a:lnTo>
                    <a:pt x="1450066" y="1672450"/>
                  </a:lnTo>
                  <a:lnTo>
                    <a:pt x="1461115" y="1602441"/>
                  </a:lnTo>
                  <a:lnTo>
                    <a:pt x="1472068" y="1406035"/>
                  </a:lnTo>
                  <a:lnTo>
                    <a:pt x="1483022" y="1339551"/>
                  </a:lnTo>
                  <a:lnTo>
                    <a:pt x="1494071" y="1136954"/>
                  </a:lnTo>
                  <a:lnTo>
                    <a:pt x="1505025" y="1105998"/>
                  </a:lnTo>
                  <a:lnTo>
                    <a:pt x="1515979" y="1068946"/>
                  </a:lnTo>
                  <a:lnTo>
                    <a:pt x="1527028" y="778909"/>
                  </a:lnTo>
                  <a:lnTo>
                    <a:pt x="1537982" y="801960"/>
                  </a:lnTo>
                  <a:lnTo>
                    <a:pt x="1548935" y="908830"/>
                  </a:lnTo>
                  <a:lnTo>
                    <a:pt x="1559889" y="936834"/>
                  </a:lnTo>
                  <a:lnTo>
                    <a:pt x="1570938" y="1098473"/>
                  </a:lnTo>
                  <a:lnTo>
                    <a:pt x="1592846" y="722807"/>
                  </a:lnTo>
                  <a:lnTo>
                    <a:pt x="1603895" y="789958"/>
                  </a:lnTo>
                  <a:lnTo>
                    <a:pt x="1614848" y="818057"/>
                  </a:lnTo>
                  <a:lnTo>
                    <a:pt x="1625802" y="944168"/>
                  </a:lnTo>
                  <a:lnTo>
                    <a:pt x="1647805" y="767575"/>
                  </a:lnTo>
                  <a:lnTo>
                    <a:pt x="1658759" y="723760"/>
                  </a:lnTo>
                  <a:lnTo>
                    <a:pt x="1669808" y="719854"/>
                  </a:lnTo>
                  <a:lnTo>
                    <a:pt x="1680761" y="903782"/>
                  </a:lnTo>
                  <a:lnTo>
                    <a:pt x="1691715" y="583361"/>
                  </a:lnTo>
                  <a:lnTo>
                    <a:pt x="1702764" y="795864"/>
                  </a:lnTo>
                  <a:lnTo>
                    <a:pt x="1713718" y="989793"/>
                  </a:lnTo>
                  <a:lnTo>
                    <a:pt x="1724672" y="929404"/>
                  </a:lnTo>
                  <a:lnTo>
                    <a:pt x="1746674" y="719092"/>
                  </a:lnTo>
                  <a:lnTo>
                    <a:pt x="1757628" y="928738"/>
                  </a:lnTo>
                  <a:lnTo>
                    <a:pt x="1779631" y="712139"/>
                  </a:lnTo>
                  <a:lnTo>
                    <a:pt x="1790585" y="789958"/>
                  </a:lnTo>
                  <a:lnTo>
                    <a:pt x="1801634" y="895686"/>
                  </a:lnTo>
                  <a:lnTo>
                    <a:pt x="1812587" y="666514"/>
                  </a:lnTo>
                  <a:lnTo>
                    <a:pt x="1834590" y="996270"/>
                  </a:lnTo>
                  <a:lnTo>
                    <a:pt x="1845544" y="840346"/>
                  </a:lnTo>
                  <a:lnTo>
                    <a:pt x="1856498" y="869492"/>
                  </a:lnTo>
                  <a:lnTo>
                    <a:pt x="1867547" y="867587"/>
                  </a:lnTo>
                  <a:lnTo>
                    <a:pt x="1878500" y="967219"/>
                  </a:lnTo>
                  <a:lnTo>
                    <a:pt x="1889454" y="998842"/>
                  </a:lnTo>
                  <a:lnTo>
                    <a:pt x="1900503" y="957503"/>
                  </a:lnTo>
                  <a:lnTo>
                    <a:pt x="1911457" y="847680"/>
                  </a:lnTo>
                  <a:lnTo>
                    <a:pt x="1922411" y="975886"/>
                  </a:lnTo>
                  <a:lnTo>
                    <a:pt x="1933460" y="1016558"/>
                  </a:lnTo>
                  <a:lnTo>
                    <a:pt x="1944413" y="999223"/>
                  </a:lnTo>
                  <a:lnTo>
                    <a:pt x="1955367" y="1031417"/>
                  </a:lnTo>
                  <a:lnTo>
                    <a:pt x="1966416" y="977601"/>
                  </a:lnTo>
                  <a:lnTo>
                    <a:pt x="1977370" y="994174"/>
                  </a:lnTo>
                  <a:lnTo>
                    <a:pt x="1999373" y="1035037"/>
                  </a:lnTo>
                  <a:lnTo>
                    <a:pt x="2010326" y="994936"/>
                  </a:lnTo>
                  <a:lnTo>
                    <a:pt x="2021280" y="976267"/>
                  </a:lnTo>
                  <a:lnTo>
                    <a:pt x="2032329" y="1065802"/>
                  </a:lnTo>
                  <a:lnTo>
                    <a:pt x="2054237" y="984840"/>
                  </a:lnTo>
                  <a:lnTo>
                    <a:pt x="2065286" y="1083805"/>
                  </a:lnTo>
                  <a:lnTo>
                    <a:pt x="2076239" y="1123810"/>
                  </a:lnTo>
                  <a:lnTo>
                    <a:pt x="2087193" y="1037989"/>
                  </a:lnTo>
                  <a:lnTo>
                    <a:pt x="2120150" y="1297355"/>
                  </a:lnTo>
                  <a:lnTo>
                    <a:pt x="2131199" y="1382413"/>
                  </a:lnTo>
                  <a:lnTo>
                    <a:pt x="2142152" y="1393081"/>
                  </a:lnTo>
                  <a:lnTo>
                    <a:pt x="2153106" y="1526527"/>
                  </a:lnTo>
                  <a:lnTo>
                    <a:pt x="2164060" y="1554721"/>
                  </a:lnTo>
                  <a:lnTo>
                    <a:pt x="2175109" y="1558626"/>
                  </a:lnTo>
                  <a:lnTo>
                    <a:pt x="2186063" y="1688452"/>
                  </a:lnTo>
                  <a:lnTo>
                    <a:pt x="2197016" y="1673878"/>
                  </a:lnTo>
                  <a:lnTo>
                    <a:pt x="2219019" y="1863902"/>
                  </a:lnTo>
                  <a:lnTo>
                    <a:pt x="2229973" y="1847043"/>
                  </a:lnTo>
                  <a:lnTo>
                    <a:pt x="2241022" y="1889239"/>
                  </a:lnTo>
                  <a:lnTo>
                    <a:pt x="2251976" y="1693309"/>
                  </a:lnTo>
                  <a:lnTo>
                    <a:pt x="2273978" y="1777510"/>
                  </a:lnTo>
                  <a:lnTo>
                    <a:pt x="2284932" y="2003253"/>
                  </a:lnTo>
                  <a:lnTo>
                    <a:pt x="2295886" y="2058593"/>
                  </a:lnTo>
                  <a:lnTo>
                    <a:pt x="2306935" y="1921147"/>
                  </a:lnTo>
                  <a:lnTo>
                    <a:pt x="2317889" y="2090883"/>
                  </a:lnTo>
                  <a:lnTo>
                    <a:pt x="2328842" y="1715122"/>
                  </a:lnTo>
                  <a:lnTo>
                    <a:pt x="2339891" y="1702644"/>
                  </a:lnTo>
                  <a:lnTo>
                    <a:pt x="2350845" y="1749983"/>
                  </a:lnTo>
                  <a:lnTo>
                    <a:pt x="2361799" y="1482235"/>
                  </a:lnTo>
                  <a:lnTo>
                    <a:pt x="2372848" y="687088"/>
                  </a:lnTo>
                  <a:lnTo>
                    <a:pt x="2394755" y="1712836"/>
                  </a:lnTo>
                  <a:lnTo>
                    <a:pt x="2405804" y="1727599"/>
                  </a:lnTo>
                  <a:lnTo>
                    <a:pt x="2416758" y="1840375"/>
                  </a:lnTo>
                  <a:lnTo>
                    <a:pt x="2427712" y="1635397"/>
                  </a:lnTo>
                  <a:lnTo>
                    <a:pt x="2438761" y="1580914"/>
                  </a:lnTo>
                  <a:lnTo>
                    <a:pt x="2449715" y="1677879"/>
                  </a:lnTo>
                  <a:lnTo>
                    <a:pt x="2460668" y="1766557"/>
                  </a:lnTo>
                  <a:lnTo>
                    <a:pt x="2471717" y="1756841"/>
                  </a:lnTo>
                  <a:lnTo>
                    <a:pt x="2482671" y="1724361"/>
                  </a:lnTo>
                  <a:lnTo>
                    <a:pt x="2493625" y="1719979"/>
                  </a:lnTo>
                  <a:lnTo>
                    <a:pt x="2504674" y="1703692"/>
                  </a:lnTo>
                  <a:lnTo>
                    <a:pt x="2515628" y="1657591"/>
                  </a:lnTo>
                  <a:lnTo>
                    <a:pt x="2537630" y="1468424"/>
                  </a:lnTo>
                  <a:lnTo>
                    <a:pt x="2548584" y="1206296"/>
                  </a:lnTo>
                  <a:lnTo>
                    <a:pt x="2559538" y="1047800"/>
                  </a:lnTo>
                  <a:lnTo>
                    <a:pt x="2570587" y="1059706"/>
                  </a:lnTo>
                  <a:lnTo>
                    <a:pt x="2581541" y="808437"/>
                  </a:lnTo>
                  <a:lnTo>
                    <a:pt x="2592495" y="845489"/>
                  </a:lnTo>
                  <a:lnTo>
                    <a:pt x="2603543" y="1095139"/>
                  </a:lnTo>
                  <a:lnTo>
                    <a:pt x="2614497" y="553643"/>
                  </a:lnTo>
                  <a:lnTo>
                    <a:pt x="2625451" y="776433"/>
                  </a:lnTo>
                  <a:lnTo>
                    <a:pt x="2636500" y="817295"/>
                  </a:lnTo>
                  <a:lnTo>
                    <a:pt x="2647454" y="873969"/>
                  </a:lnTo>
                  <a:lnTo>
                    <a:pt x="2658407" y="855681"/>
                  </a:lnTo>
                  <a:lnTo>
                    <a:pt x="2680410" y="1024369"/>
                  </a:lnTo>
                  <a:lnTo>
                    <a:pt x="2691364" y="961313"/>
                  </a:lnTo>
                  <a:lnTo>
                    <a:pt x="2702413" y="1039513"/>
                  </a:lnTo>
                  <a:lnTo>
                    <a:pt x="2713366" y="841298"/>
                  </a:lnTo>
                  <a:lnTo>
                    <a:pt x="2724320" y="360381"/>
                  </a:lnTo>
                  <a:lnTo>
                    <a:pt x="2735370" y="244747"/>
                  </a:lnTo>
                  <a:lnTo>
                    <a:pt x="2746323" y="50"/>
                  </a:lnTo>
                  <a:lnTo>
                    <a:pt x="2757277" y="432009"/>
                  </a:lnTo>
                  <a:lnTo>
                    <a:pt x="2768326" y="759478"/>
                  </a:lnTo>
                  <a:lnTo>
                    <a:pt x="2779280" y="322757"/>
                  </a:lnTo>
                  <a:lnTo>
                    <a:pt x="2790233" y="97777"/>
                  </a:lnTo>
                  <a:lnTo>
                    <a:pt x="2801187" y="400957"/>
                  </a:lnTo>
                  <a:lnTo>
                    <a:pt x="2812236" y="655084"/>
                  </a:lnTo>
                  <a:lnTo>
                    <a:pt x="2823190" y="711568"/>
                  </a:lnTo>
                  <a:lnTo>
                    <a:pt x="2834144" y="578599"/>
                  </a:lnTo>
                  <a:lnTo>
                    <a:pt x="2845193" y="680326"/>
                  </a:lnTo>
                  <a:lnTo>
                    <a:pt x="2856146" y="934357"/>
                  </a:lnTo>
                  <a:lnTo>
                    <a:pt x="2867100" y="878636"/>
                  </a:lnTo>
                  <a:lnTo>
                    <a:pt x="2878149" y="835869"/>
                  </a:lnTo>
                  <a:lnTo>
                    <a:pt x="2889103" y="937596"/>
                  </a:lnTo>
                  <a:lnTo>
                    <a:pt x="2911106" y="669943"/>
                  </a:lnTo>
                  <a:lnTo>
                    <a:pt x="2922059" y="784148"/>
                  </a:lnTo>
                  <a:lnTo>
                    <a:pt x="2933013" y="824915"/>
                  </a:lnTo>
                  <a:lnTo>
                    <a:pt x="2944062" y="998461"/>
                  </a:lnTo>
                  <a:lnTo>
                    <a:pt x="2955016" y="841870"/>
                  </a:lnTo>
                  <a:lnTo>
                    <a:pt x="2965970" y="1025131"/>
                  </a:lnTo>
                  <a:lnTo>
                    <a:pt x="2977019" y="847108"/>
                  </a:lnTo>
                  <a:lnTo>
                    <a:pt x="2987972" y="942263"/>
                  </a:lnTo>
                  <a:lnTo>
                    <a:pt x="2998926" y="895400"/>
                  </a:lnTo>
                  <a:lnTo>
                    <a:pt x="3009975" y="964075"/>
                  </a:lnTo>
                  <a:lnTo>
                    <a:pt x="3020929" y="944073"/>
                  </a:lnTo>
                  <a:lnTo>
                    <a:pt x="3031883" y="706805"/>
                  </a:lnTo>
                  <a:lnTo>
                    <a:pt x="3042932" y="966457"/>
                  </a:lnTo>
                  <a:lnTo>
                    <a:pt x="3053885" y="998746"/>
                  </a:lnTo>
                  <a:lnTo>
                    <a:pt x="3064839" y="1010938"/>
                  </a:lnTo>
                  <a:lnTo>
                    <a:pt x="3075888" y="989317"/>
                  </a:lnTo>
                  <a:lnTo>
                    <a:pt x="3086842" y="1016939"/>
                  </a:lnTo>
                  <a:lnTo>
                    <a:pt x="3097796" y="1075708"/>
                  </a:lnTo>
                  <a:lnTo>
                    <a:pt x="3119798" y="1034656"/>
                  </a:lnTo>
                  <a:lnTo>
                    <a:pt x="3130752" y="1058468"/>
                  </a:lnTo>
                  <a:lnTo>
                    <a:pt x="3152755" y="1134478"/>
                  </a:lnTo>
                  <a:lnTo>
                    <a:pt x="3163709" y="1207344"/>
                  </a:lnTo>
                  <a:lnTo>
                    <a:pt x="3207714" y="1467853"/>
                  </a:lnTo>
                  <a:lnTo>
                    <a:pt x="3218668" y="1448422"/>
                  </a:lnTo>
                  <a:lnTo>
                    <a:pt x="3229622" y="1407369"/>
                  </a:lnTo>
                  <a:lnTo>
                    <a:pt x="3240671" y="1577200"/>
                  </a:lnTo>
                  <a:lnTo>
                    <a:pt x="3251624" y="1558816"/>
                  </a:lnTo>
                  <a:lnTo>
                    <a:pt x="3262578" y="1637302"/>
                  </a:lnTo>
                  <a:lnTo>
                    <a:pt x="3273627" y="1670354"/>
                  </a:lnTo>
                  <a:lnTo>
                    <a:pt x="3284581" y="1535099"/>
                  </a:lnTo>
                  <a:lnTo>
                    <a:pt x="3306584" y="1663782"/>
                  </a:lnTo>
                  <a:lnTo>
                    <a:pt x="3317537" y="1574152"/>
                  </a:lnTo>
                  <a:lnTo>
                    <a:pt x="3328491" y="1650733"/>
                  </a:lnTo>
                  <a:lnTo>
                    <a:pt x="3339540" y="1373460"/>
                  </a:lnTo>
                  <a:lnTo>
                    <a:pt x="3383450" y="2137746"/>
                  </a:lnTo>
                  <a:lnTo>
                    <a:pt x="3394404" y="1845995"/>
                  </a:lnTo>
                  <a:lnTo>
                    <a:pt x="3405358" y="1078280"/>
                  </a:lnTo>
                  <a:lnTo>
                    <a:pt x="3416407" y="1893811"/>
                  </a:lnTo>
                  <a:lnTo>
                    <a:pt x="3427361" y="1813420"/>
                  </a:lnTo>
                  <a:lnTo>
                    <a:pt x="3438314" y="1961914"/>
                  </a:lnTo>
                  <a:lnTo>
                    <a:pt x="3460317" y="1611680"/>
                  </a:lnTo>
                  <a:lnTo>
                    <a:pt x="3471271" y="1638636"/>
                  </a:lnTo>
                  <a:lnTo>
                    <a:pt x="3482320" y="1393367"/>
                  </a:lnTo>
                  <a:lnTo>
                    <a:pt x="3493274" y="1408702"/>
                  </a:lnTo>
                  <a:lnTo>
                    <a:pt x="3504228" y="1395748"/>
                  </a:lnTo>
                  <a:lnTo>
                    <a:pt x="3515276" y="1329931"/>
                  </a:lnTo>
                  <a:lnTo>
                    <a:pt x="3526230" y="729665"/>
                  </a:lnTo>
                  <a:lnTo>
                    <a:pt x="3537184" y="1438611"/>
                  </a:lnTo>
                  <a:lnTo>
                    <a:pt x="3548233" y="1484712"/>
                  </a:lnTo>
                  <a:lnTo>
                    <a:pt x="3559187" y="1294021"/>
                  </a:lnTo>
                  <a:lnTo>
                    <a:pt x="3570140" y="1435753"/>
                  </a:lnTo>
                  <a:lnTo>
                    <a:pt x="3581189" y="1173339"/>
                  </a:lnTo>
                  <a:lnTo>
                    <a:pt x="3592143" y="1266304"/>
                  </a:lnTo>
                  <a:lnTo>
                    <a:pt x="3603097" y="1106379"/>
                  </a:lnTo>
                  <a:lnTo>
                    <a:pt x="3614146" y="1242872"/>
                  </a:lnTo>
                  <a:lnTo>
                    <a:pt x="3625099" y="1249825"/>
                  </a:lnTo>
                  <a:lnTo>
                    <a:pt x="3636053" y="1194104"/>
                  </a:lnTo>
                  <a:lnTo>
                    <a:pt x="3647103" y="1055801"/>
                  </a:lnTo>
                  <a:lnTo>
                    <a:pt x="3658056" y="956836"/>
                  </a:lnTo>
                  <a:lnTo>
                    <a:pt x="3669010" y="930547"/>
                  </a:lnTo>
                  <a:lnTo>
                    <a:pt x="3680059" y="1015987"/>
                  </a:lnTo>
                  <a:lnTo>
                    <a:pt x="3691013" y="1031512"/>
                  </a:lnTo>
                  <a:lnTo>
                    <a:pt x="3701966" y="1065326"/>
                  </a:lnTo>
                  <a:lnTo>
                    <a:pt x="3713015" y="1035037"/>
                  </a:lnTo>
                  <a:lnTo>
                    <a:pt x="3723969" y="910164"/>
                  </a:lnTo>
                  <a:lnTo>
                    <a:pt x="3734923" y="919689"/>
                  </a:lnTo>
                  <a:lnTo>
                    <a:pt x="3745972" y="903020"/>
                  </a:lnTo>
                  <a:lnTo>
                    <a:pt x="3756926" y="920546"/>
                  </a:lnTo>
                  <a:lnTo>
                    <a:pt x="3767879" y="899591"/>
                  </a:lnTo>
                  <a:lnTo>
                    <a:pt x="3778928" y="699852"/>
                  </a:lnTo>
                  <a:lnTo>
                    <a:pt x="3789882" y="777385"/>
                  </a:lnTo>
                  <a:lnTo>
                    <a:pt x="3800836" y="645655"/>
                  </a:lnTo>
                  <a:lnTo>
                    <a:pt x="3811885" y="975505"/>
                  </a:lnTo>
                  <a:lnTo>
                    <a:pt x="3822839" y="944835"/>
                  </a:lnTo>
                  <a:lnTo>
                    <a:pt x="3833792" y="747477"/>
                  </a:lnTo>
                  <a:lnTo>
                    <a:pt x="3844841" y="871969"/>
                  </a:lnTo>
                  <a:lnTo>
                    <a:pt x="3855795" y="674801"/>
                  </a:lnTo>
                  <a:lnTo>
                    <a:pt x="3866749" y="929785"/>
                  </a:lnTo>
                  <a:lnTo>
                    <a:pt x="3877798" y="705472"/>
                  </a:lnTo>
                  <a:lnTo>
                    <a:pt x="3888752" y="942549"/>
                  </a:lnTo>
                  <a:lnTo>
                    <a:pt x="3899705" y="842060"/>
                  </a:lnTo>
                  <a:lnTo>
                    <a:pt x="3910754" y="923118"/>
                  </a:lnTo>
                  <a:lnTo>
                    <a:pt x="3921708" y="1021702"/>
                  </a:lnTo>
                  <a:lnTo>
                    <a:pt x="3932662" y="937977"/>
                  </a:lnTo>
                  <a:lnTo>
                    <a:pt x="3943711" y="931500"/>
                  </a:lnTo>
                  <a:lnTo>
                    <a:pt x="3954665" y="1014748"/>
                  </a:lnTo>
                  <a:lnTo>
                    <a:pt x="3965618" y="761002"/>
                  </a:lnTo>
                  <a:lnTo>
                    <a:pt x="3976667" y="949788"/>
                  </a:lnTo>
                  <a:lnTo>
                    <a:pt x="3987621" y="1005795"/>
                  </a:lnTo>
                  <a:lnTo>
                    <a:pt x="3998575" y="1014082"/>
                  </a:lnTo>
                  <a:lnTo>
                    <a:pt x="4009529" y="904544"/>
                  </a:lnTo>
                  <a:lnTo>
                    <a:pt x="4020578" y="910926"/>
                  </a:lnTo>
                  <a:lnTo>
                    <a:pt x="4031531" y="929500"/>
                  </a:lnTo>
                  <a:lnTo>
                    <a:pt x="4042485" y="987507"/>
                  </a:lnTo>
                  <a:lnTo>
                    <a:pt x="4053534" y="982649"/>
                  </a:lnTo>
                  <a:lnTo>
                    <a:pt x="4064488" y="869683"/>
                  </a:lnTo>
                  <a:lnTo>
                    <a:pt x="4075441" y="1002556"/>
                  </a:lnTo>
                  <a:lnTo>
                    <a:pt x="4086491" y="942358"/>
                  </a:lnTo>
                  <a:lnTo>
                    <a:pt x="4097445" y="1004557"/>
                  </a:lnTo>
                  <a:lnTo>
                    <a:pt x="4108398" y="1020654"/>
                  </a:lnTo>
                  <a:lnTo>
                    <a:pt x="4119447" y="1056468"/>
                  </a:lnTo>
                  <a:lnTo>
                    <a:pt x="4130401" y="1055801"/>
                  </a:lnTo>
                  <a:lnTo>
                    <a:pt x="4152404" y="1096854"/>
                  </a:lnTo>
                  <a:lnTo>
                    <a:pt x="4163357" y="1089805"/>
                  </a:lnTo>
                  <a:lnTo>
                    <a:pt x="4174311" y="1099140"/>
                  </a:lnTo>
                  <a:lnTo>
                    <a:pt x="4185360" y="1097139"/>
                  </a:lnTo>
                  <a:lnTo>
                    <a:pt x="4207268" y="1216964"/>
                  </a:lnTo>
                  <a:lnTo>
                    <a:pt x="4218317" y="1248301"/>
                  </a:lnTo>
                  <a:lnTo>
                    <a:pt x="4229271" y="1296117"/>
                  </a:lnTo>
                  <a:lnTo>
                    <a:pt x="4240224" y="1248301"/>
                  </a:lnTo>
                  <a:lnTo>
                    <a:pt x="4273181" y="1533194"/>
                  </a:lnTo>
                  <a:lnTo>
                    <a:pt x="4284230" y="1584724"/>
                  </a:lnTo>
                  <a:lnTo>
                    <a:pt x="4295183" y="1624539"/>
                  </a:lnTo>
                  <a:lnTo>
                    <a:pt x="4306137" y="1775891"/>
                  </a:lnTo>
                  <a:lnTo>
                    <a:pt x="4317186" y="1743220"/>
                  </a:lnTo>
                  <a:lnTo>
                    <a:pt x="4328140" y="1912765"/>
                  </a:lnTo>
                  <a:lnTo>
                    <a:pt x="4339094" y="1853615"/>
                  </a:lnTo>
                  <a:lnTo>
                    <a:pt x="4350143" y="1909622"/>
                  </a:lnTo>
                  <a:lnTo>
                    <a:pt x="4361097" y="1896668"/>
                  </a:lnTo>
                  <a:lnTo>
                    <a:pt x="4372050" y="1592249"/>
                  </a:lnTo>
                  <a:lnTo>
                    <a:pt x="4394053" y="1849805"/>
                  </a:lnTo>
                  <a:lnTo>
                    <a:pt x="4405007" y="1771510"/>
                  </a:lnTo>
                  <a:lnTo>
                    <a:pt x="4416056" y="1861426"/>
                  </a:lnTo>
                  <a:lnTo>
                    <a:pt x="4427009" y="2023446"/>
                  </a:lnTo>
                  <a:lnTo>
                    <a:pt x="4437963" y="2077643"/>
                  </a:lnTo>
                  <a:lnTo>
                    <a:pt x="4449012" y="1943341"/>
                  </a:lnTo>
                  <a:lnTo>
                    <a:pt x="4459966" y="1693405"/>
                  </a:lnTo>
                  <a:lnTo>
                    <a:pt x="4470920" y="2024208"/>
                  </a:lnTo>
                  <a:lnTo>
                    <a:pt x="4481969" y="1947055"/>
                  </a:lnTo>
                  <a:lnTo>
                    <a:pt x="4492923" y="1980869"/>
                  </a:lnTo>
                  <a:lnTo>
                    <a:pt x="4503876" y="2002110"/>
                  </a:lnTo>
                  <a:lnTo>
                    <a:pt x="4514925" y="2052021"/>
                  </a:lnTo>
                  <a:lnTo>
                    <a:pt x="4525879" y="1780177"/>
                  </a:lnTo>
                  <a:lnTo>
                    <a:pt x="4536833" y="1872284"/>
                  </a:lnTo>
                  <a:lnTo>
                    <a:pt x="4547882" y="1910575"/>
                  </a:lnTo>
                  <a:lnTo>
                    <a:pt x="4558835" y="1911622"/>
                  </a:lnTo>
                  <a:lnTo>
                    <a:pt x="4591792" y="1339075"/>
                  </a:lnTo>
                  <a:lnTo>
                    <a:pt x="4602746" y="1499190"/>
                  </a:lnTo>
                  <a:lnTo>
                    <a:pt x="4613795" y="1429086"/>
                  </a:lnTo>
                  <a:lnTo>
                    <a:pt x="4624748" y="1166386"/>
                  </a:lnTo>
                  <a:lnTo>
                    <a:pt x="4646656" y="576027"/>
                  </a:lnTo>
                  <a:lnTo>
                    <a:pt x="4657705" y="507352"/>
                  </a:lnTo>
                  <a:lnTo>
                    <a:pt x="4668659" y="867873"/>
                  </a:lnTo>
                  <a:lnTo>
                    <a:pt x="4679613" y="244366"/>
                  </a:lnTo>
                  <a:lnTo>
                    <a:pt x="4690662" y="811485"/>
                  </a:lnTo>
                  <a:lnTo>
                    <a:pt x="4701615" y="858919"/>
                  </a:lnTo>
                  <a:lnTo>
                    <a:pt x="4712569" y="911307"/>
                  </a:lnTo>
                  <a:lnTo>
                    <a:pt x="4723618" y="1044276"/>
                  </a:lnTo>
                  <a:lnTo>
                    <a:pt x="4745525" y="748429"/>
                  </a:lnTo>
                  <a:lnTo>
                    <a:pt x="4756574" y="812247"/>
                  </a:lnTo>
                  <a:lnTo>
                    <a:pt x="4767528" y="901115"/>
                  </a:lnTo>
                  <a:lnTo>
                    <a:pt x="4778482" y="548023"/>
                  </a:lnTo>
                  <a:lnTo>
                    <a:pt x="4789531" y="385336"/>
                  </a:lnTo>
                  <a:lnTo>
                    <a:pt x="4800485" y="375240"/>
                  </a:lnTo>
                  <a:lnTo>
                    <a:pt x="4811439" y="604792"/>
                  </a:lnTo>
                  <a:lnTo>
                    <a:pt x="4822488" y="447058"/>
                  </a:lnTo>
                  <a:lnTo>
                    <a:pt x="4833441" y="491635"/>
                  </a:lnTo>
                  <a:lnTo>
                    <a:pt x="4844395" y="682421"/>
                  </a:lnTo>
                  <a:lnTo>
                    <a:pt x="4855444" y="438486"/>
                  </a:lnTo>
                  <a:lnTo>
                    <a:pt x="4866398" y="600315"/>
                  </a:lnTo>
                  <a:lnTo>
                    <a:pt x="4877351" y="629843"/>
                  </a:lnTo>
                  <a:lnTo>
                    <a:pt x="4888401" y="858062"/>
                  </a:lnTo>
                  <a:lnTo>
                    <a:pt x="4899354" y="961694"/>
                  </a:lnTo>
                  <a:lnTo>
                    <a:pt x="4910308" y="889780"/>
                  </a:lnTo>
                  <a:lnTo>
                    <a:pt x="4921357" y="987031"/>
                  </a:lnTo>
                  <a:lnTo>
                    <a:pt x="4932311" y="617175"/>
                  </a:lnTo>
                  <a:lnTo>
                    <a:pt x="4943264" y="709663"/>
                  </a:lnTo>
                  <a:lnTo>
                    <a:pt x="4954314" y="989221"/>
                  </a:lnTo>
                  <a:lnTo>
                    <a:pt x="4976221" y="1019797"/>
                  </a:lnTo>
                  <a:lnTo>
                    <a:pt x="4987270" y="900639"/>
                  </a:lnTo>
                  <a:lnTo>
                    <a:pt x="4998224" y="815009"/>
                  </a:lnTo>
                  <a:lnTo>
                    <a:pt x="5009178" y="947311"/>
                  </a:lnTo>
                  <a:lnTo>
                    <a:pt x="5031180" y="1047990"/>
                  </a:lnTo>
                  <a:lnTo>
                    <a:pt x="5042134" y="1055515"/>
                  </a:lnTo>
                  <a:lnTo>
                    <a:pt x="5053183" y="1021511"/>
                  </a:lnTo>
                  <a:lnTo>
                    <a:pt x="5064136" y="1058182"/>
                  </a:lnTo>
                  <a:lnTo>
                    <a:pt x="5075090" y="1065707"/>
                  </a:lnTo>
                  <a:lnTo>
                    <a:pt x="5086139" y="1051039"/>
                  </a:lnTo>
                  <a:lnTo>
                    <a:pt x="5108047" y="1034179"/>
                  </a:lnTo>
                  <a:lnTo>
                    <a:pt x="5119096" y="1002366"/>
                  </a:lnTo>
                  <a:lnTo>
                    <a:pt x="5130050" y="1060849"/>
                  </a:lnTo>
                  <a:lnTo>
                    <a:pt x="5141003" y="1021606"/>
                  </a:lnTo>
                  <a:lnTo>
                    <a:pt x="5152053" y="1018654"/>
                  </a:lnTo>
                  <a:lnTo>
                    <a:pt x="5163006" y="842155"/>
                  </a:lnTo>
                  <a:lnTo>
                    <a:pt x="5173960" y="851776"/>
                  </a:lnTo>
                  <a:lnTo>
                    <a:pt x="5185009" y="949883"/>
                  </a:lnTo>
                  <a:lnTo>
                    <a:pt x="5195963" y="933119"/>
                  </a:lnTo>
                  <a:lnTo>
                    <a:pt x="5206917" y="899115"/>
                  </a:lnTo>
                  <a:lnTo>
                    <a:pt x="5217965" y="945978"/>
                  </a:lnTo>
                  <a:lnTo>
                    <a:pt x="5228919" y="959313"/>
                  </a:lnTo>
                  <a:lnTo>
                    <a:pt x="5239873" y="895210"/>
                  </a:lnTo>
                  <a:lnTo>
                    <a:pt x="5250827" y="1013415"/>
                  </a:lnTo>
                  <a:lnTo>
                    <a:pt x="5261876" y="904925"/>
                  </a:lnTo>
                  <a:lnTo>
                    <a:pt x="5272830" y="913117"/>
                  </a:lnTo>
                  <a:lnTo>
                    <a:pt x="5283783" y="885685"/>
                  </a:lnTo>
                  <a:lnTo>
                    <a:pt x="5294832" y="926737"/>
                  </a:lnTo>
                  <a:lnTo>
                    <a:pt x="5316740" y="965218"/>
                  </a:lnTo>
                  <a:lnTo>
                    <a:pt x="5327789" y="952360"/>
                  </a:lnTo>
                  <a:lnTo>
                    <a:pt x="5338742" y="784910"/>
                  </a:lnTo>
                  <a:lnTo>
                    <a:pt x="5349696" y="990460"/>
                  </a:lnTo>
                  <a:lnTo>
                    <a:pt x="5382653" y="1096187"/>
                  </a:lnTo>
                  <a:lnTo>
                    <a:pt x="5393702" y="1048848"/>
                  </a:lnTo>
                  <a:lnTo>
                    <a:pt x="5404655" y="1055039"/>
                  </a:lnTo>
                  <a:lnTo>
                    <a:pt x="5415609" y="1027702"/>
                  </a:lnTo>
                  <a:lnTo>
                    <a:pt x="5426658" y="1005700"/>
                  </a:lnTo>
                  <a:lnTo>
                    <a:pt x="5437612" y="1222965"/>
                  </a:lnTo>
                  <a:lnTo>
                    <a:pt x="5448566" y="1027321"/>
                  </a:lnTo>
                  <a:lnTo>
                    <a:pt x="5459615" y="1006557"/>
                  </a:lnTo>
                  <a:lnTo>
                    <a:pt x="5470569" y="867301"/>
                  </a:lnTo>
                  <a:lnTo>
                    <a:pt x="5481522" y="945216"/>
                  </a:lnTo>
                  <a:lnTo>
                    <a:pt x="5492571" y="888352"/>
                  </a:lnTo>
                  <a:lnTo>
                    <a:pt x="5503525" y="648703"/>
                  </a:lnTo>
                  <a:lnTo>
                    <a:pt x="5514479" y="760621"/>
                  </a:lnTo>
                  <a:lnTo>
                    <a:pt x="5525528" y="41007"/>
                  </a:lnTo>
                  <a:lnTo>
                    <a:pt x="5547435" y="914545"/>
                  </a:lnTo>
                  <a:lnTo>
                    <a:pt x="5558484" y="597172"/>
                  </a:lnTo>
                  <a:lnTo>
                    <a:pt x="5569438" y="1113999"/>
                  </a:lnTo>
                  <a:lnTo>
                    <a:pt x="5580392" y="962742"/>
                  </a:lnTo>
                  <a:lnTo>
                    <a:pt x="5591441" y="972172"/>
                  </a:lnTo>
                  <a:lnTo>
                    <a:pt x="5602394" y="841393"/>
                  </a:lnTo>
                  <a:lnTo>
                    <a:pt x="5613348" y="1067231"/>
                  </a:lnTo>
                  <a:lnTo>
                    <a:pt x="5624397" y="1115237"/>
                  </a:lnTo>
                  <a:lnTo>
                    <a:pt x="5635351" y="1107046"/>
                  </a:lnTo>
                  <a:lnTo>
                    <a:pt x="5646305" y="1133049"/>
                  </a:lnTo>
                  <a:lnTo>
                    <a:pt x="5657354" y="1186579"/>
                  </a:lnTo>
                  <a:lnTo>
                    <a:pt x="5668308" y="1160100"/>
                  </a:lnTo>
                  <a:lnTo>
                    <a:pt x="5679261" y="935786"/>
                  </a:lnTo>
                  <a:lnTo>
                    <a:pt x="5690310" y="1036180"/>
                  </a:lnTo>
                  <a:lnTo>
                    <a:pt x="5701264" y="932548"/>
                  </a:lnTo>
                  <a:lnTo>
                    <a:pt x="5712218" y="909307"/>
                  </a:lnTo>
                  <a:lnTo>
                    <a:pt x="5723267" y="1068469"/>
                  </a:lnTo>
                  <a:lnTo>
                    <a:pt x="5734221" y="827392"/>
                  </a:lnTo>
                  <a:lnTo>
                    <a:pt x="5756223" y="973029"/>
                  </a:lnTo>
                  <a:lnTo>
                    <a:pt x="5767177" y="689851"/>
                  </a:lnTo>
                  <a:lnTo>
                    <a:pt x="5778131" y="930262"/>
                  </a:lnTo>
                  <a:lnTo>
                    <a:pt x="5789180" y="867015"/>
                  </a:lnTo>
                  <a:lnTo>
                    <a:pt x="5800133" y="958932"/>
                  </a:lnTo>
                  <a:lnTo>
                    <a:pt x="5811087" y="820915"/>
                  </a:lnTo>
                  <a:lnTo>
                    <a:pt x="5833090" y="482301"/>
                  </a:lnTo>
                  <a:lnTo>
                    <a:pt x="5844044" y="640225"/>
                  </a:lnTo>
                  <a:lnTo>
                    <a:pt x="5854998" y="737380"/>
                  </a:lnTo>
                  <a:lnTo>
                    <a:pt x="5866046" y="511447"/>
                  </a:lnTo>
                  <a:lnTo>
                    <a:pt x="5877000" y="286657"/>
                  </a:lnTo>
                  <a:lnTo>
                    <a:pt x="5887954" y="703948"/>
                  </a:lnTo>
                  <a:lnTo>
                    <a:pt x="5899003" y="912069"/>
                  </a:lnTo>
                  <a:lnTo>
                    <a:pt x="5909957" y="967885"/>
                  </a:lnTo>
                  <a:lnTo>
                    <a:pt x="5920910" y="1028560"/>
                  </a:lnTo>
                  <a:lnTo>
                    <a:pt x="5931960" y="498017"/>
                  </a:lnTo>
                  <a:lnTo>
                    <a:pt x="5942913" y="738047"/>
                  </a:lnTo>
                  <a:lnTo>
                    <a:pt x="5953867" y="755954"/>
                  </a:lnTo>
                  <a:lnTo>
                    <a:pt x="5964916" y="565549"/>
                  </a:lnTo>
                  <a:lnTo>
                    <a:pt x="5975870" y="947407"/>
                  </a:lnTo>
                  <a:lnTo>
                    <a:pt x="5997873" y="493826"/>
                  </a:lnTo>
                  <a:lnTo>
                    <a:pt x="6008827" y="503827"/>
                  </a:lnTo>
                  <a:lnTo>
                    <a:pt x="6019780" y="798912"/>
                  </a:lnTo>
                  <a:lnTo>
                    <a:pt x="6030829" y="806341"/>
                  </a:lnTo>
                  <a:lnTo>
                    <a:pt x="6041783" y="681564"/>
                  </a:lnTo>
                  <a:lnTo>
                    <a:pt x="6052737" y="658799"/>
                  </a:lnTo>
                  <a:lnTo>
                    <a:pt x="6063785" y="917022"/>
                  </a:lnTo>
                  <a:lnTo>
                    <a:pt x="6074739" y="747286"/>
                  </a:lnTo>
                  <a:lnTo>
                    <a:pt x="6085693" y="969790"/>
                  </a:lnTo>
                  <a:lnTo>
                    <a:pt x="6096742" y="989888"/>
                  </a:lnTo>
                  <a:lnTo>
                    <a:pt x="6107695" y="937024"/>
                  </a:lnTo>
                  <a:lnTo>
                    <a:pt x="6118649" y="944930"/>
                  </a:lnTo>
                  <a:lnTo>
                    <a:pt x="6129699" y="935596"/>
                  </a:lnTo>
                  <a:lnTo>
                    <a:pt x="6140652" y="975696"/>
                  </a:lnTo>
                  <a:lnTo>
                    <a:pt x="6151606" y="981697"/>
                  </a:lnTo>
                  <a:lnTo>
                    <a:pt x="6162655" y="1047990"/>
                  </a:lnTo>
                  <a:lnTo>
                    <a:pt x="6173609" y="967123"/>
                  </a:lnTo>
                  <a:lnTo>
                    <a:pt x="6184562" y="1020940"/>
                  </a:lnTo>
                  <a:lnTo>
                    <a:pt x="6195612" y="1014653"/>
                  </a:lnTo>
                  <a:lnTo>
                    <a:pt x="6206565" y="1052848"/>
                  </a:lnTo>
                  <a:lnTo>
                    <a:pt x="6217519" y="1056563"/>
                  </a:lnTo>
                  <a:lnTo>
                    <a:pt x="6228568" y="1040942"/>
                  </a:lnTo>
                  <a:lnTo>
                    <a:pt x="6239522" y="997222"/>
                  </a:lnTo>
                  <a:lnTo>
                    <a:pt x="6250476" y="1026369"/>
                  </a:lnTo>
                  <a:lnTo>
                    <a:pt x="6261524" y="983792"/>
                  </a:lnTo>
                  <a:lnTo>
                    <a:pt x="6272478" y="1045133"/>
                  </a:lnTo>
                  <a:lnTo>
                    <a:pt x="6283432" y="934548"/>
                  </a:lnTo>
                  <a:lnTo>
                    <a:pt x="6294481" y="971314"/>
                  </a:lnTo>
                  <a:lnTo>
                    <a:pt x="6305435" y="987697"/>
                  </a:lnTo>
                  <a:lnTo>
                    <a:pt x="6316389" y="1044085"/>
                  </a:lnTo>
                  <a:lnTo>
                    <a:pt x="6327437" y="971600"/>
                  </a:lnTo>
                  <a:lnTo>
                    <a:pt x="6338391" y="587076"/>
                  </a:lnTo>
                  <a:lnTo>
                    <a:pt x="6349345" y="933500"/>
                  </a:lnTo>
                  <a:lnTo>
                    <a:pt x="6360394" y="931690"/>
                  </a:lnTo>
                  <a:lnTo>
                    <a:pt x="6382301" y="1368221"/>
                  </a:lnTo>
                  <a:lnTo>
                    <a:pt x="6393351" y="1354314"/>
                  </a:lnTo>
                  <a:lnTo>
                    <a:pt x="6415258" y="1674164"/>
                  </a:lnTo>
                  <a:lnTo>
                    <a:pt x="6426307" y="1649209"/>
                  </a:lnTo>
                  <a:lnTo>
                    <a:pt x="6437261" y="1647494"/>
                  </a:lnTo>
                  <a:lnTo>
                    <a:pt x="6448214" y="1696072"/>
                  </a:lnTo>
                  <a:lnTo>
                    <a:pt x="6459264" y="1831327"/>
                  </a:lnTo>
                  <a:lnTo>
                    <a:pt x="6470218" y="1716550"/>
                  </a:lnTo>
                  <a:lnTo>
                    <a:pt x="6481171" y="1893239"/>
                  </a:lnTo>
                  <a:lnTo>
                    <a:pt x="6492125" y="1921338"/>
                  </a:lnTo>
                  <a:lnTo>
                    <a:pt x="6503174" y="1759603"/>
                  </a:lnTo>
                  <a:lnTo>
                    <a:pt x="6514128" y="1926386"/>
                  </a:lnTo>
                  <a:lnTo>
                    <a:pt x="6525081" y="1901431"/>
                  </a:lnTo>
                  <a:lnTo>
                    <a:pt x="6536130" y="1457089"/>
                  </a:lnTo>
                  <a:lnTo>
                    <a:pt x="6547084" y="1791036"/>
                  </a:lnTo>
                  <a:lnTo>
                    <a:pt x="6558038" y="1559102"/>
                  </a:lnTo>
                  <a:lnTo>
                    <a:pt x="6569086" y="1637779"/>
                  </a:lnTo>
                  <a:lnTo>
                    <a:pt x="6580040" y="1901621"/>
                  </a:lnTo>
                  <a:lnTo>
                    <a:pt x="6590994" y="1977535"/>
                  </a:lnTo>
                  <a:lnTo>
                    <a:pt x="6602043" y="1160195"/>
                  </a:lnTo>
                  <a:lnTo>
                    <a:pt x="6623951" y="1860949"/>
                  </a:lnTo>
                  <a:lnTo>
                    <a:pt x="6635000" y="1661686"/>
                  </a:lnTo>
                  <a:lnTo>
                    <a:pt x="6645953" y="1603012"/>
                  </a:lnTo>
                  <a:lnTo>
                    <a:pt x="6656907" y="1399558"/>
                  </a:lnTo>
                  <a:lnTo>
                    <a:pt x="6667956" y="1500714"/>
                  </a:lnTo>
                  <a:lnTo>
                    <a:pt x="6678910" y="1388128"/>
                  </a:lnTo>
                  <a:lnTo>
                    <a:pt x="6689864" y="1344980"/>
                  </a:lnTo>
                  <a:lnTo>
                    <a:pt x="6700913" y="1376127"/>
                  </a:lnTo>
                  <a:lnTo>
                    <a:pt x="6711867" y="1616062"/>
                  </a:lnTo>
                  <a:lnTo>
                    <a:pt x="6722820" y="1535956"/>
                  </a:lnTo>
                  <a:lnTo>
                    <a:pt x="6733869" y="1448612"/>
                  </a:lnTo>
                  <a:lnTo>
                    <a:pt x="6744823" y="1276686"/>
                  </a:lnTo>
                  <a:lnTo>
                    <a:pt x="6755777" y="1121905"/>
                  </a:lnTo>
                  <a:lnTo>
                    <a:pt x="6766826" y="1275829"/>
                  </a:lnTo>
                  <a:lnTo>
                    <a:pt x="6788733" y="1174483"/>
                  </a:lnTo>
                  <a:lnTo>
                    <a:pt x="6799782" y="934357"/>
                  </a:lnTo>
                  <a:lnTo>
                    <a:pt x="6810736" y="1037608"/>
                  </a:lnTo>
                  <a:lnTo>
                    <a:pt x="6821690" y="1012558"/>
                  </a:lnTo>
                  <a:lnTo>
                    <a:pt x="6832739" y="1107712"/>
                  </a:lnTo>
                  <a:lnTo>
                    <a:pt x="6843692" y="684231"/>
                  </a:lnTo>
                  <a:lnTo>
                    <a:pt x="6854646" y="744143"/>
                  </a:lnTo>
                  <a:lnTo>
                    <a:pt x="6865695" y="20719"/>
                  </a:lnTo>
                  <a:lnTo>
                    <a:pt x="6887603" y="677373"/>
                  </a:lnTo>
                  <a:lnTo>
                    <a:pt x="6898652" y="779005"/>
                  </a:lnTo>
                  <a:lnTo>
                    <a:pt x="6909605" y="802817"/>
                  </a:lnTo>
                  <a:lnTo>
                    <a:pt x="6920559" y="111874"/>
                  </a:lnTo>
                  <a:lnTo>
                    <a:pt x="6931608" y="840822"/>
                  </a:lnTo>
                  <a:lnTo>
                    <a:pt x="6942562" y="638892"/>
                  </a:lnTo>
                  <a:lnTo>
                    <a:pt x="6953516" y="769765"/>
                  </a:lnTo>
                  <a:lnTo>
                    <a:pt x="6964565" y="588981"/>
                  </a:lnTo>
                  <a:lnTo>
                    <a:pt x="6975519" y="853490"/>
                  </a:lnTo>
                  <a:lnTo>
                    <a:pt x="6986472" y="497160"/>
                  </a:lnTo>
                  <a:lnTo>
                    <a:pt x="6997521" y="629653"/>
                  </a:lnTo>
                  <a:lnTo>
                    <a:pt x="7008475" y="535355"/>
                  </a:lnTo>
                  <a:lnTo>
                    <a:pt x="7019429" y="638892"/>
                  </a:lnTo>
                  <a:lnTo>
                    <a:pt x="7030478" y="412483"/>
                  </a:lnTo>
                  <a:lnTo>
                    <a:pt x="7052385" y="897019"/>
                  </a:lnTo>
                  <a:lnTo>
                    <a:pt x="7063434" y="984840"/>
                  </a:lnTo>
                  <a:lnTo>
                    <a:pt x="7074388" y="984935"/>
                  </a:lnTo>
                  <a:lnTo>
                    <a:pt x="7085342" y="930928"/>
                  </a:lnTo>
                  <a:lnTo>
                    <a:pt x="7107344" y="1049610"/>
                  </a:lnTo>
                  <a:lnTo>
                    <a:pt x="7118298" y="1056849"/>
                  </a:lnTo>
                  <a:lnTo>
                    <a:pt x="7129252" y="1041990"/>
                  </a:lnTo>
                  <a:lnTo>
                    <a:pt x="7140301" y="954169"/>
                  </a:lnTo>
                  <a:lnTo>
                    <a:pt x="7151255" y="988555"/>
                  </a:lnTo>
                  <a:lnTo>
                    <a:pt x="7162208" y="920070"/>
                  </a:lnTo>
                  <a:lnTo>
                    <a:pt x="7173258" y="999223"/>
                  </a:lnTo>
                  <a:lnTo>
                    <a:pt x="7184211" y="856919"/>
                  </a:lnTo>
                  <a:lnTo>
                    <a:pt x="7206214" y="945597"/>
                  </a:lnTo>
                  <a:lnTo>
                    <a:pt x="7217168" y="967981"/>
                  </a:lnTo>
                  <a:lnTo>
                    <a:pt x="7228121" y="846823"/>
                  </a:lnTo>
                  <a:lnTo>
                    <a:pt x="7239171" y="888066"/>
                  </a:lnTo>
                  <a:lnTo>
                    <a:pt x="7261078" y="968076"/>
                  </a:lnTo>
                  <a:lnTo>
                    <a:pt x="7272127" y="920737"/>
                  </a:lnTo>
                  <a:lnTo>
                    <a:pt x="7283081" y="1045228"/>
                  </a:lnTo>
                  <a:lnTo>
                    <a:pt x="7294035" y="1017034"/>
                  </a:lnTo>
                  <a:lnTo>
                    <a:pt x="7305083" y="1041037"/>
                  </a:lnTo>
                  <a:lnTo>
                    <a:pt x="7316037" y="956741"/>
                  </a:lnTo>
                  <a:lnTo>
                    <a:pt x="7326991" y="925213"/>
                  </a:lnTo>
                  <a:lnTo>
                    <a:pt x="7338040" y="1009795"/>
                  </a:lnTo>
                  <a:lnTo>
                    <a:pt x="7348994" y="1035227"/>
                  </a:lnTo>
                  <a:lnTo>
                    <a:pt x="7359948" y="851871"/>
                  </a:lnTo>
                  <a:lnTo>
                    <a:pt x="7370996" y="1068850"/>
                  </a:lnTo>
                  <a:lnTo>
                    <a:pt x="7381950" y="1127239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EF6A492-3966-295E-5D36-9D1A5F231574}"/>
                </a:ext>
              </a:extLst>
            </p:cNvPr>
            <p:cNvSpPr/>
            <p:nvPr/>
          </p:nvSpPr>
          <p:spPr>
            <a:xfrm>
              <a:off x="2524125" y="2594419"/>
              <a:ext cx="7381875" cy="1472279"/>
            </a:xfrm>
            <a:custGeom>
              <a:avLst/>
              <a:gdLst>
                <a:gd name="connsiteX0" fmla="*/ 75 w 7381875"/>
                <a:gd name="connsiteY0" fmla="*/ 716235 h 1472279"/>
                <a:gd name="connsiteX1" fmla="*/ 33032 w 7381875"/>
                <a:gd name="connsiteY1" fmla="*/ 855871 h 1472279"/>
                <a:gd name="connsiteX2" fmla="*/ 43985 w 7381875"/>
                <a:gd name="connsiteY2" fmla="*/ 951693 h 1472279"/>
                <a:gd name="connsiteX3" fmla="*/ 98945 w 7381875"/>
                <a:gd name="connsiteY3" fmla="*/ 1268018 h 1472279"/>
                <a:gd name="connsiteX4" fmla="*/ 109898 w 7381875"/>
                <a:gd name="connsiteY4" fmla="*/ 1312024 h 1472279"/>
                <a:gd name="connsiteX5" fmla="*/ 131901 w 7381875"/>
                <a:gd name="connsiteY5" fmla="*/ 1360220 h 1472279"/>
                <a:gd name="connsiteX6" fmla="*/ 142855 w 7381875"/>
                <a:gd name="connsiteY6" fmla="*/ 1376317 h 1472279"/>
                <a:gd name="connsiteX7" fmla="*/ 164858 w 7381875"/>
                <a:gd name="connsiteY7" fmla="*/ 1415370 h 1472279"/>
                <a:gd name="connsiteX8" fmla="*/ 175811 w 7381875"/>
                <a:gd name="connsiteY8" fmla="*/ 1379842 h 1472279"/>
                <a:gd name="connsiteX9" fmla="*/ 186860 w 7381875"/>
                <a:gd name="connsiteY9" fmla="*/ 1377746 h 1472279"/>
                <a:gd name="connsiteX10" fmla="*/ 197814 w 7381875"/>
                <a:gd name="connsiteY10" fmla="*/ 1384223 h 1472279"/>
                <a:gd name="connsiteX11" fmla="*/ 252773 w 7381875"/>
                <a:gd name="connsiteY11" fmla="*/ 1472329 h 1472279"/>
                <a:gd name="connsiteX12" fmla="*/ 263727 w 7381875"/>
                <a:gd name="connsiteY12" fmla="*/ 1434134 h 1472279"/>
                <a:gd name="connsiteX13" fmla="*/ 296684 w 7381875"/>
                <a:gd name="connsiteY13" fmla="*/ 1375936 h 1472279"/>
                <a:gd name="connsiteX14" fmla="*/ 307637 w 7381875"/>
                <a:gd name="connsiteY14" fmla="*/ 1305737 h 1472279"/>
                <a:gd name="connsiteX15" fmla="*/ 340594 w 7381875"/>
                <a:gd name="connsiteY15" fmla="*/ 1126096 h 1472279"/>
                <a:gd name="connsiteX16" fmla="*/ 351548 w 7381875"/>
                <a:gd name="connsiteY16" fmla="*/ 1139431 h 1472279"/>
                <a:gd name="connsiteX17" fmla="*/ 373550 w 7381875"/>
                <a:gd name="connsiteY17" fmla="*/ 1003604 h 1472279"/>
                <a:gd name="connsiteX18" fmla="*/ 384504 w 7381875"/>
                <a:gd name="connsiteY18" fmla="*/ 907211 h 1472279"/>
                <a:gd name="connsiteX19" fmla="*/ 406507 w 7381875"/>
                <a:gd name="connsiteY19" fmla="*/ 794054 h 1472279"/>
                <a:gd name="connsiteX20" fmla="*/ 417461 w 7381875"/>
                <a:gd name="connsiteY20" fmla="*/ 724331 h 1472279"/>
                <a:gd name="connsiteX21" fmla="*/ 450417 w 7381875"/>
                <a:gd name="connsiteY21" fmla="*/ 505732 h 1472279"/>
                <a:gd name="connsiteX22" fmla="*/ 461466 w 7381875"/>
                <a:gd name="connsiteY22" fmla="*/ 466870 h 1472279"/>
                <a:gd name="connsiteX23" fmla="*/ 472420 w 7381875"/>
                <a:gd name="connsiteY23" fmla="*/ 441248 h 1472279"/>
                <a:gd name="connsiteX24" fmla="*/ 483374 w 7381875"/>
                <a:gd name="connsiteY24" fmla="*/ 376573 h 1472279"/>
                <a:gd name="connsiteX25" fmla="*/ 494423 w 7381875"/>
                <a:gd name="connsiteY25" fmla="*/ 360571 h 1472279"/>
                <a:gd name="connsiteX26" fmla="*/ 505376 w 7381875"/>
                <a:gd name="connsiteY26" fmla="*/ 361524 h 1472279"/>
                <a:gd name="connsiteX27" fmla="*/ 516330 w 7381875"/>
                <a:gd name="connsiteY27" fmla="*/ 378193 h 1472279"/>
                <a:gd name="connsiteX28" fmla="*/ 527379 w 7381875"/>
                <a:gd name="connsiteY28" fmla="*/ 307041 h 1472279"/>
                <a:gd name="connsiteX29" fmla="*/ 549287 w 7381875"/>
                <a:gd name="connsiteY29" fmla="*/ 287419 h 1472279"/>
                <a:gd name="connsiteX30" fmla="*/ 560336 w 7381875"/>
                <a:gd name="connsiteY30" fmla="*/ 291896 h 1472279"/>
                <a:gd name="connsiteX31" fmla="*/ 593292 w 7381875"/>
                <a:gd name="connsiteY31" fmla="*/ 299326 h 1472279"/>
                <a:gd name="connsiteX32" fmla="*/ 604246 w 7381875"/>
                <a:gd name="connsiteY32" fmla="*/ 292563 h 1472279"/>
                <a:gd name="connsiteX33" fmla="*/ 626249 w 7381875"/>
                <a:gd name="connsiteY33" fmla="*/ 252462 h 1472279"/>
                <a:gd name="connsiteX34" fmla="*/ 637202 w 7381875"/>
                <a:gd name="connsiteY34" fmla="*/ 215982 h 1472279"/>
                <a:gd name="connsiteX35" fmla="*/ 648156 w 7381875"/>
                <a:gd name="connsiteY35" fmla="*/ 170833 h 1472279"/>
                <a:gd name="connsiteX36" fmla="*/ 659205 w 7381875"/>
                <a:gd name="connsiteY36" fmla="*/ 200742 h 1472279"/>
                <a:gd name="connsiteX37" fmla="*/ 681113 w 7381875"/>
                <a:gd name="connsiteY37" fmla="*/ 145401 h 1472279"/>
                <a:gd name="connsiteX38" fmla="*/ 692162 w 7381875"/>
                <a:gd name="connsiteY38" fmla="*/ 99681 h 1472279"/>
                <a:gd name="connsiteX39" fmla="*/ 703115 w 7381875"/>
                <a:gd name="connsiteY39" fmla="*/ 261511 h 1472279"/>
                <a:gd name="connsiteX40" fmla="*/ 714069 w 7381875"/>
                <a:gd name="connsiteY40" fmla="*/ 301802 h 1472279"/>
                <a:gd name="connsiteX41" fmla="*/ 725118 w 7381875"/>
                <a:gd name="connsiteY41" fmla="*/ 326186 h 1472279"/>
                <a:gd name="connsiteX42" fmla="*/ 736072 w 7381875"/>
                <a:gd name="connsiteY42" fmla="*/ 325424 h 1472279"/>
                <a:gd name="connsiteX43" fmla="*/ 747026 w 7381875"/>
                <a:gd name="connsiteY43" fmla="*/ 347808 h 1472279"/>
                <a:gd name="connsiteX44" fmla="*/ 758075 w 7381875"/>
                <a:gd name="connsiteY44" fmla="*/ 345998 h 1472279"/>
                <a:gd name="connsiteX45" fmla="*/ 769028 w 7381875"/>
                <a:gd name="connsiteY45" fmla="*/ 347236 h 1472279"/>
                <a:gd name="connsiteX46" fmla="*/ 779982 w 7381875"/>
                <a:gd name="connsiteY46" fmla="*/ 341140 h 1472279"/>
                <a:gd name="connsiteX47" fmla="*/ 801985 w 7381875"/>
                <a:gd name="connsiteY47" fmla="*/ 389527 h 1472279"/>
                <a:gd name="connsiteX48" fmla="*/ 812938 w 7381875"/>
                <a:gd name="connsiteY48" fmla="*/ 411054 h 1472279"/>
                <a:gd name="connsiteX49" fmla="*/ 823988 w 7381875"/>
                <a:gd name="connsiteY49" fmla="*/ 430770 h 1472279"/>
                <a:gd name="connsiteX50" fmla="*/ 834941 w 7381875"/>
                <a:gd name="connsiteY50" fmla="*/ 426960 h 1472279"/>
                <a:gd name="connsiteX51" fmla="*/ 856944 w 7381875"/>
                <a:gd name="connsiteY51" fmla="*/ 453059 h 1472279"/>
                <a:gd name="connsiteX52" fmla="*/ 867898 w 7381875"/>
                <a:gd name="connsiteY52" fmla="*/ 471823 h 1472279"/>
                <a:gd name="connsiteX53" fmla="*/ 878852 w 7381875"/>
                <a:gd name="connsiteY53" fmla="*/ 429628 h 1472279"/>
                <a:gd name="connsiteX54" fmla="*/ 889901 w 7381875"/>
                <a:gd name="connsiteY54" fmla="*/ 425437 h 1472279"/>
                <a:gd name="connsiteX55" fmla="*/ 900854 w 7381875"/>
                <a:gd name="connsiteY55" fmla="*/ 428675 h 1472279"/>
                <a:gd name="connsiteX56" fmla="*/ 911808 w 7381875"/>
                <a:gd name="connsiteY56" fmla="*/ 441915 h 1472279"/>
                <a:gd name="connsiteX57" fmla="*/ 933811 w 7381875"/>
                <a:gd name="connsiteY57" fmla="*/ 475729 h 1472279"/>
                <a:gd name="connsiteX58" fmla="*/ 944765 w 7381875"/>
                <a:gd name="connsiteY58" fmla="*/ 499160 h 1472279"/>
                <a:gd name="connsiteX59" fmla="*/ 955718 w 7381875"/>
                <a:gd name="connsiteY59" fmla="*/ 527830 h 1472279"/>
                <a:gd name="connsiteX60" fmla="*/ 966767 w 7381875"/>
                <a:gd name="connsiteY60" fmla="*/ 504685 h 1472279"/>
                <a:gd name="connsiteX61" fmla="*/ 988675 w 7381875"/>
                <a:gd name="connsiteY61" fmla="*/ 537736 h 1472279"/>
                <a:gd name="connsiteX62" fmla="*/ 999724 w 7381875"/>
                <a:gd name="connsiteY62" fmla="*/ 566406 h 1472279"/>
                <a:gd name="connsiteX63" fmla="*/ 1010678 w 7381875"/>
                <a:gd name="connsiteY63" fmla="*/ 553167 h 1472279"/>
                <a:gd name="connsiteX64" fmla="*/ 1021631 w 7381875"/>
                <a:gd name="connsiteY64" fmla="*/ 578599 h 1472279"/>
                <a:gd name="connsiteX65" fmla="*/ 1065637 w 7381875"/>
                <a:gd name="connsiteY65" fmla="*/ 718997 h 1472279"/>
                <a:gd name="connsiteX66" fmla="*/ 1076591 w 7381875"/>
                <a:gd name="connsiteY66" fmla="*/ 769384 h 1472279"/>
                <a:gd name="connsiteX67" fmla="*/ 1087544 w 7381875"/>
                <a:gd name="connsiteY67" fmla="*/ 825201 h 1472279"/>
                <a:gd name="connsiteX68" fmla="*/ 1098593 w 7381875"/>
                <a:gd name="connsiteY68" fmla="*/ 919594 h 1472279"/>
                <a:gd name="connsiteX69" fmla="*/ 1153457 w 7381875"/>
                <a:gd name="connsiteY69" fmla="*/ 1236871 h 1472279"/>
                <a:gd name="connsiteX70" fmla="*/ 1164506 w 7381875"/>
                <a:gd name="connsiteY70" fmla="*/ 1280972 h 1472279"/>
                <a:gd name="connsiteX71" fmla="*/ 1186414 w 7381875"/>
                <a:gd name="connsiteY71" fmla="*/ 1330311 h 1472279"/>
                <a:gd name="connsiteX72" fmla="*/ 1197463 w 7381875"/>
                <a:gd name="connsiteY72" fmla="*/ 1346980 h 1472279"/>
                <a:gd name="connsiteX73" fmla="*/ 1219370 w 7381875"/>
                <a:gd name="connsiteY73" fmla="*/ 1386890 h 1472279"/>
                <a:gd name="connsiteX74" fmla="*/ 1230419 w 7381875"/>
                <a:gd name="connsiteY74" fmla="*/ 1352124 h 1472279"/>
                <a:gd name="connsiteX75" fmla="*/ 1241373 w 7381875"/>
                <a:gd name="connsiteY75" fmla="*/ 1351933 h 1472279"/>
                <a:gd name="connsiteX76" fmla="*/ 1252327 w 7381875"/>
                <a:gd name="connsiteY76" fmla="*/ 1360982 h 1472279"/>
                <a:gd name="connsiteX77" fmla="*/ 1307286 w 7381875"/>
                <a:gd name="connsiteY77" fmla="*/ 1456804 h 1472279"/>
                <a:gd name="connsiteX78" fmla="*/ 1318240 w 7381875"/>
                <a:gd name="connsiteY78" fmla="*/ 1417656 h 1472279"/>
                <a:gd name="connsiteX79" fmla="*/ 1351196 w 7381875"/>
                <a:gd name="connsiteY79" fmla="*/ 1365554 h 1472279"/>
                <a:gd name="connsiteX80" fmla="*/ 1362245 w 7381875"/>
                <a:gd name="connsiteY80" fmla="*/ 1298784 h 1472279"/>
                <a:gd name="connsiteX81" fmla="*/ 1395202 w 7381875"/>
                <a:gd name="connsiteY81" fmla="*/ 1129429 h 1472279"/>
                <a:gd name="connsiteX82" fmla="*/ 1406156 w 7381875"/>
                <a:gd name="connsiteY82" fmla="*/ 1146098 h 1472279"/>
                <a:gd name="connsiteX83" fmla="*/ 1428158 w 7381875"/>
                <a:gd name="connsiteY83" fmla="*/ 1055992 h 1472279"/>
                <a:gd name="connsiteX84" fmla="*/ 1439112 w 7381875"/>
                <a:gd name="connsiteY84" fmla="*/ 991698 h 1472279"/>
                <a:gd name="connsiteX85" fmla="*/ 1450066 w 7381875"/>
                <a:gd name="connsiteY85" fmla="*/ 985030 h 1472279"/>
                <a:gd name="connsiteX86" fmla="*/ 1461115 w 7381875"/>
                <a:gd name="connsiteY86" fmla="*/ 936357 h 1472279"/>
                <a:gd name="connsiteX87" fmla="*/ 1494071 w 7381875"/>
                <a:gd name="connsiteY87" fmla="*/ 741190 h 1472279"/>
                <a:gd name="connsiteX88" fmla="*/ 1505025 w 7381875"/>
                <a:gd name="connsiteY88" fmla="*/ 674706 h 1472279"/>
                <a:gd name="connsiteX89" fmla="*/ 1548935 w 7381875"/>
                <a:gd name="connsiteY89" fmla="*/ 438676 h 1472279"/>
                <a:gd name="connsiteX90" fmla="*/ 1559889 w 7381875"/>
                <a:gd name="connsiteY90" fmla="*/ 422198 h 1472279"/>
                <a:gd name="connsiteX91" fmla="*/ 1570938 w 7381875"/>
                <a:gd name="connsiteY91" fmla="*/ 423341 h 1472279"/>
                <a:gd name="connsiteX92" fmla="*/ 1581892 w 7381875"/>
                <a:gd name="connsiteY92" fmla="*/ 338092 h 1472279"/>
                <a:gd name="connsiteX93" fmla="*/ 1603895 w 7381875"/>
                <a:gd name="connsiteY93" fmla="*/ 302088 h 1472279"/>
                <a:gd name="connsiteX94" fmla="*/ 1614848 w 7381875"/>
                <a:gd name="connsiteY94" fmla="*/ 301040 h 1472279"/>
                <a:gd name="connsiteX95" fmla="*/ 1647805 w 7381875"/>
                <a:gd name="connsiteY95" fmla="*/ 296754 h 1472279"/>
                <a:gd name="connsiteX96" fmla="*/ 1658759 w 7381875"/>
                <a:gd name="connsiteY96" fmla="*/ 287514 h 1472279"/>
                <a:gd name="connsiteX97" fmla="*/ 1680761 w 7381875"/>
                <a:gd name="connsiteY97" fmla="*/ 243699 h 1472279"/>
                <a:gd name="connsiteX98" fmla="*/ 1691715 w 7381875"/>
                <a:gd name="connsiteY98" fmla="*/ 205790 h 1472279"/>
                <a:gd name="connsiteX99" fmla="*/ 1702764 w 7381875"/>
                <a:gd name="connsiteY99" fmla="*/ 159403 h 1472279"/>
                <a:gd name="connsiteX100" fmla="*/ 1713718 w 7381875"/>
                <a:gd name="connsiteY100" fmla="*/ 188455 h 1472279"/>
                <a:gd name="connsiteX101" fmla="*/ 1735721 w 7381875"/>
                <a:gd name="connsiteY101" fmla="*/ 131781 h 1472279"/>
                <a:gd name="connsiteX102" fmla="*/ 1746674 w 7381875"/>
                <a:gd name="connsiteY102" fmla="*/ 85394 h 1472279"/>
                <a:gd name="connsiteX103" fmla="*/ 1757628 w 7381875"/>
                <a:gd name="connsiteY103" fmla="*/ 246843 h 1472279"/>
                <a:gd name="connsiteX104" fmla="*/ 1768677 w 7381875"/>
                <a:gd name="connsiteY104" fmla="*/ 286848 h 1472279"/>
                <a:gd name="connsiteX105" fmla="*/ 1779631 w 7381875"/>
                <a:gd name="connsiteY105" fmla="*/ 310851 h 1472279"/>
                <a:gd name="connsiteX106" fmla="*/ 1790585 w 7381875"/>
                <a:gd name="connsiteY106" fmla="*/ 309803 h 1472279"/>
                <a:gd name="connsiteX107" fmla="*/ 1801634 w 7381875"/>
                <a:gd name="connsiteY107" fmla="*/ 331996 h 1472279"/>
                <a:gd name="connsiteX108" fmla="*/ 1812587 w 7381875"/>
                <a:gd name="connsiteY108" fmla="*/ 329901 h 1472279"/>
                <a:gd name="connsiteX109" fmla="*/ 1823541 w 7381875"/>
                <a:gd name="connsiteY109" fmla="*/ 330949 h 1472279"/>
                <a:gd name="connsiteX110" fmla="*/ 1834590 w 7381875"/>
                <a:gd name="connsiteY110" fmla="*/ 324662 h 1472279"/>
                <a:gd name="connsiteX111" fmla="*/ 1856498 w 7381875"/>
                <a:gd name="connsiteY111" fmla="*/ 372668 h 1472279"/>
                <a:gd name="connsiteX112" fmla="*/ 1867547 w 7381875"/>
                <a:gd name="connsiteY112" fmla="*/ 394004 h 1472279"/>
                <a:gd name="connsiteX113" fmla="*/ 1878500 w 7381875"/>
                <a:gd name="connsiteY113" fmla="*/ 413626 h 1472279"/>
                <a:gd name="connsiteX114" fmla="*/ 1889454 w 7381875"/>
                <a:gd name="connsiteY114" fmla="*/ 409625 h 1472279"/>
                <a:gd name="connsiteX115" fmla="*/ 1911457 w 7381875"/>
                <a:gd name="connsiteY115" fmla="*/ 435438 h 1472279"/>
                <a:gd name="connsiteX116" fmla="*/ 1922411 w 7381875"/>
                <a:gd name="connsiteY116" fmla="*/ 454012 h 1472279"/>
                <a:gd name="connsiteX117" fmla="*/ 1933460 w 7381875"/>
                <a:gd name="connsiteY117" fmla="*/ 411625 h 1472279"/>
                <a:gd name="connsiteX118" fmla="*/ 1944413 w 7381875"/>
                <a:gd name="connsiteY118" fmla="*/ 407339 h 1472279"/>
                <a:gd name="connsiteX119" fmla="*/ 1955367 w 7381875"/>
                <a:gd name="connsiteY119" fmla="*/ 410387 h 1472279"/>
                <a:gd name="connsiteX120" fmla="*/ 1966416 w 7381875"/>
                <a:gd name="connsiteY120" fmla="*/ 423531 h 1472279"/>
                <a:gd name="connsiteX121" fmla="*/ 1988324 w 7381875"/>
                <a:gd name="connsiteY121" fmla="*/ 456964 h 1472279"/>
                <a:gd name="connsiteX122" fmla="*/ 1999373 w 7381875"/>
                <a:gd name="connsiteY122" fmla="*/ 480205 h 1472279"/>
                <a:gd name="connsiteX123" fmla="*/ 2010326 w 7381875"/>
                <a:gd name="connsiteY123" fmla="*/ 508685 h 1472279"/>
                <a:gd name="connsiteX124" fmla="*/ 2021280 w 7381875"/>
                <a:gd name="connsiteY124" fmla="*/ 485349 h 1472279"/>
                <a:gd name="connsiteX125" fmla="*/ 2043283 w 7381875"/>
                <a:gd name="connsiteY125" fmla="*/ 516781 h 1472279"/>
                <a:gd name="connsiteX126" fmla="*/ 2054237 w 7381875"/>
                <a:gd name="connsiteY126" fmla="*/ 544404 h 1472279"/>
                <a:gd name="connsiteX127" fmla="*/ 2065286 w 7381875"/>
                <a:gd name="connsiteY127" fmla="*/ 530021 h 1472279"/>
                <a:gd name="connsiteX128" fmla="*/ 2076239 w 7381875"/>
                <a:gd name="connsiteY128" fmla="*/ 554786 h 1472279"/>
                <a:gd name="connsiteX129" fmla="*/ 2120150 w 7381875"/>
                <a:gd name="connsiteY129" fmla="*/ 704710 h 1472279"/>
                <a:gd name="connsiteX130" fmla="*/ 2131199 w 7381875"/>
                <a:gd name="connsiteY130" fmla="*/ 757573 h 1472279"/>
                <a:gd name="connsiteX131" fmla="*/ 2153106 w 7381875"/>
                <a:gd name="connsiteY131" fmla="*/ 897400 h 1472279"/>
                <a:gd name="connsiteX132" fmla="*/ 2164060 w 7381875"/>
                <a:gd name="connsiteY132" fmla="*/ 965790 h 1472279"/>
                <a:gd name="connsiteX133" fmla="*/ 2219019 w 7381875"/>
                <a:gd name="connsiteY133" fmla="*/ 1246873 h 1472279"/>
                <a:gd name="connsiteX134" fmla="*/ 2229973 w 7381875"/>
                <a:gd name="connsiteY134" fmla="*/ 1280496 h 1472279"/>
                <a:gd name="connsiteX135" fmla="*/ 2251976 w 7381875"/>
                <a:gd name="connsiteY135" fmla="*/ 1295164 h 1472279"/>
                <a:gd name="connsiteX136" fmla="*/ 2262929 w 7381875"/>
                <a:gd name="connsiteY136" fmla="*/ 1295831 h 1472279"/>
                <a:gd name="connsiteX137" fmla="*/ 2273978 w 7381875"/>
                <a:gd name="connsiteY137" fmla="*/ 1295355 h 1472279"/>
                <a:gd name="connsiteX138" fmla="*/ 2284932 w 7381875"/>
                <a:gd name="connsiteY138" fmla="*/ 1236205 h 1472279"/>
                <a:gd name="connsiteX139" fmla="*/ 2295886 w 7381875"/>
                <a:gd name="connsiteY139" fmla="*/ 1225536 h 1472279"/>
                <a:gd name="connsiteX140" fmla="*/ 2306935 w 7381875"/>
                <a:gd name="connsiteY140" fmla="*/ 1229823 h 1472279"/>
                <a:gd name="connsiteX141" fmla="*/ 2361799 w 7381875"/>
                <a:gd name="connsiteY141" fmla="*/ 1343265 h 1472279"/>
                <a:gd name="connsiteX142" fmla="*/ 2372848 w 7381875"/>
                <a:gd name="connsiteY142" fmla="*/ 1309928 h 1472279"/>
                <a:gd name="connsiteX143" fmla="*/ 2405804 w 7381875"/>
                <a:gd name="connsiteY143" fmla="*/ 1267447 h 1472279"/>
                <a:gd name="connsiteX144" fmla="*/ 2416758 w 7381875"/>
                <a:gd name="connsiteY144" fmla="*/ 1203248 h 1472279"/>
                <a:gd name="connsiteX145" fmla="*/ 2449715 w 7381875"/>
                <a:gd name="connsiteY145" fmla="*/ 1044085 h 1472279"/>
                <a:gd name="connsiteX146" fmla="*/ 2460668 w 7381875"/>
                <a:gd name="connsiteY146" fmla="*/ 1064659 h 1472279"/>
                <a:gd name="connsiteX147" fmla="*/ 2482671 w 7381875"/>
                <a:gd name="connsiteY147" fmla="*/ 983411 h 1472279"/>
                <a:gd name="connsiteX148" fmla="*/ 2493625 w 7381875"/>
                <a:gd name="connsiteY148" fmla="*/ 923880 h 1472279"/>
                <a:gd name="connsiteX149" fmla="*/ 2504674 w 7381875"/>
                <a:gd name="connsiteY149" fmla="*/ 922070 h 1472279"/>
                <a:gd name="connsiteX150" fmla="*/ 2515628 w 7381875"/>
                <a:gd name="connsiteY150" fmla="*/ 877017 h 1472279"/>
                <a:gd name="connsiteX151" fmla="*/ 2537630 w 7381875"/>
                <a:gd name="connsiteY151" fmla="*/ 768241 h 1472279"/>
                <a:gd name="connsiteX152" fmla="*/ 2548584 w 7381875"/>
                <a:gd name="connsiteY152" fmla="*/ 690231 h 1472279"/>
                <a:gd name="connsiteX153" fmla="*/ 2603543 w 7381875"/>
                <a:gd name="connsiteY153" fmla="*/ 401814 h 1472279"/>
                <a:gd name="connsiteX154" fmla="*/ 2614497 w 7381875"/>
                <a:gd name="connsiteY154" fmla="*/ 387527 h 1472279"/>
                <a:gd name="connsiteX155" fmla="*/ 2625451 w 7381875"/>
                <a:gd name="connsiteY155" fmla="*/ 390575 h 1472279"/>
                <a:gd name="connsiteX156" fmla="*/ 2636500 w 7381875"/>
                <a:gd name="connsiteY156" fmla="*/ 307231 h 1472279"/>
                <a:gd name="connsiteX157" fmla="*/ 2658407 w 7381875"/>
                <a:gd name="connsiteY157" fmla="*/ 270084 h 1472279"/>
                <a:gd name="connsiteX158" fmla="*/ 2669456 w 7381875"/>
                <a:gd name="connsiteY158" fmla="*/ 267226 h 1472279"/>
                <a:gd name="connsiteX159" fmla="*/ 2702413 w 7381875"/>
                <a:gd name="connsiteY159" fmla="*/ 258463 h 1472279"/>
                <a:gd name="connsiteX160" fmla="*/ 2713366 w 7381875"/>
                <a:gd name="connsiteY160" fmla="*/ 248462 h 1472279"/>
                <a:gd name="connsiteX161" fmla="*/ 2735370 w 7381875"/>
                <a:gd name="connsiteY161" fmla="*/ 203599 h 1472279"/>
                <a:gd name="connsiteX162" fmla="*/ 2746323 w 7381875"/>
                <a:gd name="connsiteY162" fmla="*/ 165309 h 1472279"/>
                <a:gd name="connsiteX163" fmla="*/ 2757277 w 7381875"/>
                <a:gd name="connsiteY163" fmla="*/ 118636 h 1472279"/>
                <a:gd name="connsiteX164" fmla="*/ 2768326 w 7381875"/>
                <a:gd name="connsiteY164" fmla="*/ 147306 h 1472279"/>
                <a:gd name="connsiteX165" fmla="*/ 2790233 w 7381875"/>
                <a:gd name="connsiteY165" fmla="*/ 89680 h 1472279"/>
                <a:gd name="connsiteX166" fmla="*/ 2801187 w 7381875"/>
                <a:gd name="connsiteY166" fmla="*/ 43008 h 1472279"/>
                <a:gd name="connsiteX167" fmla="*/ 2812236 w 7381875"/>
                <a:gd name="connsiteY167" fmla="*/ 203980 h 1472279"/>
                <a:gd name="connsiteX168" fmla="*/ 2823190 w 7381875"/>
                <a:gd name="connsiteY168" fmla="*/ 243509 h 1472279"/>
                <a:gd name="connsiteX169" fmla="*/ 2834144 w 7381875"/>
                <a:gd name="connsiteY169" fmla="*/ 267131 h 1472279"/>
                <a:gd name="connsiteX170" fmla="*/ 2845193 w 7381875"/>
                <a:gd name="connsiteY170" fmla="*/ 265702 h 1472279"/>
                <a:gd name="connsiteX171" fmla="*/ 2856146 w 7381875"/>
                <a:gd name="connsiteY171" fmla="*/ 287514 h 1472279"/>
                <a:gd name="connsiteX172" fmla="*/ 2867100 w 7381875"/>
                <a:gd name="connsiteY172" fmla="*/ 285038 h 1472279"/>
                <a:gd name="connsiteX173" fmla="*/ 2878149 w 7381875"/>
                <a:gd name="connsiteY173" fmla="*/ 285705 h 1472279"/>
                <a:gd name="connsiteX174" fmla="*/ 2889103 w 7381875"/>
                <a:gd name="connsiteY174" fmla="*/ 279133 h 1472279"/>
                <a:gd name="connsiteX175" fmla="*/ 2911106 w 7381875"/>
                <a:gd name="connsiteY175" fmla="*/ 326472 h 1472279"/>
                <a:gd name="connsiteX176" fmla="*/ 2922059 w 7381875"/>
                <a:gd name="connsiteY176" fmla="*/ 347522 h 1472279"/>
                <a:gd name="connsiteX177" fmla="*/ 2933013 w 7381875"/>
                <a:gd name="connsiteY177" fmla="*/ 366762 h 1472279"/>
                <a:gd name="connsiteX178" fmla="*/ 2944062 w 7381875"/>
                <a:gd name="connsiteY178" fmla="*/ 362476 h 1472279"/>
                <a:gd name="connsiteX179" fmla="*/ 2965970 w 7381875"/>
                <a:gd name="connsiteY179" fmla="*/ 387622 h 1472279"/>
                <a:gd name="connsiteX180" fmla="*/ 2977019 w 7381875"/>
                <a:gd name="connsiteY180" fmla="*/ 405910 h 1472279"/>
                <a:gd name="connsiteX181" fmla="*/ 2987972 w 7381875"/>
                <a:gd name="connsiteY181" fmla="*/ 363143 h 1472279"/>
                <a:gd name="connsiteX182" fmla="*/ 2998926 w 7381875"/>
                <a:gd name="connsiteY182" fmla="*/ 358571 h 1472279"/>
                <a:gd name="connsiteX183" fmla="*/ 3009975 w 7381875"/>
                <a:gd name="connsiteY183" fmla="*/ 361333 h 1472279"/>
                <a:gd name="connsiteX184" fmla="*/ 3020929 w 7381875"/>
                <a:gd name="connsiteY184" fmla="*/ 374192 h 1472279"/>
                <a:gd name="connsiteX185" fmla="*/ 3042932 w 7381875"/>
                <a:gd name="connsiteY185" fmla="*/ 407053 h 1472279"/>
                <a:gd name="connsiteX186" fmla="*/ 3053885 w 7381875"/>
                <a:gd name="connsiteY186" fmla="*/ 430008 h 1472279"/>
                <a:gd name="connsiteX187" fmla="*/ 3064839 w 7381875"/>
                <a:gd name="connsiteY187" fmla="*/ 458203 h 1472279"/>
                <a:gd name="connsiteX188" fmla="*/ 3075888 w 7381875"/>
                <a:gd name="connsiteY188" fmla="*/ 434676 h 1472279"/>
                <a:gd name="connsiteX189" fmla="*/ 3097796 w 7381875"/>
                <a:gd name="connsiteY189" fmla="*/ 467061 h 1472279"/>
                <a:gd name="connsiteX190" fmla="*/ 3108845 w 7381875"/>
                <a:gd name="connsiteY190" fmla="*/ 495445 h 1472279"/>
                <a:gd name="connsiteX191" fmla="*/ 3119798 w 7381875"/>
                <a:gd name="connsiteY191" fmla="*/ 482015 h 1472279"/>
                <a:gd name="connsiteX192" fmla="*/ 3130752 w 7381875"/>
                <a:gd name="connsiteY192" fmla="*/ 506685 h 1472279"/>
                <a:gd name="connsiteX193" fmla="*/ 3174758 w 7381875"/>
                <a:gd name="connsiteY193" fmla="*/ 641464 h 1472279"/>
                <a:gd name="connsiteX194" fmla="*/ 3185711 w 7381875"/>
                <a:gd name="connsiteY194" fmla="*/ 689565 h 1472279"/>
                <a:gd name="connsiteX195" fmla="*/ 3196665 w 7381875"/>
                <a:gd name="connsiteY195" fmla="*/ 742905 h 1472279"/>
                <a:gd name="connsiteX196" fmla="*/ 3207714 w 7381875"/>
                <a:gd name="connsiteY196" fmla="*/ 834631 h 1472279"/>
                <a:gd name="connsiteX197" fmla="*/ 3251624 w 7381875"/>
                <a:gd name="connsiteY197" fmla="*/ 1040371 h 1472279"/>
                <a:gd name="connsiteX198" fmla="*/ 3262578 w 7381875"/>
                <a:gd name="connsiteY198" fmla="*/ 1063231 h 1472279"/>
                <a:gd name="connsiteX199" fmla="*/ 3273627 w 7381875"/>
                <a:gd name="connsiteY199" fmla="*/ 1073327 h 1472279"/>
                <a:gd name="connsiteX200" fmla="*/ 3284581 w 7381875"/>
                <a:gd name="connsiteY200" fmla="*/ 1071232 h 1472279"/>
                <a:gd name="connsiteX201" fmla="*/ 3306584 w 7381875"/>
                <a:gd name="connsiteY201" fmla="*/ 1025893 h 1472279"/>
                <a:gd name="connsiteX202" fmla="*/ 3317537 w 7381875"/>
                <a:gd name="connsiteY202" fmla="*/ 1012367 h 1472279"/>
                <a:gd name="connsiteX203" fmla="*/ 3328491 w 7381875"/>
                <a:gd name="connsiteY203" fmla="*/ 1002937 h 1472279"/>
                <a:gd name="connsiteX204" fmla="*/ 3339540 w 7381875"/>
                <a:gd name="connsiteY204" fmla="*/ 938548 h 1472279"/>
                <a:gd name="connsiteX205" fmla="*/ 3350494 w 7381875"/>
                <a:gd name="connsiteY205" fmla="*/ 952264 h 1472279"/>
                <a:gd name="connsiteX206" fmla="*/ 3361448 w 7381875"/>
                <a:gd name="connsiteY206" fmla="*/ 994460 h 1472279"/>
                <a:gd name="connsiteX207" fmla="*/ 3394404 w 7381875"/>
                <a:gd name="connsiteY207" fmla="*/ 1187436 h 1472279"/>
                <a:gd name="connsiteX208" fmla="*/ 3405358 w 7381875"/>
                <a:gd name="connsiteY208" fmla="*/ 1222012 h 1472279"/>
                <a:gd name="connsiteX209" fmla="*/ 3416407 w 7381875"/>
                <a:gd name="connsiteY209" fmla="*/ 1248873 h 1472279"/>
                <a:gd name="connsiteX210" fmla="*/ 3427361 w 7381875"/>
                <a:gd name="connsiteY210" fmla="*/ 1209725 h 1472279"/>
                <a:gd name="connsiteX211" fmla="*/ 3449363 w 7381875"/>
                <a:gd name="connsiteY211" fmla="*/ 1127334 h 1472279"/>
                <a:gd name="connsiteX212" fmla="*/ 3460317 w 7381875"/>
                <a:gd name="connsiteY212" fmla="*/ 1073518 h 1472279"/>
                <a:gd name="connsiteX213" fmla="*/ 3482320 w 7381875"/>
                <a:gd name="connsiteY213" fmla="*/ 896448 h 1472279"/>
                <a:gd name="connsiteX214" fmla="*/ 3493274 w 7381875"/>
                <a:gd name="connsiteY214" fmla="*/ 829201 h 1472279"/>
                <a:gd name="connsiteX215" fmla="*/ 3504228 w 7381875"/>
                <a:gd name="connsiteY215" fmla="*/ 767479 h 1472279"/>
                <a:gd name="connsiteX216" fmla="*/ 3515276 w 7381875"/>
                <a:gd name="connsiteY216" fmla="*/ 785767 h 1472279"/>
                <a:gd name="connsiteX217" fmla="*/ 3537184 w 7381875"/>
                <a:gd name="connsiteY217" fmla="*/ 735952 h 1472279"/>
                <a:gd name="connsiteX218" fmla="*/ 3548233 w 7381875"/>
                <a:gd name="connsiteY218" fmla="*/ 701185 h 1472279"/>
                <a:gd name="connsiteX219" fmla="*/ 3559187 w 7381875"/>
                <a:gd name="connsiteY219" fmla="*/ 727093 h 1472279"/>
                <a:gd name="connsiteX220" fmla="*/ 3570140 w 7381875"/>
                <a:gd name="connsiteY220" fmla="*/ 704995 h 1472279"/>
                <a:gd name="connsiteX221" fmla="*/ 3592143 w 7381875"/>
                <a:gd name="connsiteY221" fmla="*/ 638035 h 1472279"/>
                <a:gd name="connsiteX222" fmla="*/ 3603097 w 7381875"/>
                <a:gd name="connsiteY222" fmla="*/ 580027 h 1472279"/>
                <a:gd name="connsiteX223" fmla="*/ 3658056 w 7381875"/>
                <a:gd name="connsiteY223" fmla="*/ 353237 h 1472279"/>
                <a:gd name="connsiteX224" fmla="*/ 3669010 w 7381875"/>
                <a:gd name="connsiteY224" fmla="*/ 340664 h 1472279"/>
                <a:gd name="connsiteX225" fmla="*/ 3680059 w 7381875"/>
                <a:gd name="connsiteY225" fmla="*/ 342569 h 1472279"/>
                <a:gd name="connsiteX226" fmla="*/ 3691013 w 7381875"/>
                <a:gd name="connsiteY226" fmla="*/ 255987 h 1472279"/>
                <a:gd name="connsiteX227" fmla="*/ 3713015 w 7381875"/>
                <a:gd name="connsiteY227" fmla="*/ 217982 h 1472279"/>
                <a:gd name="connsiteX228" fmla="*/ 3723969 w 7381875"/>
                <a:gd name="connsiteY228" fmla="*/ 215505 h 1472279"/>
                <a:gd name="connsiteX229" fmla="*/ 3756926 w 7381875"/>
                <a:gd name="connsiteY229" fmla="*/ 209505 h 1472279"/>
                <a:gd name="connsiteX230" fmla="*/ 3767879 w 7381875"/>
                <a:gd name="connsiteY230" fmla="*/ 200647 h 1472279"/>
                <a:gd name="connsiteX231" fmla="*/ 3789882 w 7381875"/>
                <a:gd name="connsiteY231" fmla="*/ 157403 h 1472279"/>
                <a:gd name="connsiteX232" fmla="*/ 3800836 w 7381875"/>
                <a:gd name="connsiteY232" fmla="*/ 119684 h 1472279"/>
                <a:gd name="connsiteX233" fmla="*/ 3811885 w 7381875"/>
                <a:gd name="connsiteY233" fmla="*/ 73583 h 1472279"/>
                <a:gd name="connsiteX234" fmla="*/ 3822839 w 7381875"/>
                <a:gd name="connsiteY234" fmla="*/ 102730 h 1472279"/>
                <a:gd name="connsiteX235" fmla="*/ 3844841 w 7381875"/>
                <a:gd name="connsiteY235" fmla="*/ 46246 h 1472279"/>
                <a:gd name="connsiteX236" fmla="*/ 3855795 w 7381875"/>
                <a:gd name="connsiteY236" fmla="*/ 50 h 1472279"/>
                <a:gd name="connsiteX237" fmla="*/ 3866749 w 7381875"/>
                <a:gd name="connsiteY237" fmla="*/ 161689 h 1472279"/>
                <a:gd name="connsiteX238" fmla="*/ 3877798 w 7381875"/>
                <a:gd name="connsiteY238" fmla="*/ 201789 h 1472279"/>
                <a:gd name="connsiteX239" fmla="*/ 3888752 w 7381875"/>
                <a:gd name="connsiteY239" fmla="*/ 225983 h 1472279"/>
                <a:gd name="connsiteX240" fmla="*/ 3899705 w 7381875"/>
                <a:gd name="connsiteY240" fmla="*/ 225221 h 1472279"/>
                <a:gd name="connsiteX241" fmla="*/ 3910754 w 7381875"/>
                <a:gd name="connsiteY241" fmla="*/ 247605 h 1472279"/>
                <a:gd name="connsiteX242" fmla="*/ 3921708 w 7381875"/>
                <a:gd name="connsiteY242" fmla="*/ 245795 h 1472279"/>
                <a:gd name="connsiteX243" fmla="*/ 3932662 w 7381875"/>
                <a:gd name="connsiteY243" fmla="*/ 247128 h 1472279"/>
                <a:gd name="connsiteX244" fmla="*/ 3943711 w 7381875"/>
                <a:gd name="connsiteY244" fmla="*/ 241128 h 1472279"/>
                <a:gd name="connsiteX245" fmla="*/ 3965618 w 7381875"/>
                <a:gd name="connsiteY245" fmla="*/ 289801 h 1472279"/>
                <a:gd name="connsiteX246" fmla="*/ 3976667 w 7381875"/>
                <a:gd name="connsiteY246" fmla="*/ 311518 h 1472279"/>
                <a:gd name="connsiteX247" fmla="*/ 3987621 w 7381875"/>
                <a:gd name="connsiteY247" fmla="*/ 331425 h 1472279"/>
                <a:gd name="connsiteX248" fmla="*/ 3998575 w 7381875"/>
                <a:gd name="connsiteY248" fmla="*/ 327901 h 1472279"/>
                <a:gd name="connsiteX249" fmla="*/ 4020578 w 7381875"/>
                <a:gd name="connsiteY249" fmla="*/ 354475 h 1472279"/>
                <a:gd name="connsiteX250" fmla="*/ 4031531 w 7381875"/>
                <a:gd name="connsiteY250" fmla="*/ 373525 h 1472279"/>
                <a:gd name="connsiteX251" fmla="*/ 4042485 w 7381875"/>
                <a:gd name="connsiteY251" fmla="*/ 331520 h 1472279"/>
                <a:gd name="connsiteX252" fmla="*/ 4053534 w 7381875"/>
                <a:gd name="connsiteY252" fmla="*/ 327615 h 1472279"/>
                <a:gd name="connsiteX253" fmla="*/ 4064488 w 7381875"/>
                <a:gd name="connsiteY253" fmla="*/ 331234 h 1472279"/>
                <a:gd name="connsiteX254" fmla="*/ 4075441 w 7381875"/>
                <a:gd name="connsiteY254" fmla="*/ 344760 h 1472279"/>
                <a:gd name="connsiteX255" fmla="*/ 4097445 w 7381875"/>
                <a:gd name="connsiteY255" fmla="*/ 379335 h 1472279"/>
                <a:gd name="connsiteX256" fmla="*/ 4108398 w 7381875"/>
                <a:gd name="connsiteY256" fmla="*/ 403053 h 1472279"/>
                <a:gd name="connsiteX257" fmla="*/ 4119447 w 7381875"/>
                <a:gd name="connsiteY257" fmla="*/ 432104 h 1472279"/>
                <a:gd name="connsiteX258" fmla="*/ 4130401 w 7381875"/>
                <a:gd name="connsiteY258" fmla="*/ 409339 h 1472279"/>
                <a:gd name="connsiteX259" fmla="*/ 4152404 w 7381875"/>
                <a:gd name="connsiteY259" fmla="*/ 444106 h 1472279"/>
                <a:gd name="connsiteX260" fmla="*/ 4163357 w 7381875"/>
                <a:gd name="connsiteY260" fmla="*/ 473824 h 1472279"/>
                <a:gd name="connsiteX261" fmla="*/ 4174311 w 7381875"/>
                <a:gd name="connsiteY261" fmla="*/ 461917 h 1472279"/>
                <a:gd name="connsiteX262" fmla="*/ 4185360 w 7381875"/>
                <a:gd name="connsiteY262" fmla="*/ 487444 h 1472279"/>
                <a:gd name="connsiteX263" fmla="*/ 4207268 w 7381875"/>
                <a:gd name="connsiteY263" fmla="*/ 560596 h 1472279"/>
                <a:gd name="connsiteX264" fmla="*/ 4218317 w 7381875"/>
                <a:gd name="connsiteY264" fmla="*/ 694232 h 1472279"/>
                <a:gd name="connsiteX265" fmla="*/ 4240224 w 7381875"/>
                <a:gd name="connsiteY265" fmla="*/ 735952 h 1472279"/>
                <a:gd name="connsiteX266" fmla="*/ 4251273 w 7381875"/>
                <a:gd name="connsiteY266" fmla="*/ 776147 h 1472279"/>
                <a:gd name="connsiteX267" fmla="*/ 4273181 w 7381875"/>
                <a:gd name="connsiteY267" fmla="*/ 922737 h 1472279"/>
                <a:gd name="connsiteX268" fmla="*/ 4284230 w 7381875"/>
                <a:gd name="connsiteY268" fmla="*/ 975315 h 1472279"/>
                <a:gd name="connsiteX269" fmla="*/ 4295183 w 7381875"/>
                <a:gd name="connsiteY269" fmla="*/ 1025035 h 1472279"/>
                <a:gd name="connsiteX270" fmla="*/ 4306137 w 7381875"/>
                <a:gd name="connsiteY270" fmla="*/ 1109903 h 1472279"/>
                <a:gd name="connsiteX271" fmla="*/ 4339094 w 7381875"/>
                <a:gd name="connsiteY271" fmla="*/ 1236205 h 1472279"/>
                <a:gd name="connsiteX272" fmla="*/ 4350143 w 7381875"/>
                <a:gd name="connsiteY272" fmla="*/ 1247063 h 1472279"/>
                <a:gd name="connsiteX273" fmla="*/ 4383099 w 7381875"/>
                <a:gd name="connsiteY273" fmla="*/ 1289449 h 1472279"/>
                <a:gd name="connsiteX274" fmla="*/ 4394053 w 7381875"/>
                <a:gd name="connsiteY274" fmla="*/ 1248778 h 1472279"/>
                <a:gd name="connsiteX275" fmla="*/ 4405007 w 7381875"/>
                <a:gd name="connsiteY275" fmla="*/ 1241824 h 1472279"/>
                <a:gd name="connsiteX276" fmla="*/ 4416056 w 7381875"/>
                <a:gd name="connsiteY276" fmla="*/ 1243539 h 1472279"/>
                <a:gd name="connsiteX277" fmla="*/ 4470920 w 7381875"/>
                <a:gd name="connsiteY277" fmla="*/ 1312976 h 1472279"/>
                <a:gd name="connsiteX278" fmla="*/ 4481969 w 7381875"/>
                <a:gd name="connsiteY278" fmla="*/ 1272209 h 1472279"/>
                <a:gd name="connsiteX279" fmla="*/ 4514925 w 7381875"/>
                <a:gd name="connsiteY279" fmla="*/ 1208773 h 1472279"/>
                <a:gd name="connsiteX280" fmla="*/ 4525879 w 7381875"/>
                <a:gd name="connsiteY280" fmla="*/ 1137335 h 1472279"/>
                <a:gd name="connsiteX281" fmla="*/ 4558835 w 7381875"/>
                <a:gd name="connsiteY281" fmla="*/ 955598 h 1472279"/>
                <a:gd name="connsiteX282" fmla="*/ 4569789 w 7381875"/>
                <a:gd name="connsiteY282" fmla="*/ 968647 h 1472279"/>
                <a:gd name="connsiteX283" fmla="*/ 4591792 w 7381875"/>
                <a:gd name="connsiteY283" fmla="*/ 890352 h 1472279"/>
                <a:gd name="connsiteX284" fmla="*/ 4602746 w 7381875"/>
                <a:gd name="connsiteY284" fmla="*/ 836726 h 1472279"/>
                <a:gd name="connsiteX285" fmla="*/ 4613795 w 7381875"/>
                <a:gd name="connsiteY285" fmla="*/ 842536 h 1472279"/>
                <a:gd name="connsiteX286" fmla="*/ 4624748 w 7381875"/>
                <a:gd name="connsiteY286" fmla="*/ 790625 h 1472279"/>
                <a:gd name="connsiteX287" fmla="*/ 4646656 w 7381875"/>
                <a:gd name="connsiteY287" fmla="*/ 650798 h 1472279"/>
                <a:gd name="connsiteX288" fmla="*/ 4657705 w 7381875"/>
                <a:gd name="connsiteY288" fmla="*/ 551357 h 1472279"/>
                <a:gd name="connsiteX289" fmla="*/ 4679613 w 7381875"/>
                <a:gd name="connsiteY289" fmla="*/ 456774 h 1472279"/>
                <a:gd name="connsiteX290" fmla="*/ 4690662 w 7381875"/>
                <a:gd name="connsiteY290" fmla="*/ 436200 h 1472279"/>
                <a:gd name="connsiteX291" fmla="*/ 4701615 w 7381875"/>
                <a:gd name="connsiteY291" fmla="*/ 379240 h 1472279"/>
                <a:gd name="connsiteX292" fmla="*/ 4712569 w 7381875"/>
                <a:gd name="connsiteY292" fmla="*/ 362191 h 1472279"/>
                <a:gd name="connsiteX293" fmla="*/ 4723618 w 7381875"/>
                <a:gd name="connsiteY293" fmla="*/ 358381 h 1472279"/>
                <a:gd name="connsiteX294" fmla="*/ 4734572 w 7381875"/>
                <a:gd name="connsiteY294" fmla="*/ 366762 h 1472279"/>
                <a:gd name="connsiteX295" fmla="*/ 4745525 w 7381875"/>
                <a:gd name="connsiteY295" fmla="*/ 284657 h 1472279"/>
                <a:gd name="connsiteX296" fmla="*/ 4756574 w 7381875"/>
                <a:gd name="connsiteY296" fmla="*/ 262940 h 1472279"/>
                <a:gd name="connsiteX297" fmla="*/ 4778482 w 7381875"/>
                <a:gd name="connsiteY297" fmla="*/ 246652 h 1472279"/>
                <a:gd name="connsiteX298" fmla="*/ 4789531 w 7381875"/>
                <a:gd name="connsiteY298" fmla="*/ 244938 h 1472279"/>
                <a:gd name="connsiteX299" fmla="*/ 4811439 w 7381875"/>
                <a:gd name="connsiteY299" fmla="*/ 242842 h 1472279"/>
                <a:gd name="connsiteX300" fmla="*/ 4822488 w 7381875"/>
                <a:gd name="connsiteY300" fmla="*/ 235222 h 1472279"/>
                <a:gd name="connsiteX301" fmla="*/ 4844395 w 7381875"/>
                <a:gd name="connsiteY301" fmla="*/ 194741 h 1472279"/>
                <a:gd name="connsiteX302" fmla="*/ 4855444 w 7381875"/>
                <a:gd name="connsiteY302" fmla="*/ 158355 h 1472279"/>
                <a:gd name="connsiteX303" fmla="*/ 4866398 w 7381875"/>
                <a:gd name="connsiteY303" fmla="*/ 113397 h 1472279"/>
                <a:gd name="connsiteX304" fmla="*/ 4877351 w 7381875"/>
                <a:gd name="connsiteY304" fmla="*/ 143782 h 1472279"/>
                <a:gd name="connsiteX305" fmla="*/ 4899354 w 7381875"/>
                <a:gd name="connsiteY305" fmla="*/ 89204 h 1472279"/>
                <a:gd name="connsiteX306" fmla="*/ 4910308 w 7381875"/>
                <a:gd name="connsiteY306" fmla="*/ 43960 h 1472279"/>
                <a:gd name="connsiteX307" fmla="*/ 4921357 w 7381875"/>
                <a:gd name="connsiteY307" fmla="*/ 206457 h 1472279"/>
                <a:gd name="connsiteX308" fmla="*/ 4932311 w 7381875"/>
                <a:gd name="connsiteY308" fmla="*/ 247510 h 1472279"/>
                <a:gd name="connsiteX309" fmla="*/ 4943264 w 7381875"/>
                <a:gd name="connsiteY309" fmla="*/ 272656 h 1472279"/>
                <a:gd name="connsiteX310" fmla="*/ 4954314 w 7381875"/>
                <a:gd name="connsiteY310" fmla="*/ 272751 h 1472279"/>
                <a:gd name="connsiteX311" fmla="*/ 4965268 w 7381875"/>
                <a:gd name="connsiteY311" fmla="*/ 296087 h 1472279"/>
                <a:gd name="connsiteX312" fmla="*/ 4976221 w 7381875"/>
                <a:gd name="connsiteY312" fmla="*/ 295135 h 1472279"/>
                <a:gd name="connsiteX313" fmla="*/ 4987270 w 7381875"/>
                <a:gd name="connsiteY313" fmla="*/ 297325 h 1472279"/>
                <a:gd name="connsiteX314" fmla="*/ 4998224 w 7381875"/>
                <a:gd name="connsiteY314" fmla="*/ 292182 h 1472279"/>
                <a:gd name="connsiteX315" fmla="*/ 5020226 w 7381875"/>
                <a:gd name="connsiteY315" fmla="*/ 342474 h 1472279"/>
                <a:gd name="connsiteX316" fmla="*/ 5031180 w 7381875"/>
                <a:gd name="connsiteY316" fmla="*/ 364953 h 1472279"/>
                <a:gd name="connsiteX317" fmla="*/ 5042134 w 7381875"/>
                <a:gd name="connsiteY317" fmla="*/ 385717 h 1472279"/>
                <a:gd name="connsiteX318" fmla="*/ 5053183 w 7381875"/>
                <a:gd name="connsiteY318" fmla="*/ 382955 h 1472279"/>
                <a:gd name="connsiteX319" fmla="*/ 5075090 w 7381875"/>
                <a:gd name="connsiteY319" fmla="*/ 411054 h 1472279"/>
                <a:gd name="connsiteX320" fmla="*/ 5086139 w 7381875"/>
                <a:gd name="connsiteY320" fmla="*/ 430866 h 1472279"/>
                <a:gd name="connsiteX321" fmla="*/ 5097093 w 7381875"/>
                <a:gd name="connsiteY321" fmla="*/ 389622 h 1472279"/>
                <a:gd name="connsiteX322" fmla="*/ 5108047 w 7381875"/>
                <a:gd name="connsiteY322" fmla="*/ 386479 h 1472279"/>
                <a:gd name="connsiteX323" fmla="*/ 5119096 w 7381875"/>
                <a:gd name="connsiteY323" fmla="*/ 390766 h 1472279"/>
                <a:gd name="connsiteX324" fmla="*/ 5130050 w 7381875"/>
                <a:gd name="connsiteY324" fmla="*/ 405053 h 1472279"/>
                <a:gd name="connsiteX325" fmla="*/ 5152053 w 7381875"/>
                <a:gd name="connsiteY325" fmla="*/ 440867 h 1472279"/>
                <a:gd name="connsiteX326" fmla="*/ 5163006 w 7381875"/>
                <a:gd name="connsiteY326" fmla="*/ 465346 h 1472279"/>
                <a:gd name="connsiteX327" fmla="*/ 5173960 w 7381875"/>
                <a:gd name="connsiteY327" fmla="*/ 495064 h 1472279"/>
                <a:gd name="connsiteX328" fmla="*/ 5185009 w 7381875"/>
                <a:gd name="connsiteY328" fmla="*/ 472871 h 1472279"/>
                <a:gd name="connsiteX329" fmla="*/ 5206917 w 7381875"/>
                <a:gd name="connsiteY329" fmla="*/ 496493 h 1472279"/>
                <a:gd name="connsiteX330" fmla="*/ 5217965 w 7381875"/>
                <a:gd name="connsiteY330" fmla="*/ 517734 h 1472279"/>
                <a:gd name="connsiteX331" fmla="*/ 5228919 w 7381875"/>
                <a:gd name="connsiteY331" fmla="*/ 496017 h 1472279"/>
                <a:gd name="connsiteX332" fmla="*/ 5239873 w 7381875"/>
                <a:gd name="connsiteY332" fmla="*/ 503351 h 1472279"/>
                <a:gd name="connsiteX333" fmla="*/ 5261876 w 7381875"/>
                <a:gd name="connsiteY333" fmla="*/ 529259 h 1472279"/>
                <a:gd name="connsiteX334" fmla="*/ 5272830 w 7381875"/>
                <a:gd name="connsiteY334" fmla="*/ 520210 h 1472279"/>
                <a:gd name="connsiteX335" fmla="*/ 5305786 w 7381875"/>
                <a:gd name="connsiteY335" fmla="*/ 524211 h 1472279"/>
                <a:gd name="connsiteX336" fmla="*/ 5316740 w 7381875"/>
                <a:gd name="connsiteY336" fmla="*/ 558977 h 1472279"/>
                <a:gd name="connsiteX337" fmla="*/ 5338742 w 7381875"/>
                <a:gd name="connsiteY337" fmla="*/ 579646 h 1472279"/>
                <a:gd name="connsiteX338" fmla="*/ 5349696 w 7381875"/>
                <a:gd name="connsiteY338" fmla="*/ 579837 h 1472279"/>
                <a:gd name="connsiteX339" fmla="*/ 5360745 w 7381875"/>
                <a:gd name="connsiteY339" fmla="*/ 611650 h 1472279"/>
                <a:gd name="connsiteX340" fmla="*/ 5371699 w 7381875"/>
                <a:gd name="connsiteY340" fmla="*/ 619651 h 1472279"/>
                <a:gd name="connsiteX341" fmla="*/ 5393702 w 7381875"/>
                <a:gd name="connsiteY341" fmla="*/ 621461 h 1472279"/>
                <a:gd name="connsiteX342" fmla="*/ 5404655 w 7381875"/>
                <a:gd name="connsiteY342" fmla="*/ 598506 h 1472279"/>
                <a:gd name="connsiteX343" fmla="*/ 5437612 w 7381875"/>
                <a:gd name="connsiteY343" fmla="*/ 515067 h 1472279"/>
                <a:gd name="connsiteX344" fmla="*/ 5448566 w 7381875"/>
                <a:gd name="connsiteY344" fmla="*/ 429342 h 1472279"/>
                <a:gd name="connsiteX345" fmla="*/ 5481522 w 7381875"/>
                <a:gd name="connsiteY345" fmla="*/ 309993 h 1472279"/>
                <a:gd name="connsiteX346" fmla="*/ 5492571 w 7381875"/>
                <a:gd name="connsiteY346" fmla="*/ 277989 h 1472279"/>
                <a:gd name="connsiteX347" fmla="*/ 5503525 w 7381875"/>
                <a:gd name="connsiteY347" fmla="*/ 274275 h 1472279"/>
                <a:gd name="connsiteX348" fmla="*/ 5514479 w 7381875"/>
                <a:gd name="connsiteY348" fmla="*/ 280942 h 1472279"/>
                <a:gd name="connsiteX349" fmla="*/ 5525528 w 7381875"/>
                <a:gd name="connsiteY349" fmla="*/ 298373 h 1472279"/>
                <a:gd name="connsiteX350" fmla="*/ 5536481 w 7381875"/>
                <a:gd name="connsiteY350" fmla="*/ 262464 h 1472279"/>
                <a:gd name="connsiteX351" fmla="*/ 5569438 w 7381875"/>
                <a:gd name="connsiteY351" fmla="*/ 243318 h 1472279"/>
                <a:gd name="connsiteX352" fmla="*/ 5580392 w 7381875"/>
                <a:gd name="connsiteY352" fmla="*/ 191788 h 1472279"/>
                <a:gd name="connsiteX353" fmla="*/ 5613348 w 7381875"/>
                <a:gd name="connsiteY353" fmla="*/ 95014 h 1472279"/>
                <a:gd name="connsiteX354" fmla="*/ 5624397 w 7381875"/>
                <a:gd name="connsiteY354" fmla="*/ 141115 h 1472279"/>
                <a:gd name="connsiteX355" fmla="*/ 5657354 w 7381875"/>
                <a:gd name="connsiteY355" fmla="*/ 178453 h 1472279"/>
                <a:gd name="connsiteX356" fmla="*/ 5668308 w 7381875"/>
                <a:gd name="connsiteY356" fmla="*/ 251510 h 1472279"/>
                <a:gd name="connsiteX357" fmla="*/ 5690310 w 7381875"/>
                <a:gd name="connsiteY357" fmla="*/ 289896 h 1472279"/>
                <a:gd name="connsiteX358" fmla="*/ 5701264 w 7381875"/>
                <a:gd name="connsiteY358" fmla="*/ 295992 h 1472279"/>
                <a:gd name="connsiteX359" fmla="*/ 5712218 w 7381875"/>
                <a:gd name="connsiteY359" fmla="*/ 281037 h 1472279"/>
                <a:gd name="connsiteX360" fmla="*/ 5723267 w 7381875"/>
                <a:gd name="connsiteY360" fmla="*/ 287514 h 1472279"/>
                <a:gd name="connsiteX361" fmla="*/ 5745174 w 7381875"/>
                <a:gd name="connsiteY361" fmla="*/ 336187 h 1472279"/>
                <a:gd name="connsiteX362" fmla="*/ 5756223 w 7381875"/>
                <a:gd name="connsiteY362" fmla="*/ 324567 h 1472279"/>
                <a:gd name="connsiteX363" fmla="*/ 5778131 w 7381875"/>
                <a:gd name="connsiteY363" fmla="*/ 354570 h 1472279"/>
                <a:gd name="connsiteX364" fmla="*/ 5789180 w 7381875"/>
                <a:gd name="connsiteY364" fmla="*/ 378288 h 1472279"/>
                <a:gd name="connsiteX365" fmla="*/ 5800133 w 7381875"/>
                <a:gd name="connsiteY365" fmla="*/ 307708 h 1472279"/>
                <a:gd name="connsiteX366" fmla="*/ 5811087 w 7381875"/>
                <a:gd name="connsiteY366" fmla="*/ 295325 h 1472279"/>
                <a:gd name="connsiteX367" fmla="*/ 5822136 w 7381875"/>
                <a:gd name="connsiteY367" fmla="*/ 289039 h 1472279"/>
                <a:gd name="connsiteX368" fmla="*/ 5833090 w 7381875"/>
                <a:gd name="connsiteY368" fmla="*/ 292372 h 1472279"/>
                <a:gd name="connsiteX369" fmla="*/ 5866046 w 7381875"/>
                <a:gd name="connsiteY369" fmla="*/ 300945 h 1472279"/>
                <a:gd name="connsiteX370" fmla="*/ 5877000 w 7381875"/>
                <a:gd name="connsiteY370" fmla="*/ 296278 h 1472279"/>
                <a:gd name="connsiteX371" fmla="*/ 5899003 w 7381875"/>
                <a:gd name="connsiteY371" fmla="*/ 259892 h 1472279"/>
                <a:gd name="connsiteX372" fmla="*/ 5909957 w 7381875"/>
                <a:gd name="connsiteY372" fmla="*/ 224745 h 1472279"/>
                <a:gd name="connsiteX373" fmla="*/ 5920910 w 7381875"/>
                <a:gd name="connsiteY373" fmla="*/ 180835 h 1472279"/>
                <a:gd name="connsiteX374" fmla="*/ 5931960 w 7381875"/>
                <a:gd name="connsiteY374" fmla="*/ 211791 h 1472279"/>
                <a:gd name="connsiteX375" fmla="*/ 5953867 w 7381875"/>
                <a:gd name="connsiteY375" fmla="*/ 157974 h 1472279"/>
                <a:gd name="connsiteX376" fmla="*/ 5964916 w 7381875"/>
                <a:gd name="connsiteY376" fmla="*/ 112826 h 1472279"/>
                <a:gd name="connsiteX377" fmla="*/ 5975870 w 7381875"/>
                <a:gd name="connsiteY377" fmla="*/ 275322 h 1472279"/>
                <a:gd name="connsiteX378" fmla="*/ 5986824 w 7381875"/>
                <a:gd name="connsiteY378" fmla="*/ 316280 h 1472279"/>
                <a:gd name="connsiteX379" fmla="*/ 5997873 w 7381875"/>
                <a:gd name="connsiteY379" fmla="*/ 341235 h 1472279"/>
                <a:gd name="connsiteX380" fmla="*/ 6008827 w 7381875"/>
                <a:gd name="connsiteY380" fmla="*/ 341140 h 1472279"/>
                <a:gd name="connsiteX381" fmla="*/ 6019780 w 7381875"/>
                <a:gd name="connsiteY381" fmla="*/ 364191 h 1472279"/>
                <a:gd name="connsiteX382" fmla="*/ 6030829 w 7381875"/>
                <a:gd name="connsiteY382" fmla="*/ 362953 h 1472279"/>
                <a:gd name="connsiteX383" fmla="*/ 6041783 w 7381875"/>
                <a:gd name="connsiteY383" fmla="*/ 364762 h 1472279"/>
                <a:gd name="connsiteX384" fmla="*/ 6052737 w 7381875"/>
                <a:gd name="connsiteY384" fmla="*/ 359238 h 1472279"/>
                <a:gd name="connsiteX385" fmla="*/ 6074739 w 7381875"/>
                <a:gd name="connsiteY385" fmla="*/ 408768 h 1472279"/>
                <a:gd name="connsiteX386" fmla="*/ 6085693 w 7381875"/>
                <a:gd name="connsiteY386" fmla="*/ 430770 h 1472279"/>
                <a:gd name="connsiteX387" fmla="*/ 6096742 w 7381875"/>
                <a:gd name="connsiteY387" fmla="*/ 451059 h 1472279"/>
                <a:gd name="connsiteX388" fmla="*/ 6107695 w 7381875"/>
                <a:gd name="connsiteY388" fmla="*/ 447725 h 1472279"/>
                <a:gd name="connsiteX389" fmla="*/ 6129699 w 7381875"/>
                <a:gd name="connsiteY389" fmla="*/ 474871 h 1472279"/>
                <a:gd name="connsiteX390" fmla="*/ 6140652 w 7381875"/>
                <a:gd name="connsiteY390" fmla="*/ 494016 h 1472279"/>
                <a:gd name="connsiteX391" fmla="*/ 6151606 w 7381875"/>
                <a:gd name="connsiteY391" fmla="*/ 452297 h 1472279"/>
                <a:gd name="connsiteX392" fmla="*/ 6162655 w 7381875"/>
                <a:gd name="connsiteY392" fmla="*/ 448582 h 1472279"/>
                <a:gd name="connsiteX393" fmla="*/ 6173609 w 7381875"/>
                <a:gd name="connsiteY393" fmla="*/ 452297 h 1472279"/>
                <a:gd name="connsiteX394" fmla="*/ 6184562 w 7381875"/>
                <a:gd name="connsiteY394" fmla="*/ 466013 h 1472279"/>
                <a:gd name="connsiteX395" fmla="*/ 6206565 w 7381875"/>
                <a:gd name="connsiteY395" fmla="*/ 500589 h 1472279"/>
                <a:gd name="connsiteX396" fmla="*/ 6217519 w 7381875"/>
                <a:gd name="connsiteY396" fmla="*/ 524401 h 1472279"/>
                <a:gd name="connsiteX397" fmla="*/ 6228568 w 7381875"/>
                <a:gd name="connsiteY397" fmla="*/ 553453 h 1472279"/>
                <a:gd name="connsiteX398" fmla="*/ 6239522 w 7381875"/>
                <a:gd name="connsiteY398" fmla="*/ 530783 h 1472279"/>
                <a:gd name="connsiteX399" fmla="*/ 6261524 w 7381875"/>
                <a:gd name="connsiteY399" fmla="*/ 563168 h 1472279"/>
                <a:gd name="connsiteX400" fmla="*/ 6272478 w 7381875"/>
                <a:gd name="connsiteY400" fmla="*/ 591172 h 1472279"/>
                <a:gd name="connsiteX401" fmla="*/ 6283432 w 7381875"/>
                <a:gd name="connsiteY401" fmla="*/ 577265 h 1472279"/>
                <a:gd name="connsiteX402" fmla="*/ 6294481 w 7381875"/>
                <a:gd name="connsiteY402" fmla="*/ 602792 h 1472279"/>
                <a:gd name="connsiteX403" fmla="*/ 6316389 w 7381875"/>
                <a:gd name="connsiteY403" fmla="*/ 678421 h 1472279"/>
                <a:gd name="connsiteX404" fmla="*/ 6327437 w 7381875"/>
                <a:gd name="connsiteY404" fmla="*/ 633844 h 1472279"/>
                <a:gd name="connsiteX405" fmla="*/ 6426307 w 7381875"/>
                <a:gd name="connsiteY405" fmla="*/ 1221250 h 1472279"/>
                <a:gd name="connsiteX406" fmla="*/ 6437261 w 7381875"/>
                <a:gd name="connsiteY406" fmla="*/ 1258588 h 1472279"/>
                <a:gd name="connsiteX407" fmla="*/ 6448214 w 7381875"/>
                <a:gd name="connsiteY407" fmla="*/ 1286497 h 1472279"/>
                <a:gd name="connsiteX408" fmla="*/ 6459264 w 7381875"/>
                <a:gd name="connsiteY408" fmla="*/ 1290973 h 1472279"/>
                <a:gd name="connsiteX409" fmla="*/ 6481171 w 7381875"/>
                <a:gd name="connsiteY409" fmla="*/ 1321453 h 1472279"/>
                <a:gd name="connsiteX410" fmla="*/ 6492125 w 7381875"/>
                <a:gd name="connsiteY410" fmla="*/ 1342980 h 1472279"/>
                <a:gd name="connsiteX411" fmla="*/ 6503174 w 7381875"/>
                <a:gd name="connsiteY411" fmla="*/ 1309738 h 1472279"/>
                <a:gd name="connsiteX412" fmla="*/ 6514128 w 7381875"/>
                <a:gd name="connsiteY412" fmla="*/ 1307547 h 1472279"/>
                <a:gd name="connsiteX413" fmla="*/ 6525081 w 7381875"/>
                <a:gd name="connsiteY413" fmla="*/ 1312976 h 1472279"/>
                <a:gd name="connsiteX414" fmla="*/ 6536130 w 7381875"/>
                <a:gd name="connsiteY414" fmla="*/ 1328883 h 1472279"/>
                <a:gd name="connsiteX415" fmla="*/ 6569086 w 7381875"/>
                <a:gd name="connsiteY415" fmla="*/ 1373269 h 1472279"/>
                <a:gd name="connsiteX416" fmla="*/ 6580040 w 7381875"/>
                <a:gd name="connsiteY416" fmla="*/ 1392129 h 1472279"/>
                <a:gd name="connsiteX417" fmla="*/ 6602043 w 7381875"/>
                <a:gd name="connsiteY417" fmla="*/ 1337646 h 1472279"/>
                <a:gd name="connsiteX418" fmla="*/ 6612997 w 7381875"/>
                <a:gd name="connsiteY418" fmla="*/ 1321072 h 1472279"/>
                <a:gd name="connsiteX419" fmla="*/ 6623951 w 7381875"/>
                <a:gd name="connsiteY419" fmla="*/ 1305547 h 1472279"/>
                <a:gd name="connsiteX420" fmla="*/ 6635000 w 7381875"/>
                <a:gd name="connsiteY420" fmla="*/ 1241443 h 1472279"/>
                <a:gd name="connsiteX421" fmla="*/ 6667956 w 7381875"/>
                <a:gd name="connsiteY421" fmla="*/ 1086376 h 1472279"/>
                <a:gd name="connsiteX422" fmla="*/ 6678910 w 7381875"/>
                <a:gd name="connsiteY422" fmla="*/ 1109046 h 1472279"/>
                <a:gd name="connsiteX423" fmla="*/ 6700913 w 7381875"/>
                <a:gd name="connsiteY423" fmla="*/ 1032369 h 1472279"/>
                <a:gd name="connsiteX424" fmla="*/ 6711867 w 7381875"/>
                <a:gd name="connsiteY424" fmla="*/ 975410 h 1472279"/>
                <a:gd name="connsiteX425" fmla="*/ 6722820 w 7381875"/>
                <a:gd name="connsiteY425" fmla="*/ 976267 h 1472279"/>
                <a:gd name="connsiteX426" fmla="*/ 6733869 w 7381875"/>
                <a:gd name="connsiteY426" fmla="*/ 933595 h 1472279"/>
                <a:gd name="connsiteX427" fmla="*/ 6755777 w 7381875"/>
                <a:gd name="connsiteY427" fmla="*/ 829201 h 1472279"/>
                <a:gd name="connsiteX428" fmla="*/ 6766826 w 7381875"/>
                <a:gd name="connsiteY428" fmla="*/ 753192 h 1472279"/>
                <a:gd name="connsiteX429" fmla="*/ 6821690 w 7381875"/>
                <a:gd name="connsiteY429" fmla="*/ 468299 h 1472279"/>
                <a:gd name="connsiteX430" fmla="*/ 6832739 w 7381875"/>
                <a:gd name="connsiteY430" fmla="*/ 454393 h 1472279"/>
                <a:gd name="connsiteX431" fmla="*/ 6843692 w 7381875"/>
                <a:gd name="connsiteY431" fmla="*/ 457822 h 1472279"/>
                <a:gd name="connsiteX432" fmla="*/ 6854646 w 7381875"/>
                <a:gd name="connsiteY432" fmla="*/ 374764 h 1472279"/>
                <a:gd name="connsiteX433" fmla="*/ 6876649 w 7381875"/>
                <a:gd name="connsiteY433" fmla="*/ 339807 h 1472279"/>
                <a:gd name="connsiteX434" fmla="*/ 6887603 w 7381875"/>
                <a:gd name="connsiteY434" fmla="*/ 338378 h 1472279"/>
                <a:gd name="connsiteX435" fmla="*/ 6920559 w 7381875"/>
                <a:gd name="connsiteY435" fmla="*/ 333044 h 1472279"/>
                <a:gd name="connsiteX436" fmla="*/ 6931608 w 7381875"/>
                <a:gd name="connsiteY436" fmla="*/ 323805 h 1472279"/>
                <a:gd name="connsiteX437" fmla="*/ 6953516 w 7381875"/>
                <a:gd name="connsiteY437" fmla="*/ 280180 h 1472279"/>
                <a:gd name="connsiteX438" fmla="*/ 6964565 w 7381875"/>
                <a:gd name="connsiteY438" fmla="*/ 242366 h 1472279"/>
                <a:gd name="connsiteX439" fmla="*/ 6975519 w 7381875"/>
                <a:gd name="connsiteY439" fmla="*/ 196170 h 1472279"/>
                <a:gd name="connsiteX440" fmla="*/ 6986472 w 7381875"/>
                <a:gd name="connsiteY440" fmla="*/ 225316 h 1472279"/>
                <a:gd name="connsiteX441" fmla="*/ 7008475 w 7381875"/>
                <a:gd name="connsiteY441" fmla="*/ 168738 h 1472279"/>
                <a:gd name="connsiteX442" fmla="*/ 7019429 w 7381875"/>
                <a:gd name="connsiteY442" fmla="*/ 122446 h 1472279"/>
                <a:gd name="connsiteX443" fmla="*/ 7030478 w 7381875"/>
                <a:gd name="connsiteY443" fmla="*/ 283990 h 1472279"/>
                <a:gd name="connsiteX444" fmla="*/ 7041431 w 7381875"/>
                <a:gd name="connsiteY444" fmla="*/ 323900 h 1472279"/>
                <a:gd name="connsiteX445" fmla="*/ 7052385 w 7381875"/>
                <a:gd name="connsiteY445" fmla="*/ 347998 h 1472279"/>
                <a:gd name="connsiteX446" fmla="*/ 7063434 w 7381875"/>
                <a:gd name="connsiteY446" fmla="*/ 347046 h 1472279"/>
                <a:gd name="connsiteX447" fmla="*/ 7074388 w 7381875"/>
                <a:gd name="connsiteY447" fmla="*/ 369239 h 1472279"/>
                <a:gd name="connsiteX448" fmla="*/ 7085342 w 7381875"/>
                <a:gd name="connsiteY448" fmla="*/ 367239 h 1472279"/>
                <a:gd name="connsiteX449" fmla="*/ 7096296 w 7381875"/>
                <a:gd name="connsiteY449" fmla="*/ 368287 h 1472279"/>
                <a:gd name="connsiteX450" fmla="*/ 7107344 w 7381875"/>
                <a:gd name="connsiteY450" fmla="*/ 362095 h 1472279"/>
                <a:gd name="connsiteX451" fmla="*/ 7129252 w 7381875"/>
                <a:gd name="connsiteY451" fmla="*/ 410292 h 1472279"/>
                <a:gd name="connsiteX452" fmla="*/ 7140301 w 7381875"/>
                <a:gd name="connsiteY452" fmla="*/ 431723 h 1472279"/>
                <a:gd name="connsiteX453" fmla="*/ 7151255 w 7381875"/>
                <a:gd name="connsiteY453" fmla="*/ 451345 h 1472279"/>
                <a:gd name="connsiteX454" fmla="*/ 7162208 w 7381875"/>
                <a:gd name="connsiteY454" fmla="*/ 447535 h 1472279"/>
                <a:gd name="connsiteX455" fmla="*/ 7184211 w 7381875"/>
                <a:gd name="connsiteY455" fmla="*/ 473443 h 1472279"/>
                <a:gd name="connsiteX456" fmla="*/ 7195165 w 7381875"/>
                <a:gd name="connsiteY456" fmla="*/ 492112 h 1472279"/>
                <a:gd name="connsiteX457" fmla="*/ 7206214 w 7381875"/>
                <a:gd name="connsiteY457" fmla="*/ 449820 h 1472279"/>
                <a:gd name="connsiteX458" fmla="*/ 7217168 w 7381875"/>
                <a:gd name="connsiteY458" fmla="*/ 445534 h 1472279"/>
                <a:gd name="connsiteX459" fmla="*/ 7228121 w 7381875"/>
                <a:gd name="connsiteY459" fmla="*/ 448678 h 1472279"/>
                <a:gd name="connsiteX460" fmla="*/ 7239171 w 7381875"/>
                <a:gd name="connsiteY460" fmla="*/ 461917 h 1472279"/>
                <a:gd name="connsiteX461" fmla="*/ 7261078 w 7381875"/>
                <a:gd name="connsiteY461" fmla="*/ 495541 h 1472279"/>
                <a:gd name="connsiteX462" fmla="*/ 7272127 w 7381875"/>
                <a:gd name="connsiteY462" fmla="*/ 518877 h 1472279"/>
                <a:gd name="connsiteX463" fmla="*/ 7283081 w 7381875"/>
                <a:gd name="connsiteY463" fmla="*/ 547452 h 1472279"/>
                <a:gd name="connsiteX464" fmla="*/ 7294035 w 7381875"/>
                <a:gd name="connsiteY464" fmla="*/ 524306 h 1472279"/>
                <a:gd name="connsiteX465" fmla="*/ 7316037 w 7381875"/>
                <a:gd name="connsiteY465" fmla="*/ 558787 h 1472279"/>
                <a:gd name="connsiteX466" fmla="*/ 7326991 w 7381875"/>
                <a:gd name="connsiteY466" fmla="*/ 588600 h 1472279"/>
                <a:gd name="connsiteX467" fmla="*/ 7338040 w 7381875"/>
                <a:gd name="connsiteY467" fmla="*/ 576789 h 1472279"/>
                <a:gd name="connsiteX468" fmla="*/ 7348994 w 7381875"/>
                <a:gd name="connsiteY468" fmla="*/ 601173 h 1472279"/>
                <a:gd name="connsiteX469" fmla="*/ 7381950 w 7381875"/>
                <a:gd name="connsiteY469" fmla="*/ 686422 h 147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7381875" h="1472279">
                  <a:moveTo>
                    <a:pt x="75" y="716235"/>
                  </a:moveTo>
                  <a:lnTo>
                    <a:pt x="33032" y="855871"/>
                  </a:lnTo>
                  <a:lnTo>
                    <a:pt x="43985" y="951693"/>
                  </a:lnTo>
                  <a:lnTo>
                    <a:pt x="98945" y="1268018"/>
                  </a:lnTo>
                  <a:lnTo>
                    <a:pt x="109898" y="1312024"/>
                  </a:lnTo>
                  <a:lnTo>
                    <a:pt x="131901" y="1360220"/>
                  </a:lnTo>
                  <a:lnTo>
                    <a:pt x="142855" y="1376317"/>
                  </a:lnTo>
                  <a:lnTo>
                    <a:pt x="164858" y="1415370"/>
                  </a:lnTo>
                  <a:lnTo>
                    <a:pt x="175811" y="1379842"/>
                  </a:lnTo>
                  <a:lnTo>
                    <a:pt x="186860" y="1377746"/>
                  </a:lnTo>
                  <a:lnTo>
                    <a:pt x="197814" y="1384223"/>
                  </a:lnTo>
                  <a:lnTo>
                    <a:pt x="252773" y="1472329"/>
                  </a:lnTo>
                  <a:lnTo>
                    <a:pt x="263727" y="1434134"/>
                  </a:lnTo>
                  <a:lnTo>
                    <a:pt x="296684" y="1375936"/>
                  </a:lnTo>
                  <a:lnTo>
                    <a:pt x="307637" y="1305737"/>
                  </a:lnTo>
                  <a:lnTo>
                    <a:pt x="340594" y="1126096"/>
                  </a:lnTo>
                  <a:lnTo>
                    <a:pt x="351548" y="1139431"/>
                  </a:lnTo>
                  <a:lnTo>
                    <a:pt x="373550" y="1003604"/>
                  </a:lnTo>
                  <a:lnTo>
                    <a:pt x="384504" y="907211"/>
                  </a:lnTo>
                  <a:lnTo>
                    <a:pt x="406507" y="794054"/>
                  </a:lnTo>
                  <a:lnTo>
                    <a:pt x="417461" y="724331"/>
                  </a:lnTo>
                  <a:lnTo>
                    <a:pt x="450417" y="505732"/>
                  </a:lnTo>
                  <a:lnTo>
                    <a:pt x="461466" y="466870"/>
                  </a:lnTo>
                  <a:lnTo>
                    <a:pt x="472420" y="441248"/>
                  </a:lnTo>
                  <a:lnTo>
                    <a:pt x="483374" y="376573"/>
                  </a:lnTo>
                  <a:lnTo>
                    <a:pt x="494423" y="360571"/>
                  </a:lnTo>
                  <a:lnTo>
                    <a:pt x="505376" y="361524"/>
                  </a:lnTo>
                  <a:lnTo>
                    <a:pt x="516330" y="378193"/>
                  </a:lnTo>
                  <a:lnTo>
                    <a:pt x="527379" y="307041"/>
                  </a:lnTo>
                  <a:lnTo>
                    <a:pt x="549287" y="287419"/>
                  </a:lnTo>
                  <a:lnTo>
                    <a:pt x="560336" y="291896"/>
                  </a:lnTo>
                  <a:lnTo>
                    <a:pt x="593292" y="299326"/>
                  </a:lnTo>
                  <a:lnTo>
                    <a:pt x="604246" y="292563"/>
                  </a:lnTo>
                  <a:lnTo>
                    <a:pt x="626249" y="252462"/>
                  </a:lnTo>
                  <a:lnTo>
                    <a:pt x="637202" y="215982"/>
                  </a:lnTo>
                  <a:lnTo>
                    <a:pt x="648156" y="170833"/>
                  </a:lnTo>
                  <a:lnTo>
                    <a:pt x="659205" y="200742"/>
                  </a:lnTo>
                  <a:lnTo>
                    <a:pt x="681113" y="145401"/>
                  </a:lnTo>
                  <a:lnTo>
                    <a:pt x="692162" y="99681"/>
                  </a:lnTo>
                  <a:lnTo>
                    <a:pt x="703115" y="261511"/>
                  </a:lnTo>
                  <a:lnTo>
                    <a:pt x="714069" y="301802"/>
                  </a:lnTo>
                  <a:lnTo>
                    <a:pt x="725118" y="326186"/>
                  </a:lnTo>
                  <a:lnTo>
                    <a:pt x="736072" y="325424"/>
                  </a:lnTo>
                  <a:lnTo>
                    <a:pt x="747026" y="347808"/>
                  </a:lnTo>
                  <a:lnTo>
                    <a:pt x="758075" y="345998"/>
                  </a:lnTo>
                  <a:lnTo>
                    <a:pt x="769028" y="347236"/>
                  </a:lnTo>
                  <a:lnTo>
                    <a:pt x="779982" y="341140"/>
                  </a:lnTo>
                  <a:lnTo>
                    <a:pt x="801985" y="389527"/>
                  </a:lnTo>
                  <a:lnTo>
                    <a:pt x="812938" y="411054"/>
                  </a:lnTo>
                  <a:lnTo>
                    <a:pt x="823988" y="430770"/>
                  </a:lnTo>
                  <a:lnTo>
                    <a:pt x="834941" y="426960"/>
                  </a:lnTo>
                  <a:lnTo>
                    <a:pt x="856944" y="453059"/>
                  </a:lnTo>
                  <a:lnTo>
                    <a:pt x="867898" y="471823"/>
                  </a:lnTo>
                  <a:lnTo>
                    <a:pt x="878852" y="429628"/>
                  </a:lnTo>
                  <a:lnTo>
                    <a:pt x="889901" y="425437"/>
                  </a:lnTo>
                  <a:lnTo>
                    <a:pt x="900854" y="428675"/>
                  </a:lnTo>
                  <a:lnTo>
                    <a:pt x="911808" y="441915"/>
                  </a:lnTo>
                  <a:lnTo>
                    <a:pt x="933811" y="475729"/>
                  </a:lnTo>
                  <a:lnTo>
                    <a:pt x="944765" y="499160"/>
                  </a:lnTo>
                  <a:lnTo>
                    <a:pt x="955718" y="527830"/>
                  </a:lnTo>
                  <a:lnTo>
                    <a:pt x="966767" y="504685"/>
                  </a:lnTo>
                  <a:lnTo>
                    <a:pt x="988675" y="537736"/>
                  </a:lnTo>
                  <a:lnTo>
                    <a:pt x="999724" y="566406"/>
                  </a:lnTo>
                  <a:lnTo>
                    <a:pt x="1010678" y="553167"/>
                  </a:lnTo>
                  <a:lnTo>
                    <a:pt x="1021631" y="578599"/>
                  </a:lnTo>
                  <a:lnTo>
                    <a:pt x="1065637" y="718997"/>
                  </a:lnTo>
                  <a:lnTo>
                    <a:pt x="1076591" y="769384"/>
                  </a:lnTo>
                  <a:lnTo>
                    <a:pt x="1087544" y="825201"/>
                  </a:lnTo>
                  <a:lnTo>
                    <a:pt x="1098593" y="919594"/>
                  </a:lnTo>
                  <a:lnTo>
                    <a:pt x="1153457" y="1236871"/>
                  </a:lnTo>
                  <a:lnTo>
                    <a:pt x="1164506" y="1280972"/>
                  </a:lnTo>
                  <a:lnTo>
                    <a:pt x="1186414" y="1330311"/>
                  </a:lnTo>
                  <a:lnTo>
                    <a:pt x="1197463" y="1346980"/>
                  </a:lnTo>
                  <a:lnTo>
                    <a:pt x="1219370" y="1386890"/>
                  </a:lnTo>
                  <a:lnTo>
                    <a:pt x="1230419" y="1352124"/>
                  </a:lnTo>
                  <a:lnTo>
                    <a:pt x="1241373" y="1351933"/>
                  </a:lnTo>
                  <a:lnTo>
                    <a:pt x="1252327" y="1360982"/>
                  </a:lnTo>
                  <a:lnTo>
                    <a:pt x="1307286" y="1456804"/>
                  </a:lnTo>
                  <a:lnTo>
                    <a:pt x="1318240" y="1417656"/>
                  </a:lnTo>
                  <a:lnTo>
                    <a:pt x="1351196" y="1365554"/>
                  </a:lnTo>
                  <a:lnTo>
                    <a:pt x="1362245" y="1298784"/>
                  </a:lnTo>
                  <a:lnTo>
                    <a:pt x="1395202" y="1129429"/>
                  </a:lnTo>
                  <a:lnTo>
                    <a:pt x="1406156" y="1146098"/>
                  </a:lnTo>
                  <a:lnTo>
                    <a:pt x="1428158" y="1055992"/>
                  </a:lnTo>
                  <a:lnTo>
                    <a:pt x="1439112" y="991698"/>
                  </a:lnTo>
                  <a:lnTo>
                    <a:pt x="1450066" y="985030"/>
                  </a:lnTo>
                  <a:lnTo>
                    <a:pt x="1461115" y="936357"/>
                  </a:lnTo>
                  <a:lnTo>
                    <a:pt x="1494071" y="741190"/>
                  </a:lnTo>
                  <a:lnTo>
                    <a:pt x="1505025" y="674706"/>
                  </a:lnTo>
                  <a:lnTo>
                    <a:pt x="1548935" y="438676"/>
                  </a:lnTo>
                  <a:lnTo>
                    <a:pt x="1559889" y="422198"/>
                  </a:lnTo>
                  <a:lnTo>
                    <a:pt x="1570938" y="423341"/>
                  </a:lnTo>
                  <a:lnTo>
                    <a:pt x="1581892" y="338092"/>
                  </a:lnTo>
                  <a:lnTo>
                    <a:pt x="1603895" y="302088"/>
                  </a:lnTo>
                  <a:lnTo>
                    <a:pt x="1614848" y="301040"/>
                  </a:lnTo>
                  <a:lnTo>
                    <a:pt x="1647805" y="296754"/>
                  </a:lnTo>
                  <a:lnTo>
                    <a:pt x="1658759" y="287514"/>
                  </a:lnTo>
                  <a:lnTo>
                    <a:pt x="1680761" y="243699"/>
                  </a:lnTo>
                  <a:lnTo>
                    <a:pt x="1691715" y="205790"/>
                  </a:lnTo>
                  <a:lnTo>
                    <a:pt x="1702764" y="159403"/>
                  </a:lnTo>
                  <a:lnTo>
                    <a:pt x="1713718" y="188455"/>
                  </a:lnTo>
                  <a:lnTo>
                    <a:pt x="1735721" y="131781"/>
                  </a:lnTo>
                  <a:lnTo>
                    <a:pt x="1746674" y="85394"/>
                  </a:lnTo>
                  <a:lnTo>
                    <a:pt x="1757628" y="246843"/>
                  </a:lnTo>
                  <a:lnTo>
                    <a:pt x="1768677" y="286848"/>
                  </a:lnTo>
                  <a:lnTo>
                    <a:pt x="1779631" y="310851"/>
                  </a:lnTo>
                  <a:lnTo>
                    <a:pt x="1790585" y="309803"/>
                  </a:lnTo>
                  <a:lnTo>
                    <a:pt x="1801634" y="331996"/>
                  </a:lnTo>
                  <a:lnTo>
                    <a:pt x="1812587" y="329901"/>
                  </a:lnTo>
                  <a:lnTo>
                    <a:pt x="1823541" y="330949"/>
                  </a:lnTo>
                  <a:lnTo>
                    <a:pt x="1834590" y="324662"/>
                  </a:lnTo>
                  <a:lnTo>
                    <a:pt x="1856498" y="372668"/>
                  </a:lnTo>
                  <a:lnTo>
                    <a:pt x="1867547" y="394004"/>
                  </a:lnTo>
                  <a:lnTo>
                    <a:pt x="1878500" y="413626"/>
                  </a:lnTo>
                  <a:lnTo>
                    <a:pt x="1889454" y="409625"/>
                  </a:lnTo>
                  <a:lnTo>
                    <a:pt x="1911457" y="435438"/>
                  </a:lnTo>
                  <a:lnTo>
                    <a:pt x="1922411" y="454012"/>
                  </a:lnTo>
                  <a:lnTo>
                    <a:pt x="1933460" y="411625"/>
                  </a:lnTo>
                  <a:lnTo>
                    <a:pt x="1944413" y="407339"/>
                  </a:lnTo>
                  <a:lnTo>
                    <a:pt x="1955367" y="410387"/>
                  </a:lnTo>
                  <a:lnTo>
                    <a:pt x="1966416" y="423531"/>
                  </a:lnTo>
                  <a:lnTo>
                    <a:pt x="1988324" y="456964"/>
                  </a:lnTo>
                  <a:lnTo>
                    <a:pt x="1999373" y="480205"/>
                  </a:lnTo>
                  <a:lnTo>
                    <a:pt x="2010326" y="508685"/>
                  </a:lnTo>
                  <a:lnTo>
                    <a:pt x="2021280" y="485349"/>
                  </a:lnTo>
                  <a:lnTo>
                    <a:pt x="2043283" y="516781"/>
                  </a:lnTo>
                  <a:lnTo>
                    <a:pt x="2054237" y="544404"/>
                  </a:lnTo>
                  <a:lnTo>
                    <a:pt x="2065286" y="530021"/>
                  </a:lnTo>
                  <a:lnTo>
                    <a:pt x="2076239" y="554786"/>
                  </a:lnTo>
                  <a:lnTo>
                    <a:pt x="2120150" y="704710"/>
                  </a:lnTo>
                  <a:lnTo>
                    <a:pt x="2131199" y="757573"/>
                  </a:lnTo>
                  <a:lnTo>
                    <a:pt x="2153106" y="897400"/>
                  </a:lnTo>
                  <a:lnTo>
                    <a:pt x="2164060" y="965790"/>
                  </a:lnTo>
                  <a:lnTo>
                    <a:pt x="2219019" y="1246873"/>
                  </a:lnTo>
                  <a:lnTo>
                    <a:pt x="2229973" y="1280496"/>
                  </a:lnTo>
                  <a:lnTo>
                    <a:pt x="2251976" y="1295164"/>
                  </a:lnTo>
                  <a:lnTo>
                    <a:pt x="2262929" y="1295831"/>
                  </a:lnTo>
                  <a:lnTo>
                    <a:pt x="2273978" y="1295355"/>
                  </a:lnTo>
                  <a:lnTo>
                    <a:pt x="2284932" y="1236205"/>
                  </a:lnTo>
                  <a:lnTo>
                    <a:pt x="2295886" y="1225536"/>
                  </a:lnTo>
                  <a:lnTo>
                    <a:pt x="2306935" y="1229823"/>
                  </a:lnTo>
                  <a:lnTo>
                    <a:pt x="2361799" y="1343265"/>
                  </a:lnTo>
                  <a:lnTo>
                    <a:pt x="2372848" y="1309928"/>
                  </a:lnTo>
                  <a:lnTo>
                    <a:pt x="2405804" y="1267447"/>
                  </a:lnTo>
                  <a:lnTo>
                    <a:pt x="2416758" y="1203248"/>
                  </a:lnTo>
                  <a:lnTo>
                    <a:pt x="2449715" y="1044085"/>
                  </a:lnTo>
                  <a:lnTo>
                    <a:pt x="2460668" y="1064659"/>
                  </a:lnTo>
                  <a:lnTo>
                    <a:pt x="2482671" y="983411"/>
                  </a:lnTo>
                  <a:lnTo>
                    <a:pt x="2493625" y="923880"/>
                  </a:lnTo>
                  <a:lnTo>
                    <a:pt x="2504674" y="922070"/>
                  </a:lnTo>
                  <a:lnTo>
                    <a:pt x="2515628" y="877017"/>
                  </a:lnTo>
                  <a:lnTo>
                    <a:pt x="2537630" y="768241"/>
                  </a:lnTo>
                  <a:lnTo>
                    <a:pt x="2548584" y="690231"/>
                  </a:lnTo>
                  <a:lnTo>
                    <a:pt x="2603543" y="401814"/>
                  </a:lnTo>
                  <a:lnTo>
                    <a:pt x="2614497" y="387527"/>
                  </a:lnTo>
                  <a:lnTo>
                    <a:pt x="2625451" y="390575"/>
                  </a:lnTo>
                  <a:lnTo>
                    <a:pt x="2636500" y="307231"/>
                  </a:lnTo>
                  <a:lnTo>
                    <a:pt x="2658407" y="270084"/>
                  </a:lnTo>
                  <a:lnTo>
                    <a:pt x="2669456" y="267226"/>
                  </a:lnTo>
                  <a:lnTo>
                    <a:pt x="2702413" y="258463"/>
                  </a:lnTo>
                  <a:lnTo>
                    <a:pt x="2713366" y="248462"/>
                  </a:lnTo>
                  <a:lnTo>
                    <a:pt x="2735370" y="203599"/>
                  </a:lnTo>
                  <a:lnTo>
                    <a:pt x="2746323" y="165309"/>
                  </a:lnTo>
                  <a:lnTo>
                    <a:pt x="2757277" y="118636"/>
                  </a:lnTo>
                  <a:lnTo>
                    <a:pt x="2768326" y="147306"/>
                  </a:lnTo>
                  <a:lnTo>
                    <a:pt x="2790233" y="89680"/>
                  </a:lnTo>
                  <a:lnTo>
                    <a:pt x="2801187" y="43008"/>
                  </a:lnTo>
                  <a:lnTo>
                    <a:pt x="2812236" y="203980"/>
                  </a:lnTo>
                  <a:lnTo>
                    <a:pt x="2823190" y="243509"/>
                  </a:lnTo>
                  <a:lnTo>
                    <a:pt x="2834144" y="267131"/>
                  </a:lnTo>
                  <a:lnTo>
                    <a:pt x="2845193" y="265702"/>
                  </a:lnTo>
                  <a:lnTo>
                    <a:pt x="2856146" y="287514"/>
                  </a:lnTo>
                  <a:lnTo>
                    <a:pt x="2867100" y="285038"/>
                  </a:lnTo>
                  <a:lnTo>
                    <a:pt x="2878149" y="285705"/>
                  </a:lnTo>
                  <a:lnTo>
                    <a:pt x="2889103" y="279133"/>
                  </a:lnTo>
                  <a:lnTo>
                    <a:pt x="2911106" y="326472"/>
                  </a:lnTo>
                  <a:lnTo>
                    <a:pt x="2922059" y="347522"/>
                  </a:lnTo>
                  <a:lnTo>
                    <a:pt x="2933013" y="366762"/>
                  </a:lnTo>
                  <a:lnTo>
                    <a:pt x="2944062" y="362476"/>
                  </a:lnTo>
                  <a:lnTo>
                    <a:pt x="2965970" y="387622"/>
                  </a:lnTo>
                  <a:lnTo>
                    <a:pt x="2977019" y="405910"/>
                  </a:lnTo>
                  <a:lnTo>
                    <a:pt x="2987972" y="363143"/>
                  </a:lnTo>
                  <a:lnTo>
                    <a:pt x="2998926" y="358571"/>
                  </a:lnTo>
                  <a:lnTo>
                    <a:pt x="3009975" y="361333"/>
                  </a:lnTo>
                  <a:lnTo>
                    <a:pt x="3020929" y="374192"/>
                  </a:lnTo>
                  <a:lnTo>
                    <a:pt x="3042932" y="407053"/>
                  </a:lnTo>
                  <a:lnTo>
                    <a:pt x="3053885" y="430008"/>
                  </a:lnTo>
                  <a:lnTo>
                    <a:pt x="3064839" y="458203"/>
                  </a:lnTo>
                  <a:lnTo>
                    <a:pt x="3075888" y="434676"/>
                  </a:lnTo>
                  <a:lnTo>
                    <a:pt x="3097796" y="467061"/>
                  </a:lnTo>
                  <a:lnTo>
                    <a:pt x="3108845" y="495445"/>
                  </a:lnTo>
                  <a:lnTo>
                    <a:pt x="3119798" y="482015"/>
                  </a:lnTo>
                  <a:lnTo>
                    <a:pt x="3130752" y="506685"/>
                  </a:lnTo>
                  <a:lnTo>
                    <a:pt x="3174758" y="641464"/>
                  </a:lnTo>
                  <a:lnTo>
                    <a:pt x="3185711" y="689565"/>
                  </a:lnTo>
                  <a:lnTo>
                    <a:pt x="3196665" y="742905"/>
                  </a:lnTo>
                  <a:lnTo>
                    <a:pt x="3207714" y="834631"/>
                  </a:lnTo>
                  <a:lnTo>
                    <a:pt x="3251624" y="1040371"/>
                  </a:lnTo>
                  <a:lnTo>
                    <a:pt x="3262578" y="1063231"/>
                  </a:lnTo>
                  <a:lnTo>
                    <a:pt x="3273627" y="1073327"/>
                  </a:lnTo>
                  <a:lnTo>
                    <a:pt x="3284581" y="1071232"/>
                  </a:lnTo>
                  <a:lnTo>
                    <a:pt x="3306584" y="1025893"/>
                  </a:lnTo>
                  <a:lnTo>
                    <a:pt x="3317537" y="1012367"/>
                  </a:lnTo>
                  <a:lnTo>
                    <a:pt x="3328491" y="1002937"/>
                  </a:lnTo>
                  <a:lnTo>
                    <a:pt x="3339540" y="938548"/>
                  </a:lnTo>
                  <a:lnTo>
                    <a:pt x="3350494" y="952264"/>
                  </a:lnTo>
                  <a:lnTo>
                    <a:pt x="3361448" y="994460"/>
                  </a:lnTo>
                  <a:lnTo>
                    <a:pt x="3394404" y="1187436"/>
                  </a:lnTo>
                  <a:lnTo>
                    <a:pt x="3405358" y="1222012"/>
                  </a:lnTo>
                  <a:lnTo>
                    <a:pt x="3416407" y="1248873"/>
                  </a:lnTo>
                  <a:lnTo>
                    <a:pt x="3427361" y="1209725"/>
                  </a:lnTo>
                  <a:lnTo>
                    <a:pt x="3449363" y="1127334"/>
                  </a:lnTo>
                  <a:lnTo>
                    <a:pt x="3460317" y="1073518"/>
                  </a:lnTo>
                  <a:lnTo>
                    <a:pt x="3482320" y="896448"/>
                  </a:lnTo>
                  <a:lnTo>
                    <a:pt x="3493274" y="829201"/>
                  </a:lnTo>
                  <a:lnTo>
                    <a:pt x="3504228" y="767479"/>
                  </a:lnTo>
                  <a:lnTo>
                    <a:pt x="3515276" y="785767"/>
                  </a:lnTo>
                  <a:lnTo>
                    <a:pt x="3537184" y="735952"/>
                  </a:lnTo>
                  <a:lnTo>
                    <a:pt x="3548233" y="701185"/>
                  </a:lnTo>
                  <a:lnTo>
                    <a:pt x="3559187" y="727093"/>
                  </a:lnTo>
                  <a:lnTo>
                    <a:pt x="3570140" y="704995"/>
                  </a:lnTo>
                  <a:lnTo>
                    <a:pt x="3592143" y="638035"/>
                  </a:lnTo>
                  <a:lnTo>
                    <a:pt x="3603097" y="580027"/>
                  </a:lnTo>
                  <a:lnTo>
                    <a:pt x="3658056" y="353237"/>
                  </a:lnTo>
                  <a:lnTo>
                    <a:pt x="3669010" y="340664"/>
                  </a:lnTo>
                  <a:lnTo>
                    <a:pt x="3680059" y="342569"/>
                  </a:lnTo>
                  <a:lnTo>
                    <a:pt x="3691013" y="255987"/>
                  </a:lnTo>
                  <a:lnTo>
                    <a:pt x="3713015" y="217982"/>
                  </a:lnTo>
                  <a:lnTo>
                    <a:pt x="3723969" y="215505"/>
                  </a:lnTo>
                  <a:lnTo>
                    <a:pt x="3756926" y="209505"/>
                  </a:lnTo>
                  <a:lnTo>
                    <a:pt x="3767879" y="200647"/>
                  </a:lnTo>
                  <a:lnTo>
                    <a:pt x="3789882" y="157403"/>
                  </a:lnTo>
                  <a:lnTo>
                    <a:pt x="3800836" y="119684"/>
                  </a:lnTo>
                  <a:lnTo>
                    <a:pt x="3811885" y="73583"/>
                  </a:lnTo>
                  <a:lnTo>
                    <a:pt x="3822839" y="102730"/>
                  </a:lnTo>
                  <a:lnTo>
                    <a:pt x="3844841" y="46246"/>
                  </a:lnTo>
                  <a:lnTo>
                    <a:pt x="3855795" y="50"/>
                  </a:lnTo>
                  <a:lnTo>
                    <a:pt x="3866749" y="161689"/>
                  </a:lnTo>
                  <a:lnTo>
                    <a:pt x="3877798" y="201789"/>
                  </a:lnTo>
                  <a:lnTo>
                    <a:pt x="3888752" y="225983"/>
                  </a:lnTo>
                  <a:lnTo>
                    <a:pt x="3899705" y="225221"/>
                  </a:lnTo>
                  <a:lnTo>
                    <a:pt x="3910754" y="247605"/>
                  </a:lnTo>
                  <a:lnTo>
                    <a:pt x="3921708" y="245795"/>
                  </a:lnTo>
                  <a:lnTo>
                    <a:pt x="3932662" y="247128"/>
                  </a:lnTo>
                  <a:lnTo>
                    <a:pt x="3943711" y="241128"/>
                  </a:lnTo>
                  <a:lnTo>
                    <a:pt x="3965618" y="289801"/>
                  </a:lnTo>
                  <a:lnTo>
                    <a:pt x="3976667" y="311518"/>
                  </a:lnTo>
                  <a:lnTo>
                    <a:pt x="3987621" y="331425"/>
                  </a:lnTo>
                  <a:lnTo>
                    <a:pt x="3998575" y="327901"/>
                  </a:lnTo>
                  <a:lnTo>
                    <a:pt x="4020578" y="354475"/>
                  </a:lnTo>
                  <a:lnTo>
                    <a:pt x="4031531" y="373525"/>
                  </a:lnTo>
                  <a:lnTo>
                    <a:pt x="4042485" y="331520"/>
                  </a:lnTo>
                  <a:lnTo>
                    <a:pt x="4053534" y="327615"/>
                  </a:lnTo>
                  <a:lnTo>
                    <a:pt x="4064488" y="331234"/>
                  </a:lnTo>
                  <a:lnTo>
                    <a:pt x="4075441" y="344760"/>
                  </a:lnTo>
                  <a:lnTo>
                    <a:pt x="4097445" y="379335"/>
                  </a:lnTo>
                  <a:lnTo>
                    <a:pt x="4108398" y="403053"/>
                  </a:lnTo>
                  <a:lnTo>
                    <a:pt x="4119447" y="432104"/>
                  </a:lnTo>
                  <a:lnTo>
                    <a:pt x="4130401" y="409339"/>
                  </a:lnTo>
                  <a:lnTo>
                    <a:pt x="4152404" y="444106"/>
                  </a:lnTo>
                  <a:lnTo>
                    <a:pt x="4163357" y="473824"/>
                  </a:lnTo>
                  <a:lnTo>
                    <a:pt x="4174311" y="461917"/>
                  </a:lnTo>
                  <a:lnTo>
                    <a:pt x="4185360" y="487444"/>
                  </a:lnTo>
                  <a:lnTo>
                    <a:pt x="4207268" y="560596"/>
                  </a:lnTo>
                  <a:lnTo>
                    <a:pt x="4218317" y="694232"/>
                  </a:lnTo>
                  <a:lnTo>
                    <a:pt x="4240224" y="735952"/>
                  </a:lnTo>
                  <a:lnTo>
                    <a:pt x="4251273" y="776147"/>
                  </a:lnTo>
                  <a:lnTo>
                    <a:pt x="4273181" y="922737"/>
                  </a:lnTo>
                  <a:lnTo>
                    <a:pt x="4284230" y="975315"/>
                  </a:lnTo>
                  <a:lnTo>
                    <a:pt x="4295183" y="1025035"/>
                  </a:lnTo>
                  <a:lnTo>
                    <a:pt x="4306137" y="1109903"/>
                  </a:lnTo>
                  <a:lnTo>
                    <a:pt x="4339094" y="1236205"/>
                  </a:lnTo>
                  <a:lnTo>
                    <a:pt x="4350143" y="1247063"/>
                  </a:lnTo>
                  <a:lnTo>
                    <a:pt x="4383099" y="1289449"/>
                  </a:lnTo>
                  <a:lnTo>
                    <a:pt x="4394053" y="1248778"/>
                  </a:lnTo>
                  <a:lnTo>
                    <a:pt x="4405007" y="1241824"/>
                  </a:lnTo>
                  <a:lnTo>
                    <a:pt x="4416056" y="1243539"/>
                  </a:lnTo>
                  <a:lnTo>
                    <a:pt x="4470920" y="1312976"/>
                  </a:lnTo>
                  <a:lnTo>
                    <a:pt x="4481969" y="1272209"/>
                  </a:lnTo>
                  <a:lnTo>
                    <a:pt x="4514925" y="1208773"/>
                  </a:lnTo>
                  <a:lnTo>
                    <a:pt x="4525879" y="1137335"/>
                  </a:lnTo>
                  <a:lnTo>
                    <a:pt x="4558835" y="955598"/>
                  </a:lnTo>
                  <a:lnTo>
                    <a:pt x="4569789" y="968647"/>
                  </a:lnTo>
                  <a:lnTo>
                    <a:pt x="4591792" y="890352"/>
                  </a:lnTo>
                  <a:lnTo>
                    <a:pt x="4602746" y="836726"/>
                  </a:lnTo>
                  <a:lnTo>
                    <a:pt x="4613795" y="842536"/>
                  </a:lnTo>
                  <a:lnTo>
                    <a:pt x="4624748" y="790625"/>
                  </a:lnTo>
                  <a:lnTo>
                    <a:pt x="4646656" y="650798"/>
                  </a:lnTo>
                  <a:lnTo>
                    <a:pt x="4657705" y="551357"/>
                  </a:lnTo>
                  <a:lnTo>
                    <a:pt x="4679613" y="456774"/>
                  </a:lnTo>
                  <a:lnTo>
                    <a:pt x="4690662" y="436200"/>
                  </a:lnTo>
                  <a:lnTo>
                    <a:pt x="4701615" y="379240"/>
                  </a:lnTo>
                  <a:lnTo>
                    <a:pt x="4712569" y="362191"/>
                  </a:lnTo>
                  <a:lnTo>
                    <a:pt x="4723618" y="358381"/>
                  </a:lnTo>
                  <a:lnTo>
                    <a:pt x="4734572" y="366762"/>
                  </a:lnTo>
                  <a:lnTo>
                    <a:pt x="4745525" y="284657"/>
                  </a:lnTo>
                  <a:lnTo>
                    <a:pt x="4756574" y="262940"/>
                  </a:lnTo>
                  <a:lnTo>
                    <a:pt x="4778482" y="246652"/>
                  </a:lnTo>
                  <a:lnTo>
                    <a:pt x="4789531" y="244938"/>
                  </a:lnTo>
                  <a:lnTo>
                    <a:pt x="4811439" y="242842"/>
                  </a:lnTo>
                  <a:lnTo>
                    <a:pt x="4822488" y="235222"/>
                  </a:lnTo>
                  <a:lnTo>
                    <a:pt x="4844395" y="194741"/>
                  </a:lnTo>
                  <a:lnTo>
                    <a:pt x="4855444" y="158355"/>
                  </a:lnTo>
                  <a:lnTo>
                    <a:pt x="4866398" y="113397"/>
                  </a:lnTo>
                  <a:lnTo>
                    <a:pt x="4877351" y="143782"/>
                  </a:lnTo>
                  <a:lnTo>
                    <a:pt x="4899354" y="89204"/>
                  </a:lnTo>
                  <a:lnTo>
                    <a:pt x="4910308" y="43960"/>
                  </a:lnTo>
                  <a:lnTo>
                    <a:pt x="4921357" y="206457"/>
                  </a:lnTo>
                  <a:lnTo>
                    <a:pt x="4932311" y="247510"/>
                  </a:lnTo>
                  <a:lnTo>
                    <a:pt x="4943264" y="272656"/>
                  </a:lnTo>
                  <a:lnTo>
                    <a:pt x="4954314" y="272751"/>
                  </a:lnTo>
                  <a:lnTo>
                    <a:pt x="4965268" y="296087"/>
                  </a:lnTo>
                  <a:lnTo>
                    <a:pt x="4976221" y="295135"/>
                  </a:lnTo>
                  <a:lnTo>
                    <a:pt x="4987270" y="297325"/>
                  </a:lnTo>
                  <a:lnTo>
                    <a:pt x="4998224" y="292182"/>
                  </a:lnTo>
                  <a:lnTo>
                    <a:pt x="5020226" y="342474"/>
                  </a:lnTo>
                  <a:lnTo>
                    <a:pt x="5031180" y="364953"/>
                  </a:lnTo>
                  <a:lnTo>
                    <a:pt x="5042134" y="385717"/>
                  </a:lnTo>
                  <a:lnTo>
                    <a:pt x="5053183" y="382955"/>
                  </a:lnTo>
                  <a:lnTo>
                    <a:pt x="5075090" y="411054"/>
                  </a:lnTo>
                  <a:lnTo>
                    <a:pt x="5086139" y="430866"/>
                  </a:lnTo>
                  <a:lnTo>
                    <a:pt x="5097093" y="389622"/>
                  </a:lnTo>
                  <a:lnTo>
                    <a:pt x="5108047" y="386479"/>
                  </a:lnTo>
                  <a:lnTo>
                    <a:pt x="5119096" y="390766"/>
                  </a:lnTo>
                  <a:lnTo>
                    <a:pt x="5130050" y="405053"/>
                  </a:lnTo>
                  <a:lnTo>
                    <a:pt x="5152053" y="440867"/>
                  </a:lnTo>
                  <a:lnTo>
                    <a:pt x="5163006" y="465346"/>
                  </a:lnTo>
                  <a:lnTo>
                    <a:pt x="5173960" y="495064"/>
                  </a:lnTo>
                  <a:lnTo>
                    <a:pt x="5185009" y="472871"/>
                  </a:lnTo>
                  <a:lnTo>
                    <a:pt x="5206917" y="496493"/>
                  </a:lnTo>
                  <a:lnTo>
                    <a:pt x="5217965" y="517734"/>
                  </a:lnTo>
                  <a:lnTo>
                    <a:pt x="5228919" y="496017"/>
                  </a:lnTo>
                  <a:lnTo>
                    <a:pt x="5239873" y="503351"/>
                  </a:lnTo>
                  <a:lnTo>
                    <a:pt x="5261876" y="529259"/>
                  </a:lnTo>
                  <a:lnTo>
                    <a:pt x="5272830" y="520210"/>
                  </a:lnTo>
                  <a:lnTo>
                    <a:pt x="5305786" y="524211"/>
                  </a:lnTo>
                  <a:lnTo>
                    <a:pt x="5316740" y="558977"/>
                  </a:lnTo>
                  <a:lnTo>
                    <a:pt x="5338742" y="579646"/>
                  </a:lnTo>
                  <a:lnTo>
                    <a:pt x="5349696" y="579837"/>
                  </a:lnTo>
                  <a:lnTo>
                    <a:pt x="5360745" y="611650"/>
                  </a:lnTo>
                  <a:lnTo>
                    <a:pt x="5371699" y="619651"/>
                  </a:lnTo>
                  <a:lnTo>
                    <a:pt x="5393702" y="621461"/>
                  </a:lnTo>
                  <a:lnTo>
                    <a:pt x="5404655" y="598506"/>
                  </a:lnTo>
                  <a:lnTo>
                    <a:pt x="5437612" y="515067"/>
                  </a:lnTo>
                  <a:lnTo>
                    <a:pt x="5448566" y="429342"/>
                  </a:lnTo>
                  <a:lnTo>
                    <a:pt x="5481522" y="309993"/>
                  </a:lnTo>
                  <a:lnTo>
                    <a:pt x="5492571" y="277989"/>
                  </a:lnTo>
                  <a:lnTo>
                    <a:pt x="5503525" y="274275"/>
                  </a:lnTo>
                  <a:lnTo>
                    <a:pt x="5514479" y="280942"/>
                  </a:lnTo>
                  <a:lnTo>
                    <a:pt x="5525528" y="298373"/>
                  </a:lnTo>
                  <a:lnTo>
                    <a:pt x="5536481" y="262464"/>
                  </a:lnTo>
                  <a:lnTo>
                    <a:pt x="5569438" y="243318"/>
                  </a:lnTo>
                  <a:lnTo>
                    <a:pt x="5580392" y="191788"/>
                  </a:lnTo>
                  <a:lnTo>
                    <a:pt x="5613348" y="95014"/>
                  </a:lnTo>
                  <a:lnTo>
                    <a:pt x="5624397" y="141115"/>
                  </a:lnTo>
                  <a:lnTo>
                    <a:pt x="5657354" y="178453"/>
                  </a:lnTo>
                  <a:lnTo>
                    <a:pt x="5668308" y="251510"/>
                  </a:lnTo>
                  <a:lnTo>
                    <a:pt x="5690310" y="289896"/>
                  </a:lnTo>
                  <a:lnTo>
                    <a:pt x="5701264" y="295992"/>
                  </a:lnTo>
                  <a:lnTo>
                    <a:pt x="5712218" y="281037"/>
                  </a:lnTo>
                  <a:lnTo>
                    <a:pt x="5723267" y="287514"/>
                  </a:lnTo>
                  <a:lnTo>
                    <a:pt x="5745174" y="336187"/>
                  </a:lnTo>
                  <a:lnTo>
                    <a:pt x="5756223" y="324567"/>
                  </a:lnTo>
                  <a:lnTo>
                    <a:pt x="5778131" y="354570"/>
                  </a:lnTo>
                  <a:lnTo>
                    <a:pt x="5789180" y="378288"/>
                  </a:lnTo>
                  <a:lnTo>
                    <a:pt x="5800133" y="307708"/>
                  </a:lnTo>
                  <a:lnTo>
                    <a:pt x="5811087" y="295325"/>
                  </a:lnTo>
                  <a:lnTo>
                    <a:pt x="5822136" y="289039"/>
                  </a:lnTo>
                  <a:lnTo>
                    <a:pt x="5833090" y="292372"/>
                  </a:lnTo>
                  <a:lnTo>
                    <a:pt x="5866046" y="300945"/>
                  </a:lnTo>
                  <a:lnTo>
                    <a:pt x="5877000" y="296278"/>
                  </a:lnTo>
                  <a:lnTo>
                    <a:pt x="5899003" y="259892"/>
                  </a:lnTo>
                  <a:lnTo>
                    <a:pt x="5909957" y="224745"/>
                  </a:lnTo>
                  <a:lnTo>
                    <a:pt x="5920910" y="180835"/>
                  </a:lnTo>
                  <a:lnTo>
                    <a:pt x="5931960" y="211791"/>
                  </a:lnTo>
                  <a:lnTo>
                    <a:pt x="5953867" y="157974"/>
                  </a:lnTo>
                  <a:lnTo>
                    <a:pt x="5964916" y="112826"/>
                  </a:lnTo>
                  <a:lnTo>
                    <a:pt x="5975870" y="275322"/>
                  </a:lnTo>
                  <a:lnTo>
                    <a:pt x="5986824" y="316280"/>
                  </a:lnTo>
                  <a:lnTo>
                    <a:pt x="5997873" y="341235"/>
                  </a:lnTo>
                  <a:lnTo>
                    <a:pt x="6008827" y="341140"/>
                  </a:lnTo>
                  <a:lnTo>
                    <a:pt x="6019780" y="364191"/>
                  </a:lnTo>
                  <a:lnTo>
                    <a:pt x="6030829" y="362953"/>
                  </a:lnTo>
                  <a:lnTo>
                    <a:pt x="6041783" y="364762"/>
                  </a:lnTo>
                  <a:lnTo>
                    <a:pt x="6052737" y="359238"/>
                  </a:lnTo>
                  <a:lnTo>
                    <a:pt x="6074739" y="408768"/>
                  </a:lnTo>
                  <a:lnTo>
                    <a:pt x="6085693" y="430770"/>
                  </a:lnTo>
                  <a:lnTo>
                    <a:pt x="6096742" y="451059"/>
                  </a:lnTo>
                  <a:lnTo>
                    <a:pt x="6107695" y="447725"/>
                  </a:lnTo>
                  <a:lnTo>
                    <a:pt x="6129699" y="474871"/>
                  </a:lnTo>
                  <a:lnTo>
                    <a:pt x="6140652" y="494016"/>
                  </a:lnTo>
                  <a:lnTo>
                    <a:pt x="6151606" y="452297"/>
                  </a:lnTo>
                  <a:lnTo>
                    <a:pt x="6162655" y="448582"/>
                  </a:lnTo>
                  <a:lnTo>
                    <a:pt x="6173609" y="452297"/>
                  </a:lnTo>
                  <a:lnTo>
                    <a:pt x="6184562" y="466013"/>
                  </a:lnTo>
                  <a:lnTo>
                    <a:pt x="6206565" y="500589"/>
                  </a:lnTo>
                  <a:lnTo>
                    <a:pt x="6217519" y="524401"/>
                  </a:lnTo>
                  <a:lnTo>
                    <a:pt x="6228568" y="553453"/>
                  </a:lnTo>
                  <a:lnTo>
                    <a:pt x="6239522" y="530783"/>
                  </a:lnTo>
                  <a:lnTo>
                    <a:pt x="6261524" y="563168"/>
                  </a:lnTo>
                  <a:lnTo>
                    <a:pt x="6272478" y="591172"/>
                  </a:lnTo>
                  <a:lnTo>
                    <a:pt x="6283432" y="577265"/>
                  </a:lnTo>
                  <a:lnTo>
                    <a:pt x="6294481" y="602792"/>
                  </a:lnTo>
                  <a:lnTo>
                    <a:pt x="6316389" y="678421"/>
                  </a:lnTo>
                  <a:lnTo>
                    <a:pt x="6327437" y="633844"/>
                  </a:lnTo>
                  <a:lnTo>
                    <a:pt x="6426307" y="1221250"/>
                  </a:lnTo>
                  <a:lnTo>
                    <a:pt x="6437261" y="1258588"/>
                  </a:lnTo>
                  <a:lnTo>
                    <a:pt x="6448214" y="1286497"/>
                  </a:lnTo>
                  <a:lnTo>
                    <a:pt x="6459264" y="1290973"/>
                  </a:lnTo>
                  <a:lnTo>
                    <a:pt x="6481171" y="1321453"/>
                  </a:lnTo>
                  <a:lnTo>
                    <a:pt x="6492125" y="1342980"/>
                  </a:lnTo>
                  <a:lnTo>
                    <a:pt x="6503174" y="1309738"/>
                  </a:lnTo>
                  <a:lnTo>
                    <a:pt x="6514128" y="1307547"/>
                  </a:lnTo>
                  <a:lnTo>
                    <a:pt x="6525081" y="1312976"/>
                  </a:lnTo>
                  <a:lnTo>
                    <a:pt x="6536130" y="1328883"/>
                  </a:lnTo>
                  <a:lnTo>
                    <a:pt x="6569086" y="1373269"/>
                  </a:lnTo>
                  <a:lnTo>
                    <a:pt x="6580040" y="1392129"/>
                  </a:lnTo>
                  <a:lnTo>
                    <a:pt x="6602043" y="1337646"/>
                  </a:lnTo>
                  <a:lnTo>
                    <a:pt x="6612997" y="1321072"/>
                  </a:lnTo>
                  <a:lnTo>
                    <a:pt x="6623951" y="1305547"/>
                  </a:lnTo>
                  <a:lnTo>
                    <a:pt x="6635000" y="1241443"/>
                  </a:lnTo>
                  <a:lnTo>
                    <a:pt x="6667956" y="1086376"/>
                  </a:lnTo>
                  <a:lnTo>
                    <a:pt x="6678910" y="1109046"/>
                  </a:lnTo>
                  <a:lnTo>
                    <a:pt x="6700913" y="1032369"/>
                  </a:lnTo>
                  <a:lnTo>
                    <a:pt x="6711867" y="975410"/>
                  </a:lnTo>
                  <a:lnTo>
                    <a:pt x="6722820" y="976267"/>
                  </a:lnTo>
                  <a:lnTo>
                    <a:pt x="6733869" y="933595"/>
                  </a:lnTo>
                  <a:lnTo>
                    <a:pt x="6755777" y="829201"/>
                  </a:lnTo>
                  <a:lnTo>
                    <a:pt x="6766826" y="753192"/>
                  </a:lnTo>
                  <a:lnTo>
                    <a:pt x="6821690" y="468299"/>
                  </a:lnTo>
                  <a:lnTo>
                    <a:pt x="6832739" y="454393"/>
                  </a:lnTo>
                  <a:lnTo>
                    <a:pt x="6843692" y="457822"/>
                  </a:lnTo>
                  <a:lnTo>
                    <a:pt x="6854646" y="374764"/>
                  </a:lnTo>
                  <a:lnTo>
                    <a:pt x="6876649" y="339807"/>
                  </a:lnTo>
                  <a:lnTo>
                    <a:pt x="6887603" y="338378"/>
                  </a:lnTo>
                  <a:lnTo>
                    <a:pt x="6920559" y="333044"/>
                  </a:lnTo>
                  <a:lnTo>
                    <a:pt x="6931608" y="323805"/>
                  </a:lnTo>
                  <a:lnTo>
                    <a:pt x="6953516" y="280180"/>
                  </a:lnTo>
                  <a:lnTo>
                    <a:pt x="6964565" y="242366"/>
                  </a:lnTo>
                  <a:lnTo>
                    <a:pt x="6975519" y="196170"/>
                  </a:lnTo>
                  <a:lnTo>
                    <a:pt x="6986472" y="225316"/>
                  </a:lnTo>
                  <a:lnTo>
                    <a:pt x="7008475" y="168738"/>
                  </a:lnTo>
                  <a:lnTo>
                    <a:pt x="7019429" y="122446"/>
                  </a:lnTo>
                  <a:lnTo>
                    <a:pt x="7030478" y="283990"/>
                  </a:lnTo>
                  <a:lnTo>
                    <a:pt x="7041431" y="323900"/>
                  </a:lnTo>
                  <a:lnTo>
                    <a:pt x="7052385" y="347998"/>
                  </a:lnTo>
                  <a:lnTo>
                    <a:pt x="7063434" y="347046"/>
                  </a:lnTo>
                  <a:lnTo>
                    <a:pt x="7074388" y="369239"/>
                  </a:lnTo>
                  <a:lnTo>
                    <a:pt x="7085342" y="367239"/>
                  </a:lnTo>
                  <a:lnTo>
                    <a:pt x="7096296" y="368287"/>
                  </a:lnTo>
                  <a:lnTo>
                    <a:pt x="7107344" y="362095"/>
                  </a:lnTo>
                  <a:lnTo>
                    <a:pt x="7129252" y="410292"/>
                  </a:lnTo>
                  <a:lnTo>
                    <a:pt x="7140301" y="431723"/>
                  </a:lnTo>
                  <a:lnTo>
                    <a:pt x="7151255" y="451345"/>
                  </a:lnTo>
                  <a:lnTo>
                    <a:pt x="7162208" y="447535"/>
                  </a:lnTo>
                  <a:lnTo>
                    <a:pt x="7184211" y="473443"/>
                  </a:lnTo>
                  <a:lnTo>
                    <a:pt x="7195165" y="492112"/>
                  </a:lnTo>
                  <a:lnTo>
                    <a:pt x="7206214" y="449820"/>
                  </a:lnTo>
                  <a:lnTo>
                    <a:pt x="7217168" y="445534"/>
                  </a:lnTo>
                  <a:lnTo>
                    <a:pt x="7228121" y="448678"/>
                  </a:lnTo>
                  <a:lnTo>
                    <a:pt x="7239171" y="461917"/>
                  </a:lnTo>
                  <a:lnTo>
                    <a:pt x="7261078" y="495541"/>
                  </a:lnTo>
                  <a:lnTo>
                    <a:pt x="7272127" y="518877"/>
                  </a:lnTo>
                  <a:lnTo>
                    <a:pt x="7283081" y="547452"/>
                  </a:lnTo>
                  <a:lnTo>
                    <a:pt x="7294035" y="524306"/>
                  </a:lnTo>
                  <a:lnTo>
                    <a:pt x="7316037" y="558787"/>
                  </a:lnTo>
                  <a:lnTo>
                    <a:pt x="7326991" y="588600"/>
                  </a:lnTo>
                  <a:lnTo>
                    <a:pt x="7338040" y="576789"/>
                  </a:lnTo>
                  <a:lnTo>
                    <a:pt x="7348994" y="601173"/>
                  </a:lnTo>
                  <a:lnTo>
                    <a:pt x="7381950" y="686422"/>
                  </a:lnTo>
                </a:path>
              </a:pathLst>
            </a:custGeom>
            <a:noFill/>
            <a:ln w="38100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54B875FF-ED24-0219-74D0-AC0B81C633E0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E0029B-EA61-B2F0-9245-6E5F060186A7}"/>
              </a:ext>
            </a:extLst>
          </p:cNvPr>
          <p:cNvSpPr/>
          <p:nvPr/>
        </p:nvSpPr>
        <p:spPr>
          <a:xfrm>
            <a:off x="2514600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6884DEE0-0F99-3F5F-2DFE-38721595F75E}"/>
              </a:ext>
            </a:extLst>
          </p:cNvPr>
          <p:cNvGrpSpPr/>
          <p:nvPr/>
        </p:nvGrpSpPr>
        <p:grpSpPr>
          <a:xfrm>
            <a:off x="2918841" y="4431030"/>
            <a:ext cx="7038391" cy="574357"/>
            <a:chOff x="2918841" y="4431030"/>
            <a:chExt cx="7038391" cy="574357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F3855-AC60-AB61-CE96-15061BE739FD}"/>
                </a:ext>
              </a:extLst>
            </p:cNvPr>
            <p:cNvSpPr txBox="1"/>
            <p:nvPr/>
          </p:nvSpPr>
          <p:spPr>
            <a:xfrm>
              <a:off x="2918841" y="44310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64D77C-EE4D-B57A-95FF-58E5DFBAA430}"/>
                </a:ext>
              </a:extLst>
            </p:cNvPr>
            <p:cNvSpPr txBox="1"/>
            <p:nvPr/>
          </p:nvSpPr>
          <p:spPr>
            <a:xfrm>
              <a:off x="3018853" y="466683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5AB64B-39DA-DD7A-F89D-73D14B60C637}"/>
                </a:ext>
              </a:extLst>
            </p:cNvPr>
            <p:cNvSpPr txBox="1"/>
            <p:nvPr/>
          </p:nvSpPr>
          <p:spPr>
            <a:xfrm>
              <a:off x="4068603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F8813-BEE8-70C1-04EC-2F0E9C46B3F7}"/>
                </a:ext>
              </a:extLst>
            </p:cNvPr>
            <p:cNvSpPr txBox="1"/>
            <p:nvPr/>
          </p:nvSpPr>
          <p:spPr>
            <a:xfrm>
              <a:off x="5123116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87FEB6-7C52-E76A-5B7F-80F06FE1AD03}"/>
                </a:ext>
              </a:extLst>
            </p:cNvPr>
            <p:cNvSpPr txBox="1"/>
            <p:nvPr/>
          </p:nvSpPr>
          <p:spPr>
            <a:xfrm>
              <a:off x="6177724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9A5D6-C0A8-4912-EA52-0A451FF936F3}"/>
                </a:ext>
              </a:extLst>
            </p:cNvPr>
            <p:cNvSpPr txBox="1"/>
            <p:nvPr/>
          </p:nvSpPr>
          <p:spPr>
            <a:xfrm>
              <a:off x="7232237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BE2C0D-C9FC-17C2-E153-4472C4B3B7B4}"/>
                </a:ext>
              </a:extLst>
            </p:cNvPr>
            <p:cNvSpPr txBox="1"/>
            <p:nvPr/>
          </p:nvSpPr>
          <p:spPr>
            <a:xfrm>
              <a:off x="8286845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C1127-9ECF-3D73-84AD-E9280C864371}"/>
                </a:ext>
              </a:extLst>
            </p:cNvPr>
            <p:cNvSpPr txBox="1"/>
            <p:nvPr/>
          </p:nvSpPr>
          <p:spPr>
            <a:xfrm>
              <a:off x="9341358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9C28D02E-1EBC-4C4F-20FA-DE149B8905EA}"/>
              </a:ext>
            </a:extLst>
          </p:cNvPr>
          <p:cNvGrpSpPr/>
          <p:nvPr/>
        </p:nvGrpSpPr>
        <p:grpSpPr>
          <a:xfrm>
            <a:off x="2167890" y="2054066"/>
            <a:ext cx="393637" cy="2283082"/>
            <a:chOff x="2167890" y="2054066"/>
            <a:chExt cx="393637" cy="2283082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C4B52C-708A-0E45-4CD0-FEF2F0DBCC67}"/>
                </a:ext>
              </a:extLst>
            </p:cNvPr>
            <p:cNvSpPr txBox="1"/>
            <p:nvPr/>
          </p:nvSpPr>
          <p:spPr>
            <a:xfrm>
              <a:off x="2167890" y="399859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CD3FF0-D501-466B-369B-E525642157A1}"/>
                </a:ext>
              </a:extLst>
            </p:cNvPr>
            <p:cNvSpPr txBox="1"/>
            <p:nvPr/>
          </p:nvSpPr>
          <p:spPr>
            <a:xfrm>
              <a:off x="2167890" y="351243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0F7F3-260B-1E23-C171-3EFCB8294250}"/>
                </a:ext>
              </a:extLst>
            </p:cNvPr>
            <p:cNvSpPr txBox="1"/>
            <p:nvPr/>
          </p:nvSpPr>
          <p:spPr>
            <a:xfrm>
              <a:off x="2272665" y="30263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163B42-C01B-FA45-7966-04B3424B5063}"/>
                </a:ext>
              </a:extLst>
            </p:cNvPr>
            <p:cNvSpPr txBox="1"/>
            <p:nvPr/>
          </p:nvSpPr>
          <p:spPr>
            <a:xfrm>
              <a:off x="2272665" y="2540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96E125-1E47-53B4-4BA0-D4C11454F445}"/>
                </a:ext>
              </a:extLst>
            </p:cNvPr>
            <p:cNvSpPr txBox="1"/>
            <p:nvPr/>
          </p:nvSpPr>
          <p:spPr>
            <a:xfrm>
              <a:off x="2272665" y="20540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B32D5F-4F5C-9F81-8DF6-19365F6448AC}"/>
              </a:ext>
            </a:extLst>
          </p:cNvPr>
          <p:cNvSpPr txBox="1"/>
          <p:nvPr/>
        </p:nvSpPr>
        <p:spPr>
          <a:xfrm rot="16200000">
            <a:off x="1155733" y="303368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07184-AFDB-612B-C602-11161C064739}"/>
              </a:ext>
            </a:extLst>
          </p:cNvPr>
          <p:cNvSpPr txBox="1"/>
          <p:nvPr/>
        </p:nvSpPr>
        <p:spPr>
          <a:xfrm>
            <a:off x="6514693" y="1845337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F790A9-5C0C-BBA6-0705-A2BD9C75B38D}"/>
              </a:ext>
            </a:extLst>
          </p:cNvPr>
          <p:cNvCxnSpPr>
            <a:cxnSpLocks/>
          </p:cNvCxnSpPr>
          <p:nvPr/>
        </p:nvCxnSpPr>
        <p:spPr>
          <a:xfrm>
            <a:off x="7334964" y="2177831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45B047-6CF3-5B7C-39C1-7C5A7B9037AD}"/>
              </a:ext>
            </a:extLst>
          </p:cNvPr>
          <p:cNvSpPr txBox="1"/>
          <p:nvPr/>
        </p:nvSpPr>
        <p:spPr>
          <a:xfrm>
            <a:off x="3493824" y="1815429"/>
            <a:ext cx="22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Predicted netload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51355-9644-EA9C-F234-5679719225EF}"/>
              </a:ext>
            </a:extLst>
          </p:cNvPr>
          <p:cNvCxnSpPr>
            <a:cxnSpLocks/>
          </p:cNvCxnSpPr>
          <p:nvPr/>
        </p:nvCxnSpPr>
        <p:spPr>
          <a:xfrm>
            <a:off x="4286189" y="2148685"/>
            <a:ext cx="0" cy="3984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95CEB100-73C2-854D-DBDB-D07A3C472DF7}"/>
              </a:ext>
            </a:extLst>
          </p:cNvPr>
          <p:cNvGrpSpPr/>
          <p:nvPr/>
        </p:nvGrpSpPr>
        <p:grpSpPr>
          <a:xfrm>
            <a:off x="2541731" y="812800"/>
            <a:ext cx="6107148" cy="4904956"/>
            <a:chOff x="2541731" y="812800"/>
            <a:chExt cx="6107148" cy="4904956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178BC6C7-0F82-8F74-3F59-D2E2E274488F}"/>
                </a:ext>
              </a:extLst>
            </p:cNvPr>
            <p:cNvGrpSpPr/>
            <p:nvPr/>
          </p:nvGrpSpPr>
          <p:grpSpPr>
            <a:xfrm>
              <a:off x="3217312" y="1288472"/>
              <a:ext cx="5033557" cy="4090785"/>
              <a:chOff x="3217312" y="1288472"/>
              <a:chExt cx="5033557" cy="4090785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439185D0-4461-8303-870C-D38EF8BCA884}"/>
                  </a:ext>
                </a:extLst>
              </p:cNvPr>
              <p:cNvGrpSpPr/>
              <p:nvPr/>
            </p:nvGrpSpPr>
            <p:grpSpPr>
              <a:xfrm>
                <a:off x="4056270" y="1288472"/>
                <a:ext cx="3355641" cy="4090785"/>
                <a:chOff x="4056270" y="1288472"/>
                <a:chExt cx="3355641" cy="4090785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B6124E2-F80B-AD2B-A304-58C1AC554A28}"/>
                    </a:ext>
                  </a:extLst>
                </p:cNvPr>
                <p:cNvSpPr/>
                <p:nvPr/>
              </p:nvSpPr>
              <p:spPr>
                <a:xfrm>
                  <a:off x="4056270" y="1288472"/>
                  <a:ext cx="9515" cy="4090785"/>
                </a:xfrm>
                <a:custGeom>
                  <a:avLst/>
                  <a:gdLst>
                    <a:gd name="connsiteX0" fmla="*/ 159 w 9515"/>
                    <a:gd name="connsiteY0" fmla="*/ 0 h 4090785"/>
                    <a:gd name="connsiteX1" fmla="*/ 159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159" y="0"/>
                      </a:moveTo>
                      <a:lnTo>
                        <a:pt x="159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7069612-41D3-82E9-DDA5-05B2C6971D9F}"/>
                    </a:ext>
                  </a:extLst>
                </p:cNvPr>
                <p:cNvSpPr/>
                <p:nvPr/>
              </p:nvSpPr>
              <p:spPr>
                <a:xfrm>
                  <a:off x="4895133" y="1288472"/>
                  <a:ext cx="9515" cy="4090785"/>
                </a:xfrm>
                <a:custGeom>
                  <a:avLst/>
                  <a:gdLst>
                    <a:gd name="connsiteX0" fmla="*/ 247 w 9515"/>
                    <a:gd name="connsiteY0" fmla="*/ 0 h 4090785"/>
                    <a:gd name="connsiteX1" fmla="*/ 247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247" y="0"/>
                      </a:moveTo>
                      <a:lnTo>
                        <a:pt x="247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8F4021C-33DB-CCC7-47BD-92AD61ACAEF7}"/>
                    </a:ext>
                  </a:extLst>
                </p:cNvPr>
                <p:cNvSpPr/>
                <p:nvPr/>
              </p:nvSpPr>
              <p:spPr>
                <a:xfrm>
                  <a:off x="5734090" y="1288472"/>
                  <a:ext cx="9515" cy="4090785"/>
                </a:xfrm>
                <a:custGeom>
                  <a:avLst/>
                  <a:gdLst>
                    <a:gd name="connsiteX0" fmla="*/ 336 w 9515"/>
                    <a:gd name="connsiteY0" fmla="*/ 0 h 4090785"/>
                    <a:gd name="connsiteX1" fmla="*/ 336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336" y="0"/>
                      </a:moveTo>
                      <a:lnTo>
                        <a:pt x="336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C4A5E33-39CB-C2E4-0246-7788B77880C2}"/>
                    </a:ext>
                  </a:extLst>
                </p:cNvPr>
                <p:cNvSpPr/>
                <p:nvPr/>
              </p:nvSpPr>
              <p:spPr>
                <a:xfrm>
                  <a:off x="6573048" y="1288472"/>
                  <a:ext cx="9515" cy="4090785"/>
                </a:xfrm>
                <a:custGeom>
                  <a:avLst/>
                  <a:gdLst>
                    <a:gd name="connsiteX0" fmla="*/ 424 w 9515"/>
                    <a:gd name="connsiteY0" fmla="*/ 0 h 4090785"/>
                    <a:gd name="connsiteX1" fmla="*/ 424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424" y="0"/>
                      </a:moveTo>
                      <a:lnTo>
                        <a:pt x="424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63F99C1C-CE99-1C5A-4126-E2D99A195403}"/>
                    </a:ext>
                  </a:extLst>
                </p:cNvPr>
                <p:cNvSpPr/>
                <p:nvPr/>
              </p:nvSpPr>
              <p:spPr>
                <a:xfrm>
                  <a:off x="7411911" y="1288472"/>
                  <a:ext cx="9515" cy="4090785"/>
                </a:xfrm>
                <a:custGeom>
                  <a:avLst/>
                  <a:gdLst>
                    <a:gd name="connsiteX0" fmla="*/ 512 w 9515"/>
                    <a:gd name="connsiteY0" fmla="*/ 0 h 4090785"/>
                    <a:gd name="connsiteX1" fmla="*/ 512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512" y="0"/>
                      </a:moveTo>
                      <a:lnTo>
                        <a:pt x="512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A388CE84-5DAF-923A-525B-7F25CB3DFB8E}"/>
                  </a:ext>
                </a:extLst>
              </p:cNvPr>
              <p:cNvGrpSpPr/>
              <p:nvPr/>
            </p:nvGrpSpPr>
            <p:grpSpPr>
              <a:xfrm>
                <a:off x="3217312" y="1675480"/>
                <a:ext cx="5033557" cy="3413237"/>
                <a:chOff x="3217312" y="1675480"/>
                <a:chExt cx="5033557" cy="3413237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B8ACF9-D2BB-608D-6D16-A9848A54A8B7}"/>
                    </a:ext>
                  </a:extLst>
                </p:cNvPr>
                <p:cNvSpPr/>
                <p:nvPr/>
              </p:nvSpPr>
              <p:spPr>
                <a:xfrm>
                  <a:off x="3217312" y="508871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449 h 9513"/>
                    <a:gd name="connsiteX1" fmla="*/ 5033557 w 5033557"/>
                    <a:gd name="connsiteY1" fmla="*/ 449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449"/>
                      </a:moveTo>
                      <a:lnTo>
                        <a:pt x="5033557" y="449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E228EBA8-5E18-7B52-B2B1-C22303D11800}"/>
                    </a:ext>
                  </a:extLst>
                </p:cNvPr>
                <p:cNvSpPr/>
                <p:nvPr/>
              </p:nvSpPr>
              <p:spPr>
                <a:xfrm>
                  <a:off x="3217312" y="451990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90 h 9513"/>
                    <a:gd name="connsiteX1" fmla="*/ 5033557 w 5033557"/>
                    <a:gd name="connsiteY1" fmla="*/ 39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90"/>
                      </a:moveTo>
                      <a:lnTo>
                        <a:pt x="5033557" y="39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EFBDA1F5-342E-FF55-E3BE-C9A51FEC8E92}"/>
                    </a:ext>
                  </a:extLst>
                </p:cNvPr>
                <p:cNvSpPr/>
                <p:nvPr/>
              </p:nvSpPr>
              <p:spPr>
                <a:xfrm>
                  <a:off x="3217312" y="3951003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30 h 9513"/>
                    <a:gd name="connsiteX1" fmla="*/ 5033557 w 5033557"/>
                    <a:gd name="connsiteY1" fmla="*/ 33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30"/>
                      </a:moveTo>
                      <a:lnTo>
                        <a:pt x="5033557" y="33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89B0B151-820B-70D9-D962-3E8BEF0FB1CB}"/>
                    </a:ext>
                  </a:extLst>
                </p:cNvPr>
                <p:cNvSpPr/>
                <p:nvPr/>
              </p:nvSpPr>
              <p:spPr>
                <a:xfrm>
                  <a:off x="3217312" y="3382098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70 h 9513"/>
                    <a:gd name="connsiteX1" fmla="*/ 5033557 w 5033557"/>
                    <a:gd name="connsiteY1" fmla="*/ 27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70"/>
                      </a:moveTo>
                      <a:lnTo>
                        <a:pt x="5033557" y="27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5F4A4570-DD70-6A0F-B969-7E14D9E20927}"/>
                    </a:ext>
                  </a:extLst>
                </p:cNvPr>
                <p:cNvSpPr/>
                <p:nvPr/>
              </p:nvSpPr>
              <p:spPr>
                <a:xfrm>
                  <a:off x="3217312" y="2813289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10 h 9513"/>
                    <a:gd name="connsiteX1" fmla="*/ 5033557 w 5033557"/>
                    <a:gd name="connsiteY1" fmla="*/ 21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10"/>
                      </a:moveTo>
                      <a:lnTo>
                        <a:pt x="5033557" y="21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5610CEE-F566-508A-EEAB-A9242652DE62}"/>
                    </a:ext>
                  </a:extLst>
                </p:cNvPr>
                <p:cNvSpPr/>
                <p:nvPr/>
              </p:nvSpPr>
              <p:spPr>
                <a:xfrm>
                  <a:off x="3217312" y="2244384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150 h 9513"/>
                    <a:gd name="connsiteX1" fmla="*/ 5033557 w 5033557"/>
                    <a:gd name="connsiteY1" fmla="*/ 15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150"/>
                      </a:moveTo>
                      <a:lnTo>
                        <a:pt x="5033557" y="15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DDDD5C1-BF7B-A732-6F3C-97326A626456}"/>
                    </a:ext>
                  </a:extLst>
                </p:cNvPr>
                <p:cNvSpPr/>
                <p:nvPr/>
              </p:nvSpPr>
              <p:spPr>
                <a:xfrm>
                  <a:off x="3217312" y="1675480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91 h 9513"/>
                    <a:gd name="connsiteX1" fmla="*/ 5033557 w 5033557"/>
                    <a:gd name="connsiteY1" fmla="*/ 91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91"/>
                      </a:moveTo>
                      <a:lnTo>
                        <a:pt x="5033557" y="91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4104BD-234C-6893-AE6A-F6AE4C12A83C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11D40E-F06E-9052-9130-1313066CE236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F2D2592-94BD-FB0D-F7DC-3261AA4195A1}"/>
                </a:ext>
              </a:extLst>
            </p:cNvPr>
            <p:cNvGrpSpPr/>
            <p:nvPr/>
          </p:nvGrpSpPr>
          <p:grpSpPr>
            <a:xfrm>
              <a:off x="3217312" y="1493012"/>
              <a:ext cx="5033557" cy="3681706"/>
              <a:chOff x="3217312" y="1493012"/>
              <a:chExt cx="5033557" cy="3681706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F180919-361C-D1E9-3E26-88F1C808F11C}"/>
                  </a:ext>
                </a:extLst>
              </p:cNvPr>
              <p:cNvSpPr/>
              <p:nvPr/>
            </p:nvSpPr>
            <p:spPr>
              <a:xfrm>
                <a:off x="3217312" y="2352552"/>
                <a:ext cx="5033557" cy="1069407"/>
              </a:xfrm>
              <a:custGeom>
                <a:avLst/>
                <a:gdLst>
                  <a:gd name="connsiteX0" fmla="*/ 71 w 5033557"/>
                  <a:gd name="connsiteY0" fmla="*/ 1069457 h 1069407"/>
                  <a:gd name="connsiteX1" fmla="*/ 839029 w 5033557"/>
                  <a:gd name="connsiteY1" fmla="*/ 1061942 h 1069407"/>
                  <a:gd name="connsiteX2" fmla="*/ 1677892 w 5033557"/>
                  <a:gd name="connsiteY2" fmla="*/ 1015802 h 1069407"/>
                  <a:gd name="connsiteX3" fmla="*/ 2516850 w 5033557"/>
                  <a:gd name="connsiteY3" fmla="*/ 953869 h 1069407"/>
                  <a:gd name="connsiteX4" fmla="*/ 3355808 w 5033557"/>
                  <a:gd name="connsiteY4" fmla="*/ 816019 h 1069407"/>
                  <a:gd name="connsiteX5" fmla="*/ 4194670 w 5033557"/>
                  <a:gd name="connsiteY5" fmla="*/ 444804 h 1069407"/>
                  <a:gd name="connsiteX6" fmla="*/ 5033628 w 5033557"/>
                  <a:gd name="connsiteY6" fmla="*/ 50 h 106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069407">
                    <a:moveTo>
                      <a:pt x="71" y="1069457"/>
                    </a:moveTo>
                    <a:lnTo>
                      <a:pt x="839029" y="1061942"/>
                    </a:lnTo>
                    <a:lnTo>
                      <a:pt x="1677892" y="1015802"/>
                    </a:lnTo>
                    <a:lnTo>
                      <a:pt x="2516850" y="953869"/>
                    </a:lnTo>
                    <a:lnTo>
                      <a:pt x="3355808" y="816019"/>
                    </a:lnTo>
                    <a:lnTo>
                      <a:pt x="4194670" y="444804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319D88-2C81-D7EA-741C-E6AA11A4D88A}"/>
                  </a:ext>
                </a:extLst>
              </p:cNvPr>
              <p:cNvSpPr/>
              <p:nvPr/>
            </p:nvSpPr>
            <p:spPr>
              <a:xfrm>
                <a:off x="3217312" y="1493012"/>
                <a:ext cx="5033557" cy="1786912"/>
              </a:xfrm>
              <a:custGeom>
                <a:avLst/>
                <a:gdLst>
                  <a:gd name="connsiteX0" fmla="*/ 71 w 5033557"/>
                  <a:gd name="connsiteY0" fmla="*/ 1786962 h 1786912"/>
                  <a:gd name="connsiteX1" fmla="*/ 839029 w 5033557"/>
                  <a:gd name="connsiteY1" fmla="*/ 1784489 h 1786912"/>
                  <a:gd name="connsiteX2" fmla="*/ 1677892 w 5033557"/>
                  <a:gd name="connsiteY2" fmla="*/ 1756900 h 1786912"/>
                  <a:gd name="connsiteX3" fmla="*/ 2516850 w 5033557"/>
                  <a:gd name="connsiteY3" fmla="*/ 1742534 h 1786912"/>
                  <a:gd name="connsiteX4" fmla="*/ 3355808 w 5033557"/>
                  <a:gd name="connsiteY4" fmla="*/ 1575954 h 1786912"/>
                  <a:gd name="connsiteX5" fmla="*/ 4194670 w 5033557"/>
                  <a:gd name="connsiteY5" fmla="*/ 1015802 h 1786912"/>
                  <a:gd name="connsiteX6" fmla="*/ 5033628 w 5033557"/>
                  <a:gd name="connsiteY6" fmla="*/ 50 h 17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786912">
                    <a:moveTo>
                      <a:pt x="71" y="1786962"/>
                    </a:moveTo>
                    <a:lnTo>
                      <a:pt x="839029" y="1784489"/>
                    </a:lnTo>
                    <a:lnTo>
                      <a:pt x="1677892" y="1756900"/>
                    </a:lnTo>
                    <a:lnTo>
                      <a:pt x="2516850" y="1742534"/>
                    </a:lnTo>
                    <a:lnTo>
                      <a:pt x="3355808" y="1575954"/>
                    </a:lnTo>
                    <a:lnTo>
                      <a:pt x="4194670" y="1015802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5914EC-50B6-9737-DE18-C9EFA29E9DA1}"/>
                  </a:ext>
                </a:extLst>
              </p:cNvPr>
              <p:cNvSpPr/>
              <p:nvPr/>
            </p:nvSpPr>
            <p:spPr>
              <a:xfrm>
                <a:off x="3217312" y="4332682"/>
                <a:ext cx="5033557" cy="834425"/>
              </a:xfrm>
              <a:custGeom>
                <a:avLst/>
                <a:gdLst>
                  <a:gd name="connsiteX0" fmla="*/ 71 w 5033557"/>
                  <a:gd name="connsiteY0" fmla="*/ 834475 h 834425"/>
                  <a:gd name="connsiteX1" fmla="*/ 1677892 w 5033557"/>
                  <a:gd name="connsiteY1" fmla="*/ 831526 h 834425"/>
                  <a:gd name="connsiteX2" fmla="*/ 2516850 w 5033557"/>
                  <a:gd name="connsiteY2" fmla="*/ 792711 h 834425"/>
                  <a:gd name="connsiteX3" fmla="*/ 3355808 w 5033557"/>
                  <a:gd name="connsiteY3" fmla="*/ 644492 h 834425"/>
                  <a:gd name="connsiteX4" fmla="*/ 4194670 w 5033557"/>
                  <a:gd name="connsiteY4" fmla="*/ 431675 h 834425"/>
                  <a:gd name="connsiteX5" fmla="*/ 5033628 w 5033557"/>
                  <a:gd name="connsiteY5" fmla="*/ 50 h 83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3557" h="834425">
                    <a:moveTo>
                      <a:pt x="71" y="834475"/>
                    </a:moveTo>
                    <a:lnTo>
                      <a:pt x="1677892" y="831526"/>
                    </a:lnTo>
                    <a:lnTo>
                      <a:pt x="2516850" y="792711"/>
                    </a:lnTo>
                    <a:lnTo>
                      <a:pt x="3355808" y="644492"/>
                    </a:lnTo>
                    <a:lnTo>
                      <a:pt x="4194670" y="431675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2890861-738A-867D-411C-CA7A6E64C424}"/>
                  </a:ext>
                </a:extLst>
              </p:cNvPr>
              <p:cNvSpPr/>
              <p:nvPr/>
            </p:nvSpPr>
            <p:spPr>
              <a:xfrm>
                <a:off x="3217312" y="2822136"/>
                <a:ext cx="5033557" cy="524952"/>
              </a:xfrm>
              <a:custGeom>
                <a:avLst/>
                <a:gdLst>
                  <a:gd name="connsiteX0" fmla="*/ 71 w 5033557"/>
                  <a:gd name="connsiteY0" fmla="*/ 525002 h 524952"/>
                  <a:gd name="connsiteX1" fmla="*/ 839029 w 5033557"/>
                  <a:gd name="connsiteY1" fmla="*/ 521768 h 524952"/>
                  <a:gd name="connsiteX2" fmla="*/ 1677892 w 5033557"/>
                  <a:gd name="connsiteY2" fmla="*/ 505785 h 524952"/>
                  <a:gd name="connsiteX3" fmla="*/ 2516850 w 5033557"/>
                  <a:gd name="connsiteY3" fmla="*/ 496367 h 524952"/>
                  <a:gd name="connsiteX4" fmla="*/ 3355808 w 5033557"/>
                  <a:gd name="connsiteY4" fmla="*/ 504548 h 524952"/>
                  <a:gd name="connsiteX5" fmla="*/ 4194670 w 5033557"/>
                  <a:gd name="connsiteY5" fmla="*/ 310379 h 524952"/>
                  <a:gd name="connsiteX6" fmla="*/ 5033628 w 5033557"/>
                  <a:gd name="connsiteY6" fmla="*/ 50 h 52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524952">
                    <a:moveTo>
                      <a:pt x="71" y="525002"/>
                    </a:moveTo>
                    <a:lnTo>
                      <a:pt x="839029" y="521768"/>
                    </a:lnTo>
                    <a:lnTo>
                      <a:pt x="1677892" y="505785"/>
                    </a:lnTo>
                    <a:lnTo>
                      <a:pt x="2516850" y="496367"/>
                    </a:lnTo>
                    <a:lnTo>
                      <a:pt x="3355808" y="504548"/>
                    </a:lnTo>
                    <a:lnTo>
                      <a:pt x="4194670" y="310379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72B7B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42C596E3-FCA0-81FE-A265-1B1CA3507EAF}"/>
                  </a:ext>
                </a:extLst>
              </p:cNvPr>
              <p:cNvSpPr/>
              <p:nvPr/>
            </p:nvSpPr>
            <p:spPr>
              <a:xfrm>
                <a:off x="3217312" y="2372911"/>
                <a:ext cx="5033557" cy="2801807"/>
              </a:xfrm>
              <a:custGeom>
                <a:avLst/>
                <a:gdLst>
                  <a:gd name="connsiteX0" fmla="*/ 71 w 5033557"/>
                  <a:gd name="connsiteY0" fmla="*/ 2801858 h 2801807"/>
                  <a:gd name="connsiteX1" fmla="*/ 839029 w 5033557"/>
                  <a:gd name="connsiteY1" fmla="*/ 2800240 h 2801807"/>
                  <a:gd name="connsiteX2" fmla="*/ 1677892 w 5033557"/>
                  <a:gd name="connsiteY2" fmla="*/ 2727082 h 2801807"/>
                  <a:gd name="connsiteX3" fmla="*/ 2516850 w 5033557"/>
                  <a:gd name="connsiteY3" fmla="*/ 2593513 h 2801807"/>
                  <a:gd name="connsiteX4" fmla="*/ 3355808 w 5033557"/>
                  <a:gd name="connsiteY4" fmla="*/ 2325804 h 2801807"/>
                  <a:gd name="connsiteX5" fmla="*/ 4194670 w 5033557"/>
                  <a:gd name="connsiteY5" fmla="*/ 1670517 h 2801807"/>
                  <a:gd name="connsiteX6" fmla="*/ 5033628 w 5033557"/>
                  <a:gd name="connsiteY6" fmla="*/ 50 h 280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2801807">
                    <a:moveTo>
                      <a:pt x="71" y="2801858"/>
                    </a:moveTo>
                    <a:lnTo>
                      <a:pt x="839029" y="2800240"/>
                    </a:lnTo>
                    <a:lnTo>
                      <a:pt x="1677892" y="2727082"/>
                    </a:lnTo>
                    <a:lnTo>
                      <a:pt x="2516850" y="2593513"/>
                    </a:lnTo>
                    <a:lnTo>
                      <a:pt x="3355808" y="2325804"/>
                    </a:lnTo>
                    <a:lnTo>
                      <a:pt x="4194670" y="1670517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54A24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5800F1-CE38-2630-F220-D60000FAAE69}"/>
                </a:ext>
              </a:extLst>
            </p:cNvPr>
            <p:cNvSpPr/>
            <p:nvPr/>
          </p:nvSpPr>
          <p:spPr>
            <a:xfrm>
              <a:off x="3198281" y="5388771"/>
              <a:ext cx="5052587" cy="9513"/>
            </a:xfrm>
            <a:custGeom>
              <a:avLst/>
              <a:gdLst>
                <a:gd name="connsiteX0" fmla="*/ 0 w 5052587"/>
                <a:gd name="connsiteY0" fmla="*/ 0 h 9513"/>
                <a:gd name="connsiteX1" fmla="*/ 5052588 w 5052587"/>
                <a:gd name="connsiteY1" fmla="*/ 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2587" h="9513">
                  <a:moveTo>
                    <a:pt x="0" y="0"/>
                  </a:moveTo>
                  <a:lnTo>
                    <a:pt x="5052588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8E850-04EF-E532-D217-8F56086CB14B}"/>
                </a:ext>
              </a:extLst>
            </p:cNvPr>
            <p:cNvSpPr/>
            <p:nvPr/>
          </p:nvSpPr>
          <p:spPr>
            <a:xfrm>
              <a:off x="3207797" y="1288472"/>
              <a:ext cx="9515" cy="4090785"/>
            </a:xfrm>
            <a:custGeom>
              <a:avLst/>
              <a:gdLst>
                <a:gd name="connsiteX0" fmla="*/ 0 w 9515"/>
                <a:gd name="connsiteY0" fmla="*/ 0 h 4090785"/>
                <a:gd name="connsiteX1" fmla="*/ 0 w 9515"/>
                <a:gd name="connsiteY1" fmla="*/ 4090786 h 40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5" h="4090785">
                  <a:moveTo>
                    <a:pt x="0" y="0"/>
                  </a:moveTo>
                  <a:lnTo>
                    <a:pt x="0" y="409078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2" name="Graphic 2">
              <a:extLst>
                <a:ext uri="{FF2B5EF4-FFF2-40B4-BE49-F238E27FC236}">
                  <a16:creationId xmlns:a16="http://schemas.microsoft.com/office/drawing/2014/main" id="{E9897C0C-B880-A17D-DF39-58E424B48C1C}"/>
                </a:ext>
              </a:extLst>
            </p:cNvPr>
            <p:cNvGrpSpPr/>
            <p:nvPr/>
          </p:nvGrpSpPr>
          <p:grpSpPr>
            <a:xfrm>
              <a:off x="3006932" y="5379202"/>
              <a:ext cx="5641947" cy="338554"/>
              <a:chOff x="3006932" y="5379202"/>
              <a:chExt cx="5641947" cy="338554"/>
            </a:xfrm>
            <a:solidFill>
              <a:srgbClr val="2A3F5F"/>
            </a:solidFill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4B3E00-4443-51B8-1052-C33F326B11ED}"/>
                  </a:ext>
                </a:extLst>
              </p:cNvPr>
              <p:cNvSpPr txBox="1"/>
              <p:nvPr/>
            </p:nvSpPr>
            <p:spPr>
              <a:xfrm>
                <a:off x="3006932" y="5379202"/>
                <a:ext cx="707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 days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56785-10F3-260E-CD71-F3E7B4A0942B}"/>
                  </a:ext>
                </a:extLst>
              </p:cNvPr>
              <p:cNvSpPr txBox="1"/>
              <p:nvPr/>
            </p:nvSpPr>
            <p:spPr>
              <a:xfrm>
                <a:off x="3845889" y="5379202"/>
                <a:ext cx="62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day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4773B2-AC99-B7CC-40E4-FADCC8F1905B}"/>
                  </a:ext>
                </a:extLst>
              </p:cNvPr>
              <p:cNvSpPr txBox="1"/>
              <p:nvPr/>
            </p:nvSpPr>
            <p:spPr>
              <a:xfrm>
                <a:off x="4641654" y="5379202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12 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EA38B0-0F1B-478E-DF84-3A88E2088AD2}"/>
                  </a:ext>
                </a:extLst>
              </p:cNvPr>
              <p:cNvSpPr txBox="1"/>
              <p:nvPr/>
            </p:nvSpPr>
            <p:spPr>
              <a:xfrm>
                <a:off x="5523710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6 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F0EF47-E6BD-5BCF-0C19-C1733DF23E2F}"/>
                  </a:ext>
                </a:extLst>
              </p:cNvPr>
              <p:cNvSpPr txBox="1"/>
              <p:nvPr/>
            </p:nvSpPr>
            <p:spPr>
              <a:xfrm>
                <a:off x="6362668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3 h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CC04B4-52BC-3E3E-1E57-C5CCDD1DFB3F}"/>
                  </a:ext>
                </a:extLst>
              </p:cNvPr>
              <p:cNvSpPr txBox="1"/>
              <p:nvPr/>
            </p:nvSpPr>
            <p:spPr>
              <a:xfrm>
                <a:off x="7201531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40068-7D6B-9CBA-E323-32953E373B44}"/>
                  </a:ext>
                </a:extLst>
              </p:cNvPr>
              <p:cNvSpPr txBox="1"/>
              <p:nvPr/>
            </p:nvSpPr>
            <p:spPr>
              <a:xfrm>
                <a:off x="7891941" y="5379202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15 min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435CE59F-EC36-D152-836F-732D86C4257E}"/>
                </a:ext>
              </a:extLst>
            </p:cNvPr>
            <p:cNvGrpSpPr/>
            <p:nvPr/>
          </p:nvGrpSpPr>
          <p:grpSpPr>
            <a:xfrm>
              <a:off x="2861348" y="1502755"/>
              <a:ext cx="393056" cy="3751791"/>
              <a:chOff x="2861348" y="1502755"/>
              <a:chExt cx="393056" cy="3751791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24A182-08C5-F3A1-86EF-990A3D4BC071}"/>
                  </a:ext>
                </a:extLst>
              </p:cNvPr>
              <p:cNvSpPr txBox="1"/>
              <p:nvPr/>
            </p:nvSpPr>
            <p:spPr>
              <a:xfrm>
                <a:off x="2861348" y="491599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1B729E-D4A9-DD6E-7CAF-E1732077E704}"/>
                  </a:ext>
                </a:extLst>
              </p:cNvPr>
              <p:cNvSpPr txBox="1"/>
              <p:nvPr/>
            </p:nvSpPr>
            <p:spPr>
              <a:xfrm>
                <a:off x="2861348" y="434718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BD75B4-423B-D040-2057-B700FE5FBEBF}"/>
                  </a:ext>
                </a:extLst>
              </p:cNvPr>
              <p:cNvSpPr txBox="1"/>
              <p:nvPr/>
            </p:nvSpPr>
            <p:spPr>
              <a:xfrm>
                <a:off x="2861348" y="377827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E7BB5A-8731-1D99-23A2-43F16A783113}"/>
                  </a:ext>
                </a:extLst>
              </p:cNvPr>
              <p:cNvSpPr txBox="1"/>
              <p:nvPr/>
            </p:nvSpPr>
            <p:spPr>
              <a:xfrm>
                <a:off x="2861348" y="32093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B574BA-8C44-7390-FFAA-581415F12940}"/>
                  </a:ext>
                </a:extLst>
              </p:cNvPr>
              <p:cNvSpPr txBox="1"/>
              <p:nvPr/>
            </p:nvSpPr>
            <p:spPr>
              <a:xfrm>
                <a:off x="2861348" y="264056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A9236D-8B8A-405A-F04A-052E40969A10}"/>
                  </a:ext>
                </a:extLst>
              </p:cNvPr>
              <p:cNvSpPr txBox="1"/>
              <p:nvPr/>
            </p:nvSpPr>
            <p:spPr>
              <a:xfrm>
                <a:off x="2861348" y="20716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B3673A-22A6-C7B0-6700-2758F0131F5B}"/>
                  </a:ext>
                </a:extLst>
              </p:cNvPr>
              <p:cNvSpPr txBox="1"/>
              <p:nvPr/>
            </p:nvSpPr>
            <p:spPr>
              <a:xfrm>
                <a:off x="2861348" y="150275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70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1BBA44-FDE8-1B86-39FD-21990773B9F3}"/>
              </a:ext>
            </a:extLst>
          </p:cNvPr>
          <p:cNvSpPr txBox="1"/>
          <p:nvPr/>
        </p:nvSpPr>
        <p:spPr>
          <a:xfrm rot="16200000">
            <a:off x="1571915" y="313381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Goodness of Fit [%]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42436-29C3-B9BC-C65B-BA6A2F269D69}"/>
              </a:ext>
            </a:extLst>
          </p:cNvPr>
          <p:cNvSpPr txBox="1"/>
          <p:nvPr/>
        </p:nvSpPr>
        <p:spPr>
          <a:xfrm>
            <a:off x="4203180" y="5819545"/>
            <a:ext cx="2862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Periodicity of the forecast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1C6A89-359B-69BF-8E3D-C02C83DEC228}"/>
              </a:ext>
            </a:extLst>
          </p:cNvPr>
          <p:cNvSpPr/>
          <p:nvPr/>
        </p:nvSpPr>
        <p:spPr>
          <a:xfrm>
            <a:off x="6585213" y="1440225"/>
            <a:ext cx="264526" cy="3933999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bg2">
                <a:lumMod val="25000"/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92C98-D98E-4F77-B5D3-55CBB5E5C545}"/>
              </a:ext>
            </a:extLst>
          </p:cNvPr>
          <p:cNvSpPr/>
          <p:nvPr/>
        </p:nvSpPr>
        <p:spPr>
          <a:xfrm>
            <a:off x="3198281" y="1366975"/>
            <a:ext cx="3381353" cy="4006742"/>
          </a:xfrm>
          <a:prstGeom prst="rect">
            <a:avLst/>
          </a:prstGeom>
          <a:solidFill>
            <a:schemeClr val="bg2">
              <a:lumMod val="50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87D2B-D835-0556-984C-6AE27B8F81A9}"/>
              </a:ext>
            </a:extLst>
          </p:cNvPr>
          <p:cNvSpPr txBox="1"/>
          <p:nvPr/>
        </p:nvSpPr>
        <p:spPr>
          <a:xfrm>
            <a:off x="3569574" y="3870337"/>
            <a:ext cx="26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Moderate improvements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C8A61-25FB-D318-9224-547A92FDE692}"/>
              </a:ext>
            </a:extLst>
          </p:cNvPr>
          <p:cNvSpPr txBox="1"/>
          <p:nvPr/>
        </p:nvSpPr>
        <p:spPr>
          <a:xfrm>
            <a:off x="8283402" y="2201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53A24B"/>
                </a:solidFill>
              </a:rPr>
              <a:t>64%</a:t>
            </a:r>
            <a:endParaRPr lang="en-US" b="1" dirty="0">
              <a:solidFill>
                <a:srgbClr val="53A24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35D98-1EC3-C731-6889-73F62DF0414A}"/>
              </a:ext>
            </a:extLst>
          </p:cNvPr>
          <p:cNvSpPr txBox="1"/>
          <p:nvPr/>
        </p:nvSpPr>
        <p:spPr>
          <a:xfrm>
            <a:off x="8301162" y="12483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72%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69089-80A2-577E-B23D-C4E72BE75302}"/>
              </a:ext>
            </a:extLst>
          </p:cNvPr>
          <p:cNvSpPr txBox="1"/>
          <p:nvPr/>
        </p:nvSpPr>
        <p:spPr>
          <a:xfrm>
            <a:off x="8298058" y="265238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2B7B3"/>
                </a:solidFill>
              </a:rPr>
              <a:t>60%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9D578D-7D81-1C0C-A406-4A0D70654C59}"/>
              </a:ext>
            </a:extLst>
          </p:cNvPr>
          <p:cNvSpPr txBox="1"/>
          <p:nvPr/>
        </p:nvSpPr>
        <p:spPr>
          <a:xfrm>
            <a:off x="8283402" y="4144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5756"/>
                </a:solidFill>
              </a:rPr>
              <a:t>47%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C07337-E61C-1FD3-5D1D-F8F1139597D7}"/>
              </a:ext>
            </a:extLst>
          </p:cNvPr>
          <p:cNvSpPr txBox="1"/>
          <p:nvPr/>
        </p:nvSpPr>
        <p:spPr>
          <a:xfrm>
            <a:off x="8268446" y="1868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4C78A8"/>
                </a:solidFill>
              </a:rPr>
              <a:t>64%</a:t>
            </a:r>
            <a:endParaRPr lang="en-US" b="1" dirty="0">
              <a:solidFill>
                <a:srgbClr val="4C78A8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14C87-3CF5-D123-7F7F-E96B3BC01B67}"/>
              </a:ext>
            </a:extLst>
          </p:cNvPr>
          <p:cNvSpPr txBox="1"/>
          <p:nvPr/>
        </p:nvSpPr>
        <p:spPr>
          <a:xfrm>
            <a:off x="3195352" y="291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55%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68F1F-BB29-74F7-9355-76A6DDE029D7}"/>
              </a:ext>
            </a:extLst>
          </p:cNvPr>
          <p:cNvSpPr txBox="1"/>
          <p:nvPr/>
        </p:nvSpPr>
        <p:spPr>
          <a:xfrm>
            <a:off x="3199509" y="47807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0110A7-E2B4-27AD-025B-7F941A4D196A}"/>
              </a:ext>
            </a:extLst>
          </p:cNvPr>
          <p:cNvSpPr txBox="1"/>
          <p:nvPr/>
        </p:nvSpPr>
        <p:spPr>
          <a:xfrm>
            <a:off x="3286303" y="1033129"/>
            <a:ext cx="11961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Building ID</a:t>
            </a:r>
          </a:p>
          <a:p>
            <a:r>
              <a:rPr lang="en-FR" sz="1600" dirty="0">
                <a:solidFill>
                  <a:schemeClr val="accent2"/>
                </a:solidFill>
              </a:rPr>
              <a:t>#2000964</a:t>
            </a:r>
          </a:p>
          <a:p>
            <a:r>
              <a:rPr lang="en-FR" sz="1600" dirty="0">
                <a:solidFill>
                  <a:srgbClr val="4C78A8"/>
                </a:solidFill>
              </a:rPr>
              <a:t>#2000989</a:t>
            </a:r>
          </a:p>
          <a:p>
            <a:r>
              <a:rPr lang="en-FR" sz="1600" dirty="0">
                <a:solidFill>
                  <a:srgbClr val="72B7B3"/>
                </a:solidFill>
              </a:rPr>
              <a:t>#2001139</a:t>
            </a:r>
          </a:p>
          <a:p>
            <a:r>
              <a:rPr lang="en-FR" sz="1600" dirty="0">
                <a:solidFill>
                  <a:srgbClr val="53A24B"/>
                </a:solidFill>
              </a:rPr>
              <a:t>#2000960</a:t>
            </a:r>
          </a:p>
          <a:p>
            <a:r>
              <a:rPr lang="en-FR" sz="1600" dirty="0">
                <a:solidFill>
                  <a:srgbClr val="E55756"/>
                </a:solidFill>
              </a:rPr>
              <a:t>#2000926</a:t>
            </a:r>
            <a:endParaRPr lang="en-US" sz="1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C49C33-815D-91DD-9240-260ED826BDCA}"/>
              </a:ext>
            </a:extLst>
          </p:cNvPr>
          <p:cNvCxnSpPr>
            <a:cxnSpLocks/>
          </p:cNvCxnSpPr>
          <p:nvPr/>
        </p:nvCxnSpPr>
        <p:spPr>
          <a:xfrm>
            <a:off x="6018795" y="4074423"/>
            <a:ext cx="461055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6B301C-24B6-2274-C2C8-9090E4275951}"/>
              </a:ext>
            </a:extLst>
          </p:cNvPr>
          <p:cNvCxnSpPr>
            <a:cxnSpLocks/>
          </p:cNvCxnSpPr>
          <p:nvPr/>
        </p:nvCxnSpPr>
        <p:spPr>
          <a:xfrm flipH="1">
            <a:off x="3270306" y="4066472"/>
            <a:ext cx="342889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6BF3A769-8891-7094-83AC-2054697D4AEE}"/>
              </a:ext>
            </a:extLst>
          </p:cNvPr>
          <p:cNvGrpSpPr/>
          <p:nvPr/>
        </p:nvGrpSpPr>
        <p:grpSpPr>
          <a:xfrm>
            <a:off x="1814945" y="432954"/>
            <a:ext cx="6377546" cy="5415379"/>
            <a:chOff x="1814945" y="432954"/>
            <a:chExt cx="6377546" cy="5415379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A11D721-A3BB-3857-A0D2-1B1183700D72}"/>
                </a:ext>
              </a:extLst>
            </p:cNvPr>
            <p:cNvGrpSpPr/>
            <p:nvPr/>
          </p:nvGrpSpPr>
          <p:grpSpPr>
            <a:xfrm>
              <a:off x="2605520" y="909204"/>
              <a:ext cx="5467350" cy="4381500"/>
              <a:chOff x="2605520" y="909204"/>
              <a:chExt cx="5467350" cy="4381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ABADA4B7-B6FD-58EF-9FF0-FAF0F6AF39C6}"/>
                  </a:ext>
                </a:extLst>
              </p:cNvPr>
              <p:cNvGrpSpPr/>
              <p:nvPr/>
            </p:nvGrpSpPr>
            <p:grpSpPr>
              <a:xfrm>
                <a:off x="3191307" y="909204"/>
                <a:ext cx="4686300" cy="4381500"/>
                <a:chOff x="3191307" y="909204"/>
                <a:chExt cx="4686300" cy="4381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B0E46CD-39BB-9361-9E74-92B35D14026B}"/>
                    </a:ext>
                  </a:extLst>
                </p:cNvPr>
                <p:cNvSpPr/>
                <p:nvPr/>
              </p:nvSpPr>
              <p:spPr>
                <a:xfrm>
                  <a:off x="3191307" y="909204"/>
                  <a:ext cx="9525" cy="4381500"/>
                </a:xfrm>
                <a:custGeom>
                  <a:avLst/>
                  <a:gdLst>
                    <a:gd name="connsiteX0" fmla="*/ 145 w 9525"/>
                    <a:gd name="connsiteY0" fmla="*/ 0 h 4381500"/>
                    <a:gd name="connsiteX1" fmla="*/ 14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45" y="0"/>
                      </a:moveTo>
                      <a:lnTo>
                        <a:pt x="14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DCE0C1-2EDA-9AF3-CA49-D34F15DFC95E}"/>
                    </a:ext>
                  </a:extLst>
                </p:cNvPr>
                <p:cNvSpPr/>
                <p:nvPr/>
              </p:nvSpPr>
              <p:spPr>
                <a:xfrm>
                  <a:off x="3972357" y="909204"/>
                  <a:ext cx="9525" cy="4381500"/>
                </a:xfrm>
                <a:custGeom>
                  <a:avLst/>
                  <a:gdLst>
                    <a:gd name="connsiteX0" fmla="*/ 227 w 9525"/>
                    <a:gd name="connsiteY0" fmla="*/ 0 h 4381500"/>
                    <a:gd name="connsiteX1" fmla="*/ 22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27" y="0"/>
                      </a:moveTo>
                      <a:lnTo>
                        <a:pt x="22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E964C230-A120-35E5-279B-3E8D2DB84898}"/>
                    </a:ext>
                  </a:extLst>
                </p:cNvPr>
                <p:cNvSpPr/>
                <p:nvPr/>
              </p:nvSpPr>
              <p:spPr>
                <a:xfrm>
                  <a:off x="4753407" y="909204"/>
                  <a:ext cx="9525" cy="4381500"/>
                </a:xfrm>
                <a:custGeom>
                  <a:avLst/>
                  <a:gdLst>
                    <a:gd name="connsiteX0" fmla="*/ 309 w 9525"/>
                    <a:gd name="connsiteY0" fmla="*/ 0 h 4381500"/>
                    <a:gd name="connsiteX1" fmla="*/ 309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09" y="0"/>
                      </a:moveTo>
                      <a:lnTo>
                        <a:pt x="309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65C8CA3-F3EC-2021-A600-5ADF126E0ED9}"/>
                    </a:ext>
                  </a:extLst>
                </p:cNvPr>
                <p:cNvSpPr/>
                <p:nvPr/>
              </p:nvSpPr>
              <p:spPr>
                <a:xfrm>
                  <a:off x="5534457" y="909204"/>
                  <a:ext cx="9525" cy="4381500"/>
                </a:xfrm>
                <a:custGeom>
                  <a:avLst/>
                  <a:gdLst>
                    <a:gd name="connsiteX0" fmla="*/ 391 w 9525"/>
                    <a:gd name="connsiteY0" fmla="*/ 0 h 4381500"/>
                    <a:gd name="connsiteX1" fmla="*/ 391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91" y="0"/>
                      </a:moveTo>
                      <a:lnTo>
                        <a:pt x="391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EA6A84B-5F4A-765C-6121-5473918DF52D}"/>
                    </a:ext>
                  </a:extLst>
                </p:cNvPr>
                <p:cNvSpPr/>
                <p:nvPr/>
              </p:nvSpPr>
              <p:spPr>
                <a:xfrm>
                  <a:off x="6315507" y="909204"/>
                  <a:ext cx="9525" cy="4381500"/>
                </a:xfrm>
                <a:custGeom>
                  <a:avLst/>
                  <a:gdLst>
                    <a:gd name="connsiteX0" fmla="*/ 473 w 9525"/>
                    <a:gd name="connsiteY0" fmla="*/ 0 h 4381500"/>
                    <a:gd name="connsiteX1" fmla="*/ 47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73" y="0"/>
                      </a:moveTo>
                      <a:lnTo>
                        <a:pt x="47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A75EC6E-9111-9827-DFD3-029063F3F49D}"/>
                    </a:ext>
                  </a:extLst>
                </p:cNvPr>
                <p:cNvSpPr/>
                <p:nvPr/>
              </p:nvSpPr>
              <p:spPr>
                <a:xfrm>
                  <a:off x="7096557" y="909204"/>
                  <a:ext cx="9525" cy="4381500"/>
                </a:xfrm>
                <a:custGeom>
                  <a:avLst/>
                  <a:gdLst>
                    <a:gd name="connsiteX0" fmla="*/ 555 w 9525"/>
                    <a:gd name="connsiteY0" fmla="*/ 0 h 4381500"/>
                    <a:gd name="connsiteX1" fmla="*/ 5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5" y="0"/>
                      </a:moveTo>
                      <a:lnTo>
                        <a:pt x="5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3B904667-8414-8E0D-DE3E-4FBEAA468C2B}"/>
                    </a:ext>
                  </a:extLst>
                </p:cNvPr>
                <p:cNvSpPr/>
                <p:nvPr/>
              </p:nvSpPr>
              <p:spPr>
                <a:xfrm>
                  <a:off x="7877607" y="909204"/>
                  <a:ext cx="9525" cy="4381500"/>
                </a:xfrm>
                <a:custGeom>
                  <a:avLst/>
                  <a:gdLst>
                    <a:gd name="connsiteX0" fmla="*/ 637 w 9525"/>
                    <a:gd name="connsiteY0" fmla="*/ 0 h 4381500"/>
                    <a:gd name="connsiteX1" fmla="*/ 63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37" y="0"/>
                      </a:moveTo>
                      <a:lnTo>
                        <a:pt x="63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CD0B0748-CDC0-4DEF-CA24-4740D35E05F0}"/>
                  </a:ext>
                </a:extLst>
              </p:cNvPr>
              <p:cNvGrpSpPr/>
              <p:nvPr/>
            </p:nvGrpSpPr>
            <p:grpSpPr>
              <a:xfrm>
                <a:off x="2605520" y="1135327"/>
                <a:ext cx="5467350" cy="2956083"/>
                <a:chOff x="2605520" y="1135327"/>
                <a:chExt cx="5467350" cy="2956083"/>
              </a:xfrm>
              <a:solidFill>
                <a:srgbClr val="000000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356CCD12-D045-B5D7-6D80-A49C7E46DA49}"/>
                    </a:ext>
                  </a:extLst>
                </p:cNvPr>
                <p:cNvSpPr/>
                <p:nvPr/>
              </p:nvSpPr>
              <p:spPr>
                <a:xfrm>
                  <a:off x="2605520" y="4091411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384 h 9525"/>
                    <a:gd name="connsiteX1" fmla="*/ 5467350 w 5467350"/>
                    <a:gd name="connsiteY1" fmla="*/ 38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384"/>
                      </a:moveTo>
                      <a:lnTo>
                        <a:pt x="5467350" y="38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6B7075C4-DD42-5B70-3CA0-A7D5666300AE}"/>
                    </a:ext>
                  </a:extLst>
                </p:cNvPr>
                <p:cNvSpPr/>
                <p:nvPr/>
              </p:nvSpPr>
              <p:spPr>
                <a:xfrm>
                  <a:off x="2605520" y="3106050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281 h 9525"/>
                    <a:gd name="connsiteX1" fmla="*/ 5467350 w 5467350"/>
                    <a:gd name="connsiteY1" fmla="*/ 28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281"/>
                      </a:moveTo>
                      <a:lnTo>
                        <a:pt x="5467350" y="28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B17E4D9-DDD5-52D6-7E98-B187D65F657F}"/>
                    </a:ext>
                  </a:extLst>
                </p:cNvPr>
                <p:cNvSpPr/>
                <p:nvPr/>
              </p:nvSpPr>
              <p:spPr>
                <a:xfrm>
                  <a:off x="2605520" y="2120688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177 h 9525"/>
                    <a:gd name="connsiteX1" fmla="*/ 5467350 w 5467350"/>
                    <a:gd name="connsiteY1" fmla="*/ 17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177"/>
                      </a:moveTo>
                      <a:lnTo>
                        <a:pt x="5467350" y="17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E2BEDC4E-A605-69A8-134A-3DCCCD0463F2}"/>
                    </a:ext>
                  </a:extLst>
                </p:cNvPr>
                <p:cNvSpPr/>
                <p:nvPr/>
              </p:nvSpPr>
              <p:spPr>
                <a:xfrm>
                  <a:off x="2605520" y="1135327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74 h 9525"/>
                    <a:gd name="connsiteX1" fmla="*/ 5467350 w 5467350"/>
                    <a:gd name="connsiteY1" fmla="*/ 7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74"/>
                      </a:moveTo>
                      <a:lnTo>
                        <a:pt x="5467350" y="7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1A73A3-9C1B-C688-80F2-F7CE629EC6D7}"/>
                </a:ext>
              </a:extLst>
            </p:cNvPr>
            <p:cNvSpPr/>
            <p:nvPr/>
          </p:nvSpPr>
          <p:spPr>
            <a:xfrm>
              <a:off x="2605520" y="5076772"/>
              <a:ext cx="5467350" cy="9525"/>
            </a:xfrm>
            <a:custGeom>
              <a:avLst/>
              <a:gdLst>
                <a:gd name="connsiteX0" fmla="*/ 0 w 5467350"/>
                <a:gd name="connsiteY0" fmla="*/ 488 h 9525"/>
                <a:gd name="connsiteX1" fmla="*/ 5467350 w 5467350"/>
                <a:gd name="connsiteY1" fmla="*/ 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7350" h="9525">
                  <a:moveTo>
                    <a:pt x="0" y="488"/>
                  </a:moveTo>
                  <a:lnTo>
                    <a:pt x="5467350" y="488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3EA5135-D9E3-5233-3914-866FD6AAD9CA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CF2C5BD-0A99-F0A0-93E5-0801A32CAAF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31390F9C-106A-064C-40D9-92B5EA9A4A58}"/>
                </a:ext>
              </a:extLst>
            </p:cNvPr>
            <p:cNvGrpSpPr/>
            <p:nvPr/>
          </p:nvGrpSpPr>
          <p:grpSpPr>
            <a:xfrm>
              <a:off x="2605520" y="1128279"/>
              <a:ext cx="5467350" cy="3943350"/>
              <a:chOff x="2605520" y="1128279"/>
              <a:chExt cx="5467350" cy="3943350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D36AC0B-76CD-CC6E-958A-CFCF20F373BE}"/>
                  </a:ext>
                </a:extLst>
              </p:cNvPr>
              <p:cNvSpPr/>
              <p:nvPr/>
            </p:nvSpPr>
            <p:spPr>
              <a:xfrm>
                <a:off x="2605520" y="1128279"/>
                <a:ext cx="5467350" cy="3943350"/>
              </a:xfrm>
              <a:custGeom>
                <a:avLst/>
                <a:gdLst>
                  <a:gd name="connsiteX0" fmla="*/ 83 w 5467350"/>
                  <a:gd name="connsiteY0" fmla="*/ 3943400 h 3943350"/>
                  <a:gd name="connsiteX1" fmla="*/ 325552 w 5467350"/>
                  <a:gd name="connsiteY1" fmla="*/ 3941495 h 3943350"/>
                  <a:gd name="connsiteX2" fmla="*/ 358033 w 5467350"/>
                  <a:gd name="connsiteY2" fmla="*/ 3928541 h 3943350"/>
                  <a:gd name="connsiteX3" fmla="*/ 390608 w 5467350"/>
                  <a:gd name="connsiteY3" fmla="*/ 3894251 h 3943350"/>
                  <a:gd name="connsiteX4" fmla="*/ 423183 w 5467350"/>
                  <a:gd name="connsiteY4" fmla="*/ 3832910 h 3943350"/>
                  <a:gd name="connsiteX5" fmla="*/ 520815 w 5467350"/>
                  <a:gd name="connsiteY5" fmla="*/ 3642982 h 3943350"/>
                  <a:gd name="connsiteX6" fmla="*/ 553295 w 5467350"/>
                  <a:gd name="connsiteY6" fmla="*/ 3609930 h 3943350"/>
                  <a:gd name="connsiteX7" fmla="*/ 716077 w 5467350"/>
                  <a:gd name="connsiteY7" fmla="*/ 3479342 h 3943350"/>
                  <a:gd name="connsiteX8" fmla="*/ 748558 w 5467350"/>
                  <a:gd name="connsiteY8" fmla="*/ 3469627 h 3943350"/>
                  <a:gd name="connsiteX9" fmla="*/ 846189 w 5467350"/>
                  <a:gd name="connsiteY9" fmla="*/ 3465150 h 3943350"/>
                  <a:gd name="connsiteX10" fmla="*/ 878764 w 5467350"/>
                  <a:gd name="connsiteY10" fmla="*/ 3465150 h 3943350"/>
                  <a:gd name="connsiteX11" fmla="*/ 1106602 w 5467350"/>
                  <a:gd name="connsiteY11" fmla="*/ 3464769 h 3943350"/>
                  <a:gd name="connsiteX12" fmla="*/ 1139083 w 5467350"/>
                  <a:gd name="connsiteY12" fmla="*/ 3409048 h 3943350"/>
                  <a:gd name="connsiteX13" fmla="*/ 1269289 w 5467350"/>
                  <a:gd name="connsiteY13" fmla="*/ 3164541 h 3943350"/>
                  <a:gd name="connsiteX14" fmla="*/ 1301865 w 5467350"/>
                  <a:gd name="connsiteY14" fmla="*/ 3091484 h 3943350"/>
                  <a:gd name="connsiteX15" fmla="*/ 1334345 w 5467350"/>
                  <a:gd name="connsiteY15" fmla="*/ 3043478 h 3943350"/>
                  <a:gd name="connsiteX16" fmla="*/ 1366921 w 5467350"/>
                  <a:gd name="connsiteY16" fmla="*/ 3015379 h 3943350"/>
                  <a:gd name="connsiteX17" fmla="*/ 1497127 w 5467350"/>
                  <a:gd name="connsiteY17" fmla="*/ 2927464 h 3943350"/>
                  <a:gd name="connsiteX18" fmla="*/ 1529608 w 5467350"/>
                  <a:gd name="connsiteY18" fmla="*/ 2922796 h 3943350"/>
                  <a:gd name="connsiteX19" fmla="*/ 1887652 w 5467350"/>
                  <a:gd name="connsiteY19" fmla="*/ 2917462 h 3943350"/>
                  <a:gd name="connsiteX20" fmla="*/ 1920133 w 5467350"/>
                  <a:gd name="connsiteY20" fmla="*/ 2877267 h 3943350"/>
                  <a:gd name="connsiteX21" fmla="*/ 1952708 w 5467350"/>
                  <a:gd name="connsiteY21" fmla="*/ 2807925 h 3943350"/>
                  <a:gd name="connsiteX22" fmla="*/ 1985284 w 5467350"/>
                  <a:gd name="connsiteY22" fmla="*/ 2766301 h 3943350"/>
                  <a:gd name="connsiteX23" fmla="*/ 2017764 w 5467350"/>
                  <a:gd name="connsiteY23" fmla="*/ 2697911 h 3943350"/>
                  <a:gd name="connsiteX24" fmla="*/ 2050339 w 5467350"/>
                  <a:gd name="connsiteY24" fmla="*/ 2605709 h 3943350"/>
                  <a:gd name="connsiteX25" fmla="*/ 2115395 w 5467350"/>
                  <a:gd name="connsiteY25" fmla="*/ 2498267 h 3943350"/>
                  <a:gd name="connsiteX26" fmla="*/ 2147971 w 5467350"/>
                  <a:gd name="connsiteY26" fmla="*/ 2458072 h 3943350"/>
                  <a:gd name="connsiteX27" fmla="*/ 2213026 w 5467350"/>
                  <a:gd name="connsiteY27" fmla="*/ 2414923 h 3943350"/>
                  <a:gd name="connsiteX28" fmla="*/ 2245602 w 5467350"/>
                  <a:gd name="connsiteY28" fmla="*/ 2386920 h 3943350"/>
                  <a:gd name="connsiteX29" fmla="*/ 2310658 w 5467350"/>
                  <a:gd name="connsiteY29" fmla="*/ 2360916 h 3943350"/>
                  <a:gd name="connsiteX30" fmla="*/ 2343233 w 5467350"/>
                  <a:gd name="connsiteY30" fmla="*/ 2358916 h 3943350"/>
                  <a:gd name="connsiteX31" fmla="*/ 2668703 w 5467350"/>
                  <a:gd name="connsiteY31" fmla="*/ 2356916 h 3943350"/>
                  <a:gd name="connsiteX32" fmla="*/ 2701182 w 5467350"/>
                  <a:gd name="connsiteY32" fmla="*/ 2338628 h 3943350"/>
                  <a:gd name="connsiteX33" fmla="*/ 2733758 w 5467350"/>
                  <a:gd name="connsiteY33" fmla="*/ 2313863 h 3943350"/>
                  <a:gd name="connsiteX34" fmla="*/ 2766334 w 5467350"/>
                  <a:gd name="connsiteY34" fmla="*/ 2250236 h 3943350"/>
                  <a:gd name="connsiteX35" fmla="*/ 2831389 w 5467350"/>
                  <a:gd name="connsiteY35" fmla="*/ 2102694 h 3943350"/>
                  <a:gd name="connsiteX36" fmla="*/ 2863965 w 5467350"/>
                  <a:gd name="connsiteY36" fmla="*/ 2044591 h 3943350"/>
                  <a:gd name="connsiteX37" fmla="*/ 2896445 w 5467350"/>
                  <a:gd name="connsiteY37" fmla="*/ 1988489 h 3943350"/>
                  <a:gd name="connsiteX38" fmla="*/ 2929021 w 5467350"/>
                  <a:gd name="connsiteY38" fmla="*/ 1959247 h 3943350"/>
                  <a:gd name="connsiteX39" fmla="*/ 2961596 w 5467350"/>
                  <a:gd name="connsiteY39" fmla="*/ 1933625 h 3943350"/>
                  <a:gd name="connsiteX40" fmla="*/ 2994076 w 5467350"/>
                  <a:gd name="connsiteY40" fmla="*/ 1888953 h 3943350"/>
                  <a:gd name="connsiteX41" fmla="*/ 3059228 w 5467350"/>
                  <a:gd name="connsiteY41" fmla="*/ 1852377 h 3943350"/>
                  <a:gd name="connsiteX42" fmla="*/ 3091707 w 5467350"/>
                  <a:gd name="connsiteY42" fmla="*/ 1849138 h 3943350"/>
                  <a:gd name="connsiteX43" fmla="*/ 3221914 w 5467350"/>
                  <a:gd name="connsiteY43" fmla="*/ 1846281 h 3943350"/>
                  <a:gd name="connsiteX44" fmla="*/ 3254490 w 5467350"/>
                  <a:gd name="connsiteY44" fmla="*/ 1846281 h 3943350"/>
                  <a:gd name="connsiteX45" fmla="*/ 3417177 w 5467350"/>
                  <a:gd name="connsiteY45" fmla="*/ 1843995 h 3943350"/>
                  <a:gd name="connsiteX46" fmla="*/ 3449753 w 5467350"/>
                  <a:gd name="connsiteY46" fmla="*/ 1826659 h 3943350"/>
                  <a:gd name="connsiteX47" fmla="*/ 3482232 w 5467350"/>
                  <a:gd name="connsiteY47" fmla="*/ 1805704 h 3943350"/>
                  <a:gd name="connsiteX48" fmla="*/ 3514808 w 5467350"/>
                  <a:gd name="connsiteY48" fmla="*/ 1743506 h 3943350"/>
                  <a:gd name="connsiteX49" fmla="*/ 3547384 w 5467350"/>
                  <a:gd name="connsiteY49" fmla="*/ 1680832 h 3943350"/>
                  <a:gd name="connsiteX50" fmla="*/ 3579864 w 5467350"/>
                  <a:gd name="connsiteY50" fmla="*/ 1583867 h 3943350"/>
                  <a:gd name="connsiteX51" fmla="*/ 3645015 w 5467350"/>
                  <a:gd name="connsiteY51" fmla="*/ 1421466 h 3943350"/>
                  <a:gd name="connsiteX52" fmla="*/ 3677495 w 5467350"/>
                  <a:gd name="connsiteY52" fmla="*/ 1377175 h 3943350"/>
                  <a:gd name="connsiteX53" fmla="*/ 3710071 w 5467350"/>
                  <a:gd name="connsiteY53" fmla="*/ 1329740 h 3943350"/>
                  <a:gd name="connsiteX54" fmla="*/ 3742646 w 5467350"/>
                  <a:gd name="connsiteY54" fmla="*/ 1299260 h 3943350"/>
                  <a:gd name="connsiteX55" fmla="*/ 3840278 w 5467350"/>
                  <a:gd name="connsiteY55" fmla="*/ 1178864 h 3943350"/>
                  <a:gd name="connsiteX56" fmla="*/ 3872757 w 5467350"/>
                  <a:gd name="connsiteY56" fmla="*/ 1152099 h 3943350"/>
                  <a:gd name="connsiteX57" fmla="*/ 3937909 w 5467350"/>
                  <a:gd name="connsiteY57" fmla="*/ 1104855 h 3943350"/>
                  <a:gd name="connsiteX58" fmla="*/ 3970389 w 5467350"/>
                  <a:gd name="connsiteY58" fmla="*/ 1095806 h 3943350"/>
                  <a:gd name="connsiteX59" fmla="*/ 4035540 w 5467350"/>
                  <a:gd name="connsiteY59" fmla="*/ 1020749 h 3943350"/>
                  <a:gd name="connsiteX60" fmla="*/ 4068020 w 5467350"/>
                  <a:gd name="connsiteY60" fmla="*/ 977506 h 3943350"/>
                  <a:gd name="connsiteX61" fmla="*/ 4100596 w 5467350"/>
                  <a:gd name="connsiteY61" fmla="*/ 924451 h 3943350"/>
                  <a:gd name="connsiteX62" fmla="*/ 4133171 w 5467350"/>
                  <a:gd name="connsiteY62" fmla="*/ 890447 h 3943350"/>
                  <a:gd name="connsiteX63" fmla="*/ 4263283 w 5467350"/>
                  <a:gd name="connsiteY63" fmla="*/ 858062 h 3943350"/>
                  <a:gd name="connsiteX64" fmla="*/ 4295858 w 5467350"/>
                  <a:gd name="connsiteY64" fmla="*/ 821486 h 3943350"/>
                  <a:gd name="connsiteX65" fmla="*/ 4426065 w 5467350"/>
                  <a:gd name="connsiteY65" fmla="*/ 612984 h 3943350"/>
                  <a:gd name="connsiteX66" fmla="*/ 4458545 w 5467350"/>
                  <a:gd name="connsiteY66" fmla="*/ 579742 h 3943350"/>
                  <a:gd name="connsiteX67" fmla="*/ 4523696 w 5467350"/>
                  <a:gd name="connsiteY67" fmla="*/ 520306 h 3943350"/>
                  <a:gd name="connsiteX68" fmla="*/ 4556176 w 5467350"/>
                  <a:gd name="connsiteY68" fmla="*/ 486682 h 3943350"/>
                  <a:gd name="connsiteX69" fmla="*/ 4588752 w 5467350"/>
                  <a:gd name="connsiteY69" fmla="*/ 449535 h 3943350"/>
                  <a:gd name="connsiteX70" fmla="*/ 4621328 w 5467350"/>
                  <a:gd name="connsiteY70" fmla="*/ 431723 h 3943350"/>
                  <a:gd name="connsiteX71" fmla="*/ 4751439 w 5467350"/>
                  <a:gd name="connsiteY71" fmla="*/ 429151 h 3943350"/>
                  <a:gd name="connsiteX72" fmla="*/ 4784014 w 5467350"/>
                  <a:gd name="connsiteY72" fmla="*/ 429151 h 3943350"/>
                  <a:gd name="connsiteX73" fmla="*/ 5011852 w 5467350"/>
                  <a:gd name="connsiteY73" fmla="*/ 429151 h 3943350"/>
                  <a:gd name="connsiteX74" fmla="*/ 5044333 w 5467350"/>
                  <a:gd name="connsiteY74" fmla="*/ 404386 h 3943350"/>
                  <a:gd name="connsiteX75" fmla="*/ 5141964 w 5467350"/>
                  <a:gd name="connsiteY75" fmla="*/ 254558 h 3943350"/>
                  <a:gd name="connsiteX76" fmla="*/ 5174539 w 5467350"/>
                  <a:gd name="connsiteY76" fmla="*/ 173596 h 3943350"/>
                  <a:gd name="connsiteX77" fmla="*/ 5239595 w 5467350"/>
                  <a:gd name="connsiteY77" fmla="*/ 94348 h 3943350"/>
                  <a:gd name="connsiteX78" fmla="*/ 5272171 w 5467350"/>
                  <a:gd name="connsiteY78" fmla="*/ 73297 h 3943350"/>
                  <a:gd name="connsiteX79" fmla="*/ 5369802 w 5467350"/>
                  <a:gd name="connsiteY79" fmla="*/ 12623 h 3943350"/>
                  <a:gd name="connsiteX80" fmla="*/ 5402377 w 5467350"/>
                  <a:gd name="connsiteY80" fmla="*/ 1860 h 3943350"/>
                  <a:gd name="connsiteX81" fmla="*/ 5467433 w 5467350"/>
                  <a:gd name="connsiteY81" fmla="*/ 50 h 394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3943350">
                    <a:moveTo>
                      <a:pt x="83" y="3943400"/>
                    </a:moveTo>
                    <a:lnTo>
                      <a:pt x="325552" y="3941495"/>
                    </a:lnTo>
                    <a:lnTo>
                      <a:pt x="358033" y="3928541"/>
                    </a:lnTo>
                    <a:lnTo>
                      <a:pt x="390608" y="3894251"/>
                    </a:lnTo>
                    <a:lnTo>
                      <a:pt x="423183" y="3832910"/>
                    </a:lnTo>
                    <a:lnTo>
                      <a:pt x="520815" y="3642982"/>
                    </a:lnTo>
                    <a:lnTo>
                      <a:pt x="553295" y="3609930"/>
                    </a:lnTo>
                    <a:lnTo>
                      <a:pt x="716077" y="3479342"/>
                    </a:lnTo>
                    <a:lnTo>
                      <a:pt x="748558" y="3469627"/>
                    </a:lnTo>
                    <a:lnTo>
                      <a:pt x="846189" y="3465150"/>
                    </a:lnTo>
                    <a:lnTo>
                      <a:pt x="878764" y="3465150"/>
                    </a:lnTo>
                    <a:lnTo>
                      <a:pt x="1106602" y="3464769"/>
                    </a:lnTo>
                    <a:lnTo>
                      <a:pt x="1139083" y="3409048"/>
                    </a:lnTo>
                    <a:lnTo>
                      <a:pt x="1269289" y="3164541"/>
                    </a:lnTo>
                    <a:lnTo>
                      <a:pt x="1301865" y="3091484"/>
                    </a:lnTo>
                    <a:lnTo>
                      <a:pt x="1334345" y="3043478"/>
                    </a:lnTo>
                    <a:lnTo>
                      <a:pt x="1366921" y="3015379"/>
                    </a:lnTo>
                    <a:lnTo>
                      <a:pt x="1497127" y="2927464"/>
                    </a:lnTo>
                    <a:lnTo>
                      <a:pt x="1529608" y="2922796"/>
                    </a:lnTo>
                    <a:lnTo>
                      <a:pt x="1887652" y="2917462"/>
                    </a:lnTo>
                    <a:lnTo>
                      <a:pt x="1920133" y="2877267"/>
                    </a:lnTo>
                    <a:lnTo>
                      <a:pt x="1952708" y="2807925"/>
                    </a:lnTo>
                    <a:lnTo>
                      <a:pt x="1985284" y="2766301"/>
                    </a:lnTo>
                    <a:lnTo>
                      <a:pt x="2017764" y="2697911"/>
                    </a:lnTo>
                    <a:lnTo>
                      <a:pt x="2050339" y="2605709"/>
                    </a:lnTo>
                    <a:lnTo>
                      <a:pt x="2115395" y="2498267"/>
                    </a:lnTo>
                    <a:lnTo>
                      <a:pt x="2147971" y="2458072"/>
                    </a:lnTo>
                    <a:lnTo>
                      <a:pt x="2213026" y="2414923"/>
                    </a:lnTo>
                    <a:lnTo>
                      <a:pt x="2245602" y="2386920"/>
                    </a:lnTo>
                    <a:lnTo>
                      <a:pt x="2310658" y="2360916"/>
                    </a:lnTo>
                    <a:lnTo>
                      <a:pt x="2343233" y="2358916"/>
                    </a:lnTo>
                    <a:lnTo>
                      <a:pt x="2668703" y="2356916"/>
                    </a:lnTo>
                    <a:lnTo>
                      <a:pt x="2701182" y="2338628"/>
                    </a:lnTo>
                    <a:lnTo>
                      <a:pt x="2733758" y="2313863"/>
                    </a:lnTo>
                    <a:lnTo>
                      <a:pt x="2766334" y="2250236"/>
                    </a:lnTo>
                    <a:lnTo>
                      <a:pt x="2831389" y="2102694"/>
                    </a:lnTo>
                    <a:lnTo>
                      <a:pt x="2863965" y="2044591"/>
                    </a:lnTo>
                    <a:lnTo>
                      <a:pt x="2896445" y="1988489"/>
                    </a:lnTo>
                    <a:lnTo>
                      <a:pt x="2929021" y="1959247"/>
                    </a:lnTo>
                    <a:lnTo>
                      <a:pt x="2961596" y="1933625"/>
                    </a:lnTo>
                    <a:lnTo>
                      <a:pt x="2994076" y="1888953"/>
                    </a:lnTo>
                    <a:lnTo>
                      <a:pt x="3059228" y="1852377"/>
                    </a:lnTo>
                    <a:lnTo>
                      <a:pt x="3091707" y="1849138"/>
                    </a:lnTo>
                    <a:lnTo>
                      <a:pt x="3221914" y="1846281"/>
                    </a:lnTo>
                    <a:lnTo>
                      <a:pt x="3254490" y="1846281"/>
                    </a:lnTo>
                    <a:lnTo>
                      <a:pt x="3417177" y="1843995"/>
                    </a:lnTo>
                    <a:lnTo>
                      <a:pt x="3449753" y="1826659"/>
                    </a:lnTo>
                    <a:lnTo>
                      <a:pt x="3482232" y="1805704"/>
                    </a:lnTo>
                    <a:lnTo>
                      <a:pt x="3514808" y="1743506"/>
                    </a:lnTo>
                    <a:lnTo>
                      <a:pt x="3547384" y="1680832"/>
                    </a:lnTo>
                    <a:lnTo>
                      <a:pt x="3579864" y="1583867"/>
                    </a:lnTo>
                    <a:lnTo>
                      <a:pt x="3645015" y="1421466"/>
                    </a:lnTo>
                    <a:lnTo>
                      <a:pt x="3677495" y="1377175"/>
                    </a:lnTo>
                    <a:lnTo>
                      <a:pt x="3710071" y="1329740"/>
                    </a:lnTo>
                    <a:lnTo>
                      <a:pt x="3742646" y="1299260"/>
                    </a:lnTo>
                    <a:lnTo>
                      <a:pt x="3840278" y="1178864"/>
                    </a:lnTo>
                    <a:lnTo>
                      <a:pt x="3872757" y="1152099"/>
                    </a:lnTo>
                    <a:lnTo>
                      <a:pt x="3937909" y="1104855"/>
                    </a:lnTo>
                    <a:lnTo>
                      <a:pt x="3970389" y="1095806"/>
                    </a:lnTo>
                    <a:lnTo>
                      <a:pt x="4035540" y="1020749"/>
                    </a:lnTo>
                    <a:lnTo>
                      <a:pt x="4068020" y="977506"/>
                    </a:lnTo>
                    <a:lnTo>
                      <a:pt x="4100596" y="924451"/>
                    </a:lnTo>
                    <a:lnTo>
                      <a:pt x="4133171" y="890447"/>
                    </a:lnTo>
                    <a:lnTo>
                      <a:pt x="4263283" y="858062"/>
                    </a:lnTo>
                    <a:lnTo>
                      <a:pt x="4295858" y="821486"/>
                    </a:lnTo>
                    <a:lnTo>
                      <a:pt x="4426065" y="612984"/>
                    </a:lnTo>
                    <a:lnTo>
                      <a:pt x="4458545" y="579742"/>
                    </a:lnTo>
                    <a:lnTo>
                      <a:pt x="4523696" y="520306"/>
                    </a:lnTo>
                    <a:lnTo>
                      <a:pt x="4556176" y="486682"/>
                    </a:lnTo>
                    <a:lnTo>
                      <a:pt x="4588752" y="449535"/>
                    </a:lnTo>
                    <a:lnTo>
                      <a:pt x="4621328" y="431723"/>
                    </a:lnTo>
                    <a:lnTo>
                      <a:pt x="4751439" y="429151"/>
                    </a:lnTo>
                    <a:lnTo>
                      <a:pt x="4784014" y="429151"/>
                    </a:lnTo>
                    <a:lnTo>
                      <a:pt x="5011852" y="429151"/>
                    </a:lnTo>
                    <a:lnTo>
                      <a:pt x="5044333" y="404386"/>
                    </a:lnTo>
                    <a:lnTo>
                      <a:pt x="5141964" y="254558"/>
                    </a:lnTo>
                    <a:lnTo>
                      <a:pt x="5174539" y="173596"/>
                    </a:lnTo>
                    <a:lnTo>
                      <a:pt x="5239595" y="94348"/>
                    </a:lnTo>
                    <a:lnTo>
                      <a:pt x="5272171" y="73297"/>
                    </a:lnTo>
                    <a:lnTo>
                      <a:pt x="5369802" y="12623"/>
                    </a:lnTo>
                    <a:lnTo>
                      <a:pt x="5402377" y="186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96798B9-FCB7-191E-7331-B63BAC15ADA5}"/>
                  </a:ext>
                </a:extLst>
              </p:cNvPr>
              <p:cNvSpPr/>
              <p:nvPr/>
            </p:nvSpPr>
            <p:spPr>
              <a:xfrm>
                <a:off x="2605520" y="3862715"/>
                <a:ext cx="5467350" cy="1208913"/>
              </a:xfrm>
              <a:custGeom>
                <a:avLst/>
                <a:gdLst>
                  <a:gd name="connsiteX0" fmla="*/ 83 w 5467350"/>
                  <a:gd name="connsiteY0" fmla="*/ 1208963 h 1208913"/>
                  <a:gd name="connsiteX1" fmla="*/ 520815 w 5467350"/>
                  <a:gd name="connsiteY1" fmla="*/ 1204010 h 1208913"/>
                  <a:gd name="connsiteX2" fmla="*/ 553295 w 5467350"/>
                  <a:gd name="connsiteY2" fmla="*/ 1194580 h 1208913"/>
                  <a:gd name="connsiteX3" fmla="*/ 683502 w 5467350"/>
                  <a:gd name="connsiteY3" fmla="*/ 1191913 h 1208913"/>
                  <a:gd name="connsiteX4" fmla="*/ 716077 w 5467350"/>
                  <a:gd name="connsiteY4" fmla="*/ 1191913 h 1208913"/>
                  <a:gd name="connsiteX5" fmla="*/ 1106602 w 5467350"/>
                  <a:gd name="connsiteY5" fmla="*/ 1191913 h 1208913"/>
                  <a:gd name="connsiteX6" fmla="*/ 1139083 w 5467350"/>
                  <a:gd name="connsiteY6" fmla="*/ 1170959 h 1208913"/>
                  <a:gd name="connsiteX7" fmla="*/ 1236714 w 5467350"/>
                  <a:gd name="connsiteY7" fmla="*/ 1168863 h 1208913"/>
                  <a:gd name="connsiteX8" fmla="*/ 1269289 w 5467350"/>
                  <a:gd name="connsiteY8" fmla="*/ 1155814 h 1208913"/>
                  <a:gd name="connsiteX9" fmla="*/ 1301865 w 5467350"/>
                  <a:gd name="connsiteY9" fmla="*/ 1122762 h 1208913"/>
                  <a:gd name="connsiteX10" fmla="*/ 1334345 w 5467350"/>
                  <a:gd name="connsiteY10" fmla="*/ 1112951 h 1208913"/>
                  <a:gd name="connsiteX11" fmla="*/ 1887652 w 5467350"/>
                  <a:gd name="connsiteY11" fmla="*/ 1108284 h 1208913"/>
                  <a:gd name="connsiteX12" fmla="*/ 1920133 w 5467350"/>
                  <a:gd name="connsiteY12" fmla="*/ 1093330 h 1208913"/>
                  <a:gd name="connsiteX13" fmla="*/ 1952708 w 5467350"/>
                  <a:gd name="connsiteY13" fmla="*/ 1057420 h 1208913"/>
                  <a:gd name="connsiteX14" fmla="*/ 1985284 w 5467350"/>
                  <a:gd name="connsiteY14" fmla="*/ 1057420 h 1208913"/>
                  <a:gd name="connsiteX15" fmla="*/ 2082915 w 5467350"/>
                  <a:gd name="connsiteY15" fmla="*/ 1051896 h 1208913"/>
                  <a:gd name="connsiteX16" fmla="*/ 2115395 w 5467350"/>
                  <a:gd name="connsiteY16" fmla="*/ 1035037 h 1208913"/>
                  <a:gd name="connsiteX17" fmla="*/ 2147971 w 5467350"/>
                  <a:gd name="connsiteY17" fmla="*/ 1016368 h 1208913"/>
                  <a:gd name="connsiteX18" fmla="*/ 2180546 w 5467350"/>
                  <a:gd name="connsiteY18" fmla="*/ 1008748 h 1208913"/>
                  <a:gd name="connsiteX19" fmla="*/ 2310658 w 5467350"/>
                  <a:gd name="connsiteY19" fmla="*/ 1006176 h 1208913"/>
                  <a:gd name="connsiteX20" fmla="*/ 2343233 w 5467350"/>
                  <a:gd name="connsiteY20" fmla="*/ 1006176 h 1208913"/>
                  <a:gd name="connsiteX21" fmla="*/ 2733758 w 5467350"/>
                  <a:gd name="connsiteY21" fmla="*/ 1002937 h 1208913"/>
                  <a:gd name="connsiteX22" fmla="*/ 2766334 w 5467350"/>
                  <a:gd name="connsiteY22" fmla="*/ 979601 h 1208913"/>
                  <a:gd name="connsiteX23" fmla="*/ 2798814 w 5467350"/>
                  <a:gd name="connsiteY23" fmla="*/ 961504 h 1208913"/>
                  <a:gd name="connsiteX24" fmla="*/ 2831389 w 5467350"/>
                  <a:gd name="connsiteY24" fmla="*/ 960837 h 1208913"/>
                  <a:gd name="connsiteX25" fmla="*/ 2929021 w 5467350"/>
                  <a:gd name="connsiteY25" fmla="*/ 956265 h 1208913"/>
                  <a:gd name="connsiteX26" fmla="*/ 2961596 w 5467350"/>
                  <a:gd name="connsiteY26" fmla="*/ 956265 h 1208913"/>
                  <a:gd name="connsiteX27" fmla="*/ 3547384 w 5467350"/>
                  <a:gd name="connsiteY27" fmla="*/ 955027 h 1208913"/>
                  <a:gd name="connsiteX28" fmla="*/ 3579864 w 5467350"/>
                  <a:gd name="connsiteY28" fmla="*/ 933405 h 1208913"/>
                  <a:gd name="connsiteX29" fmla="*/ 3612439 w 5467350"/>
                  <a:gd name="connsiteY29" fmla="*/ 889400 h 1208913"/>
                  <a:gd name="connsiteX30" fmla="*/ 3645015 w 5467350"/>
                  <a:gd name="connsiteY30" fmla="*/ 867492 h 1208913"/>
                  <a:gd name="connsiteX31" fmla="*/ 3677495 w 5467350"/>
                  <a:gd name="connsiteY31" fmla="*/ 858538 h 1208913"/>
                  <a:gd name="connsiteX32" fmla="*/ 3710071 w 5467350"/>
                  <a:gd name="connsiteY32" fmla="*/ 835869 h 1208913"/>
                  <a:gd name="connsiteX33" fmla="*/ 3742646 w 5467350"/>
                  <a:gd name="connsiteY33" fmla="*/ 808913 h 1208913"/>
                  <a:gd name="connsiteX34" fmla="*/ 3775126 w 5467350"/>
                  <a:gd name="connsiteY34" fmla="*/ 765860 h 1208913"/>
                  <a:gd name="connsiteX35" fmla="*/ 3840278 w 5467350"/>
                  <a:gd name="connsiteY35" fmla="*/ 700519 h 1208913"/>
                  <a:gd name="connsiteX36" fmla="*/ 3872757 w 5467350"/>
                  <a:gd name="connsiteY36" fmla="*/ 681945 h 1208913"/>
                  <a:gd name="connsiteX37" fmla="*/ 3937909 w 5467350"/>
                  <a:gd name="connsiteY37" fmla="*/ 637368 h 1208913"/>
                  <a:gd name="connsiteX38" fmla="*/ 3970389 w 5467350"/>
                  <a:gd name="connsiteY38" fmla="*/ 626986 h 1208913"/>
                  <a:gd name="connsiteX39" fmla="*/ 4035540 w 5467350"/>
                  <a:gd name="connsiteY39" fmla="*/ 548309 h 1208913"/>
                  <a:gd name="connsiteX40" fmla="*/ 4068020 w 5467350"/>
                  <a:gd name="connsiteY40" fmla="*/ 505066 h 1208913"/>
                  <a:gd name="connsiteX41" fmla="*/ 4100596 w 5467350"/>
                  <a:gd name="connsiteY41" fmla="*/ 453345 h 1208913"/>
                  <a:gd name="connsiteX42" fmla="*/ 4133171 w 5467350"/>
                  <a:gd name="connsiteY42" fmla="*/ 420293 h 1208913"/>
                  <a:gd name="connsiteX43" fmla="*/ 4263283 w 5467350"/>
                  <a:gd name="connsiteY43" fmla="*/ 383812 h 1208913"/>
                  <a:gd name="connsiteX44" fmla="*/ 4295858 w 5467350"/>
                  <a:gd name="connsiteY44" fmla="*/ 353142 h 1208913"/>
                  <a:gd name="connsiteX45" fmla="*/ 4426065 w 5467350"/>
                  <a:gd name="connsiteY45" fmla="*/ 177787 h 1208913"/>
                  <a:gd name="connsiteX46" fmla="*/ 4458545 w 5467350"/>
                  <a:gd name="connsiteY46" fmla="*/ 146640 h 1208913"/>
                  <a:gd name="connsiteX47" fmla="*/ 4523696 w 5467350"/>
                  <a:gd name="connsiteY47" fmla="*/ 88442 h 1208913"/>
                  <a:gd name="connsiteX48" fmla="*/ 4556176 w 5467350"/>
                  <a:gd name="connsiteY48" fmla="*/ 55771 h 1208913"/>
                  <a:gd name="connsiteX49" fmla="*/ 4588752 w 5467350"/>
                  <a:gd name="connsiteY49" fmla="*/ 19672 h 1208913"/>
                  <a:gd name="connsiteX50" fmla="*/ 4621328 w 5467350"/>
                  <a:gd name="connsiteY50" fmla="*/ 2622 h 1208913"/>
                  <a:gd name="connsiteX51" fmla="*/ 4751439 w 5467350"/>
                  <a:gd name="connsiteY51" fmla="*/ 50 h 1208913"/>
                  <a:gd name="connsiteX52" fmla="*/ 4784014 w 5467350"/>
                  <a:gd name="connsiteY52" fmla="*/ 50 h 1208913"/>
                  <a:gd name="connsiteX53" fmla="*/ 5467433 w 5467350"/>
                  <a:gd name="connsiteY53" fmla="*/ 50 h 12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467350" h="1208913">
                    <a:moveTo>
                      <a:pt x="83" y="1208963"/>
                    </a:moveTo>
                    <a:lnTo>
                      <a:pt x="520815" y="1204010"/>
                    </a:lnTo>
                    <a:lnTo>
                      <a:pt x="553295" y="1194580"/>
                    </a:lnTo>
                    <a:lnTo>
                      <a:pt x="683502" y="1191913"/>
                    </a:lnTo>
                    <a:lnTo>
                      <a:pt x="716077" y="1191913"/>
                    </a:lnTo>
                    <a:lnTo>
                      <a:pt x="1106602" y="1191913"/>
                    </a:lnTo>
                    <a:lnTo>
                      <a:pt x="1139083" y="1170959"/>
                    </a:lnTo>
                    <a:lnTo>
                      <a:pt x="1236714" y="1168863"/>
                    </a:lnTo>
                    <a:lnTo>
                      <a:pt x="1269289" y="1155814"/>
                    </a:lnTo>
                    <a:lnTo>
                      <a:pt x="1301865" y="1122762"/>
                    </a:lnTo>
                    <a:lnTo>
                      <a:pt x="1334345" y="1112951"/>
                    </a:lnTo>
                    <a:lnTo>
                      <a:pt x="1887652" y="1108284"/>
                    </a:lnTo>
                    <a:lnTo>
                      <a:pt x="1920133" y="1093330"/>
                    </a:lnTo>
                    <a:lnTo>
                      <a:pt x="1952708" y="1057420"/>
                    </a:lnTo>
                    <a:lnTo>
                      <a:pt x="1985284" y="1057420"/>
                    </a:lnTo>
                    <a:lnTo>
                      <a:pt x="2082915" y="1051896"/>
                    </a:lnTo>
                    <a:lnTo>
                      <a:pt x="2115395" y="1035037"/>
                    </a:lnTo>
                    <a:lnTo>
                      <a:pt x="2147971" y="1016368"/>
                    </a:lnTo>
                    <a:lnTo>
                      <a:pt x="2180546" y="1008748"/>
                    </a:lnTo>
                    <a:lnTo>
                      <a:pt x="2310658" y="1006176"/>
                    </a:lnTo>
                    <a:lnTo>
                      <a:pt x="2343233" y="1006176"/>
                    </a:lnTo>
                    <a:lnTo>
                      <a:pt x="2733758" y="1002937"/>
                    </a:lnTo>
                    <a:lnTo>
                      <a:pt x="2766334" y="979601"/>
                    </a:lnTo>
                    <a:lnTo>
                      <a:pt x="2798814" y="961504"/>
                    </a:lnTo>
                    <a:lnTo>
                      <a:pt x="2831389" y="960837"/>
                    </a:lnTo>
                    <a:lnTo>
                      <a:pt x="2929021" y="956265"/>
                    </a:lnTo>
                    <a:lnTo>
                      <a:pt x="2961596" y="956265"/>
                    </a:lnTo>
                    <a:lnTo>
                      <a:pt x="3547384" y="955027"/>
                    </a:lnTo>
                    <a:lnTo>
                      <a:pt x="3579864" y="933405"/>
                    </a:lnTo>
                    <a:lnTo>
                      <a:pt x="3612439" y="889400"/>
                    </a:lnTo>
                    <a:lnTo>
                      <a:pt x="3645015" y="867492"/>
                    </a:lnTo>
                    <a:lnTo>
                      <a:pt x="3677495" y="858538"/>
                    </a:lnTo>
                    <a:lnTo>
                      <a:pt x="3710071" y="835869"/>
                    </a:lnTo>
                    <a:lnTo>
                      <a:pt x="3742646" y="808913"/>
                    </a:lnTo>
                    <a:lnTo>
                      <a:pt x="3775126" y="765860"/>
                    </a:lnTo>
                    <a:lnTo>
                      <a:pt x="3840278" y="700519"/>
                    </a:lnTo>
                    <a:lnTo>
                      <a:pt x="3872757" y="681945"/>
                    </a:lnTo>
                    <a:lnTo>
                      <a:pt x="3937909" y="637368"/>
                    </a:lnTo>
                    <a:lnTo>
                      <a:pt x="3970389" y="626986"/>
                    </a:lnTo>
                    <a:lnTo>
                      <a:pt x="4035540" y="548309"/>
                    </a:lnTo>
                    <a:lnTo>
                      <a:pt x="4068020" y="505066"/>
                    </a:lnTo>
                    <a:lnTo>
                      <a:pt x="4100596" y="453345"/>
                    </a:lnTo>
                    <a:lnTo>
                      <a:pt x="4133171" y="420293"/>
                    </a:lnTo>
                    <a:lnTo>
                      <a:pt x="4263283" y="383812"/>
                    </a:lnTo>
                    <a:lnTo>
                      <a:pt x="4295858" y="353142"/>
                    </a:lnTo>
                    <a:lnTo>
                      <a:pt x="4426065" y="177787"/>
                    </a:lnTo>
                    <a:lnTo>
                      <a:pt x="4458545" y="146640"/>
                    </a:lnTo>
                    <a:lnTo>
                      <a:pt x="4523696" y="88442"/>
                    </a:lnTo>
                    <a:lnTo>
                      <a:pt x="4556176" y="55771"/>
                    </a:lnTo>
                    <a:lnTo>
                      <a:pt x="4588752" y="19672"/>
                    </a:lnTo>
                    <a:lnTo>
                      <a:pt x="4621328" y="2622"/>
                    </a:lnTo>
                    <a:lnTo>
                      <a:pt x="4751439" y="50"/>
                    </a:lnTo>
                    <a:lnTo>
                      <a:pt x="4784014" y="5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70AD47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84F210E-21EC-46A3-A40F-C5AD2DC234E6}"/>
                  </a:ext>
                </a:extLst>
              </p:cNvPr>
              <p:cNvSpPr/>
              <p:nvPr/>
            </p:nvSpPr>
            <p:spPr>
              <a:xfrm>
                <a:off x="2605520" y="3303884"/>
                <a:ext cx="5467350" cy="1767744"/>
              </a:xfrm>
              <a:custGeom>
                <a:avLst/>
                <a:gdLst>
                  <a:gd name="connsiteX0" fmla="*/ 83 w 5467350"/>
                  <a:gd name="connsiteY0" fmla="*/ 1767795 h 1767744"/>
                  <a:gd name="connsiteX1" fmla="*/ 390608 w 5467350"/>
                  <a:gd name="connsiteY1" fmla="*/ 1764747 h 1767744"/>
                  <a:gd name="connsiteX2" fmla="*/ 423183 w 5467350"/>
                  <a:gd name="connsiteY2" fmla="*/ 1719217 h 1767744"/>
                  <a:gd name="connsiteX3" fmla="*/ 455664 w 5467350"/>
                  <a:gd name="connsiteY3" fmla="*/ 1671497 h 1767744"/>
                  <a:gd name="connsiteX4" fmla="*/ 488239 w 5467350"/>
                  <a:gd name="connsiteY4" fmla="*/ 1671497 h 1767744"/>
                  <a:gd name="connsiteX5" fmla="*/ 553295 w 5467350"/>
                  <a:gd name="connsiteY5" fmla="*/ 1664067 h 1767744"/>
                  <a:gd name="connsiteX6" fmla="*/ 585871 w 5467350"/>
                  <a:gd name="connsiteY6" fmla="*/ 1664067 h 1767744"/>
                  <a:gd name="connsiteX7" fmla="*/ 683502 w 5467350"/>
                  <a:gd name="connsiteY7" fmla="*/ 1653019 h 1767744"/>
                  <a:gd name="connsiteX8" fmla="*/ 716077 w 5467350"/>
                  <a:gd name="connsiteY8" fmla="*/ 1650352 h 1767744"/>
                  <a:gd name="connsiteX9" fmla="*/ 813709 w 5467350"/>
                  <a:gd name="connsiteY9" fmla="*/ 1640541 h 1767744"/>
                  <a:gd name="connsiteX10" fmla="*/ 846189 w 5467350"/>
                  <a:gd name="connsiteY10" fmla="*/ 1640541 h 1767744"/>
                  <a:gd name="connsiteX11" fmla="*/ 1106602 w 5467350"/>
                  <a:gd name="connsiteY11" fmla="*/ 1636350 h 1767744"/>
                  <a:gd name="connsiteX12" fmla="*/ 1139083 w 5467350"/>
                  <a:gd name="connsiteY12" fmla="*/ 1616823 h 1767744"/>
                  <a:gd name="connsiteX13" fmla="*/ 1269289 w 5467350"/>
                  <a:gd name="connsiteY13" fmla="*/ 1609585 h 1767744"/>
                  <a:gd name="connsiteX14" fmla="*/ 1301865 w 5467350"/>
                  <a:gd name="connsiteY14" fmla="*/ 1589296 h 1767744"/>
                  <a:gd name="connsiteX15" fmla="*/ 1334345 w 5467350"/>
                  <a:gd name="connsiteY15" fmla="*/ 1560626 h 1767744"/>
                  <a:gd name="connsiteX16" fmla="*/ 1366921 w 5467350"/>
                  <a:gd name="connsiteY16" fmla="*/ 1542243 h 1767744"/>
                  <a:gd name="connsiteX17" fmla="*/ 1464552 w 5467350"/>
                  <a:gd name="connsiteY17" fmla="*/ 1476330 h 1767744"/>
                  <a:gd name="connsiteX18" fmla="*/ 1497127 w 5467350"/>
                  <a:gd name="connsiteY18" fmla="*/ 1470424 h 1767744"/>
                  <a:gd name="connsiteX19" fmla="*/ 1724870 w 5467350"/>
                  <a:gd name="connsiteY19" fmla="*/ 1470424 h 1767744"/>
                  <a:gd name="connsiteX20" fmla="*/ 1757446 w 5467350"/>
                  <a:gd name="connsiteY20" fmla="*/ 1457565 h 1767744"/>
                  <a:gd name="connsiteX21" fmla="*/ 1855077 w 5467350"/>
                  <a:gd name="connsiteY21" fmla="*/ 1457565 h 1767744"/>
                  <a:gd name="connsiteX22" fmla="*/ 1887652 w 5467350"/>
                  <a:gd name="connsiteY22" fmla="*/ 1446993 h 1767744"/>
                  <a:gd name="connsiteX23" fmla="*/ 1920133 w 5467350"/>
                  <a:gd name="connsiteY23" fmla="*/ 1437468 h 1767744"/>
                  <a:gd name="connsiteX24" fmla="*/ 1952708 w 5467350"/>
                  <a:gd name="connsiteY24" fmla="*/ 1420418 h 1767744"/>
                  <a:gd name="connsiteX25" fmla="*/ 2050339 w 5467350"/>
                  <a:gd name="connsiteY25" fmla="*/ 1414798 h 1767744"/>
                  <a:gd name="connsiteX26" fmla="*/ 2082915 w 5467350"/>
                  <a:gd name="connsiteY26" fmla="*/ 1404225 h 1767744"/>
                  <a:gd name="connsiteX27" fmla="*/ 2147971 w 5467350"/>
                  <a:gd name="connsiteY27" fmla="*/ 1331645 h 1767744"/>
                  <a:gd name="connsiteX28" fmla="*/ 2180546 w 5467350"/>
                  <a:gd name="connsiteY28" fmla="*/ 1318405 h 1767744"/>
                  <a:gd name="connsiteX29" fmla="*/ 2245602 w 5467350"/>
                  <a:gd name="connsiteY29" fmla="*/ 1280591 h 1767744"/>
                  <a:gd name="connsiteX30" fmla="*/ 2278177 w 5467350"/>
                  <a:gd name="connsiteY30" fmla="*/ 1271638 h 1767744"/>
                  <a:gd name="connsiteX31" fmla="*/ 2668703 w 5467350"/>
                  <a:gd name="connsiteY31" fmla="*/ 1268589 h 1767744"/>
                  <a:gd name="connsiteX32" fmla="*/ 2701182 w 5467350"/>
                  <a:gd name="connsiteY32" fmla="*/ 1258112 h 1767744"/>
                  <a:gd name="connsiteX33" fmla="*/ 2733758 w 5467350"/>
                  <a:gd name="connsiteY33" fmla="*/ 1255255 h 1767744"/>
                  <a:gd name="connsiteX34" fmla="*/ 2766334 w 5467350"/>
                  <a:gd name="connsiteY34" fmla="*/ 1210963 h 1767744"/>
                  <a:gd name="connsiteX35" fmla="*/ 2798814 w 5467350"/>
                  <a:gd name="connsiteY35" fmla="*/ 1161624 h 1767744"/>
                  <a:gd name="connsiteX36" fmla="*/ 2831389 w 5467350"/>
                  <a:gd name="connsiteY36" fmla="*/ 1142193 h 1767744"/>
                  <a:gd name="connsiteX37" fmla="*/ 2863965 w 5467350"/>
                  <a:gd name="connsiteY37" fmla="*/ 1142193 h 1767744"/>
                  <a:gd name="connsiteX38" fmla="*/ 2896445 w 5467350"/>
                  <a:gd name="connsiteY38" fmla="*/ 1134954 h 1767744"/>
                  <a:gd name="connsiteX39" fmla="*/ 2961596 w 5467350"/>
                  <a:gd name="connsiteY39" fmla="*/ 1133049 h 1767744"/>
                  <a:gd name="connsiteX40" fmla="*/ 2994076 w 5467350"/>
                  <a:gd name="connsiteY40" fmla="*/ 1113523 h 1767744"/>
                  <a:gd name="connsiteX41" fmla="*/ 3059228 w 5467350"/>
                  <a:gd name="connsiteY41" fmla="*/ 1108950 h 1767744"/>
                  <a:gd name="connsiteX42" fmla="*/ 3091707 w 5467350"/>
                  <a:gd name="connsiteY42" fmla="*/ 1108950 h 1767744"/>
                  <a:gd name="connsiteX43" fmla="*/ 3189339 w 5467350"/>
                  <a:gd name="connsiteY43" fmla="*/ 1106093 h 1767744"/>
                  <a:gd name="connsiteX44" fmla="*/ 3221914 w 5467350"/>
                  <a:gd name="connsiteY44" fmla="*/ 1106093 h 1767744"/>
                  <a:gd name="connsiteX45" fmla="*/ 3254490 w 5467350"/>
                  <a:gd name="connsiteY45" fmla="*/ 1106093 h 1767744"/>
                  <a:gd name="connsiteX46" fmla="*/ 3286970 w 5467350"/>
                  <a:gd name="connsiteY46" fmla="*/ 1096378 h 1767744"/>
                  <a:gd name="connsiteX47" fmla="*/ 3384601 w 5467350"/>
                  <a:gd name="connsiteY47" fmla="*/ 1096092 h 1767744"/>
                  <a:gd name="connsiteX48" fmla="*/ 3417177 w 5467350"/>
                  <a:gd name="connsiteY48" fmla="*/ 1088186 h 1767744"/>
                  <a:gd name="connsiteX49" fmla="*/ 3449753 w 5467350"/>
                  <a:gd name="connsiteY49" fmla="*/ 1073041 h 1767744"/>
                  <a:gd name="connsiteX50" fmla="*/ 3482232 w 5467350"/>
                  <a:gd name="connsiteY50" fmla="*/ 1072374 h 1767744"/>
                  <a:gd name="connsiteX51" fmla="*/ 3547384 w 5467350"/>
                  <a:gd name="connsiteY51" fmla="*/ 1037037 h 1767744"/>
                  <a:gd name="connsiteX52" fmla="*/ 3579864 w 5467350"/>
                  <a:gd name="connsiteY52" fmla="*/ 974267 h 1767744"/>
                  <a:gd name="connsiteX53" fmla="*/ 3612439 w 5467350"/>
                  <a:gd name="connsiteY53" fmla="*/ 905497 h 1767744"/>
                  <a:gd name="connsiteX54" fmla="*/ 3645015 w 5467350"/>
                  <a:gd name="connsiteY54" fmla="*/ 862824 h 1767744"/>
                  <a:gd name="connsiteX55" fmla="*/ 3710071 w 5467350"/>
                  <a:gd name="connsiteY55" fmla="*/ 788053 h 1767744"/>
                  <a:gd name="connsiteX56" fmla="*/ 3742646 w 5467350"/>
                  <a:gd name="connsiteY56" fmla="*/ 765003 h 1767744"/>
                  <a:gd name="connsiteX57" fmla="*/ 3840278 w 5467350"/>
                  <a:gd name="connsiteY57" fmla="*/ 644607 h 1767744"/>
                  <a:gd name="connsiteX58" fmla="*/ 3872757 w 5467350"/>
                  <a:gd name="connsiteY58" fmla="*/ 619461 h 1767744"/>
                  <a:gd name="connsiteX59" fmla="*/ 3905333 w 5467350"/>
                  <a:gd name="connsiteY59" fmla="*/ 595363 h 1767744"/>
                  <a:gd name="connsiteX60" fmla="*/ 3937909 w 5467350"/>
                  <a:gd name="connsiteY60" fmla="*/ 588695 h 1767744"/>
                  <a:gd name="connsiteX61" fmla="*/ 3970389 w 5467350"/>
                  <a:gd name="connsiteY61" fmla="*/ 575265 h 1767744"/>
                  <a:gd name="connsiteX62" fmla="*/ 4002964 w 5467350"/>
                  <a:gd name="connsiteY62" fmla="*/ 542594 h 1767744"/>
                  <a:gd name="connsiteX63" fmla="*/ 4035540 w 5467350"/>
                  <a:gd name="connsiteY63" fmla="*/ 512590 h 1767744"/>
                  <a:gd name="connsiteX64" fmla="*/ 4068020 w 5467350"/>
                  <a:gd name="connsiteY64" fmla="*/ 501922 h 1767744"/>
                  <a:gd name="connsiteX65" fmla="*/ 4133171 w 5467350"/>
                  <a:gd name="connsiteY65" fmla="*/ 432485 h 1767744"/>
                  <a:gd name="connsiteX66" fmla="*/ 4165651 w 5467350"/>
                  <a:gd name="connsiteY66" fmla="*/ 427341 h 1767744"/>
                  <a:gd name="connsiteX67" fmla="*/ 4263283 w 5467350"/>
                  <a:gd name="connsiteY67" fmla="*/ 419436 h 1767744"/>
                  <a:gd name="connsiteX68" fmla="*/ 4295858 w 5467350"/>
                  <a:gd name="connsiteY68" fmla="*/ 399529 h 1767744"/>
                  <a:gd name="connsiteX69" fmla="*/ 4360914 w 5467350"/>
                  <a:gd name="connsiteY69" fmla="*/ 318185 h 1767744"/>
                  <a:gd name="connsiteX70" fmla="*/ 4393489 w 5467350"/>
                  <a:gd name="connsiteY70" fmla="*/ 289515 h 1767744"/>
                  <a:gd name="connsiteX71" fmla="*/ 4588752 w 5467350"/>
                  <a:gd name="connsiteY71" fmla="*/ 94443 h 1767744"/>
                  <a:gd name="connsiteX72" fmla="*/ 4621328 w 5467350"/>
                  <a:gd name="connsiteY72" fmla="*/ 76726 h 1767744"/>
                  <a:gd name="connsiteX73" fmla="*/ 4718959 w 5467350"/>
                  <a:gd name="connsiteY73" fmla="*/ 74154 h 1767744"/>
                  <a:gd name="connsiteX74" fmla="*/ 4751439 w 5467350"/>
                  <a:gd name="connsiteY74" fmla="*/ 74154 h 1767744"/>
                  <a:gd name="connsiteX75" fmla="*/ 5141964 w 5467350"/>
                  <a:gd name="connsiteY75" fmla="*/ 72249 h 1767744"/>
                  <a:gd name="connsiteX76" fmla="*/ 5174539 w 5467350"/>
                  <a:gd name="connsiteY76" fmla="*/ 57010 h 1767744"/>
                  <a:gd name="connsiteX77" fmla="*/ 5239595 w 5467350"/>
                  <a:gd name="connsiteY77" fmla="*/ 45770 h 1767744"/>
                  <a:gd name="connsiteX78" fmla="*/ 5272171 w 5467350"/>
                  <a:gd name="connsiteY78" fmla="*/ 42913 h 1767744"/>
                  <a:gd name="connsiteX79" fmla="*/ 5337227 w 5467350"/>
                  <a:gd name="connsiteY79" fmla="*/ 23196 h 1767744"/>
                  <a:gd name="connsiteX80" fmla="*/ 5369802 w 5467350"/>
                  <a:gd name="connsiteY80" fmla="*/ 3574 h 1767744"/>
                  <a:gd name="connsiteX81" fmla="*/ 5467433 w 5467350"/>
                  <a:gd name="connsiteY81" fmla="*/ 50 h 176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1767744">
                    <a:moveTo>
                      <a:pt x="83" y="1767795"/>
                    </a:moveTo>
                    <a:lnTo>
                      <a:pt x="390608" y="1764747"/>
                    </a:lnTo>
                    <a:lnTo>
                      <a:pt x="423183" y="1719217"/>
                    </a:lnTo>
                    <a:lnTo>
                      <a:pt x="455664" y="1671497"/>
                    </a:lnTo>
                    <a:lnTo>
                      <a:pt x="488239" y="1671497"/>
                    </a:lnTo>
                    <a:lnTo>
                      <a:pt x="553295" y="1664067"/>
                    </a:lnTo>
                    <a:lnTo>
                      <a:pt x="585871" y="1664067"/>
                    </a:lnTo>
                    <a:lnTo>
                      <a:pt x="683502" y="1653019"/>
                    </a:lnTo>
                    <a:lnTo>
                      <a:pt x="716077" y="1650352"/>
                    </a:lnTo>
                    <a:lnTo>
                      <a:pt x="813709" y="1640541"/>
                    </a:lnTo>
                    <a:lnTo>
                      <a:pt x="846189" y="1640541"/>
                    </a:lnTo>
                    <a:lnTo>
                      <a:pt x="1106602" y="1636350"/>
                    </a:lnTo>
                    <a:lnTo>
                      <a:pt x="1139083" y="1616823"/>
                    </a:lnTo>
                    <a:lnTo>
                      <a:pt x="1269289" y="1609585"/>
                    </a:lnTo>
                    <a:lnTo>
                      <a:pt x="1301865" y="1589296"/>
                    </a:lnTo>
                    <a:lnTo>
                      <a:pt x="1334345" y="1560626"/>
                    </a:lnTo>
                    <a:lnTo>
                      <a:pt x="1366921" y="1542243"/>
                    </a:lnTo>
                    <a:lnTo>
                      <a:pt x="1464552" y="1476330"/>
                    </a:lnTo>
                    <a:lnTo>
                      <a:pt x="1497127" y="1470424"/>
                    </a:lnTo>
                    <a:lnTo>
                      <a:pt x="1724870" y="1470424"/>
                    </a:lnTo>
                    <a:lnTo>
                      <a:pt x="1757446" y="1457565"/>
                    </a:lnTo>
                    <a:lnTo>
                      <a:pt x="1855077" y="1457565"/>
                    </a:lnTo>
                    <a:lnTo>
                      <a:pt x="1887652" y="1446993"/>
                    </a:lnTo>
                    <a:lnTo>
                      <a:pt x="1920133" y="1437468"/>
                    </a:lnTo>
                    <a:lnTo>
                      <a:pt x="1952708" y="1420418"/>
                    </a:lnTo>
                    <a:lnTo>
                      <a:pt x="2050339" y="1414798"/>
                    </a:lnTo>
                    <a:lnTo>
                      <a:pt x="2082915" y="1404225"/>
                    </a:lnTo>
                    <a:lnTo>
                      <a:pt x="2147971" y="1331645"/>
                    </a:lnTo>
                    <a:lnTo>
                      <a:pt x="2180546" y="1318405"/>
                    </a:lnTo>
                    <a:lnTo>
                      <a:pt x="2245602" y="1280591"/>
                    </a:lnTo>
                    <a:lnTo>
                      <a:pt x="2278177" y="1271638"/>
                    </a:lnTo>
                    <a:lnTo>
                      <a:pt x="2668703" y="1268589"/>
                    </a:lnTo>
                    <a:lnTo>
                      <a:pt x="2701182" y="1258112"/>
                    </a:lnTo>
                    <a:lnTo>
                      <a:pt x="2733758" y="1255255"/>
                    </a:lnTo>
                    <a:lnTo>
                      <a:pt x="2766334" y="1210963"/>
                    </a:lnTo>
                    <a:lnTo>
                      <a:pt x="2798814" y="1161624"/>
                    </a:lnTo>
                    <a:lnTo>
                      <a:pt x="2831389" y="1142193"/>
                    </a:lnTo>
                    <a:lnTo>
                      <a:pt x="2863965" y="1142193"/>
                    </a:lnTo>
                    <a:lnTo>
                      <a:pt x="2896445" y="1134954"/>
                    </a:lnTo>
                    <a:lnTo>
                      <a:pt x="2961596" y="1133049"/>
                    </a:lnTo>
                    <a:lnTo>
                      <a:pt x="2994076" y="1113523"/>
                    </a:lnTo>
                    <a:lnTo>
                      <a:pt x="3059228" y="1108950"/>
                    </a:lnTo>
                    <a:lnTo>
                      <a:pt x="3091707" y="1108950"/>
                    </a:lnTo>
                    <a:lnTo>
                      <a:pt x="3189339" y="1106093"/>
                    </a:lnTo>
                    <a:lnTo>
                      <a:pt x="3221914" y="1106093"/>
                    </a:lnTo>
                    <a:lnTo>
                      <a:pt x="3254490" y="1106093"/>
                    </a:lnTo>
                    <a:lnTo>
                      <a:pt x="3286970" y="1096378"/>
                    </a:lnTo>
                    <a:lnTo>
                      <a:pt x="3384601" y="1096092"/>
                    </a:lnTo>
                    <a:lnTo>
                      <a:pt x="3417177" y="1088186"/>
                    </a:lnTo>
                    <a:lnTo>
                      <a:pt x="3449753" y="1073041"/>
                    </a:lnTo>
                    <a:lnTo>
                      <a:pt x="3482232" y="1072374"/>
                    </a:lnTo>
                    <a:lnTo>
                      <a:pt x="3547384" y="1037037"/>
                    </a:lnTo>
                    <a:lnTo>
                      <a:pt x="3579864" y="974267"/>
                    </a:lnTo>
                    <a:lnTo>
                      <a:pt x="3612439" y="905497"/>
                    </a:lnTo>
                    <a:lnTo>
                      <a:pt x="3645015" y="862824"/>
                    </a:lnTo>
                    <a:lnTo>
                      <a:pt x="3710071" y="788053"/>
                    </a:lnTo>
                    <a:lnTo>
                      <a:pt x="3742646" y="765003"/>
                    </a:lnTo>
                    <a:lnTo>
                      <a:pt x="3840278" y="644607"/>
                    </a:lnTo>
                    <a:lnTo>
                      <a:pt x="3872757" y="619461"/>
                    </a:lnTo>
                    <a:lnTo>
                      <a:pt x="3905333" y="595363"/>
                    </a:lnTo>
                    <a:lnTo>
                      <a:pt x="3937909" y="588695"/>
                    </a:lnTo>
                    <a:lnTo>
                      <a:pt x="3970389" y="575265"/>
                    </a:lnTo>
                    <a:lnTo>
                      <a:pt x="4002964" y="542594"/>
                    </a:lnTo>
                    <a:lnTo>
                      <a:pt x="4035540" y="512590"/>
                    </a:lnTo>
                    <a:lnTo>
                      <a:pt x="4068020" y="501922"/>
                    </a:lnTo>
                    <a:lnTo>
                      <a:pt x="4133171" y="432485"/>
                    </a:lnTo>
                    <a:lnTo>
                      <a:pt x="4165651" y="427341"/>
                    </a:lnTo>
                    <a:lnTo>
                      <a:pt x="4263283" y="419436"/>
                    </a:lnTo>
                    <a:lnTo>
                      <a:pt x="4295858" y="399529"/>
                    </a:lnTo>
                    <a:lnTo>
                      <a:pt x="4360914" y="318185"/>
                    </a:lnTo>
                    <a:lnTo>
                      <a:pt x="4393489" y="289515"/>
                    </a:lnTo>
                    <a:lnTo>
                      <a:pt x="4588752" y="94443"/>
                    </a:lnTo>
                    <a:lnTo>
                      <a:pt x="4621328" y="76726"/>
                    </a:lnTo>
                    <a:lnTo>
                      <a:pt x="4718959" y="74154"/>
                    </a:lnTo>
                    <a:lnTo>
                      <a:pt x="4751439" y="74154"/>
                    </a:lnTo>
                    <a:lnTo>
                      <a:pt x="5141964" y="72249"/>
                    </a:lnTo>
                    <a:lnTo>
                      <a:pt x="5174539" y="57010"/>
                    </a:lnTo>
                    <a:lnTo>
                      <a:pt x="5239595" y="45770"/>
                    </a:lnTo>
                    <a:lnTo>
                      <a:pt x="5272171" y="42913"/>
                    </a:lnTo>
                    <a:lnTo>
                      <a:pt x="5337227" y="23196"/>
                    </a:lnTo>
                    <a:lnTo>
                      <a:pt x="5369802" y="3574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36BAAFE-B73A-2FA0-CB2B-C611C05777AD}"/>
                  </a:ext>
                </a:extLst>
              </p:cNvPr>
              <p:cNvSpPr/>
              <p:nvPr/>
            </p:nvSpPr>
            <p:spPr>
              <a:xfrm>
                <a:off x="2605520" y="3370463"/>
                <a:ext cx="5467350" cy="1701069"/>
              </a:xfrm>
              <a:custGeom>
                <a:avLst/>
                <a:gdLst>
                  <a:gd name="connsiteX0" fmla="*/ 83 w 5467350"/>
                  <a:gd name="connsiteY0" fmla="*/ 1701120 h 1701069"/>
                  <a:gd name="connsiteX1" fmla="*/ 227921 w 5467350"/>
                  <a:gd name="connsiteY1" fmla="*/ 1697977 h 1701069"/>
                  <a:gd name="connsiteX2" fmla="*/ 260401 w 5467350"/>
                  <a:gd name="connsiteY2" fmla="*/ 1697977 h 1701069"/>
                  <a:gd name="connsiteX3" fmla="*/ 390608 w 5467350"/>
                  <a:gd name="connsiteY3" fmla="*/ 1697405 h 1701069"/>
                  <a:gd name="connsiteX4" fmla="*/ 423183 w 5467350"/>
                  <a:gd name="connsiteY4" fmla="*/ 1687213 h 1701069"/>
                  <a:gd name="connsiteX5" fmla="*/ 520815 w 5467350"/>
                  <a:gd name="connsiteY5" fmla="*/ 1677879 h 1701069"/>
                  <a:gd name="connsiteX6" fmla="*/ 553295 w 5467350"/>
                  <a:gd name="connsiteY6" fmla="*/ 1669497 h 1701069"/>
                  <a:gd name="connsiteX7" fmla="*/ 585871 w 5467350"/>
                  <a:gd name="connsiteY7" fmla="*/ 1660162 h 1701069"/>
                  <a:gd name="connsiteX8" fmla="*/ 618446 w 5467350"/>
                  <a:gd name="connsiteY8" fmla="*/ 1638350 h 1701069"/>
                  <a:gd name="connsiteX9" fmla="*/ 748558 w 5467350"/>
                  <a:gd name="connsiteY9" fmla="*/ 1601679 h 1701069"/>
                  <a:gd name="connsiteX10" fmla="*/ 781133 w 5467350"/>
                  <a:gd name="connsiteY10" fmla="*/ 1597774 h 1701069"/>
                  <a:gd name="connsiteX11" fmla="*/ 1106602 w 5467350"/>
                  <a:gd name="connsiteY11" fmla="*/ 1597774 h 1701069"/>
                  <a:gd name="connsiteX12" fmla="*/ 1139083 w 5467350"/>
                  <a:gd name="connsiteY12" fmla="*/ 1584153 h 1701069"/>
                  <a:gd name="connsiteX13" fmla="*/ 1269289 w 5467350"/>
                  <a:gd name="connsiteY13" fmla="*/ 1512811 h 1701069"/>
                  <a:gd name="connsiteX14" fmla="*/ 1301865 w 5467350"/>
                  <a:gd name="connsiteY14" fmla="*/ 1491760 h 1701069"/>
                  <a:gd name="connsiteX15" fmla="*/ 1399496 w 5467350"/>
                  <a:gd name="connsiteY15" fmla="*/ 1482521 h 1701069"/>
                  <a:gd name="connsiteX16" fmla="*/ 1431976 w 5467350"/>
                  <a:gd name="connsiteY16" fmla="*/ 1469091 h 1701069"/>
                  <a:gd name="connsiteX17" fmla="*/ 1497127 w 5467350"/>
                  <a:gd name="connsiteY17" fmla="*/ 1448041 h 1701069"/>
                  <a:gd name="connsiteX18" fmla="*/ 1529608 w 5467350"/>
                  <a:gd name="connsiteY18" fmla="*/ 1447850 h 1701069"/>
                  <a:gd name="connsiteX19" fmla="*/ 1724870 w 5467350"/>
                  <a:gd name="connsiteY19" fmla="*/ 1445659 h 1701069"/>
                  <a:gd name="connsiteX20" fmla="*/ 1757446 w 5467350"/>
                  <a:gd name="connsiteY20" fmla="*/ 1434420 h 1701069"/>
                  <a:gd name="connsiteX21" fmla="*/ 1887652 w 5467350"/>
                  <a:gd name="connsiteY21" fmla="*/ 1429086 h 1701069"/>
                  <a:gd name="connsiteX22" fmla="*/ 1920133 w 5467350"/>
                  <a:gd name="connsiteY22" fmla="*/ 1421561 h 1701069"/>
                  <a:gd name="connsiteX23" fmla="*/ 1952708 w 5467350"/>
                  <a:gd name="connsiteY23" fmla="*/ 1402035 h 1701069"/>
                  <a:gd name="connsiteX24" fmla="*/ 1985284 w 5467350"/>
                  <a:gd name="connsiteY24" fmla="*/ 1402035 h 1701069"/>
                  <a:gd name="connsiteX25" fmla="*/ 2017764 w 5467350"/>
                  <a:gd name="connsiteY25" fmla="*/ 1402035 h 1701069"/>
                  <a:gd name="connsiteX26" fmla="*/ 2050339 w 5467350"/>
                  <a:gd name="connsiteY26" fmla="*/ 1384985 h 1701069"/>
                  <a:gd name="connsiteX27" fmla="*/ 2082915 w 5467350"/>
                  <a:gd name="connsiteY27" fmla="*/ 1364411 h 1701069"/>
                  <a:gd name="connsiteX28" fmla="*/ 2115395 w 5467350"/>
                  <a:gd name="connsiteY28" fmla="*/ 1329645 h 1701069"/>
                  <a:gd name="connsiteX29" fmla="*/ 2147971 w 5467350"/>
                  <a:gd name="connsiteY29" fmla="*/ 1296117 h 1701069"/>
                  <a:gd name="connsiteX30" fmla="*/ 2180546 w 5467350"/>
                  <a:gd name="connsiteY30" fmla="*/ 1278400 h 1701069"/>
                  <a:gd name="connsiteX31" fmla="*/ 2213026 w 5467350"/>
                  <a:gd name="connsiteY31" fmla="*/ 1276686 h 1701069"/>
                  <a:gd name="connsiteX32" fmla="*/ 2245602 w 5467350"/>
                  <a:gd name="connsiteY32" fmla="*/ 1267542 h 1701069"/>
                  <a:gd name="connsiteX33" fmla="*/ 2408289 w 5467350"/>
                  <a:gd name="connsiteY33" fmla="*/ 1263922 h 1701069"/>
                  <a:gd name="connsiteX34" fmla="*/ 2440864 w 5467350"/>
                  <a:gd name="connsiteY34" fmla="*/ 1263922 h 1701069"/>
                  <a:gd name="connsiteX35" fmla="*/ 2636127 w 5467350"/>
                  <a:gd name="connsiteY35" fmla="*/ 1257160 h 1701069"/>
                  <a:gd name="connsiteX36" fmla="*/ 2668703 w 5467350"/>
                  <a:gd name="connsiteY36" fmla="*/ 1255064 h 1701069"/>
                  <a:gd name="connsiteX37" fmla="*/ 2733758 w 5467350"/>
                  <a:gd name="connsiteY37" fmla="*/ 1252206 h 1701069"/>
                  <a:gd name="connsiteX38" fmla="*/ 2766334 w 5467350"/>
                  <a:gd name="connsiteY38" fmla="*/ 1237062 h 1701069"/>
                  <a:gd name="connsiteX39" fmla="*/ 2831389 w 5467350"/>
                  <a:gd name="connsiteY39" fmla="*/ 1213059 h 1701069"/>
                  <a:gd name="connsiteX40" fmla="*/ 2863965 w 5467350"/>
                  <a:gd name="connsiteY40" fmla="*/ 1202962 h 1701069"/>
                  <a:gd name="connsiteX41" fmla="*/ 2896445 w 5467350"/>
                  <a:gd name="connsiteY41" fmla="*/ 1172959 h 1701069"/>
                  <a:gd name="connsiteX42" fmla="*/ 2929021 w 5467350"/>
                  <a:gd name="connsiteY42" fmla="*/ 1152861 h 1701069"/>
                  <a:gd name="connsiteX43" fmla="*/ 2994076 w 5467350"/>
                  <a:gd name="connsiteY43" fmla="*/ 1120666 h 1701069"/>
                  <a:gd name="connsiteX44" fmla="*/ 3026652 w 5467350"/>
                  <a:gd name="connsiteY44" fmla="*/ 1113808 h 1701069"/>
                  <a:gd name="connsiteX45" fmla="*/ 3221914 w 5467350"/>
                  <a:gd name="connsiteY45" fmla="*/ 1107903 h 1701069"/>
                  <a:gd name="connsiteX46" fmla="*/ 3254490 w 5467350"/>
                  <a:gd name="connsiteY46" fmla="*/ 1107903 h 1701069"/>
                  <a:gd name="connsiteX47" fmla="*/ 3286970 w 5467350"/>
                  <a:gd name="connsiteY47" fmla="*/ 1092472 h 1701069"/>
                  <a:gd name="connsiteX48" fmla="*/ 3319546 w 5467350"/>
                  <a:gd name="connsiteY48" fmla="*/ 1092472 h 1701069"/>
                  <a:gd name="connsiteX49" fmla="*/ 3417177 w 5467350"/>
                  <a:gd name="connsiteY49" fmla="*/ 1086662 h 1701069"/>
                  <a:gd name="connsiteX50" fmla="*/ 3449753 w 5467350"/>
                  <a:gd name="connsiteY50" fmla="*/ 1072565 h 1701069"/>
                  <a:gd name="connsiteX51" fmla="*/ 3482232 w 5467350"/>
                  <a:gd name="connsiteY51" fmla="*/ 1066755 h 1701069"/>
                  <a:gd name="connsiteX52" fmla="*/ 3514808 w 5467350"/>
                  <a:gd name="connsiteY52" fmla="*/ 1048276 h 1701069"/>
                  <a:gd name="connsiteX53" fmla="*/ 3547384 w 5467350"/>
                  <a:gd name="connsiteY53" fmla="*/ 1042752 h 1701069"/>
                  <a:gd name="connsiteX54" fmla="*/ 3579864 w 5467350"/>
                  <a:gd name="connsiteY54" fmla="*/ 1005128 h 1701069"/>
                  <a:gd name="connsiteX55" fmla="*/ 3612439 w 5467350"/>
                  <a:gd name="connsiteY55" fmla="*/ 956931 h 1701069"/>
                  <a:gd name="connsiteX56" fmla="*/ 3645015 w 5467350"/>
                  <a:gd name="connsiteY56" fmla="*/ 922070 h 1701069"/>
                  <a:gd name="connsiteX57" fmla="*/ 3807702 w 5467350"/>
                  <a:gd name="connsiteY57" fmla="*/ 762907 h 1701069"/>
                  <a:gd name="connsiteX58" fmla="*/ 3840278 w 5467350"/>
                  <a:gd name="connsiteY58" fmla="*/ 725379 h 1701069"/>
                  <a:gd name="connsiteX59" fmla="*/ 3937909 w 5467350"/>
                  <a:gd name="connsiteY59" fmla="*/ 653465 h 1701069"/>
                  <a:gd name="connsiteX60" fmla="*/ 3970389 w 5467350"/>
                  <a:gd name="connsiteY60" fmla="*/ 639749 h 1701069"/>
                  <a:gd name="connsiteX61" fmla="*/ 4068020 w 5467350"/>
                  <a:gd name="connsiteY61" fmla="*/ 515353 h 1701069"/>
                  <a:gd name="connsiteX62" fmla="*/ 4100596 w 5467350"/>
                  <a:gd name="connsiteY62" fmla="*/ 461822 h 1701069"/>
                  <a:gd name="connsiteX63" fmla="*/ 4133171 w 5467350"/>
                  <a:gd name="connsiteY63" fmla="*/ 428485 h 1701069"/>
                  <a:gd name="connsiteX64" fmla="*/ 4165651 w 5467350"/>
                  <a:gd name="connsiteY64" fmla="*/ 426389 h 1701069"/>
                  <a:gd name="connsiteX65" fmla="*/ 4263283 w 5467350"/>
                  <a:gd name="connsiteY65" fmla="*/ 410768 h 1701069"/>
                  <a:gd name="connsiteX66" fmla="*/ 4295858 w 5467350"/>
                  <a:gd name="connsiteY66" fmla="*/ 374097 h 1701069"/>
                  <a:gd name="connsiteX67" fmla="*/ 4360914 w 5467350"/>
                  <a:gd name="connsiteY67" fmla="*/ 283419 h 1701069"/>
                  <a:gd name="connsiteX68" fmla="*/ 4393489 w 5467350"/>
                  <a:gd name="connsiteY68" fmla="*/ 250462 h 1701069"/>
                  <a:gd name="connsiteX69" fmla="*/ 4426065 w 5467350"/>
                  <a:gd name="connsiteY69" fmla="*/ 209314 h 1701069"/>
                  <a:gd name="connsiteX70" fmla="*/ 4458545 w 5467350"/>
                  <a:gd name="connsiteY70" fmla="*/ 184740 h 1701069"/>
                  <a:gd name="connsiteX71" fmla="*/ 4491121 w 5467350"/>
                  <a:gd name="connsiteY71" fmla="*/ 169881 h 1701069"/>
                  <a:gd name="connsiteX72" fmla="*/ 4523696 w 5467350"/>
                  <a:gd name="connsiteY72" fmla="*/ 141496 h 1701069"/>
                  <a:gd name="connsiteX73" fmla="*/ 4588752 w 5467350"/>
                  <a:gd name="connsiteY73" fmla="*/ 81870 h 1701069"/>
                  <a:gd name="connsiteX74" fmla="*/ 4621328 w 5467350"/>
                  <a:gd name="connsiteY74" fmla="*/ 74917 h 1701069"/>
                  <a:gd name="connsiteX75" fmla="*/ 5011852 w 5467350"/>
                  <a:gd name="connsiteY75" fmla="*/ 72345 h 1701069"/>
                  <a:gd name="connsiteX76" fmla="*/ 5044333 w 5467350"/>
                  <a:gd name="connsiteY76" fmla="*/ 65106 h 1701069"/>
                  <a:gd name="connsiteX77" fmla="*/ 5141964 w 5467350"/>
                  <a:gd name="connsiteY77" fmla="*/ 58438 h 1701069"/>
                  <a:gd name="connsiteX78" fmla="*/ 5174539 w 5467350"/>
                  <a:gd name="connsiteY78" fmla="*/ 47580 h 1701069"/>
                  <a:gd name="connsiteX79" fmla="*/ 5239595 w 5467350"/>
                  <a:gd name="connsiteY79" fmla="*/ 41198 h 1701069"/>
                  <a:gd name="connsiteX80" fmla="*/ 5272171 w 5467350"/>
                  <a:gd name="connsiteY80" fmla="*/ 20148 h 1701069"/>
                  <a:gd name="connsiteX81" fmla="*/ 5337227 w 5467350"/>
                  <a:gd name="connsiteY81" fmla="*/ 3765 h 1701069"/>
                  <a:gd name="connsiteX82" fmla="*/ 5369802 w 5467350"/>
                  <a:gd name="connsiteY82" fmla="*/ 2812 h 1701069"/>
                  <a:gd name="connsiteX83" fmla="*/ 5467433 w 5467350"/>
                  <a:gd name="connsiteY83" fmla="*/ 50 h 17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467350" h="1701069">
                    <a:moveTo>
                      <a:pt x="83" y="1701120"/>
                    </a:moveTo>
                    <a:lnTo>
                      <a:pt x="227921" y="1697977"/>
                    </a:lnTo>
                    <a:lnTo>
                      <a:pt x="260401" y="1697977"/>
                    </a:lnTo>
                    <a:lnTo>
                      <a:pt x="390608" y="1697405"/>
                    </a:lnTo>
                    <a:lnTo>
                      <a:pt x="423183" y="1687213"/>
                    </a:lnTo>
                    <a:lnTo>
                      <a:pt x="520815" y="1677879"/>
                    </a:lnTo>
                    <a:lnTo>
                      <a:pt x="553295" y="1669497"/>
                    </a:lnTo>
                    <a:lnTo>
                      <a:pt x="585871" y="1660162"/>
                    </a:lnTo>
                    <a:lnTo>
                      <a:pt x="618446" y="1638350"/>
                    </a:lnTo>
                    <a:lnTo>
                      <a:pt x="748558" y="1601679"/>
                    </a:lnTo>
                    <a:lnTo>
                      <a:pt x="781133" y="1597774"/>
                    </a:lnTo>
                    <a:lnTo>
                      <a:pt x="1106602" y="1597774"/>
                    </a:lnTo>
                    <a:lnTo>
                      <a:pt x="1139083" y="1584153"/>
                    </a:lnTo>
                    <a:lnTo>
                      <a:pt x="1269289" y="1512811"/>
                    </a:lnTo>
                    <a:lnTo>
                      <a:pt x="1301865" y="1491760"/>
                    </a:lnTo>
                    <a:lnTo>
                      <a:pt x="1399496" y="1482521"/>
                    </a:lnTo>
                    <a:lnTo>
                      <a:pt x="1431976" y="1469091"/>
                    </a:lnTo>
                    <a:lnTo>
                      <a:pt x="1497127" y="1448041"/>
                    </a:lnTo>
                    <a:lnTo>
                      <a:pt x="1529608" y="1447850"/>
                    </a:lnTo>
                    <a:lnTo>
                      <a:pt x="1724870" y="1445659"/>
                    </a:lnTo>
                    <a:lnTo>
                      <a:pt x="1757446" y="1434420"/>
                    </a:lnTo>
                    <a:lnTo>
                      <a:pt x="1887652" y="1429086"/>
                    </a:lnTo>
                    <a:lnTo>
                      <a:pt x="1920133" y="1421561"/>
                    </a:lnTo>
                    <a:lnTo>
                      <a:pt x="1952708" y="1402035"/>
                    </a:lnTo>
                    <a:lnTo>
                      <a:pt x="1985284" y="1402035"/>
                    </a:lnTo>
                    <a:lnTo>
                      <a:pt x="2017764" y="1402035"/>
                    </a:lnTo>
                    <a:lnTo>
                      <a:pt x="2050339" y="1384985"/>
                    </a:lnTo>
                    <a:lnTo>
                      <a:pt x="2082915" y="1364411"/>
                    </a:lnTo>
                    <a:lnTo>
                      <a:pt x="2115395" y="1329645"/>
                    </a:lnTo>
                    <a:lnTo>
                      <a:pt x="2147971" y="1296117"/>
                    </a:lnTo>
                    <a:lnTo>
                      <a:pt x="2180546" y="1278400"/>
                    </a:lnTo>
                    <a:lnTo>
                      <a:pt x="2213026" y="1276686"/>
                    </a:lnTo>
                    <a:lnTo>
                      <a:pt x="2245602" y="1267542"/>
                    </a:lnTo>
                    <a:lnTo>
                      <a:pt x="2408289" y="1263922"/>
                    </a:lnTo>
                    <a:lnTo>
                      <a:pt x="2440864" y="1263922"/>
                    </a:lnTo>
                    <a:lnTo>
                      <a:pt x="2636127" y="1257160"/>
                    </a:lnTo>
                    <a:lnTo>
                      <a:pt x="2668703" y="1255064"/>
                    </a:lnTo>
                    <a:lnTo>
                      <a:pt x="2733758" y="1252206"/>
                    </a:lnTo>
                    <a:lnTo>
                      <a:pt x="2766334" y="1237062"/>
                    </a:lnTo>
                    <a:lnTo>
                      <a:pt x="2831389" y="1213059"/>
                    </a:lnTo>
                    <a:lnTo>
                      <a:pt x="2863965" y="1202962"/>
                    </a:lnTo>
                    <a:lnTo>
                      <a:pt x="2896445" y="1172959"/>
                    </a:lnTo>
                    <a:lnTo>
                      <a:pt x="2929021" y="1152861"/>
                    </a:lnTo>
                    <a:lnTo>
                      <a:pt x="2994076" y="1120666"/>
                    </a:lnTo>
                    <a:lnTo>
                      <a:pt x="3026652" y="1113808"/>
                    </a:lnTo>
                    <a:lnTo>
                      <a:pt x="3221914" y="1107903"/>
                    </a:lnTo>
                    <a:lnTo>
                      <a:pt x="3254490" y="1107903"/>
                    </a:lnTo>
                    <a:lnTo>
                      <a:pt x="3286970" y="1092472"/>
                    </a:lnTo>
                    <a:lnTo>
                      <a:pt x="3319546" y="1092472"/>
                    </a:lnTo>
                    <a:lnTo>
                      <a:pt x="3417177" y="1086662"/>
                    </a:lnTo>
                    <a:lnTo>
                      <a:pt x="3449753" y="1072565"/>
                    </a:lnTo>
                    <a:lnTo>
                      <a:pt x="3482232" y="1066755"/>
                    </a:lnTo>
                    <a:lnTo>
                      <a:pt x="3514808" y="1048276"/>
                    </a:lnTo>
                    <a:lnTo>
                      <a:pt x="3547384" y="1042752"/>
                    </a:lnTo>
                    <a:lnTo>
                      <a:pt x="3579864" y="1005128"/>
                    </a:lnTo>
                    <a:lnTo>
                      <a:pt x="3612439" y="956931"/>
                    </a:lnTo>
                    <a:lnTo>
                      <a:pt x="3645015" y="922070"/>
                    </a:lnTo>
                    <a:lnTo>
                      <a:pt x="3807702" y="762907"/>
                    </a:lnTo>
                    <a:lnTo>
                      <a:pt x="3840278" y="725379"/>
                    </a:lnTo>
                    <a:lnTo>
                      <a:pt x="3937909" y="653465"/>
                    </a:lnTo>
                    <a:lnTo>
                      <a:pt x="3970389" y="639749"/>
                    </a:lnTo>
                    <a:lnTo>
                      <a:pt x="4068020" y="515353"/>
                    </a:lnTo>
                    <a:lnTo>
                      <a:pt x="4100596" y="461822"/>
                    </a:lnTo>
                    <a:lnTo>
                      <a:pt x="4133171" y="428485"/>
                    </a:lnTo>
                    <a:lnTo>
                      <a:pt x="4165651" y="426389"/>
                    </a:lnTo>
                    <a:lnTo>
                      <a:pt x="4263283" y="410768"/>
                    </a:lnTo>
                    <a:lnTo>
                      <a:pt x="4295858" y="374097"/>
                    </a:lnTo>
                    <a:lnTo>
                      <a:pt x="4360914" y="283419"/>
                    </a:lnTo>
                    <a:lnTo>
                      <a:pt x="4393489" y="250462"/>
                    </a:lnTo>
                    <a:lnTo>
                      <a:pt x="4426065" y="209314"/>
                    </a:lnTo>
                    <a:lnTo>
                      <a:pt x="4458545" y="184740"/>
                    </a:lnTo>
                    <a:lnTo>
                      <a:pt x="4491121" y="169881"/>
                    </a:lnTo>
                    <a:lnTo>
                      <a:pt x="4523696" y="141496"/>
                    </a:lnTo>
                    <a:lnTo>
                      <a:pt x="4588752" y="81870"/>
                    </a:lnTo>
                    <a:lnTo>
                      <a:pt x="4621328" y="74917"/>
                    </a:lnTo>
                    <a:lnTo>
                      <a:pt x="5011852" y="72345"/>
                    </a:lnTo>
                    <a:lnTo>
                      <a:pt x="5044333" y="65106"/>
                    </a:lnTo>
                    <a:lnTo>
                      <a:pt x="5141964" y="58438"/>
                    </a:lnTo>
                    <a:lnTo>
                      <a:pt x="5174539" y="47580"/>
                    </a:lnTo>
                    <a:lnTo>
                      <a:pt x="5239595" y="41198"/>
                    </a:lnTo>
                    <a:lnTo>
                      <a:pt x="5272171" y="20148"/>
                    </a:lnTo>
                    <a:lnTo>
                      <a:pt x="5337227" y="3765"/>
                    </a:lnTo>
                    <a:lnTo>
                      <a:pt x="5369802" y="2812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6D0BC3-A906-8FC1-6C1F-DFE2295725C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8B5DD1-6AC2-4B13-CB86-47F7031860ED}"/>
                </a:ext>
              </a:extLst>
            </p:cNvPr>
            <p:cNvSpPr/>
            <p:nvPr/>
          </p:nvSpPr>
          <p:spPr>
            <a:xfrm>
              <a:off x="2595995" y="909204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4F1A4936-15F1-875F-5898-180CBEA51F90}"/>
                </a:ext>
              </a:extLst>
            </p:cNvPr>
            <p:cNvGrpSpPr/>
            <p:nvPr/>
          </p:nvGrpSpPr>
          <p:grpSpPr>
            <a:xfrm>
              <a:off x="2795067" y="5244984"/>
              <a:ext cx="5397424" cy="603349"/>
              <a:chOff x="2795067" y="5244984"/>
              <a:chExt cx="5397424" cy="603349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A20FB-08F4-CF70-D624-6A98B46C25BB}"/>
                  </a:ext>
                </a:extLst>
              </p:cNvPr>
              <p:cNvSpPr txBox="1"/>
              <p:nvPr/>
            </p:nvSpPr>
            <p:spPr>
              <a:xfrm>
                <a:off x="2795067" y="5244984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31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6D74AD-4E4E-6439-6AAF-3CA304461265}"/>
                  </a:ext>
                </a:extLst>
              </p:cNvPr>
              <p:cNvSpPr txBox="1"/>
              <p:nvPr/>
            </p:nvSpPr>
            <p:spPr>
              <a:xfrm>
                <a:off x="2890583" y="5509779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9FBAFE-3208-CF3C-B983-11DE8FC6C87C}"/>
                  </a:ext>
                </a:extLst>
              </p:cNvPr>
              <p:cNvSpPr txBox="1"/>
              <p:nvPr/>
            </p:nvSpPr>
            <p:spPr>
              <a:xfrm>
                <a:off x="3671367" y="524498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8790F8-6CEC-A700-56E4-5B0AD75C86DF}"/>
                  </a:ext>
                </a:extLst>
              </p:cNvPr>
              <p:cNvSpPr txBox="1"/>
              <p:nvPr/>
            </p:nvSpPr>
            <p:spPr>
              <a:xfrm>
                <a:off x="4452417" y="524498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5434EB-73FD-9C09-D3F6-9E88FD750BBC}"/>
                  </a:ext>
                </a:extLst>
              </p:cNvPr>
              <p:cNvSpPr txBox="1"/>
              <p:nvPr/>
            </p:nvSpPr>
            <p:spPr>
              <a:xfrm>
                <a:off x="5233467" y="524498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5087E-30CF-5BAE-0F34-3BB8C49E2079}"/>
                  </a:ext>
                </a:extLst>
              </p:cNvPr>
              <p:cNvSpPr txBox="1"/>
              <p:nvPr/>
            </p:nvSpPr>
            <p:spPr>
              <a:xfrm>
                <a:off x="6014517" y="524498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AD22EB-A3FF-4C04-E4C9-8F1E345E2E7D}"/>
                  </a:ext>
                </a:extLst>
              </p:cNvPr>
              <p:cNvSpPr txBox="1"/>
              <p:nvPr/>
            </p:nvSpPr>
            <p:spPr>
              <a:xfrm>
                <a:off x="6795567" y="524498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5D228B-BABE-A44F-CF82-40985DFCE408}"/>
                  </a:ext>
                </a:extLst>
              </p:cNvPr>
              <p:cNvSpPr txBox="1"/>
              <p:nvPr/>
            </p:nvSpPr>
            <p:spPr>
              <a:xfrm>
                <a:off x="7576617" y="524498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6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E5635DA5-3DB9-B82A-12A7-19B628A62DE4}"/>
                </a:ext>
              </a:extLst>
            </p:cNvPr>
            <p:cNvGrpSpPr/>
            <p:nvPr/>
          </p:nvGrpSpPr>
          <p:grpSpPr>
            <a:xfrm>
              <a:off x="2126038" y="962448"/>
              <a:ext cx="498411" cy="4279999"/>
              <a:chOff x="2126038" y="962448"/>
              <a:chExt cx="498411" cy="4279999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5C11A-2020-5BC4-A8D2-513F066C452C}"/>
                  </a:ext>
                </a:extLst>
              </p:cNvPr>
              <p:cNvSpPr txBox="1"/>
              <p:nvPr/>
            </p:nvSpPr>
            <p:spPr>
              <a:xfrm>
                <a:off x="2335587" y="490389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4C3CBA-CDC0-1760-3250-775C31061B19}"/>
                  </a:ext>
                </a:extLst>
              </p:cNvPr>
              <p:cNvSpPr txBox="1"/>
              <p:nvPr/>
            </p:nvSpPr>
            <p:spPr>
              <a:xfrm>
                <a:off x="2230813" y="39185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AB8E83-F222-EE63-BBC5-5CA1836259BE}"/>
                  </a:ext>
                </a:extLst>
              </p:cNvPr>
              <p:cNvSpPr txBox="1"/>
              <p:nvPr/>
            </p:nvSpPr>
            <p:spPr>
              <a:xfrm>
                <a:off x="2126038" y="2933171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CEFAD3-5789-F68D-C131-7B9646E34DC4}"/>
                  </a:ext>
                </a:extLst>
              </p:cNvPr>
              <p:cNvSpPr txBox="1"/>
              <p:nvPr/>
            </p:nvSpPr>
            <p:spPr>
              <a:xfrm>
                <a:off x="2126038" y="1947809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6126AC-717D-B0E4-E2B9-231363AE77F6}"/>
                  </a:ext>
                </a:extLst>
              </p:cNvPr>
              <p:cNvSpPr txBox="1"/>
              <p:nvPr/>
            </p:nvSpPr>
            <p:spPr>
              <a:xfrm>
                <a:off x="2126038" y="962448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200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010F9B0-BCEF-ECAE-7092-E6CD297086A9}"/>
              </a:ext>
            </a:extLst>
          </p:cNvPr>
          <p:cNvSpPr txBox="1"/>
          <p:nvPr/>
        </p:nvSpPr>
        <p:spPr>
          <a:xfrm rot="16200000">
            <a:off x="519053" y="2895136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CF5E96D6-F730-150C-6038-A36B843CA15F}"/>
              </a:ext>
            </a:extLst>
          </p:cNvPr>
          <p:cNvSpPr/>
          <p:nvPr/>
        </p:nvSpPr>
        <p:spPr>
          <a:xfrm rot="5400000">
            <a:off x="3308699" y="295930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9FD6556B-107B-8E38-58F1-1ADE23104708}"/>
              </a:ext>
            </a:extLst>
          </p:cNvPr>
          <p:cNvSpPr/>
          <p:nvPr/>
        </p:nvSpPr>
        <p:spPr>
          <a:xfrm rot="16200000">
            <a:off x="4959200" y="1957716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632CA-3336-05E2-FF58-6DC1A6BF692E}"/>
              </a:ext>
            </a:extLst>
          </p:cNvPr>
          <p:cNvSpPr txBox="1"/>
          <p:nvPr/>
        </p:nvSpPr>
        <p:spPr>
          <a:xfrm>
            <a:off x="4658141" y="2156114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1DBBCD-0EB9-D5E2-8564-1B34A41C7ACA}"/>
              </a:ext>
            </a:extLst>
          </p:cNvPr>
          <p:cNvSpPr txBox="1"/>
          <p:nvPr/>
        </p:nvSpPr>
        <p:spPr>
          <a:xfrm>
            <a:off x="7096557" y="4335582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9B0522-D321-F678-1B0B-646772C3D419}"/>
              </a:ext>
            </a:extLst>
          </p:cNvPr>
          <p:cNvCxnSpPr/>
          <p:nvPr/>
        </p:nvCxnSpPr>
        <p:spPr>
          <a:xfrm>
            <a:off x="5009322" y="2819645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28DE9-3B5C-4C01-B78D-79470E924A77}"/>
              </a:ext>
            </a:extLst>
          </p:cNvPr>
          <p:cNvCxnSpPr>
            <a:cxnSpLocks/>
          </p:cNvCxnSpPr>
          <p:nvPr/>
        </p:nvCxnSpPr>
        <p:spPr>
          <a:xfrm flipV="1">
            <a:off x="7569991" y="3909460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06FE6A-F9F0-017F-6E44-042A1F049B11}"/>
              </a:ext>
            </a:extLst>
          </p:cNvPr>
          <p:cNvSpPr txBox="1"/>
          <p:nvPr/>
        </p:nvSpPr>
        <p:spPr>
          <a:xfrm>
            <a:off x="5552699" y="2968082"/>
            <a:ext cx="16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freq. </a:t>
            </a:r>
          </a:p>
          <a:p>
            <a:r>
              <a:rPr lang="en-US" dirty="0">
                <a:solidFill>
                  <a:schemeClr val="accent1"/>
                </a:solidFill>
              </a:rPr>
              <a:t>= 2 days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A77179-D959-239D-1101-0F2BFB3CE12F}"/>
              </a:ext>
            </a:extLst>
          </p:cNvPr>
          <p:cNvSpPr txBox="1"/>
          <p:nvPr/>
        </p:nvSpPr>
        <p:spPr>
          <a:xfrm>
            <a:off x="6555859" y="2193801"/>
            <a:ext cx="167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freq.</a:t>
            </a:r>
          </a:p>
          <a:p>
            <a:r>
              <a:rPr lang="en-US" dirty="0">
                <a:solidFill>
                  <a:schemeClr val="accent2"/>
                </a:solidFill>
              </a:rPr>
              <a:t>= 15 min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05C54A-8AB2-6F65-61E8-2BD241DF3907}"/>
              </a:ext>
            </a:extLst>
          </p:cNvPr>
          <p:cNvCxnSpPr>
            <a:cxnSpLocks/>
          </p:cNvCxnSpPr>
          <p:nvPr/>
        </p:nvCxnSpPr>
        <p:spPr>
          <a:xfrm>
            <a:off x="6315507" y="3614413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87C411-E993-04C7-4A99-23E16B3DAC32}"/>
              </a:ext>
            </a:extLst>
          </p:cNvPr>
          <p:cNvCxnSpPr>
            <a:cxnSpLocks/>
          </p:cNvCxnSpPr>
          <p:nvPr/>
        </p:nvCxnSpPr>
        <p:spPr>
          <a:xfrm>
            <a:off x="7422723" y="2818347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C7C86-0A7B-5BD1-2ABB-E0FC53C6EE54}"/>
              </a:ext>
            </a:extLst>
          </p:cNvPr>
          <p:cNvCxnSpPr>
            <a:cxnSpLocks/>
          </p:cNvCxnSpPr>
          <p:nvPr/>
        </p:nvCxnSpPr>
        <p:spPr>
          <a:xfrm>
            <a:off x="8179236" y="1144852"/>
            <a:ext cx="0" cy="27178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58586-6132-B87B-FACD-6C6C28C8A32E}"/>
              </a:ext>
            </a:extLst>
          </p:cNvPr>
          <p:cNvSpPr txBox="1"/>
          <p:nvPr/>
        </p:nvSpPr>
        <p:spPr>
          <a:xfrm>
            <a:off x="8306097" y="1824698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82%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00FB8A-6BA4-D8F3-DDBC-C700A54C201A}"/>
              </a:ext>
            </a:extLst>
          </p:cNvPr>
          <p:cNvCxnSpPr>
            <a:cxnSpLocks/>
          </p:cNvCxnSpPr>
          <p:nvPr/>
        </p:nvCxnSpPr>
        <p:spPr>
          <a:xfrm>
            <a:off x="8297183" y="1144852"/>
            <a:ext cx="0" cy="22256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2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aphic 75">
            <a:extLst>
              <a:ext uri="{FF2B5EF4-FFF2-40B4-BE49-F238E27FC236}">
                <a16:creationId xmlns:a16="http://schemas.microsoft.com/office/drawing/2014/main" id="{4F1C9D61-F0F8-6F09-00A6-FC9029756705}"/>
              </a:ext>
            </a:extLst>
          </p:cNvPr>
          <p:cNvGrpSpPr/>
          <p:nvPr/>
        </p:nvGrpSpPr>
        <p:grpSpPr>
          <a:xfrm>
            <a:off x="1242732" y="89647"/>
            <a:ext cx="8743950" cy="2972787"/>
            <a:chOff x="857250" y="1524000"/>
            <a:chExt cx="8743950" cy="2972787"/>
          </a:xfrm>
        </p:grpSpPr>
        <p:grpSp>
          <p:nvGrpSpPr>
            <p:cNvPr id="80" name="Graphic 75">
              <a:extLst>
                <a:ext uri="{FF2B5EF4-FFF2-40B4-BE49-F238E27FC236}">
                  <a16:creationId xmlns:a16="http://schemas.microsoft.com/office/drawing/2014/main" id="{EF10D34D-ACB1-CE22-A73C-EBC067C41E98}"/>
                </a:ext>
              </a:extLst>
            </p:cNvPr>
            <p:cNvGrpSpPr/>
            <p:nvPr/>
          </p:nvGrpSpPr>
          <p:grpSpPr>
            <a:xfrm>
              <a:off x="1685925" y="2000250"/>
              <a:ext cx="7915275" cy="2476500"/>
              <a:chOff x="1685925" y="2000250"/>
              <a:chExt cx="7915275" cy="2476500"/>
            </a:xfrm>
            <a:solidFill>
              <a:srgbClr val="000000"/>
            </a:solidFill>
          </p:grpSpPr>
          <p:grpSp>
            <p:nvGrpSpPr>
              <p:cNvPr id="81" name="Graphic 75">
                <a:extLst>
                  <a:ext uri="{FF2B5EF4-FFF2-40B4-BE49-F238E27FC236}">
                    <a16:creationId xmlns:a16="http://schemas.microsoft.com/office/drawing/2014/main" id="{5E6BE509-282F-1CD8-3C4D-5ECC695F4F79}"/>
                  </a:ext>
                </a:extLst>
              </p:cNvPr>
              <p:cNvGrpSpPr/>
              <p:nvPr/>
            </p:nvGrpSpPr>
            <p:grpSpPr>
              <a:xfrm>
                <a:off x="1792890" y="2000250"/>
                <a:ext cx="7701343" cy="2476500"/>
                <a:chOff x="1792890" y="2000250"/>
                <a:chExt cx="7701343" cy="2476500"/>
              </a:xfrm>
              <a:solidFill>
                <a:srgbClr val="000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2B4B4AD-AE58-0A3A-C535-0CE09BFF144F}"/>
                    </a:ext>
                  </a:extLst>
                </p:cNvPr>
                <p:cNvSpPr/>
                <p:nvPr/>
              </p:nvSpPr>
              <p:spPr>
                <a:xfrm>
                  <a:off x="1792890" y="2000250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1C54C7A-8E09-FC1E-7ED4-7C97E90CDA43}"/>
                    </a:ext>
                  </a:extLst>
                </p:cNvPr>
                <p:cNvSpPr/>
                <p:nvPr/>
              </p:nvSpPr>
              <p:spPr>
                <a:xfrm>
                  <a:off x="3076479" y="2000250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631345B9-D501-5E4E-820C-2AF9F70790D3}"/>
                    </a:ext>
                  </a:extLst>
                </p:cNvPr>
                <p:cNvSpPr/>
                <p:nvPr/>
              </p:nvSpPr>
              <p:spPr>
                <a:xfrm>
                  <a:off x="4359973" y="2000250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FEC8F27-750E-BD44-97A8-DDE98E96F8B4}"/>
                    </a:ext>
                  </a:extLst>
                </p:cNvPr>
                <p:cNvSpPr/>
                <p:nvPr/>
              </p:nvSpPr>
              <p:spPr>
                <a:xfrm>
                  <a:off x="5643562" y="2000250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3B5DA709-D79F-6E21-42B8-CB4BEDD1059D}"/>
                    </a:ext>
                  </a:extLst>
                </p:cNvPr>
                <p:cNvSpPr/>
                <p:nvPr/>
              </p:nvSpPr>
              <p:spPr>
                <a:xfrm>
                  <a:off x="6927151" y="2000250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066CB57-B0CB-9C4F-0101-A1B03B80D6C6}"/>
                    </a:ext>
                  </a:extLst>
                </p:cNvPr>
                <p:cNvSpPr/>
                <p:nvPr/>
              </p:nvSpPr>
              <p:spPr>
                <a:xfrm>
                  <a:off x="8210645" y="2000250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91E29305-E5AD-7601-6CFF-E05800D7F65E}"/>
                    </a:ext>
                  </a:extLst>
                </p:cNvPr>
                <p:cNvSpPr/>
                <p:nvPr/>
              </p:nvSpPr>
              <p:spPr>
                <a:xfrm>
                  <a:off x="9494234" y="2000250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89" name="Graphic 75">
                <a:extLst>
                  <a:ext uri="{FF2B5EF4-FFF2-40B4-BE49-F238E27FC236}">
                    <a16:creationId xmlns:a16="http://schemas.microsoft.com/office/drawing/2014/main" id="{B5134D20-042A-0008-2CA3-CE83E3ADBFCF}"/>
                  </a:ext>
                </a:extLst>
              </p:cNvPr>
              <p:cNvGrpSpPr/>
              <p:nvPr/>
            </p:nvGrpSpPr>
            <p:grpSpPr>
              <a:xfrm>
                <a:off x="1685925" y="2108168"/>
                <a:ext cx="7915275" cy="2222944"/>
                <a:chOff x="1685925" y="2108168"/>
                <a:chExt cx="7915275" cy="2222944"/>
              </a:xfrm>
              <a:solidFill>
                <a:srgbClr val="000000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B633F28-DF57-5F62-5F84-C8983E854336}"/>
                    </a:ext>
                  </a:extLst>
                </p:cNvPr>
                <p:cNvSpPr/>
                <p:nvPr/>
              </p:nvSpPr>
              <p:spPr>
                <a:xfrm>
                  <a:off x="1685925" y="433111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4505B77C-229C-9A0A-0CC8-1EB76D80D438}"/>
                    </a:ext>
                  </a:extLst>
                </p:cNvPr>
                <p:cNvSpPr/>
                <p:nvPr/>
              </p:nvSpPr>
              <p:spPr>
                <a:xfrm>
                  <a:off x="1685925" y="4013549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49089D68-183E-1DFE-1564-A4EA2461BFC0}"/>
                    </a:ext>
                  </a:extLst>
                </p:cNvPr>
                <p:cNvSpPr/>
                <p:nvPr/>
              </p:nvSpPr>
              <p:spPr>
                <a:xfrm>
                  <a:off x="1685925" y="337842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A5AF743-7DB1-1342-4FA7-AE92A0149CB7}"/>
                    </a:ext>
                  </a:extLst>
                </p:cNvPr>
                <p:cNvSpPr/>
                <p:nvPr/>
              </p:nvSpPr>
              <p:spPr>
                <a:xfrm>
                  <a:off x="1685925" y="306085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072B49C-FC1C-CDB7-4334-08391173FE8A}"/>
                    </a:ext>
                  </a:extLst>
                </p:cNvPr>
                <p:cNvSpPr/>
                <p:nvPr/>
              </p:nvSpPr>
              <p:spPr>
                <a:xfrm>
                  <a:off x="1685925" y="274329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A0E41FA-F0B5-5487-559E-53117254C175}"/>
                    </a:ext>
                  </a:extLst>
                </p:cNvPr>
                <p:cNvSpPr/>
                <p:nvPr/>
              </p:nvSpPr>
              <p:spPr>
                <a:xfrm>
                  <a:off x="1685925" y="242573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92197B50-7BDE-E0B6-CAD3-8007DAA93227}"/>
                    </a:ext>
                  </a:extLst>
                </p:cNvPr>
                <p:cNvSpPr/>
                <p:nvPr/>
              </p:nvSpPr>
              <p:spPr>
                <a:xfrm>
                  <a:off x="1685925" y="210816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D4389CB-DD79-5B8D-9573-A7B53258BC28}"/>
                </a:ext>
              </a:extLst>
            </p:cNvPr>
            <p:cNvSpPr/>
            <p:nvPr/>
          </p:nvSpPr>
          <p:spPr>
            <a:xfrm>
              <a:off x="1685925" y="3695985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C023DA8-7ED5-0E32-5463-2B41D9FDE3C9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63FBF75-6924-8CAE-64E2-0BD7459C842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76C60F2-5564-4560-B018-FFA12CD3461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B790AFA-49F0-DD45-23B9-AA1842F7F9FD}"/>
                </a:ext>
              </a:extLst>
            </p:cNvPr>
            <p:cNvSpPr/>
            <p:nvPr/>
          </p:nvSpPr>
          <p:spPr>
            <a:xfrm>
              <a:off x="16764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14" name="Graphic 75">
              <a:extLst>
                <a:ext uri="{FF2B5EF4-FFF2-40B4-BE49-F238E27FC236}">
                  <a16:creationId xmlns:a16="http://schemas.microsoft.com/office/drawing/2014/main" id="{4DE76935-86C6-D321-E593-464914B174CD}"/>
                </a:ext>
              </a:extLst>
            </p:cNvPr>
            <p:cNvGrpSpPr/>
            <p:nvPr/>
          </p:nvGrpSpPr>
          <p:grpSpPr>
            <a:xfrm>
              <a:off x="1166035" y="1935289"/>
              <a:ext cx="501875" cy="2561498"/>
              <a:chOff x="1166035" y="1935289"/>
              <a:chExt cx="501875" cy="2561498"/>
            </a:xfrm>
            <a:solidFill>
              <a:srgbClr val="2A3F5F"/>
            </a:solidFill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3E8158-352E-9C1C-FFFB-CE9BACE68760}"/>
                  </a:ext>
                </a:extLst>
              </p:cNvPr>
              <p:cNvSpPr txBox="1"/>
              <p:nvPr/>
            </p:nvSpPr>
            <p:spPr>
              <a:xfrm>
                <a:off x="1166035" y="4158233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B06F6EE-FD5B-BA35-E213-8D00C41647E9}"/>
                  </a:ext>
                </a:extLst>
              </p:cNvPr>
              <p:cNvSpPr txBox="1"/>
              <p:nvPr/>
            </p:nvSpPr>
            <p:spPr>
              <a:xfrm>
                <a:off x="1274274" y="3840670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8F4CFB-8471-DD91-F754-DAA745D4BC26}"/>
                  </a:ext>
                </a:extLst>
              </p:cNvPr>
              <p:cNvSpPr txBox="1"/>
              <p:nvPr/>
            </p:nvSpPr>
            <p:spPr>
              <a:xfrm>
                <a:off x="1379048" y="35231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862CC1-6A79-9B19-C948-9AFE0351E1C0}"/>
                  </a:ext>
                </a:extLst>
              </p:cNvPr>
              <p:cNvSpPr txBox="1"/>
              <p:nvPr/>
            </p:nvSpPr>
            <p:spPr>
              <a:xfrm>
                <a:off x="1379048" y="32055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22292B-0053-2832-7816-EB1BB2D98F2F}"/>
                  </a:ext>
                </a:extLst>
              </p:cNvPr>
              <p:cNvSpPr txBox="1"/>
              <p:nvPr/>
            </p:nvSpPr>
            <p:spPr>
              <a:xfrm>
                <a:off x="1274274" y="28879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ECECD7E-8486-E8F2-DE7B-0F3A4EFEE997}"/>
                  </a:ext>
                </a:extLst>
              </p:cNvPr>
              <p:cNvSpPr txBox="1"/>
              <p:nvPr/>
            </p:nvSpPr>
            <p:spPr>
              <a:xfrm>
                <a:off x="1274274" y="257041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4A3FA9-3208-494E-2850-B67E687B93DB}"/>
                  </a:ext>
                </a:extLst>
              </p:cNvPr>
              <p:cNvSpPr txBox="1"/>
              <p:nvPr/>
            </p:nvSpPr>
            <p:spPr>
              <a:xfrm>
                <a:off x="1274274" y="225285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871BF27-BBF3-9270-BEEE-AFD5D14147CF}"/>
                  </a:ext>
                </a:extLst>
              </p:cNvPr>
              <p:cNvSpPr txBox="1"/>
              <p:nvPr/>
            </p:nvSpPr>
            <p:spPr>
              <a:xfrm>
                <a:off x="1274274" y="19352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6279771-CDD5-AD7D-5FEC-86D9C715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12750" r="16208" b="23701"/>
          <a:stretch/>
        </p:blipFill>
        <p:spPr>
          <a:xfrm>
            <a:off x="1989213" y="575421"/>
            <a:ext cx="8032784" cy="2421255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F0AFDE5-1570-285F-AC1E-239D92A3C48A}"/>
              </a:ext>
            </a:extLst>
          </p:cNvPr>
          <p:cNvSpPr txBox="1"/>
          <p:nvPr/>
        </p:nvSpPr>
        <p:spPr>
          <a:xfrm rot="16200000">
            <a:off x="29812" y="2769736"/>
            <a:ext cx="281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grpSp>
        <p:nvGrpSpPr>
          <p:cNvPr id="152" name="Graphic 148">
            <a:extLst>
              <a:ext uri="{FF2B5EF4-FFF2-40B4-BE49-F238E27FC236}">
                <a16:creationId xmlns:a16="http://schemas.microsoft.com/office/drawing/2014/main" id="{8A54447D-B880-79C3-CF0F-9F3208346223}"/>
              </a:ext>
            </a:extLst>
          </p:cNvPr>
          <p:cNvGrpSpPr/>
          <p:nvPr/>
        </p:nvGrpSpPr>
        <p:grpSpPr>
          <a:xfrm>
            <a:off x="1252907" y="2908876"/>
            <a:ext cx="9214019" cy="3481387"/>
            <a:chOff x="937932" y="2958353"/>
            <a:chExt cx="9214019" cy="3481387"/>
          </a:xfrm>
        </p:grpSpPr>
        <p:grpSp>
          <p:nvGrpSpPr>
            <p:cNvPr id="153" name="Graphic 148">
              <a:extLst>
                <a:ext uri="{FF2B5EF4-FFF2-40B4-BE49-F238E27FC236}">
                  <a16:creationId xmlns:a16="http://schemas.microsoft.com/office/drawing/2014/main" id="{D701D3C3-988C-6FAF-D55C-C249EB4F5D52}"/>
                </a:ext>
              </a:extLst>
            </p:cNvPr>
            <p:cNvGrpSpPr/>
            <p:nvPr/>
          </p:nvGrpSpPr>
          <p:grpSpPr>
            <a:xfrm>
              <a:off x="1766607" y="3434603"/>
              <a:ext cx="7915275" cy="2476500"/>
              <a:chOff x="1766607" y="3434603"/>
              <a:chExt cx="7915275" cy="2476500"/>
            </a:xfrm>
            <a:solidFill>
              <a:srgbClr val="000000"/>
            </a:solidFill>
          </p:grpSpPr>
          <p:grpSp>
            <p:nvGrpSpPr>
              <p:cNvPr id="154" name="Graphic 148">
                <a:extLst>
                  <a:ext uri="{FF2B5EF4-FFF2-40B4-BE49-F238E27FC236}">
                    <a16:creationId xmlns:a16="http://schemas.microsoft.com/office/drawing/2014/main" id="{11066C47-CA44-C12E-31C5-7813291F622D}"/>
                  </a:ext>
                </a:extLst>
              </p:cNvPr>
              <p:cNvGrpSpPr/>
              <p:nvPr/>
            </p:nvGrpSpPr>
            <p:grpSpPr>
              <a:xfrm>
                <a:off x="1873572" y="3434603"/>
                <a:ext cx="7701343" cy="2476500"/>
                <a:chOff x="1873572" y="3434603"/>
                <a:chExt cx="7701343" cy="2476500"/>
              </a:xfrm>
              <a:solidFill>
                <a:srgbClr val="000000"/>
              </a:solidFill>
            </p:grpSpPr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0C75559-F2F4-56E0-777C-E5E17AEC1D72}"/>
                    </a:ext>
                  </a:extLst>
                </p:cNvPr>
                <p:cNvSpPr/>
                <p:nvPr/>
              </p:nvSpPr>
              <p:spPr>
                <a:xfrm>
                  <a:off x="1873572" y="3434603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4E0AEBC7-B71D-3853-A3C8-6F7911542BCD}"/>
                    </a:ext>
                  </a:extLst>
                </p:cNvPr>
                <p:cNvSpPr/>
                <p:nvPr/>
              </p:nvSpPr>
              <p:spPr>
                <a:xfrm>
                  <a:off x="3157161" y="3434603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9C0FB857-2367-3A1A-B263-123AF7D211F0}"/>
                    </a:ext>
                  </a:extLst>
                </p:cNvPr>
                <p:cNvSpPr/>
                <p:nvPr/>
              </p:nvSpPr>
              <p:spPr>
                <a:xfrm>
                  <a:off x="4440655" y="3434603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B380EF70-D35B-EBE6-E2CE-16B11A6ED4DE}"/>
                    </a:ext>
                  </a:extLst>
                </p:cNvPr>
                <p:cNvSpPr/>
                <p:nvPr/>
              </p:nvSpPr>
              <p:spPr>
                <a:xfrm>
                  <a:off x="5724244" y="3434603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8B75419-AA9F-EA3E-C292-6CBEF125BDF8}"/>
                    </a:ext>
                  </a:extLst>
                </p:cNvPr>
                <p:cNvSpPr/>
                <p:nvPr/>
              </p:nvSpPr>
              <p:spPr>
                <a:xfrm>
                  <a:off x="7007833" y="3434603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BF4EFAB6-0C2E-395D-C4CB-0AFB79FD5802}"/>
                    </a:ext>
                  </a:extLst>
                </p:cNvPr>
                <p:cNvSpPr/>
                <p:nvPr/>
              </p:nvSpPr>
              <p:spPr>
                <a:xfrm>
                  <a:off x="8291327" y="3434603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4FFADDC-1DA1-7A04-7032-C0B5E652964C}"/>
                    </a:ext>
                  </a:extLst>
                </p:cNvPr>
                <p:cNvSpPr/>
                <p:nvPr/>
              </p:nvSpPr>
              <p:spPr>
                <a:xfrm>
                  <a:off x="9574916" y="3434603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2" name="Graphic 148">
                <a:extLst>
                  <a:ext uri="{FF2B5EF4-FFF2-40B4-BE49-F238E27FC236}">
                    <a16:creationId xmlns:a16="http://schemas.microsoft.com/office/drawing/2014/main" id="{DCBD2FD2-10AA-544B-2CEA-06265D1D501A}"/>
                  </a:ext>
                </a:extLst>
              </p:cNvPr>
              <p:cNvGrpSpPr/>
              <p:nvPr/>
            </p:nvGrpSpPr>
            <p:grpSpPr>
              <a:xfrm>
                <a:off x="1766607" y="3542521"/>
                <a:ext cx="7915275" cy="2222944"/>
                <a:chOff x="1766607" y="3542521"/>
                <a:chExt cx="7915275" cy="2222944"/>
              </a:xfrm>
              <a:solidFill>
                <a:srgbClr val="000000"/>
              </a:solidFill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675DFAF9-D903-9F82-FC4D-5CAF604E4E64}"/>
                    </a:ext>
                  </a:extLst>
                </p:cNvPr>
                <p:cNvSpPr/>
                <p:nvPr/>
              </p:nvSpPr>
              <p:spPr>
                <a:xfrm>
                  <a:off x="1766607" y="576546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CA7877F4-3815-C211-0E18-C639DCA2F91B}"/>
                    </a:ext>
                  </a:extLst>
                </p:cNvPr>
                <p:cNvSpPr/>
                <p:nvPr/>
              </p:nvSpPr>
              <p:spPr>
                <a:xfrm>
                  <a:off x="1766607" y="544790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3F0558-7AF9-F3A1-6A9F-918E66894512}"/>
                    </a:ext>
                  </a:extLst>
                </p:cNvPr>
                <p:cNvSpPr/>
                <p:nvPr/>
              </p:nvSpPr>
              <p:spPr>
                <a:xfrm>
                  <a:off x="1766607" y="481277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F6D8004D-BBE3-31AE-A581-E1A3C60EFBFA}"/>
                    </a:ext>
                  </a:extLst>
                </p:cNvPr>
                <p:cNvSpPr/>
                <p:nvPr/>
              </p:nvSpPr>
              <p:spPr>
                <a:xfrm>
                  <a:off x="1766607" y="449521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BB28869-00A3-72B2-C0A0-9EBA304538C4}"/>
                    </a:ext>
                  </a:extLst>
                </p:cNvPr>
                <p:cNvSpPr/>
                <p:nvPr/>
              </p:nvSpPr>
              <p:spPr>
                <a:xfrm>
                  <a:off x="1766607" y="417764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15ADC4D0-BD13-2ED1-4E91-0936F92113C7}"/>
                    </a:ext>
                  </a:extLst>
                </p:cNvPr>
                <p:cNvSpPr/>
                <p:nvPr/>
              </p:nvSpPr>
              <p:spPr>
                <a:xfrm>
                  <a:off x="1766607" y="3860084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C6DA9C-C102-4DDB-6DBD-80DCC9BBE045}"/>
                    </a:ext>
                  </a:extLst>
                </p:cNvPr>
                <p:cNvSpPr/>
                <p:nvPr/>
              </p:nvSpPr>
              <p:spPr>
                <a:xfrm>
                  <a:off x="1766607" y="354252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0AA7DCD-22C8-6712-604B-6162720C5AE7}"/>
                </a:ext>
              </a:extLst>
            </p:cNvPr>
            <p:cNvSpPr/>
            <p:nvPr/>
          </p:nvSpPr>
          <p:spPr>
            <a:xfrm>
              <a:off x="1766607" y="5130338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DDD27BD-B033-24C4-25FC-007FFCE8702D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CD696E6B-1363-108C-0790-34167A21BC16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E590839-A9A7-8906-61C2-C66774890905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00B2BE5-DC5D-C608-BB8A-5BD30BB0AD45}"/>
                </a:ext>
              </a:extLst>
            </p:cNvPr>
            <p:cNvSpPr/>
            <p:nvPr/>
          </p:nvSpPr>
          <p:spPr>
            <a:xfrm>
              <a:off x="1757082" y="3434603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75" name="Graphic 148">
              <a:extLst>
                <a:ext uri="{FF2B5EF4-FFF2-40B4-BE49-F238E27FC236}">
                  <a16:creationId xmlns:a16="http://schemas.microsoft.com/office/drawing/2014/main" id="{2E3CFF5E-BE99-09A1-2073-FAC481CFA1A4}"/>
                </a:ext>
              </a:extLst>
            </p:cNvPr>
            <p:cNvGrpSpPr/>
            <p:nvPr/>
          </p:nvGrpSpPr>
          <p:grpSpPr>
            <a:xfrm>
              <a:off x="1320170" y="5865383"/>
              <a:ext cx="8831781" cy="574357"/>
              <a:chOff x="1320170" y="5865383"/>
              <a:chExt cx="8831781" cy="574357"/>
            </a:xfrm>
            <a:solidFill>
              <a:srgbClr val="2A3F5F"/>
            </a:solidFill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645D272-03C2-78FA-5417-4A895D6A32E1}"/>
                  </a:ext>
                </a:extLst>
              </p:cNvPr>
              <p:cNvSpPr txBox="1"/>
              <p:nvPr/>
            </p:nvSpPr>
            <p:spPr>
              <a:xfrm>
                <a:off x="1548770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B031E94-DC10-A5C7-6FB9-2B9825ECE72E}"/>
                  </a:ext>
                </a:extLst>
              </p:cNvPr>
              <p:cNvSpPr txBox="1"/>
              <p:nvPr/>
            </p:nvSpPr>
            <p:spPr>
              <a:xfrm>
                <a:off x="1320170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2, 2019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A8EB22D-0919-4A4B-BE08-2DC56CD58E6D}"/>
                  </a:ext>
                </a:extLst>
              </p:cNvPr>
              <p:cNvSpPr txBox="1"/>
              <p:nvPr/>
            </p:nvSpPr>
            <p:spPr>
              <a:xfrm>
                <a:off x="2832359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F6CEF38-4AF3-F85B-D0F1-83F6BE5B8ECE}"/>
                  </a:ext>
                </a:extLst>
              </p:cNvPr>
              <p:cNvSpPr txBox="1"/>
              <p:nvPr/>
            </p:nvSpPr>
            <p:spPr>
              <a:xfrm>
                <a:off x="411585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5FC885E-26B3-05E0-1B68-C1DF22F97C80}"/>
                  </a:ext>
                </a:extLst>
              </p:cNvPr>
              <p:cNvSpPr txBox="1"/>
              <p:nvPr/>
            </p:nvSpPr>
            <p:spPr>
              <a:xfrm>
                <a:off x="388725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3, 2019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CC713E-2AD9-F36A-FA04-AA326E9DBACB}"/>
                  </a:ext>
                </a:extLst>
              </p:cNvPr>
              <p:cNvSpPr txBox="1"/>
              <p:nvPr/>
            </p:nvSpPr>
            <p:spPr>
              <a:xfrm>
                <a:off x="5399442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C27882F-7B50-6D57-9F2F-FA6917A0CC5E}"/>
                  </a:ext>
                </a:extLst>
              </p:cNvPr>
              <p:cNvSpPr txBox="1"/>
              <p:nvPr/>
            </p:nvSpPr>
            <p:spPr>
              <a:xfrm>
                <a:off x="6683031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16B033-7290-762C-ACFC-295F5C88EBA6}"/>
                  </a:ext>
                </a:extLst>
              </p:cNvPr>
              <p:cNvSpPr txBox="1"/>
              <p:nvPr/>
            </p:nvSpPr>
            <p:spPr>
              <a:xfrm>
                <a:off x="6454431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4, 2019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6ED828-EAFE-5B1C-189D-83F96C06957E}"/>
                  </a:ext>
                </a:extLst>
              </p:cNvPr>
              <p:cNvSpPr txBox="1"/>
              <p:nvPr/>
            </p:nvSpPr>
            <p:spPr>
              <a:xfrm>
                <a:off x="7966524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36759F-4E22-50C7-9526-7797040E2C4B}"/>
                  </a:ext>
                </a:extLst>
              </p:cNvPr>
              <p:cNvSpPr txBox="1"/>
              <p:nvPr/>
            </p:nvSpPr>
            <p:spPr>
              <a:xfrm>
                <a:off x="925011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A365EE2-F167-E0B2-1877-E4DF3ECFF4A8}"/>
                  </a:ext>
                </a:extLst>
              </p:cNvPr>
              <p:cNvSpPr txBox="1"/>
              <p:nvPr/>
            </p:nvSpPr>
            <p:spPr>
              <a:xfrm>
                <a:off x="902151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5, 2019</a:t>
                </a:r>
              </a:p>
            </p:txBody>
          </p:sp>
        </p:grpSp>
        <p:grpSp>
          <p:nvGrpSpPr>
            <p:cNvPr id="187" name="Graphic 148">
              <a:extLst>
                <a:ext uri="{FF2B5EF4-FFF2-40B4-BE49-F238E27FC236}">
                  <a16:creationId xmlns:a16="http://schemas.microsoft.com/office/drawing/2014/main" id="{576BF3F9-52E3-36D6-2A14-CA311E16B56F}"/>
                </a:ext>
              </a:extLst>
            </p:cNvPr>
            <p:cNvGrpSpPr/>
            <p:nvPr/>
          </p:nvGrpSpPr>
          <p:grpSpPr>
            <a:xfrm>
              <a:off x="1240945" y="3404402"/>
              <a:ext cx="498411" cy="2526738"/>
              <a:chOff x="1240945" y="3404402"/>
              <a:chExt cx="498411" cy="2526738"/>
            </a:xfrm>
            <a:solidFill>
              <a:srgbClr val="2A3F5F"/>
            </a:solidFill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5A6DCD-EAEA-8D89-EFCF-C234D7A1A125}"/>
                  </a:ext>
                </a:extLst>
              </p:cNvPr>
              <p:cNvSpPr txBox="1"/>
              <p:nvPr/>
            </p:nvSpPr>
            <p:spPr>
              <a:xfrm>
                <a:off x="1240945" y="559258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FB86359-C1AE-1898-535A-89262B16909A}"/>
                  </a:ext>
                </a:extLst>
              </p:cNvPr>
              <p:cNvSpPr txBox="1"/>
              <p:nvPr/>
            </p:nvSpPr>
            <p:spPr>
              <a:xfrm>
                <a:off x="1345720" y="5275023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DFA22D9-67EF-0ED3-A6DA-ED08B8DA2B1E}"/>
                  </a:ext>
                </a:extLst>
              </p:cNvPr>
              <p:cNvSpPr txBox="1"/>
              <p:nvPr/>
            </p:nvSpPr>
            <p:spPr>
              <a:xfrm>
                <a:off x="1450494" y="495745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235891E-2DF6-F6BE-B092-848670DB4038}"/>
                  </a:ext>
                </a:extLst>
              </p:cNvPr>
              <p:cNvSpPr txBox="1"/>
              <p:nvPr/>
            </p:nvSpPr>
            <p:spPr>
              <a:xfrm>
                <a:off x="1450494" y="463989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C2A5572-D661-69D6-C010-79CD0BD64A2A}"/>
                  </a:ext>
                </a:extLst>
              </p:cNvPr>
              <p:cNvSpPr txBox="1"/>
              <p:nvPr/>
            </p:nvSpPr>
            <p:spPr>
              <a:xfrm>
                <a:off x="1345720" y="43223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83E6672-4C9D-7549-59B3-DFEDC02EF7E5}"/>
                  </a:ext>
                </a:extLst>
              </p:cNvPr>
              <p:cNvSpPr txBox="1"/>
              <p:nvPr/>
            </p:nvSpPr>
            <p:spPr>
              <a:xfrm>
                <a:off x="1345720" y="40047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92F92-96C3-5AD1-E86B-581E208685A6}"/>
                  </a:ext>
                </a:extLst>
              </p:cNvPr>
              <p:cNvSpPr txBox="1"/>
              <p:nvPr/>
            </p:nvSpPr>
            <p:spPr>
              <a:xfrm>
                <a:off x="1345720" y="36872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71BEFA-8699-B10D-CA37-9357BEB25461}"/>
                  </a:ext>
                </a:extLst>
              </p:cNvPr>
              <p:cNvSpPr txBox="1"/>
              <p:nvPr/>
            </p:nvSpPr>
            <p:spPr>
              <a:xfrm>
                <a:off x="1334744" y="340440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grpSp>
        <p:nvGrpSpPr>
          <p:cNvPr id="196" name="Graphic 148">
            <a:extLst>
              <a:ext uri="{FF2B5EF4-FFF2-40B4-BE49-F238E27FC236}">
                <a16:creationId xmlns:a16="http://schemas.microsoft.com/office/drawing/2014/main" id="{4CCAAC80-69AA-F3AA-F93F-60A0CF6F5F64}"/>
              </a:ext>
            </a:extLst>
          </p:cNvPr>
          <p:cNvGrpSpPr/>
          <p:nvPr/>
        </p:nvGrpSpPr>
        <p:grpSpPr>
          <a:xfrm>
            <a:off x="1919684" y="3432441"/>
            <a:ext cx="8218720" cy="2395076"/>
            <a:chOff x="1604709" y="3481918"/>
            <a:chExt cx="8218720" cy="2395076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6626B49-8925-822F-11FC-4BFE7109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4" t="13742" r="15194" b="23394"/>
            <a:stretch/>
          </p:blipFill>
          <p:spPr>
            <a:xfrm>
              <a:off x="1604709" y="3481918"/>
              <a:ext cx="8218720" cy="2395076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48AA5A3-8BAE-6481-D2DC-A09EBC25D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03" t="13820" r="16321" b="23982"/>
            <a:stretch/>
          </p:blipFill>
          <p:spPr>
            <a:xfrm>
              <a:off x="1682115" y="3484877"/>
              <a:ext cx="8023260" cy="2369770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F1F71493-052F-2F9E-3220-76D1A8350C82}"/>
              </a:ext>
            </a:extLst>
          </p:cNvPr>
          <p:cNvSpPr txBox="1"/>
          <p:nvPr/>
        </p:nvSpPr>
        <p:spPr>
          <a:xfrm>
            <a:off x="2099470" y="194052"/>
            <a:ext cx="29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2 days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7B74396-8B9D-6498-C2E8-A6628C6B39E6}"/>
              </a:ext>
            </a:extLst>
          </p:cNvPr>
          <p:cNvSpPr txBox="1"/>
          <p:nvPr/>
        </p:nvSpPr>
        <p:spPr>
          <a:xfrm>
            <a:off x="2102582" y="3028585"/>
            <a:ext cx="391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15 minutes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4AF9319-BC47-CDFB-5FCA-40B934901B3A}"/>
              </a:ext>
            </a:extLst>
          </p:cNvPr>
          <p:cNvSpPr txBox="1"/>
          <p:nvPr/>
        </p:nvSpPr>
        <p:spPr>
          <a:xfrm>
            <a:off x="7441866" y="1001863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83E5C48-CA05-591D-9191-345DC299B0D1}"/>
              </a:ext>
            </a:extLst>
          </p:cNvPr>
          <p:cNvCxnSpPr>
            <a:cxnSpLocks/>
          </p:cNvCxnSpPr>
          <p:nvPr/>
        </p:nvCxnSpPr>
        <p:spPr>
          <a:xfrm>
            <a:off x="8355404" y="1305340"/>
            <a:ext cx="0" cy="637574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DC1A3E8-85E3-A043-1DB6-D57F9C029328}"/>
              </a:ext>
            </a:extLst>
          </p:cNvPr>
          <p:cNvSpPr txBox="1"/>
          <p:nvPr/>
        </p:nvSpPr>
        <p:spPr>
          <a:xfrm>
            <a:off x="4783675" y="802840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74AA542-0EC4-38C1-617F-A86CDF9315A8}"/>
              </a:ext>
            </a:extLst>
          </p:cNvPr>
          <p:cNvCxnSpPr>
            <a:cxnSpLocks/>
          </p:cNvCxnSpPr>
          <p:nvPr/>
        </p:nvCxnSpPr>
        <p:spPr>
          <a:xfrm>
            <a:off x="5163969" y="1332638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2152617-E5E4-26C1-6B9D-33B89CAAA153}"/>
              </a:ext>
            </a:extLst>
          </p:cNvPr>
          <p:cNvSpPr txBox="1"/>
          <p:nvPr/>
        </p:nvSpPr>
        <p:spPr>
          <a:xfrm>
            <a:off x="2602589" y="648365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06FF855-3510-6F81-23C7-846170154187}"/>
              </a:ext>
            </a:extLst>
          </p:cNvPr>
          <p:cNvCxnSpPr>
            <a:cxnSpLocks/>
          </p:cNvCxnSpPr>
          <p:nvPr/>
        </p:nvCxnSpPr>
        <p:spPr>
          <a:xfrm>
            <a:off x="2949687" y="1442455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B9DC3E9-9064-D225-715D-6E44BD3A5D77}"/>
              </a:ext>
            </a:extLst>
          </p:cNvPr>
          <p:cNvSpPr txBox="1"/>
          <p:nvPr/>
        </p:nvSpPr>
        <p:spPr>
          <a:xfrm>
            <a:off x="6730372" y="627659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9F09944-AECF-8011-B937-95C6B771A8FC}"/>
              </a:ext>
            </a:extLst>
          </p:cNvPr>
          <p:cNvCxnSpPr>
            <a:cxnSpLocks/>
          </p:cNvCxnSpPr>
          <p:nvPr/>
        </p:nvCxnSpPr>
        <p:spPr>
          <a:xfrm>
            <a:off x="7127240" y="907110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07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466994" y="984862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466994" y="995620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466996" y="984862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466994" y="5409424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35065" y="5391681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2969967" y="813153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466994" y="2815791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557121" y="2875348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772575" y="3037312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22883" y="3191914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273191" y="3353878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30861" y="3515842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781169" y="3692530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31477" y="3869218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281785" y="4060630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32093" y="4215232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782401" y="4421368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01652" y="4693762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31014" y="242731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06172" y="166091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74338" y="2078855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775822" y="2991858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655232" y="5635490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32011" y="912280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32011" y="912280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32009" y="1003041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32011" y="5336244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00083" y="5318496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06969" y="862320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32011" y="4679127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837266" y="2868751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087540" y="3060137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337814" y="3273607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595450" y="3479715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845724" y="3707906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095998" y="3965541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346272" y="4245259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596546" y="4532339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846820" y="4782613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066042" y="5047609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757349" y="289025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34452" y="563363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475624" y="3535217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15057" y="4152926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380101" y="155765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19286" y="1906132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14368</TotalTime>
  <Words>4217</Words>
  <Application>Microsoft Macintosh PowerPoint</Application>
  <PresentationFormat>Widescreen</PresentationFormat>
  <Paragraphs>1443</Paragraphs>
  <Slides>69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629</cp:revision>
  <dcterms:created xsi:type="dcterms:W3CDTF">2022-02-10T12:18:24Z</dcterms:created>
  <dcterms:modified xsi:type="dcterms:W3CDTF">2022-05-30T11:22:08Z</dcterms:modified>
</cp:coreProperties>
</file>